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256" r:id="rId2"/>
    <p:sldId id="297" r:id="rId3"/>
    <p:sldId id="298" r:id="rId4"/>
    <p:sldId id="307" r:id="rId5"/>
    <p:sldId id="308" r:id="rId6"/>
    <p:sldId id="309" r:id="rId7"/>
    <p:sldId id="310" r:id="rId8"/>
    <p:sldId id="311" r:id="rId9"/>
    <p:sldId id="312" r:id="rId10"/>
    <p:sldId id="314" r:id="rId11"/>
    <p:sldId id="299" r:id="rId12"/>
    <p:sldId id="300" r:id="rId13"/>
    <p:sldId id="302" r:id="rId14"/>
    <p:sldId id="303" r:id="rId15"/>
    <p:sldId id="306" r:id="rId16"/>
    <p:sldId id="305" r:id="rId17"/>
    <p:sldId id="315" r:id="rId18"/>
    <p:sldId id="316" r:id="rId19"/>
    <p:sldId id="318" r:id="rId20"/>
    <p:sldId id="317" r:id="rId21"/>
    <p:sldId id="319" r:id="rId22"/>
    <p:sldId id="320" r:id="rId23"/>
    <p:sldId id="321" r:id="rId24"/>
    <p:sldId id="322" r:id="rId25"/>
    <p:sldId id="323" r:id="rId2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Merriweather" panose="00000500000000000000" pitchFamily="2" charset="0"/>
      <p:regular r:id="rId33"/>
      <p:bold r:id="rId34"/>
      <p:italic r:id="rId35"/>
      <p:boldItalic r:id="rId36"/>
    </p:embeddedFont>
    <p:embeddedFont>
      <p:font typeface="Pathway Extreme ExtraLight" panose="020B0604020202020204" charset="0"/>
      <p:regular r:id="rId37"/>
      <p:bold r:id="rId38"/>
      <p:italic r:id="rId39"/>
      <p:boldItalic r:id="rId40"/>
    </p:embeddedFont>
    <p:embeddedFont>
      <p:font typeface="Pathway Extreme Thin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41FBFE-3DC4-4E8F-8C14-A48E584A7338}">
  <a:tblStyle styleId="{4941FBFE-3DC4-4E8F-8C14-A48E584A73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56" autoAdjust="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CC6C8FA2-BAC6-B983-1388-A17507C32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541e242513_0_36:notes">
            <a:extLst>
              <a:ext uri="{FF2B5EF4-FFF2-40B4-BE49-F238E27FC236}">
                <a16:creationId xmlns:a16="http://schemas.microsoft.com/office/drawing/2014/main" id="{1D8F389B-C064-8E64-E83C-E039738915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541e242513_0_36:notes">
            <a:extLst>
              <a:ext uri="{FF2B5EF4-FFF2-40B4-BE49-F238E27FC236}">
                <a16:creationId xmlns:a16="http://schemas.microsoft.com/office/drawing/2014/main" id="{6EE4DCE0-D8ED-E5F8-BDF9-220404F67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Hebreus 9.12-14</a:t>
            </a:r>
          </a:p>
          <a:p>
            <a:pPr marL="15875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Não por meio de sangue de bodes e novilhos, mas pelo seu próprio sangue, ele entrou no Santo dos Santos, uma vez por todas, e obteve eterna redenção.</a:t>
            </a:r>
          </a:p>
          <a:p>
            <a:pPr marL="158750" indent="0" algn="l">
              <a:buNone/>
            </a:pPr>
            <a:r>
              <a:rPr lang="pt-BR" b="0" i="0" baseline="3000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13 </a:t>
            </a:r>
            <a:r>
              <a:rPr lang="pt-BR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Ora, se o sangue de bodes e touros e as cinzas de uma novilha espalhadas sobre os que estão cerimonialmente impuros os santificam de forma que se tornam exteriormente puros,</a:t>
            </a:r>
          </a:p>
          <a:p>
            <a:pPr marL="158750" indent="0" algn="l">
              <a:buNone/>
            </a:pPr>
            <a:r>
              <a:rPr lang="pt-BR" b="0" i="0" baseline="3000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14 </a:t>
            </a:r>
            <a:r>
              <a:rPr lang="pt-BR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quanto mais, então, o sangue de Cristo, que pelo Espírito eterno se ofereceu de forma imaculada a Deus, purificará a nossa consciência de atos que levam à morte, de modo que sirvamos ao Deus vivo!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Hb 9.22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baseline="3000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22 </a:t>
            </a:r>
            <a:r>
              <a:rPr lang="pt-BR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De fato, segundo a Lei, quase todas as coisas são purificadas com sangue, e sem derramamento de sangue não há perdão.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245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>
          <a:extLst>
            <a:ext uri="{FF2B5EF4-FFF2-40B4-BE49-F238E27FC236}">
              <a16:creationId xmlns:a16="http://schemas.microsoft.com/office/drawing/2014/main" id="{DEEBE12C-2D42-4789-CC55-02DED70C7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258269c9b_0_352:notes">
            <a:extLst>
              <a:ext uri="{FF2B5EF4-FFF2-40B4-BE49-F238E27FC236}">
                <a16:creationId xmlns:a16="http://schemas.microsoft.com/office/drawing/2014/main" id="{A035632F-8D11-ACD4-82EB-DB29AD78A6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1258269c9b_0_352:notes">
            <a:extLst>
              <a:ext uri="{FF2B5EF4-FFF2-40B4-BE49-F238E27FC236}">
                <a16:creationId xmlns:a16="http://schemas.microsoft.com/office/drawing/2014/main" id="{D95DB3BA-58AC-B91D-7107-3E628C922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81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6E73E5A1-D1FF-80FE-FA54-2268E060C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4085c7f28_0_17:notes">
            <a:extLst>
              <a:ext uri="{FF2B5EF4-FFF2-40B4-BE49-F238E27FC236}">
                <a16:creationId xmlns:a16="http://schemas.microsoft.com/office/drawing/2014/main" id="{204EEA7D-C92A-53D8-1FAF-6C2DF1C36D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4085c7f28_0_17:notes">
            <a:extLst>
              <a:ext uri="{FF2B5EF4-FFF2-40B4-BE49-F238E27FC236}">
                <a16:creationId xmlns:a16="http://schemas.microsoft.com/office/drawing/2014/main" id="{94961DDB-F8F2-40A8-7121-51E290A6E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Transferência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“Sua educação o fez dessa maneira”; “Você é assim por causa da criação dos seus pais”; “Você é assim por conta do que seu pai fez contra você”.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solidFill>
                  <a:schemeClr val="dk1"/>
                </a:solidFill>
              </a:rPr>
              <a:t>Não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há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uma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responsabilização</a:t>
            </a:r>
            <a:r>
              <a:rPr lang="en-US" sz="1100" dirty="0">
                <a:solidFill>
                  <a:schemeClr val="dk1"/>
                </a:solidFill>
              </a:rPr>
              <a:t> pela culpa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92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CA0945F9-4F7B-ADFF-1E49-72EBEE4C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4085c7f28_0_17:notes">
            <a:extLst>
              <a:ext uri="{FF2B5EF4-FFF2-40B4-BE49-F238E27FC236}">
                <a16:creationId xmlns:a16="http://schemas.microsoft.com/office/drawing/2014/main" id="{3E931340-BD95-A69F-520F-BE3AED1904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4085c7f28_0_17:notes">
            <a:extLst>
              <a:ext uri="{FF2B5EF4-FFF2-40B4-BE49-F238E27FC236}">
                <a16:creationId xmlns:a16="http://schemas.microsoft.com/office/drawing/2014/main" id="{44C1DA29-7484-64BB-9C77-948CB527F5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Transferência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“Sua educação o fez dessa maneira”; “Você é assim por causa da criação dos seus pais”; “Você é assim por conta do que seu pai fez contra você”.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865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387A8CC5-5196-F1F3-335B-E90DFA2C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4085c7f28_0_17:notes">
            <a:extLst>
              <a:ext uri="{FF2B5EF4-FFF2-40B4-BE49-F238E27FC236}">
                <a16:creationId xmlns:a16="http://schemas.microsoft.com/office/drawing/2014/main" id="{9484C8CB-111E-D1B3-DCC8-A11469945F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4085c7f28_0_17:notes">
            <a:extLst>
              <a:ext uri="{FF2B5EF4-FFF2-40B4-BE49-F238E27FC236}">
                <a16:creationId xmlns:a16="http://schemas.microsoft.com/office/drawing/2014/main" id="{AB47B4C6-ED19-205E-D91B-4B5086E0C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59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900986CD-3914-8221-8024-1B36054A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4085c7f28_0_17:notes">
            <a:extLst>
              <a:ext uri="{FF2B5EF4-FFF2-40B4-BE49-F238E27FC236}">
                <a16:creationId xmlns:a16="http://schemas.microsoft.com/office/drawing/2014/main" id="{FAD85821-E325-087D-920A-6627CE7993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4085c7f28_0_17:notes">
            <a:extLst>
              <a:ext uri="{FF2B5EF4-FFF2-40B4-BE49-F238E27FC236}">
                <a16:creationId xmlns:a16="http://schemas.microsoft.com/office/drawing/2014/main" id="{C3AA81B4-99A5-1042-69BD-6CBC13DE1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71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58FBA978-06E8-217D-64C3-2E6D5C71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4085c7f28_0_17:notes">
            <a:extLst>
              <a:ext uri="{FF2B5EF4-FFF2-40B4-BE49-F238E27FC236}">
                <a16:creationId xmlns:a16="http://schemas.microsoft.com/office/drawing/2014/main" id="{B434E386-632F-888F-FD37-B032F2CB85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4085c7f28_0_17:notes">
            <a:extLst>
              <a:ext uri="{FF2B5EF4-FFF2-40B4-BE49-F238E27FC236}">
                <a16:creationId xmlns:a16="http://schemas.microsoft.com/office/drawing/2014/main" id="{78D5BC1A-932D-1449-A341-0093BA6AD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7398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E77D0046-77E5-A8C1-11E6-B0228EA6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>
            <a:extLst>
              <a:ext uri="{FF2B5EF4-FFF2-40B4-BE49-F238E27FC236}">
                <a16:creationId xmlns:a16="http://schemas.microsoft.com/office/drawing/2014/main" id="{920607A4-26AD-2909-6192-1E5FC30126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>
            <a:extLst>
              <a:ext uri="{FF2B5EF4-FFF2-40B4-BE49-F238E27FC236}">
                <a16:creationId xmlns:a16="http://schemas.microsoft.com/office/drawing/2014/main" id="{1CD43DEE-0B5F-5C01-425A-906C3CF68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26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>
          <a:extLst>
            <a:ext uri="{FF2B5EF4-FFF2-40B4-BE49-F238E27FC236}">
              <a16:creationId xmlns:a16="http://schemas.microsoft.com/office/drawing/2014/main" id="{C74FE06C-E1F8-C417-76E2-BC77B7CF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258269c9b_0_352:notes">
            <a:extLst>
              <a:ext uri="{FF2B5EF4-FFF2-40B4-BE49-F238E27FC236}">
                <a16:creationId xmlns:a16="http://schemas.microsoft.com/office/drawing/2014/main" id="{2F929B40-90AA-B908-D8D1-8C54C8A3E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1258269c9b_0_352:notes">
            <a:extLst>
              <a:ext uri="{FF2B5EF4-FFF2-40B4-BE49-F238E27FC236}">
                <a16:creationId xmlns:a16="http://schemas.microsoft.com/office/drawing/2014/main" id="{114875C3-1F77-474A-FC83-89880B1319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Adão e Eva mudaram de seu estado de inocência para um estado de culpa após a sua desobediência e foram expulsos da presença de Deus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3:24).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Adão e Eva experimentaram vergonha associada com o seu estado de culpa.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Adão e Eva buscaram cobrir-se de forma inadequada para o seu estado de culpa na tentativa de lidarem com a vergonha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3:7).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culpa de Adão e Eva afetou o relacionamento de um com o outro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3:12).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647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>
          <a:extLst>
            <a:ext uri="{FF2B5EF4-FFF2-40B4-BE49-F238E27FC236}">
              <a16:creationId xmlns:a16="http://schemas.microsoft.com/office/drawing/2014/main" id="{DCF7276E-A982-5EEF-1240-80FF0CE17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258269c9b_0_352:notes">
            <a:extLst>
              <a:ext uri="{FF2B5EF4-FFF2-40B4-BE49-F238E27FC236}">
                <a16:creationId xmlns:a16="http://schemas.microsoft.com/office/drawing/2014/main" id="{8670E112-03A3-0944-0B17-187911D754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1258269c9b_0_352:notes">
            <a:extLst>
              <a:ext uri="{FF2B5EF4-FFF2-40B4-BE49-F238E27FC236}">
                <a16:creationId xmlns:a16="http://schemas.microsoft.com/office/drawing/2014/main" id="{098162CC-0069-618D-EB6B-B17078462E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Adão e Eva mudaram de seu estado de inocência para um estado de culpa após a sua desobediência e foram expulsos da presença de Deus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3:24).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Adão e Eva experimentaram vergonha associada com o seu estado de culpa.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Adão e Eva buscaram cobrir-se de forma inadequada para o seu estado de culpa na tentativa de lidarem com a vergonha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3:7).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culpa de Adão e Eva afetou o relacionamento de um com o outro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3:12).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70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D3C1C521-8DD6-8137-6973-BFA585DF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4085c7f28_0_17:notes">
            <a:extLst>
              <a:ext uri="{FF2B5EF4-FFF2-40B4-BE49-F238E27FC236}">
                <a16:creationId xmlns:a16="http://schemas.microsoft.com/office/drawing/2014/main" id="{F1ABF23D-F95E-FF02-D9F9-F08E6D5488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4085c7f28_0_17:notes">
            <a:extLst>
              <a:ext uri="{FF2B5EF4-FFF2-40B4-BE49-F238E27FC236}">
                <a16:creationId xmlns:a16="http://schemas.microsoft.com/office/drawing/2014/main" id="{D12CE985-8322-C819-FE0F-9AE48923E2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236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846AA500-D019-CCB6-8839-F0BEF4B30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f9e629ec3_0_0:notes">
            <a:extLst>
              <a:ext uri="{FF2B5EF4-FFF2-40B4-BE49-F238E27FC236}">
                <a16:creationId xmlns:a16="http://schemas.microsoft.com/office/drawing/2014/main" id="{6541AAAD-F05E-9A7D-774B-34E35AD9B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f9e629ec3_0_0:notes">
            <a:extLst>
              <a:ext uri="{FF2B5EF4-FFF2-40B4-BE49-F238E27FC236}">
                <a16:creationId xmlns:a16="http://schemas.microsoft.com/office/drawing/2014/main" id="{B17633A0-487B-CCA2-2002-A5DA32E68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Não: “Foi engano”. “Estava muito cansado”. “Normalmente não sou assim”, etc.</a:t>
            </a:r>
          </a:p>
          <a:p>
            <a:pPr marL="45720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Não tenta culpar outro ou dar desculpas para o pecado, nem pensa em proteger-se.  </a:t>
            </a:r>
          </a:p>
          <a:p>
            <a:pPr marL="45720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342900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c. ____confessar_________________</a:t>
            </a:r>
          </a:p>
          <a:p>
            <a:pPr marL="342900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Arrependimento verdadeiro sempre inclui uma determinação de não repetir o pecado (cp.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1:16-17;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Lc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5:27-28).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680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9FBA61F8-D832-CCBF-3AAE-7E713E009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541e242513_0_272:notes">
            <a:extLst>
              <a:ext uri="{FF2B5EF4-FFF2-40B4-BE49-F238E27FC236}">
                <a16:creationId xmlns:a16="http://schemas.microsoft.com/office/drawing/2014/main" id="{98942D83-B74D-D7D8-8CD8-CB9C742BB8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541e242513_0_272:notes">
            <a:extLst>
              <a:ext uri="{FF2B5EF4-FFF2-40B4-BE49-F238E27FC236}">
                <a16:creationId xmlns:a16="http://schemas.microsoft.com/office/drawing/2014/main" id="{033345CA-D04A-8873-04A2-5D53315444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Esforços “vazios” para aliviar a culpa: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8297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>
          <a:extLst>
            <a:ext uri="{FF2B5EF4-FFF2-40B4-BE49-F238E27FC236}">
              <a16:creationId xmlns:a16="http://schemas.microsoft.com/office/drawing/2014/main" id="{BDAC3DCF-7447-2BB4-B6DF-0B4F62D2A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541e242513_0_103:notes">
            <a:extLst>
              <a:ext uri="{FF2B5EF4-FFF2-40B4-BE49-F238E27FC236}">
                <a16:creationId xmlns:a16="http://schemas.microsoft.com/office/drawing/2014/main" id="{F67144D9-CBA4-C9F5-D471-C4D072DCD0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541e242513_0_103:notes">
            <a:extLst>
              <a:ext uri="{FF2B5EF4-FFF2-40B4-BE49-F238E27FC236}">
                <a16:creationId xmlns:a16="http://schemas.microsoft.com/office/drawing/2014/main" id="{E2398ECD-8F36-EA73-536A-FBE7DBD4E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003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A288536F-7F2F-6EEB-99EE-63D9174DB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>
            <a:extLst>
              <a:ext uri="{FF2B5EF4-FFF2-40B4-BE49-F238E27FC236}">
                <a16:creationId xmlns:a16="http://schemas.microsoft.com/office/drawing/2014/main" id="{4AFC2E52-AA4E-50E1-E77C-B2E1EC340F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>
            <a:extLst>
              <a:ext uri="{FF2B5EF4-FFF2-40B4-BE49-F238E27FC236}">
                <a16:creationId xmlns:a16="http://schemas.microsoft.com/office/drawing/2014/main" id="{93AB414F-128C-1988-5AB8-8BB20983B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548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>
          <a:extLst>
            <a:ext uri="{FF2B5EF4-FFF2-40B4-BE49-F238E27FC236}">
              <a16:creationId xmlns:a16="http://schemas.microsoft.com/office/drawing/2014/main" id="{6E5F5306-58DB-6393-A3F1-6CEC1046D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258269c9b_0_352:notes">
            <a:extLst>
              <a:ext uri="{FF2B5EF4-FFF2-40B4-BE49-F238E27FC236}">
                <a16:creationId xmlns:a16="http://schemas.microsoft.com/office/drawing/2014/main" id="{D54B07FB-11ED-0063-96EC-570BE7892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1258269c9b_0_352:notes">
            <a:extLst>
              <a:ext uri="{FF2B5EF4-FFF2-40B4-BE49-F238E27FC236}">
                <a16:creationId xmlns:a16="http://schemas.microsoft.com/office/drawing/2014/main" id="{7D1FC81D-9DFD-6704-3080-BF16844DF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Adão e Eva mudaram de seu estado de inocência para um estado de culpa após a sua desobediência e foram expulsos da presença de Deus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3:24).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Adão e Eva experimentaram vergonha associada com o seu estado de culpa.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Adão e Eva buscaram cobrir-se de forma inadequada para o seu estado de culpa na tentativa de lidarem com a vergonha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3:7).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culpa de Adão e Eva afetou o relacionamento de um com o outro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3:12).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505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2708D206-C512-ADF4-0445-8F72157A1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>
            <a:extLst>
              <a:ext uri="{FF2B5EF4-FFF2-40B4-BE49-F238E27FC236}">
                <a16:creationId xmlns:a16="http://schemas.microsoft.com/office/drawing/2014/main" id="{3D685D8A-B3D5-45EC-3858-022818AC4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>
            <a:extLst>
              <a:ext uri="{FF2B5EF4-FFF2-40B4-BE49-F238E27FC236}">
                <a16:creationId xmlns:a16="http://schemas.microsoft.com/office/drawing/2014/main" id="{1869CD62-11CD-4E08-406B-B05E557B8A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5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98CF0486-742B-111D-98F0-B7D2338E8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1258269c9b_0_103:notes">
            <a:extLst>
              <a:ext uri="{FF2B5EF4-FFF2-40B4-BE49-F238E27FC236}">
                <a16:creationId xmlns:a16="http://schemas.microsoft.com/office/drawing/2014/main" id="{7650FF27-108A-C685-B924-9B8980EB41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1258269c9b_0_103:notes">
            <a:extLst>
              <a:ext uri="{FF2B5EF4-FFF2-40B4-BE49-F238E27FC236}">
                <a16:creationId xmlns:a16="http://schemas.microsoft.com/office/drawing/2014/main" id="{04538A76-AA75-582A-3432-6C6A6CE337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3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>
          <a:extLst>
            <a:ext uri="{FF2B5EF4-FFF2-40B4-BE49-F238E27FC236}">
              <a16:creationId xmlns:a16="http://schemas.microsoft.com/office/drawing/2014/main" id="{5C2B61F9-A339-B2C6-7DEF-EB83D209B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258269c9b_0_352:notes">
            <a:extLst>
              <a:ext uri="{FF2B5EF4-FFF2-40B4-BE49-F238E27FC236}">
                <a16:creationId xmlns:a16="http://schemas.microsoft.com/office/drawing/2014/main" id="{574443B4-4E68-4EE2-54D3-95086F9445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1258269c9b_0_352:notes">
            <a:extLst>
              <a:ext uri="{FF2B5EF4-FFF2-40B4-BE49-F238E27FC236}">
                <a16:creationId xmlns:a16="http://schemas.microsoft.com/office/drawing/2014/main" id="{14CB2196-DC4F-4D36-5F91-4890AE8072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Adão e Eva mudaram de seu estado de inocência para um estado de culpa após a sua desobediência e foram expulsos da presença de Deus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3:24).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Adão e Eva experimentaram vergonha associada com o seu estado de culpa.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Adão e Eva buscaram cobrir-se de forma inadequada para o seu estado de culpa na tentativa de lidarem com a vergonha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3:7).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culpa de Adão e Eva afetou o relacionamento de um com o outro (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3:12).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3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9F988F4E-65A1-0E78-1034-2672A15A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1258269c9b_0_103:notes">
            <a:extLst>
              <a:ext uri="{FF2B5EF4-FFF2-40B4-BE49-F238E27FC236}">
                <a16:creationId xmlns:a16="http://schemas.microsoft.com/office/drawing/2014/main" id="{148EDE98-EE68-54B7-C4C9-6819A23B8B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1258269c9b_0_103:notes">
            <a:extLst>
              <a:ext uri="{FF2B5EF4-FFF2-40B4-BE49-F238E27FC236}">
                <a16:creationId xmlns:a16="http://schemas.microsoft.com/office/drawing/2014/main" id="{5FE0D502-EE92-499B-661D-7634B95D6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56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49E99C60-2408-C3FC-6695-D5EEC105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1258269c9b_0_103:notes">
            <a:extLst>
              <a:ext uri="{FF2B5EF4-FFF2-40B4-BE49-F238E27FC236}">
                <a16:creationId xmlns:a16="http://schemas.microsoft.com/office/drawing/2014/main" id="{FAC1BEB8-7CF5-6020-6216-143303DD0E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1258269c9b_0_103:notes">
            <a:extLst>
              <a:ext uri="{FF2B5EF4-FFF2-40B4-BE49-F238E27FC236}">
                <a16:creationId xmlns:a16="http://schemas.microsoft.com/office/drawing/2014/main" id="{2CDB605E-9F60-AF69-2ED8-58A719B2C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7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88A1BBCE-C6FD-EA4F-E579-2EB4F5839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541e242513_0_272:notes">
            <a:extLst>
              <a:ext uri="{FF2B5EF4-FFF2-40B4-BE49-F238E27FC236}">
                <a16:creationId xmlns:a16="http://schemas.microsoft.com/office/drawing/2014/main" id="{99953C37-F74F-7160-1FA2-CA3BEBD3D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541e242513_0_272:notes">
            <a:extLst>
              <a:ext uri="{FF2B5EF4-FFF2-40B4-BE49-F238E27FC236}">
                <a16:creationId xmlns:a16="http://schemas.microsoft.com/office/drawing/2014/main" id="{9670D4C6-A433-9961-C8BC-9ED799F5AD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61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>
          <a:extLst>
            <a:ext uri="{FF2B5EF4-FFF2-40B4-BE49-F238E27FC236}">
              <a16:creationId xmlns:a16="http://schemas.microsoft.com/office/drawing/2014/main" id="{06A12A83-D3F1-512A-CF14-A84AF134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1e375b9f55_0_86:notes">
            <a:extLst>
              <a:ext uri="{FF2B5EF4-FFF2-40B4-BE49-F238E27FC236}">
                <a16:creationId xmlns:a16="http://schemas.microsoft.com/office/drawing/2014/main" id="{AC8FCA8C-E01E-F2FB-BEEE-204B1EAF70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1e375b9f55_0_86:notes">
            <a:extLst>
              <a:ext uri="{FF2B5EF4-FFF2-40B4-BE49-F238E27FC236}">
                <a16:creationId xmlns:a16="http://schemas.microsoft.com/office/drawing/2014/main" id="{6AD7256A-36B9-6707-E827-7251670B2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32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41614040-A93B-8EF3-AA10-31BC43C6B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1e7c571f2_0_0:notes">
            <a:extLst>
              <a:ext uri="{FF2B5EF4-FFF2-40B4-BE49-F238E27FC236}">
                <a16:creationId xmlns:a16="http://schemas.microsoft.com/office/drawing/2014/main" id="{03BB41C4-9AF6-1A16-5973-A46B5AD3B9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11e7c571f2_0_0:notes">
            <a:extLst>
              <a:ext uri="{FF2B5EF4-FFF2-40B4-BE49-F238E27FC236}">
                <a16:creationId xmlns:a16="http://schemas.microsoft.com/office/drawing/2014/main" id="{59D51610-617B-1715-02C5-299F201EE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4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6753000" cy="5143500"/>
          </a:xfrm>
          <a:prstGeom prst="rect">
            <a:avLst/>
          </a:prstGeom>
          <a:solidFill>
            <a:srgbClr val="DED3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512961" y="409211"/>
            <a:ext cx="392134" cy="784268"/>
            <a:chOff x="8657875" y="-1229825"/>
            <a:chExt cx="546300" cy="1092600"/>
          </a:xfrm>
        </p:grpSpPr>
        <p:sp>
          <p:nvSpPr>
            <p:cNvPr id="12" name="Google Shape;12;p2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Google Shape;15;p2"/>
          <p:cNvCxnSpPr/>
          <p:nvPr/>
        </p:nvCxnSpPr>
        <p:spPr>
          <a:xfrm rot="10800000">
            <a:off x="8709028" y="1449125"/>
            <a:ext cx="0" cy="281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20000" y="1451575"/>
            <a:ext cx="4758600" cy="26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20000" y="4142900"/>
            <a:ext cx="4758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738700" y="535000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1"/>
          </p:nvPr>
        </p:nvSpPr>
        <p:spPr>
          <a:xfrm>
            <a:off x="1432600" y="1915513"/>
            <a:ext cx="28338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2"/>
          </p:nvPr>
        </p:nvSpPr>
        <p:spPr>
          <a:xfrm>
            <a:off x="1432600" y="1448988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3"/>
          </p:nvPr>
        </p:nvSpPr>
        <p:spPr>
          <a:xfrm>
            <a:off x="1432600" y="3547675"/>
            <a:ext cx="28338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4"/>
          </p:nvPr>
        </p:nvSpPr>
        <p:spPr>
          <a:xfrm>
            <a:off x="1432600" y="3081150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5"/>
          </p:nvPr>
        </p:nvSpPr>
        <p:spPr>
          <a:xfrm>
            <a:off x="5595100" y="1915513"/>
            <a:ext cx="28338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6"/>
          </p:nvPr>
        </p:nvSpPr>
        <p:spPr>
          <a:xfrm>
            <a:off x="5595100" y="1448988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7"/>
          </p:nvPr>
        </p:nvSpPr>
        <p:spPr>
          <a:xfrm>
            <a:off x="5595100" y="3547675"/>
            <a:ext cx="28338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8"/>
          </p:nvPr>
        </p:nvSpPr>
        <p:spPr>
          <a:xfrm>
            <a:off x="5595100" y="3081150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7434375" y="-79525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22"/>
          <p:cNvGrpSpPr/>
          <p:nvPr/>
        </p:nvGrpSpPr>
        <p:grpSpPr>
          <a:xfrm>
            <a:off x="198736" y="4274473"/>
            <a:ext cx="392134" cy="573109"/>
            <a:chOff x="8657875" y="-1229825"/>
            <a:chExt cx="546300" cy="798425"/>
          </a:xfrm>
        </p:grpSpPr>
        <p:sp>
          <p:nvSpPr>
            <p:cNvPr id="220" name="Google Shape;220;p22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1445100" y="1624800"/>
            <a:ext cx="296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1445100" y="1158275"/>
            <a:ext cx="29607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1445100" y="2830300"/>
            <a:ext cx="296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1445100" y="2363775"/>
            <a:ext cx="29607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5"/>
          </p:nvPr>
        </p:nvSpPr>
        <p:spPr>
          <a:xfrm>
            <a:off x="1445100" y="4035800"/>
            <a:ext cx="296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6"/>
          </p:nvPr>
        </p:nvSpPr>
        <p:spPr>
          <a:xfrm>
            <a:off x="1445100" y="3569275"/>
            <a:ext cx="29607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subTitle" idx="7"/>
          </p:nvPr>
        </p:nvSpPr>
        <p:spPr>
          <a:xfrm>
            <a:off x="5475500" y="1624800"/>
            <a:ext cx="294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8"/>
          </p:nvPr>
        </p:nvSpPr>
        <p:spPr>
          <a:xfrm>
            <a:off x="5475500" y="1158275"/>
            <a:ext cx="29460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9"/>
          </p:nvPr>
        </p:nvSpPr>
        <p:spPr>
          <a:xfrm>
            <a:off x="5475500" y="2830300"/>
            <a:ext cx="294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13"/>
          </p:nvPr>
        </p:nvSpPr>
        <p:spPr>
          <a:xfrm>
            <a:off x="5475500" y="2363775"/>
            <a:ext cx="29460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14"/>
          </p:nvPr>
        </p:nvSpPr>
        <p:spPr>
          <a:xfrm>
            <a:off x="5475500" y="4035800"/>
            <a:ext cx="294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15"/>
          </p:nvPr>
        </p:nvSpPr>
        <p:spPr>
          <a:xfrm>
            <a:off x="5475500" y="3569275"/>
            <a:ext cx="29460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7" name="Google Shape;237;p23"/>
          <p:cNvGrpSpPr/>
          <p:nvPr/>
        </p:nvGrpSpPr>
        <p:grpSpPr>
          <a:xfrm>
            <a:off x="-107514" y="339248"/>
            <a:ext cx="392134" cy="784268"/>
            <a:chOff x="8657875" y="-1229825"/>
            <a:chExt cx="546300" cy="1092600"/>
          </a:xfrm>
        </p:grpSpPr>
        <p:sp>
          <p:nvSpPr>
            <p:cNvPr id="238" name="Google Shape;238;p23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788936" y="3306623"/>
            <a:ext cx="392134" cy="573109"/>
            <a:chOff x="8657875" y="-1229825"/>
            <a:chExt cx="546300" cy="798425"/>
          </a:xfrm>
        </p:grpSpPr>
        <p:sp>
          <p:nvSpPr>
            <p:cNvPr id="242" name="Google Shape;242;p23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58" name="Google Shape;258;p25"/>
          <p:cNvGrpSpPr/>
          <p:nvPr/>
        </p:nvGrpSpPr>
        <p:grpSpPr>
          <a:xfrm>
            <a:off x="-525253" y="3965224"/>
            <a:ext cx="1240451" cy="1240451"/>
            <a:chOff x="-3527231" y="866288"/>
            <a:chExt cx="1958400" cy="1958400"/>
          </a:xfrm>
        </p:grpSpPr>
        <p:sp>
          <p:nvSpPr>
            <p:cNvPr id="259" name="Google Shape;259;p25"/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8574411" y="291136"/>
            <a:ext cx="392134" cy="784268"/>
            <a:chOff x="8657875" y="-1229825"/>
            <a:chExt cx="546300" cy="1092600"/>
          </a:xfrm>
        </p:grpSpPr>
        <p:sp>
          <p:nvSpPr>
            <p:cNvPr id="266" name="Google Shape;266;p25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25"/>
          <p:cNvSpPr/>
          <p:nvPr/>
        </p:nvSpPr>
        <p:spPr>
          <a:xfrm rot="5400000">
            <a:off x="-525255" y="-733475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72" name="Google Shape;272;p26"/>
          <p:cNvGrpSpPr/>
          <p:nvPr/>
        </p:nvGrpSpPr>
        <p:grpSpPr>
          <a:xfrm>
            <a:off x="8561936" y="534998"/>
            <a:ext cx="392134" cy="573109"/>
            <a:chOff x="8657875" y="-1229825"/>
            <a:chExt cx="546300" cy="798425"/>
          </a:xfrm>
        </p:grpSpPr>
        <p:sp>
          <p:nvSpPr>
            <p:cNvPr id="273" name="Google Shape;273;p26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6"/>
          <p:cNvGrpSpPr/>
          <p:nvPr/>
        </p:nvGrpSpPr>
        <p:grpSpPr>
          <a:xfrm>
            <a:off x="170911" y="1381911"/>
            <a:ext cx="392134" cy="784268"/>
            <a:chOff x="8657875" y="-1229825"/>
            <a:chExt cx="546300" cy="1092600"/>
          </a:xfrm>
        </p:grpSpPr>
        <p:sp>
          <p:nvSpPr>
            <p:cNvPr id="276" name="Google Shape;276;p26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26"/>
          <p:cNvSpPr/>
          <p:nvPr/>
        </p:nvSpPr>
        <p:spPr>
          <a:xfrm rot="5400000">
            <a:off x="2516595" y="4608500"/>
            <a:ext cx="1358700" cy="1358700"/>
          </a:xfrm>
          <a:prstGeom prst="arc">
            <a:avLst>
              <a:gd name="adj1" fmla="val 5603622"/>
              <a:gd name="adj2" fmla="val 1653934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6465300" cy="5143500"/>
          </a:xfrm>
          <a:prstGeom prst="rect">
            <a:avLst/>
          </a:prstGeom>
          <a:solidFill>
            <a:srgbClr val="DED3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384500" y="4520275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24700" cy="11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071588" y="3678475"/>
            <a:ext cx="1468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>
            <a:spLocks noGrp="1"/>
          </p:cNvSpPr>
          <p:nvPr>
            <p:ph type="pic" idx="3"/>
          </p:nvPr>
        </p:nvSpPr>
        <p:spPr>
          <a:xfrm rot="709">
            <a:off x="5501425" y="535300"/>
            <a:ext cx="2909400" cy="40728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-102889" y="1614186"/>
            <a:ext cx="392134" cy="784268"/>
            <a:chOff x="8657875" y="-1229825"/>
            <a:chExt cx="546300" cy="1092600"/>
          </a:xfrm>
        </p:grpSpPr>
        <p:sp>
          <p:nvSpPr>
            <p:cNvPr id="32" name="Google Shape;32;p4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 rot="-5400000">
            <a:off x="8512975" y="445013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3697000" y="3536775"/>
            <a:ext cx="4632300" cy="10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3697000" y="1773275"/>
            <a:ext cx="4632300" cy="10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3697000" y="1306750"/>
            <a:ext cx="4632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3697000" y="3070275"/>
            <a:ext cx="4632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Pathway Extreme ExtraLight"/>
                <a:ea typeface="Pathway Extreme ExtraLight"/>
                <a:cs typeface="Pathway Extreme ExtraLight"/>
                <a:sym typeface="Pathway Extrem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 rot="-5400000">
            <a:off x="598911" y="4020311"/>
            <a:ext cx="392134" cy="784268"/>
            <a:chOff x="8657875" y="-1229825"/>
            <a:chExt cx="546300" cy="1092600"/>
          </a:xfrm>
        </p:grpSpPr>
        <p:sp>
          <p:nvSpPr>
            <p:cNvPr id="44" name="Google Shape;44;p5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 rot="10800000">
            <a:off x="8668775" y="-144350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3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720000" y="1177575"/>
            <a:ext cx="3521100" cy="23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🇴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5304375" y="1006725"/>
            <a:ext cx="2803200" cy="35136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0" y="0"/>
            <a:ext cx="5935800" cy="5143500"/>
          </a:xfrm>
          <a:prstGeom prst="rect">
            <a:avLst/>
          </a:prstGeom>
          <a:solidFill>
            <a:srgbClr val="DED3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-643650" y="4608500"/>
            <a:ext cx="1358700" cy="1358700"/>
          </a:xfrm>
          <a:prstGeom prst="arc">
            <a:avLst>
              <a:gd name="adj1" fmla="val 15926637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 hasCustomPrompt="1"/>
          </p:nvPr>
        </p:nvSpPr>
        <p:spPr>
          <a:xfrm>
            <a:off x="715100" y="535000"/>
            <a:ext cx="3476400" cy="17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715100" y="3775850"/>
            <a:ext cx="34764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8"/>
          <p:cNvSpPr>
            <a:spLocks noGrp="1"/>
          </p:cNvSpPr>
          <p:nvPr>
            <p:ph type="pic" idx="2"/>
          </p:nvPr>
        </p:nvSpPr>
        <p:spPr>
          <a:xfrm>
            <a:off x="4762400" y="547325"/>
            <a:ext cx="3179700" cy="406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7"/>
          <p:cNvGrpSpPr/>
          <p:nvPr/>
        </p:nvGrpSpPr>
        <p:grpSpPr>
          <a:xfrm>
            <a:off x="8620411" y="3332986"/>
            <a:ext cx="392134" cy="784268"/>
            <a:chOff x="8657875" y="-1229825"/>
            <a:chExt cx="546300" cy="1092600"/>
          </a:xfrm>
        </p:grpSpPr>
        <p:sp>
          <p:nvSpPr>
            <p:cNvPr id="156" name="Google Shape;156;p17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7"/>
          <p:cNvSpPr/>
          <p:nvPr/>
        </p:nvSpPr>
        <p:spPr>
          <a:xfrm rot="-5400000">
            <a:off x="3444400" y="4653263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 rot="-5400000">
            <a:off x="6670600" y="-677662"/>
            <a:ext cx="1358700" cy="1358700"/>
          </a:xfrm>
          <a:prstGeom prst="arc">
            <a:avLst>
              <a:gd name="adj1" fmla="val 4931347"/>
              <a:gd name="adj2" fmla="val 16493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20000" y="2902800"/>
            <a:ext cx="33792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720000" y="3636925"/>
            <a:ext cx="33792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>
            <a:spLocks noGrp="1"/>
          </p:cNvSpPr>
          <p:nvPr>
            <p:ph type="pic" idx="2"/>
          </p:nvPr>
        </p:nvSpPr>
        <p:spPr>
          <a:xfrm>
            <a:off x="720000" y="535000"/>
            <a:ext cx="3456000" cy="20643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17"/>
          <p:cNvSpPr>
            <a:spLocks noGrp="1"/>
          </p:cNvSpPr>
          <p:nvPr>
            <p:ph type="pic" idx="3"/>
          </p:nvPr>
        </p:nvSpPr>
        <p:spPr>
          <a:xfrm>
            <a:off x="6493922" y="535000"/>
            <a:ext cx="1935000" cy="40734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7"/>
          <p:cNvSpPr>
            <a:spLocks noGrp="1"/>
          </p:cNvSpPr>
          <p:nvPr>
            <p:ph type="pic" idx="4"/>
          </p:nvPr>
        </p:nvSpPr>
        <p:spPr>
          <a:xfrm>
            <a:off x="4367460" y="535000"/>
            <a:ext cx="1935000" cy="40734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7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4527375" y="535000"/>
            <a:ext cx="37479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4527375" y="3624750"/>
            <a:ext cx="37479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>
            <a:spLocks noGrp="1"/>
          </p:cNvSpPr>
          <p:nvPr>
            <p:ph type="pic" idx="2"/>
          </p:nvPr>
        </p:nvSpPr>
        <p:spPr>
          <a:xfrm>
            <a:off x="883113" y="589650"/>
            <a:ext cx="3321300" cy="39642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18"/>
          <p:cNvSpPr/>
          <p:nvPr/>
        </p:nvSpPr>
        <p:spPr>
          <a:xfrm rot="-5400000">
            <a:off x="8598225" y="3109250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168036" y="464473"/>
            <a:ext cx="392134" cy="573109"/>
            <a:chOff x="8657875" y="-1229825"/>
            <a:chExt cx="546300" cy="798425"/>
          </a:xfrm>
        </p:grpSpPr>
        <p:sp>
          <p:nvSpPr>
            <p:cNvPr id="173" name="Google Shape;173;p18"/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ctr" rtl="0">
              <a:lnSpc>
                <a:spcPct val="90000"/>
              </a:lnSpc>
              <a:buNone/>
              <a:defRPr sz="1400">
                <a:solidFill>
                  <a:srgbClr val="000000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hway Extreme Thin"/>
              <a:buNone/>
              <a:defRPr sz="30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hway Extreme Thin"/>
              <a:buNone/>
              <a:defRPr sz="35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athway Extreme Thin"/>
                <a:ea typeface="Pathway Extreme Thin"/>
                <a:cs typeface="Pathway Extreme Thin"/>
                <a:sym typeface="Pathway Extreme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ctrTitle"/>
          </p:nvPr>
        </p:nvSpPr>
        <p:spPr>
          <a:xfrm>
            <a:off x="620000" y="604082"/>
            <a:ext cx="4758600" cy="26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Lidando com a Culpa</a:t>
            </a:r>
            <a:endParaRPr sz="6000" dirty="0"/>
          </a:p>
        </p:txBody>
      </p:sp>
      <p:sp>
        <p:nvSpPr>
          <p:cNvPr id="292" name="Google Shape;292;p30"/>
          <p:cNvSpPr txBox="1">
            <a:spLocks noGrp="1"/>
          </p:cNvSpPr>
          <p:nvPr>
            <p:ph type="subTitle" idx="1"/>
          </p:nvPr>
        </p:nvSpPr>
        <p:spPr>
          <a:xfrm>
            <a:off x="620000" y="4142900"/>
            <a:ext cx="4758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Aconselhamento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Matheus Pereira</a:t>
            </a:r>
            <a:endParaRPr sz="2400" dirty="0"/>
          </a:p>
        </p:txBody>
      </p:sp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 l="5205" t="16592" r="10020" b="10281"/>
          <a:stretch/>
        </p:blipFill>
        <p:spPr>
          <a:xfrm>
            <a:off x="5482975" y="535000"/>
            <a:ext cx="2862300" cy="407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30"/>
          <p:cNvGrpSpPr/>
          <p:nvPr/>
        </p:nvGrpSpPr>
        <p:grpSpPr>
          <a:xfrm>
            <a:off x="4832097" y="327224"/>
            <a:ext cx="1240451" cy="1240451"/>
            <a:chOff x="-3527231" y="866288"/>
            <a:chExt cx="1958400" cy="1958400"/>
          </a:xfrm>
        </p:grpSpPr>
        <p:sp>
          <p:nvSpPr>
            <p:cNvPr id="295" name="Google Shape;295;p30"/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A25E3D51-22D5-511F-E927-6C68CDB69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">
            <a:extLst>
              <a:ext uri="{FF2B5EF4-FFF2-40B4-BE49-F238E27FC236}">
                <a16:creationId xmlns:a16="http://schemas.microsoft.com/office/drawing/2014/main" id="{2253523C-6AF2-B478-D3F5-3BFB9FB5ED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 culpa e a bíblia</a:t>
            </a:r>
            <a:endParaRPr b="1" dirty="0"/>
          </a:p>
        </p:txBody>
      </p:sp>
      <p:sp>
        <p:nvSpPr>
          <p:cNvPr id="442" name="Google Shape;442;p37">
            <a:extLst>
              <a:ext uri="{FF2B5EF4-FFF2-40B4-BE49-F238E27FC236}">
                <a16:creationId xmlns:a16="http://schemas.microsoft.com/office/drawing/2014/main" id="{BCF2F44F-CC17-3962-E2DD-C532F4CD5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32599" y="1915512"/>
            <a:ext cx="3335343" cy="106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 justiça de Deus requer o sangue do culpado. – Hb 9.22</a:t>
            </a:r>
            <a:endParaRPr sz="1800" dirty="0"/>
          </a:p>
        </p:txBody>
      </p:sp>
      <p:sp>
        <p:nvSpPr>
          <p:cNvPr id="443" name="Google Shape;443;p37">
            <a:extLst>
              <a:ext uri="{FF2B5EF4-FFF2-40B4-BE49-F238E27FC236}">
                <a16:creationId xmlns:a16="http://schemas.microsoft.com/office/drawing/2014/main" id="{7F972095-8BC8-7E85-A094-39426BC2149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32600" y="1448988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Sangue</a:t>
            </a:r>
            <a:endParaRPr b="1" dirty="0"/>
          </a:p>
        </p:txBody>
      </p:sp>
      <p:sp>
        <p:nvSpPr>
          <p:cNvPr id="444" name="Google Shape;444;p37">
            <a:extLst>
              <a:ext uri="{FF2B5EF4-FFF2-40B4-BE49-F238E27FC236}">
                <a16:creationId xmlns:a16="http://schemas.microsoft.com/office/drawing/2014/main" id="{8B512759-C032-3846-7EE7-9E0C141B696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432599" y="3547674"/>
            <a:ext cx="3335343" cy="106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O Espírito Santo é o agente que que convence a humanidade – Jo 16.8-11</a:t>
            </a:r>
            <a:endParaRPr sz="1800" dirty="0"/>
          </a:p>
        </p:txBody>
      </p:sp>
      <p:sp>
        <p:nvSpPr>
          <p:cNvPr id="445" name="Google Shape;445;p37">
            <a:extLst>
              <a:ext uri="{FF2B5EF4-FFF2-40B4-BE49-F238E27FC236}">
                <a16:creationId xmlns:a16="http://schemas.microsoft.com/office/drawing/2014/main" id="{1F323011-4B60-4640-E71D-1300038F8C1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32600" y="3081150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Convencimento</a:t>
            </a:r>
            <a:endParaRPr b="1" dirty="0"/>
          </a:p>
        </p:txBody>
      </p:sp>
      <p:sp>
        <p:nvSpPr>
          <p:cNvPr id="446" name="Google Shape;446;p37">
            <a:extLst>
              <a:ext uri="{FF2B5EF4-FFF2-40B4-BE49-F238E27FC236}">
                <a16:creationId xmlns:a16="http://schemas.microsoft.com/office/drawing/2014/main" id="{7A348BA4-849D-FC15-88A7-0833B4B9422E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595099" y="1915512"/>
            <a:ext cx="3335343" cy="106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Cristo é a oferta superior pela culpa – Hb 9.12-14</a:t>
            </a:r>
            <a:endParaRPr sz="1800" dirty="0"/>
          </a:p>
        </p:txBody>
      </p:sp>
      <p:sp>
        <p:nvSpPr>
          <p:cNvPr id="447" name="Google Shape;447;p37">
            <a:extLst>
              <a:ext uri="{FF2B5EF4-FFF2-40B4-BE49-F238E27FC236}">
                <a16:creationId xmlns:a16="http://schemas.microsoft.com/office/drawing/2014/main" id="{3F574362-1DE6-5DE6-03DB-1DEB61E2CB48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595100" y="1448988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Oferta Superior</a:t>
            </a:r>
            <a:endParaRPr b="1" dirty="0"/>
          </a:p>
        </p:txBody>
      </p:sp>
      <p:sp>
        <p:nvSpPr>
          <p:cNvPr id="448" name="Google Shape;448;p37">
            <a:extLst>
              <a:ext uri="{FF2B5EF4-FFF2-40B4-BE49-F238E27FC236}">
                <a16:creationId xmlns:a16="http://schemas.microsoft.com/office/drawing/2014/main" id="{21E59C50-470F-B5B4-3AD4-4CAFD3E94E58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5595099" y="3547674"/>
            <a:ext cx="3335343" cy="106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A Palavra de Deus é a ferramenta que o Espírito usa para convencer a humanidade -  Hb 4.12</a:t>
            </a:r>
            <a:endParaRPr sz="1800" dirty="0"/>
          </a:p>
        </p:txBody>
      </p:sp>
      <p:sp>
        <p:nvSpPr>
          <p:cNvPr id="449" name="Google Shape;449;p37">
            <a:extLst>
              <a:ext uri="{FF2B5EF4-FFF2-40B4-BE49-F238E27FC236}">
                <a16:creationId xmlns:a16="http://schemas.microsoft.com/office/drawing/2014/main" id="{8A54CAA9-CE36-1C70-B7CF-11864FCE904F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595100" y="3081150"/>
            <a:ext cx="2833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Ferramenta</a:t>
            </a:r>
            <a:endParaRPr b="1" dirty="0"/>
          </a:p>
        </p:txBody>
      </p:sp>
      <p:cxnSp>
        <p:nvCxnSpPr>
          <p:cNvPr id="450" name="Google Shape;450;p37">
            <a:extLst>
              <a:ext uri="{FF2B5EF4-FFF2-40B4-BE49-F238E27FC236}">
                <a16:creationId xmlns:a16="http://schemas.microsoft.com/office/drawing/2014/main" id="{B0BA8CBC-F00D-9273-E887-20B931584E31}"/>
              </a:ext>
            </a:extLst>
          </p:cNvPr>
          <p:cNvCxnSpPr/>
          <p:nvPr/>
        </p:nvCxnSpPr>
        <p:spPr>
          <a:xfrm rot="10800000">
            <a:off x="1440250" y="1448988"/>
            <a:ext cx="281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37">
            <a:extLst>
              <a:ext uri="{FF2B5EF4-FFF2-40B4-BE49-F238E27FC236}">
                <a16:creationId xmlns:a16="http://schemas.microsoft.com/office/drawing/2014/main" id="{C09253A7-BAE1-78F0-15D0-3C057AEB736A}"/>
              </a:ext>
            </a:extLst>
          </p:cNvPr>
          <p:cNvCxnSpPr/>
          <p:nvPr/>
        </p:nvCxnSpPr>
        <p:spPr>
          <a:xfrm rot="10800000">
            <a:off x="5610400" y="1448988"/>
            <a:ext cx="281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37">
            <a:extLst>
              <a:ext uri="{FF2B5EF4-FFF2-40B4-BE49-F238E27FC236}">
                <a16:creationId xmlns:a16="http://schemas.microsoft.com/office/drawing/2014/main" id="{A3D3DAE9-63CD-972B-DC3A-212295D3DF68}"/>
              </a:ext>
            </a:extLst>
          </p:cNvPr>
          <p:cNvCxnSpPr/>
          <p:nvPr/>
        </p:nvCxnSpPr>
        <p:spPr>
          <a:xfrm rot="10800000">
            <a:off x="1440250" y="3058075"/>
            <a:ext cx="281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37">
            <a:extLst>
              <a:ext uri="{FF2B5EF4-FFF2-40B4-BE49-F238E27FC236}">
                <a16:creationId xmlns:a16="http://schemas.microsoft.com/office/drawing/2014/main" id="{BA215937-B817-7F4D-7C4B-052FA647D329}"/>
              </a:ext>
            </a:extLst>
          </p:cNvPr>
          <p:cNvCxnSpPr/>
          <p:nvPr/>
        </p:nvCxnSpPr>
        <p:spPr>
          <a:xfrm rot="10800000">
            <a:off x="5610400" y="3058075"/>
            <a:ext cx="281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37">
            <a:extLst>
              <a:ext uri="{FF2B5EF4-FFF2-40B4-BE49-F238E27FC236}">
                <a16:creationId xmlns:a16="http://schemas.microsoft.com/office/drawing/2014/main" id="{4513E39F-2C82-C92D-E82F-953B50C60D62}"/>
              </a:ext>
            </a:extLst>
          </p:cNvPr>
          <p:cNvSpPr/>
          <p:nvPr/>
        </p:nvSpPr>
        <p:spPr>
          <a:xfrm>
            <a:off x="715100" y="1448975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7">
            <a:extLst>
              <a:ext uri="{FF2B5EF4-FFF2-40B4-BE49-F238E27FC236}">
                <a16:creationId xmlns:a16="http://schemas.microsoft.com/office/drawing/2014/main" id="{0910A709-B880-A02A-5735-E9CC2D18743A}"/>
              </a:ext>
            </a:extLst>
          </p:cNvPr>
          <p:cNvSpPr/>
          <p:nvPr/>
        </p:nvSpPr>
        <p:spPr>
          <a:xfrm>
            <a:off x="715100" y="3058063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7">
            <a:extLst>
              <a:ext uri="{FF2B5EF4-FFF2-40B4-BE49-F238E27FC236}">
                <a16:creationId xmlns:a16="http://schemas.microsoft.com/office/drawing/2014/main" id="{7B80C1B9-5662-E6A5-3472-D8564B5A474C}"/>
              </a:ext>
            </a:extLst>
          </p:cNvPr>
          <p:cNvSpPr/>
          <p:nvPr/>
        </p:nvSpPr>
        <p:spPr>
          <a:xfrm>
            <a:off x="4841800" y="1448975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7">
            <a:extLst>
              <a:ext uri="{FF2B5EF4-FFF2-40B4-BE49-F238E27FC236}">
                <a16:creationId xmlns:a16="http://schemas.microsoft.com/office/drawing/2014/main" id="{FC82EB9E-6CA7-C591-2950-3438848AFEA5}"/>
              </a:ext>
            </a:extLst>
          </p:cNvPr>
          <p:cNvSpPr/>
          <p:nvPr/>
        </p:nvSpPr>
        <p:spPr>
          <a:xfrm>
            <a:off x="4841800" y="3058063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03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>
          <a:extLst>
            <a:ext uri="{FF2B5EF4-FFF2-40B4-BE49-F238E27FC236}">
              <a16:creationId xmlns:a16="http://schemas.microsoft.com/office/drawing/2014/main" id="{95AA00CE-3083-9F08-DFE4-C73A1192B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">
            <a:extLst>
              <a:ext uri="{FF2B5EF4-FFF2-40B4-BE49-F238E27FC236}">
                <a16:creationId xmlns:a16="http://schemas.microsoft.com/office/drawing/2014/main" id="{FAD0F620-05BD-10E1-4AE8-E962F56C04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7375" y="535000"/>
            <a:ext cx="37479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Lidando com a culpa de maneira pecaminosa…</a:t>
            </a:r>
            <a:endParaRPr sz="4000" dirty="0"/>
          </a:p>
        </p:txBody>
      </p:sp>
      <p:sp>
        <p:nvSpPr>
          <p:cNvPr id="589" name="Google Shape;589;p41">
            <a:extLst>
              <a:ext uri="{FF2B5EF4-FFF2-40B4-BE49-F238E27FC236}">
                <a16:creationId xmlns:a16="http://schemas.microsoft.com/office/drawing/2014/main" id="{C8E36975-9784-A3D4-4407-81A40AC4E5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27375" y="3624750"/>
            <a:ext cx="37479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5 maneiras não bíblicas!</a:t>
            </a:r>
            <a:endParaRPr sz="2000" dirty="0"/>
          </a:p>
        </p:txBody>
      </p:sp>
      <p:sp>
        <p:nvSpPr>
          <p:cNvPr id="590" name="Google Shape;590;p41">
            <a:extLst>
              <a:ext uri="{FF2B5EF4-FFF2-40B4-BE49-F238E27FC236}">
                <a16:creationId xmlns:a16="http://schemas.microsoft.com/office/drawing/2014/main" id="{0B0EFA9A-FE6D-7EEC-D3BF-70FF193F7E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91" name="Google Shape;591;p41">
            <a:extLst>
              <a:ext uri="{FF2B5EF4-FFF2-40B4-BE49-F238E27FC236}">
                <a16:creationId xmlns:a16="http://schemas.microsoft.com/office/drawing/2014/main" id="{DCCCB2DF-A0A0-1DAA-66E5-49D9E2614E9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5704" b="24930"/>
          <a:stretch/>
        </p:blipFill>
        <p:spPr>
          <a:xfrm>
            <a:off x="883113" y="589650"/>
            <a:ext cx="3321325" cy="3964200"/>
          </a:xfrm>
          <a:prstGeom prst="rect">
            <a:avLst/>
          </a:prstGeom>
        </p:spPr>
      </p:pic>
      <p:grpSp>
        <p:nvGrpSpPr>
          <p:cNvPr id="592" name="Google Shape;592;p41">
            <a:extLst>
              <a:ext uri="{FF2B5EF4-FFF2-40B4-BE49-F238E27FC236}">
                <a16:creationId xmlns:a16="http://schemas.microsoft.com/office/drawing/2014/main" id="{44E80C54-6D9C-C0A6-16A3-9F381DF6422E}"/>
              </a:ext>
            </a:extLst>
          </p:cNvPr>
          <p:cNvGrpSpPr/>
          <p:nvPr/>
        </p:nvGrpSpPr>
        <p:grpSpPr>
          <a:xfrm>
            <a:off x="3331549" y="3695262"/>
            <a:ext cx="1240451" cy="1240451"/>
            <a:chOff x="-3527231" y="866288"/>
            <a:chExt cx="1958400" cy="1958400"/>
          </a:xfrm>
        </p:grpSpPr>
        <p:sp>
          <p:nvSpPr>
            <p:cNvPr id="593" name="Google Shape;593;p41">
              <a:extLst>
                <a:ext uri="{FF2B5EF4-FFF2-40B4-BE49-F238E27FC236}">
                  <a16:creationId xmlns:a16="http://schemas.microsoft.com/office/drawing/2014/main" id="{B189459A-BDC5-1B00-A9CF-0772D9966A6C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>
              <a:extLst>
                <a:ext uri="{FF2B5EF4-FFF2-40B4-BE49-F238E27FC236}">
                  <a16:creationId xmlns:a16="http://schemas.microsoft.com/office/drawing/2014/main" id="{DEB02AB5-7EE1-7E9D-B537-25615C8BFA7A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>
              <a:extLst>
                <a:ext uri="{FF2B5EF4-FFF2-40B4-BE49-F238E27FC236}">
                  <a16:creationId xmlns:a16="http://schemas.microsoft.com/office/drawing/2014/main" id="{E21DDD7D-8C9D-EA62-15DF-21D12ACD5B78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>
              <a:extLst>
                <a:ext uri="{FF2B5EF4-FFF2-40B4-BE49-F238E27FC236}">
                  <a16:creationId xmlns:a16="http://schemas.microsoft.com/office/drawing/2014/main" id="{C1CC1525-9F6F-84A6-0D60-2DFDE8B0061B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>
              <a:extLst>
                <a:ext uri="{FF2B5EF4-FFF2-40B4-BE49-F238E27FC236}">
                  <a16:creationId xmlns:a16="http://schemas.microsoft.com/office/drawing/2014/main" id="{F41B31BE-6554-1488-8418-3461F0D16FB4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>
              <a:extLst>
                <a:ext uri="{FF2B5EF4-FFF2-40B4-BE49-F238E27FC236}">
                  <a16:creationId xmlns:a16="http://schemas.microsoft.com/office/drawing/2014/main" id="{2B719F62-3E88-6C72-B692-A61DFEBAAB7A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090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5859F2CE-375A-4519-EBA0-3A3769924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>
            <a:extLst>
              <a:ext uri="{FF2B5EF4-FFF2-40B4-BE49-F238E27FC236}">
                <a16:creationId xmlns:a16="http://schemas.microsoft.com/office/drawing/2014/main" id="{427C3216-D5D5-8AC1-A230-FDE0FBB49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11" y="1250246"/>
            <a:ext cx="3824700" cy="11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Transferência</a:t>
            </a:r>
            <a:endParaRPr sz="4400" dirty="0"/>
          </a:p>
        </p:txBody>
      </p:sp>
      <p:sp>
        <p:nvSpPr>
          <p:cNvPr id="336" name="Google Shape;336;p33">
            <a:extLst>
              <a:ext uri="{FF2B5EF4-FFF2-40B4-BE49-F238E27FC236}">
                <a16:creationId xmlns:a16="http://schemas.microsoft.com/office/drawing/2014/main" id="{3904FC30-E69D-210A-C1A5-0A0FC8B9C13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178" y="557659"/>
            <a:ext cx="146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337" name="Google Shape;337;p33">
            <a:extLst>
              <a:ext uri="{FF2B5EF4-FFF2-40B4-BE49-F238E27FC236}">
                <a16:creationId xmlns:a16="http://schemas.microsoft.com/office/drawing/2014/main" id="{4AF5F3E8-A81C-02A7-428B-E396BF379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38" name="Google Shape;338;p33">
            <a:extLst>
              <a:ext uri="{FF2B5EF4-FFF2-40B4-BE49-F238E27FC236}">
                <a16:creationId xmlns:a16="http://schemas.microsoft.com/office/drawing/2014/main" id="{8E139F6D-C8A0-2E3B-50D7-42EEE4D9876F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0617" t="2507" r="22473" b="2507"/>
          <a:stretch/>
        </p:blipFill>
        <p:spPr>
          <a:xfrm rot="709">
            <a:off x="5501425" y="535300"/>
            <a:ext cx="2909400" cy="4072800"/>
          </a:xfrm>
          <a:prstGeom prst="rect">
            <a:avLst/>
          </a:prstGeom>
        </p:spPr>
      </p:pic>
      <p:grpSp>
        <p:nvGrpSpPr>
          <p:cNvPr id="339" name="Google Shape;339;p33">
            <a:extLst>
              <a:ext uri="{FF2B5EF4-FFF2-40B4-BE49-F238E27FC236}">
                <a16:creationId xmlns:a16="http://schemas.microsoft.com/office/drawing/2014/main" id="{CC3609E5-C0C6-9686-7EC8-03A4F08A7571}"/>
              </a:ext>
            </a:extLst>
          </p:cNvPr>
          <p:cNvGrpSpPr/>
          <p:nvPr/>
        </p:nvGrpSpPr>
        <p:grpSpPr>
          <a:xfrm>
            <a:off x="4815063" y="1145411"/>
            <a:ext cx="392134" cy="784268"/>
            <a:chOff x="8657875" y="-1229825"/>
            <a:chExt cx="546300" cy="1092600"/>
          </a:xfrm>
        </p:grpSpPr>
        <p:sp>
          <p:nvSpPr>
            <p:cNvPr id="340" name="Google Shape;340;p33">
              <a:extLst>
                <a:ext uri="{FF2B5EF4-FFF2-40B4-BE49-F238E27FC236}">
                  <a16:creationId xmlns:a16="http://schemas.microsoft.com/office/drawing/2014/main" id="{AC62A9DE-A324-9EB9-68DE-54BE9BBAB572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>
              <a:extLst>
                <a:ext uri="{FF2B5EF4-FFF2-40B4-BE49-F238E27FC236}">
                  <a16:creationId xmlns:a16="http://schemas.microsoft.com/office/drawing/2014/main" id="{D28037B5-BB46-B8AC-C889-D27304CECA87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>
              <a:extLst>
                <a:ext uri="{FF2B5EF4-FFF2-40B4-BE49-F238E27FC236}">
                  <a16:creationId xmlns:a16="http://schemas.microsoft.com/office/drawing/2014/main" id="{B0BD9347-48F1-02DB-D1D0-AE005F66F95C}"/>
                </a:ext>
              </a:extLst>
            </p:cNvPr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>
            <a:extLst>
              <a:ext uri="{FF2B5EF4-FFF2-40B4-BE49-F238E27FC236}">
                <a16:creationId xmlns:a16="http://schemas.microsoft.com/office/drawing/2014/main" id="{6638BBE2-96BD-EF08-6E24-0A18A7C88792}"/>
              </a:ext>
            </a:extLst>
          </p:cNvPr>
          <p:cNvGrpSpPr/>
          <p:nvPr/>
        </p:nvGrpSpPr>
        <p:grpSpPr>
          <a:xfrm>
            <a:off x="7602047" y="671874"/>
            <a:ext cx="1240451" cy="1240451"/>
            <a:chOff x="-3527231" y="866288"/>
            <a:chExt cx="1958400" cy="1958400"/>
          </a:xfrm>
        </p:grpSpPr>
        <p:sp>
          <p:nvSpPr>
            <p:cNvPr id="344" name="Google Shape;344;p33">
              <a:extLst>
                <a:ext uri="{FF2B5EF4-FFF2-40B4-BE49-F238E27FC236}">
                  <a16:creationId xmlns:a16="http://schemas.microsoft.com/office/drawing/2014/main" id="{F3CB3704-FFA7-2EDC-C760-FA05D283AA88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>
              <a:extLst>
                <a:ext uri="{FF2B5EF4-FFF2-40B4-BE49-F238E27FC236}">
                  <a16:creationId xmlns:a16="http://schemas.microsoft.com/office/drawing/2014/main" id="{C9B84910-207F-8EF9-1847-1A270B6546DD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>
              <a:extLst>
                <a:ext uri="{FF2B5EF4-FFF2-40B4-BE49-F238E27FC236}">
                  <a16:creationId xmlns:a16="http://schemas.microsoft.com/office/drawing/2014/main" id="{66ACCDD8-E254-C7E6-3135-918F0233D8F7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>
              <a:extLst>
                <a:ext uri="{FF2B5EF4-FFF2-40B4-BE49-F238E27FC236}">
                  <a16:creationId xmlns:a16="http://schemas.microsoft.com/office/drawing/2014/main" id="{B371A8DE-56F9-A733-34E1-F4CC839DBC4E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>
              <a:extLst>
                <a:ext uri="{FF2B5EF4-FFF2-40B4-BE49-F238E27FC236}">
                  <a16:creationId xmlns:a16="http://schemas.microsoft.com/office/drawing/2014/main" id="{99F86D70-77F3-9C69-9DD9-C923055EF0EE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>
              <a:extLst>
                <a:ext uri="{FF2B5EF4-FFF2-40B4-BE49-F238E27FC236}">
                  <a16:creationId xmlns:a16="http://schemas.microsoft.com/office/drawing/2014/main" id="{35D8DA5B-9B35-EE0C-BF0E-34800D4CB37A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0" name="Google Shape;350;p33">
            <a:extLst>
              <a:ext uri="{FF2B5EF4-FFF2-40B4-BE49-F238E27FC236}">
                <a16:creationId xmlns:a16="http://schemas.microsoft.com/office/drawing/2014/main" id="{8C9A0D69-EAE3-95B9-84E0-690E3BBDAC53}"/>
              </a:ext>
            </a:extLst>
          </p:cNvPr>
          <p:cNvCxnSpPr/>
          <p:nvPr/>
        </p:nvCxnSpPr>
        <p:spPr>
          <a:xfrm rot="10800000">
            <a:off x="715325" y="535000"/>
            <a:ext cx="39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56;p34">
            <a:extLst>
              <a:ext uri="{FF2B5EF4-FFF2-40B4-BE49-F238E27FC236}">
                <a16:creationId xmlns:a16="http://schemas.microsoft.com/office/drawing/2014/main" id="{4EF43F48-03B6-99AE-5AC8-26E32E12A4E7}"/>
              </a:ext>
            </a:extLst>
          </p:cNvPr>
          <p:cNvSpPr txBox="1">
            <a:spLocks/>
          </p:cNvSpPr>
          <p:nvPr/>
        </p:nvSpPr>
        <p:spPr>
          <a:xfrm>
            <a:off x="239178" y="2114704"/>
            <a:ext cx="5125924" cy="23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>
                <a:solidFill>
                  <a:schemeClr val="dk1"/>
                </a:solidFill>
              </a:rPr>
              <a:t>“A culpa é </a:t>
            </a:r>
            <a:r>
              <a:rPr lang="en-US" sz="2000" dirty="0" err="1">
                <a:solidFill>
                  <a:schemeClr val="dk1"/>
                </a:solidFill>
              </a:rPr>
              <a:t>minha</a:t>
            </a:r>
            <a:r>
              <a:rPr lang="en-US" sz="2000" dirty="0">
                <a:solidFill>
                  <a:schemeClr val="dk1"/>
                </a:solidFill>
              </a:rPr>
              <a:t> e </a:t>
            </a:r>
            <a:r>
              <a:rPr lang="en-US" sz="2000" dirty="0" err="1">
                <a:solidFill>
                  <a:schemeClr val="dk1"/>
                </a:solidFill>
              </a:rPr>
              <a:t>eu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ponho</a:t>
            </a:r>
            <a:r>
              <a:rPr lang="en-US" sz="2000" dirty="0">
                <a:solidFill>
                  <a:schemeClr val="dk1"/>
                </a:solidFill>
              </a:rPr>
              <a:t> em </a:t>
            </a:r>
            <a:r>
              <a:rPr lang="en-US" sz="2000" dirty="0" err="1">
                <a:solidFill>
                  <a:schemeClr val="dk1"/>
                </a:solidFill>
              </a:rPr>
              <a:t>quem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eu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quero</a:t>
            </a:r>
            <a:r>
              <a:rPr lang="en-US" sz="2000" dirty="0">
                <a:solidFill>
                  <a:schemeClr val="dk1"/>
                </a:solidFill>
              </a:rPr>
              <a:t>”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 err="1">
                <a:solidFill>
                  <a:schemeClr val="dk1"/>
                </a:solidFill>
              </a:rPr>
              <a:t>Transferência</a:t>
            </a:r>
            <a:r>
              <a:rPr lang="en-US" sz="2000" dirty="0">
                <a:solidFill>
                  <a:schemeClr val="dk1"/>
                </a:solidFill>
              </a:rPr>
              <a:t> da culpa para o </a:t>
            </a:r>
            <a:r>
              <a:rPr lang="en-US" sz="2000" dirty="0" err="1">
                <a:solidFill>
                  <a:schemeClr val="dk1"/>
                </a:solidFill>
              </a:rPr>
              <a:t>ambiente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criação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nacionalidade</a:t>
            </a:r>
            <a:r>
              <a:rPr lang="en-US" sz="2000" dirty="0">
                <a:solidFill>
                  <a:schemeClr val="dk1"/>
                </a:solidFill>
              </a:rPr>
              <a:t>, status social e </a:t>
            </a:r>
            <a:r>
              <a:rPr lang="en-US" sz="2000" dirty="0" err="1">
                <a:solidFill>
                  <a:schemeClr val="dk1"/>
                </a:solidFill>
              </a:rPr>
              <a:t>etc</a:t>
            </a:r>
            <a:endParaRPr lang="en-US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7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9C08E2B5-9866-2520-ABC3-312ABF88E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>
            <a:extLst>
              <a:ext uri="{FF2B5EF4-FFF2-40B4-BE49-F238E27FC236}">
                <a16:creationId xmlns:a16="http://schemas.microsoft.com/office/drawing/2014/main" id="{0D537A81-281C-5335-3328-FA91413EE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681" y="1326386"/>
            <a:ext cx="3824700" cy="11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Minimizar</a:t>
            </a:r>
            <a:endParaRPr sz="4400" dirty="0"/>
          </a:p>
        </p:txBody>
      </p:sp>
      <p:sp>
        <p:nvSpPr>
          <p:cNvPr id="336" name="Google Shape;336;p33">
            <a:extLst>
              <a:ext uri="{FF2B5EF4-FFF2-40B4-BE49-F238E27FC236}">
                <a16:creationId xmlns:a16="http://schemas.microsoft.com/office/drawing/2014/main" id="{954B0C30-7B34-868A-E159-58BB45D06E4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178" y="557659"/>
            <a:ext cx="146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337" name="Google Shape;337;p33">
            <a:extLst>
              <a:ext uri="{FF2B5EF4-FFF2-40B4-BE49-F238E27FC236}">
                <a16:creationId xmlns:a16="http://schemas.microsoft.com/office/drawing/2014/main" id="{B0CDF5C4-826B-ACEE-50F8-7F51372A10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38" name="Google Shape;338;p33">
            <a:extLst>
              <a:ext uri="{FF2B5EF4-FFF2-40B4-BE49-F238E27FC236}">
                <a16:creationId xmlns:a16="http://schemas.microsoft.com/office/drawing/2014/main" id="{15F34438-1730-3150-BE92-A8C9613D5834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0617" t="2507" r="22473" b="2507"/>
          <a:stretch/>
        </p:blipFill>
        <p:spPr>
          <a:xfrm rot="709">
            <a:off x="5501425" y="535300"/>
            <a:ext cx="2909400" cy="4072800"/>
          </a:xfrm>
          <a:prstGeom prst="rect">
            <a:avLst/>
          </a:prstGeom>
        </p:spPr>
      </p:pic>
      <p:grpSp>
        <p:nvGrpSpPr>
          <p:cNvPr id="339" name="Google Shape;339;p33">
            <a:extLst>
              <a:ext uri="{FF2B5EF4-FFF2-40B4-BE49-F238E27FC236}">
                <a16:creationId xmlns:a16="http://schemas.microsoft.com/office/drawing/2014/main" id="{45D28CDE-32F0-9A62-7025-582AF709A032}"/>
              </a:ext>
            </a:extLst>
          </p:cNvPr>
          <p:cNvGrpSpPr/>
          <p:nvPr/>
        </p:nvGrpSpPr>
        <p:grpSpPr>
          <a:xfrm>
            <a:off x="4815063" y="1145411"/>
            <a:ext cx="392134" cy="784268"/>
            <a:chOff x="8657875" y="-1229825"/>
            <a:chExt cx="546300" cy="1092600"/>
          </a:xfrm>
        </p:grpSpPr>
        <p:sp>
          <p:nvSpPr>
            <p:cNvPr id="340" name="Google Shape;340;p33">
              <a:extLst>
                <a:ext uri="{FF2B5EF4-FFF2-40B4-BE49-F238E27FC236}">
                  <a16:creationId xmlns:a16="http://schemas.microsoft.com/office/drawing/2014/main" id="{F7F9A51B-B009-AD2B-EDC8-4256DB6CAB2C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>
              <a:extLst>
                <a:ext uri="{FF2B5EF4-FFF2-40B4-BE49-F238E27FC236}">
                  <a16:creationId xmlns:a16="http://schemas.microsoft.com/office/drawing/2014/main" id="{6785EEC4-ED18-1656-C445-F6D2DDE7A953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>
              <a:extLst>
                <a:ext uri="{FF2B5EF4-FFF2-40B4-BE49-F238E27FC236}">
                  <a16:creationId xmlns:a16="http://schemas.microsoft.com/office/drawing/2014/main" id="{E21AC957-D1ED-91D0-3F23-CFE1A70CD17C}"/>
                </a:ext>
              </a:extLst>
            </p:cNvPr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>
            <a:extLst>
              <a:ext uri="{FF2B5EF4-FFF2-40B4-BE49-F238E27FC236}">
                <a16:creationId xmlns:a16="http://schemas.microsoft.com/office/drawing/2014/main" id="{ABEDB500-80B0-AC4C-4FB2-AA7A9228346E}"/>
              </a:ext>
            </a:extLst>
          </p:cNvPr>
          <p:cNvGrpSpPr/>
          <p:nvPr/>
        </p:nvGrpSpPr>
        <p:grpSpPr>
          <a:xfrm>
            <a:off x="7602047" y="671874"/>
            <a:ext cx="1240451" cy="1240451"/>
            <a:chOff x="-3527231" y="866288"/>
            <a:chExt cx="1958400" cy="1958400"/>
          </a:xfrm>
        </p:grpSpPr>
        <p:sp>
          <p:nvSpPr>
            <p:cNvPr id="344" name="Google Shape;344;p33">
              <a:extLst>
                <a:ext uri="{FF2B5EF4-FFF2-40B4-BE49-F238E27FC236}">
                  <a16:creationId xmlns:a16="http://schemas.microsoft.com/office/drawing/2014/main" id="{12644FF5-18F4-C49F-4A08-7FB915CD3D92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>
              <a:extLst>
                <a:ext uri="{FF2B5EF4-FFF2-40B4-BE49-F238E27FC236}">
                  <a16:creationId xmlns:a16="http://schemas.microsoft.com/office/drawing/2014/main" id="{B008E5AA-0230-2695-75BC-653ED56CDF59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>
              <a:extLst>
                <a:ext uri="{FF2B5EF4-FFF2-40B4-BE49-F238E27FC236}">
                  <a16:creationId xmlns:a16="http://schemas.microsoft.com/office/drawing/2014/main" id="{FA62A63F-31A0-2017-C912-E3D38CDD61E1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>
              <a:extLst>
                <a:ext uri="{FF2B5EF4-FFF2-40B4-BE49-F238E27FC236}">
                  <a16:creationId xmlns:a16="http://schemas.microsoft.com/office/drawing/2014/main" id="{DAAA260F-3D4A-B9D5-E070-12135C88B693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>
              <a:extLst>
                <a:ext uri="{FF2B5EF4-FFF2-40B4-BE49-F238E27FC236}">
                  <a16:creationId xmlns:a16="http://schemas.microsoft.com/office/drawing/2014/main" id="{006265ED-32C5-B50C-097D-65A8266E4F3C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>
              <a:extLst>
                <a:ext uri="{FF2B5EF4-FFF2-40B4-BE49-F238E27FC236}">
                  <a16:creationId xmlns:a16="http://schemas.microsoft.com/office/drawing/2014/main" id="{69F42AB4-5100-D606-2837-110185F10248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0" name="Google Shape;350;p33">
            <a:extLst>
              <a:ext uri="{FF2B5EF4-FFF2-40B4-BE49-F238E27FC236}">
                <a16:creationId xmlns:a16="http://schemas.microsoft.com/office/drawing/2014/main" id="{1341EC6A-9084-3100-4576-6397CD8F3D95}"/>
              </a:ext>
            </a:extLst>
          </p:cNvPr>
          <p:cNvCxnSpPr/>
          <p:nvPr/>
        </p:nvCxnSpPr>
        <p:spPr>
          <a:xfrm rot="10800000">
            <a:off x="715325" y="535000"/>
            <a:ext cx="39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56;p34">
            <a:extLst>
              <a:ext uri="{FF2B5EF4-FFF2-40B4-BE49-F238E27FC236}">
                <a16:creationId xmlns:a16="http://schemas.microsoft.com/office/drawing/2014/main" id="{33D86E97-BDC4-67AB-19CF-FF7F9150788C}"/>
              </a:ext>
            </a:extLst>
          </p:cNvPr>
          <p:cNvSpPr txBox="1">
            <a:spLocks/>
          </p:cNvSpPr>
          <p:nvPr/>
        </p:nvSpPr>
        <p:spPr>
          <a:xfrm>
            <a:off x="239178" y="2230390"/>
            <a:ext cx="4855336" cy="23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400" dirty="0">
                <a:solidFill>
                  <a:schemeClr val="dk1"/>
                </a:solidFill>
              </a:rPr>
              <a:t>A </a:t>
            </a:r>
            <a:r>
              <a:rPr lang="en-US" sz="2400" dirty="0" err="1">
                <a:solidFill>
                  <a:schemeClr val="dk1"/>
                </a:solidFill>
              </a:rPr>
              <a:t>tentativa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esforçada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dirty="0" err="1">
                <a:solidFill>
                  <a:schemeClr val="dk1"/>
                </a:solidFill>
              </a:rPr>
              <a:t>minimizar</a:t>
            </a:r>
            <a:r>
              <a:rPr lang="en-US" sz="2400" dirty="0">
                <a:solidFill>
                  <a:schemeClr val="dk1"/>
                </a:solidFill>
              </a:rPr>
              <a:t> a culpa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400" dirty="0">
                <a:solidFill>
                  <a:schemeClr val="dk1"/>
                </a:solidFill>
              </a:rPr>
              <a:t>“A carne é </a:t>
            </a:r>
            <a:r>
              <a:rPr lang="en-US" sz="2400" dirty="0" err="1">
                <a:solidFill>
                  <a:schemeClr val="dk1"/>
                </a:solidFill>
              </a:rPr>
              <a:t>fraca</a:t>
            </a:r>
            <a:r>
              <a:rPr lang="en-US" sz="2400" dirty="0">
                <a:solidFill>
                  <a:schemeClr val="dk1"/>
                </a:solidFill>
              </a:rPr>
              <a:t>”. “Sou </a:t>
            </a:r>
            <a:r>
              <a:rPr lang="en-US" sz="2400" dirty="0" err="1">
                <a:solidFill>
                  <a:schemeClr val="dk1"/>
                </a:solidFill>
              </a:rPr>
              <a:t>apenas</a:t>
            </a:r>
            <a:r>
              <a:rPr lang="en-US" sz="2400" dirty="0">
                <a:solidFill>
                  <a:schemeClr val="dk1"/>
                </a:solidFill>
              </a:rPr>
              <a:t> um </a:t>
            </a:r>
            <a:r>
              <a:rPr lang="en-US" sz="2400" dirty="0" err="1">
                <a:solidFill>
                  <a:schemeClr val="dk1"/>
                </a:solidFill>
              </a:rPr>
              <a:t>humano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03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EE46693B-1F49-EB8C-A979-FBED26D29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>
            <a:extLst>
              <a:ext uri="{FF2B5EF4-FFF2-40B4-BE49-F238E27FC236}">
                <a16:creationId xmlns:a16="http://schemas.microsoft.com/office/drawing/2014/main" id="{02A39992-0026-6237-01BD-485D390FE3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68" y="1292087"/>
            <a:ext cx="3824700" cy="11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Coletivizar</a:t>
            </a:r>
            <a:endParaRPr sz="4400" dirty="0"/>
          </a:p>
        </p:txBody>
      </p:sp>
      <p:sp>
        <p:nvSpPr>
          <p:cNvPr id="336" name="Google Shape;336;p33">
            <a:extLst>
              <a:ext uri="{FF2B5EF4-FFF2-40B4-BE49-F238E27FC236}">
                <a16:creationId xmlns:a16="http://schemas.microsoft.com/office/drawing/2014/main" id="{E8F4447D-AE48-B268-38FC-3B8F72C0D57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178" y="557659"/>
            <a:ext cx="146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337" name="Google Shape;337;p33">
            <a:extLst>
              <a:ext uri="{FF2B5EF4-FFF2-40B4-BE49-F238E27FC236}">
                <a16:creationId xmlns:a16="http://schemas.microsoft.com/office/drawing/2014/main" id="{BA9395D7-BD88-BAAA-0254-77B8650495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38" name="Google Shape;338;p33">
            <a:extLst>
              <a:ext uri="{FF2B5EF4-FFF2-40B4-BE49-F238E27FC236}">
                <a16:creationId xmlns:a16="http://schemas.microsoft.com/office/drawing/2014/main" id="{70575E34-1124-7FDA-E011-0D2DA40D0D67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0617" t="2507" r="22473" b="2507"/>
          <a:stretch/>
        </p:blipFill>
        <p:spPr>
          <a:xfrm rot="709">
            <a:off x="5501425" y="535300"/>
            <a:ext cx="2909400" cy="4072800"/>
          </a:xfrm>
          <a:prstGeom prst="rect">
            <a:avLst/>
          </a:prstGeom>
        </p:spPr>
      </p:pic>
      <p:grpSp>
        <p:nvGrpSpPr>
          <p:cNvPr id="339" name="Google Shape;339;p33">
            <a:extLst>
              <a:ext uri="{FF2B5EF4-FFF2-40B4-BE49-F238E27FC236}">
                <a16:creationId xmlns:a16="http://schemas.microsoft.com/office/drawing/2014/main" id="{E066CC34-50EC-7DAD-4C16-FDE6E81DAE28}"/>
              </a:ext>
            </a:extLst>
          </p:cNvPr>
          <p:cNvGrpSpPr/>
          <p:nvPr/>
        </p:nvGrpSpPr>
        <p:grpSpPr>
          <a:xfrm>
            <a:off x="4815063" y="1145411"/>
            <a:ext cx="392134" cy="784268"/>
            <a:chOff x="8657875" y="-1229825"/>
            <a:chExt cx="546300" cy="1092600"/>
          </a:xfrm>
        </p:grpSpPr>
        <p:sp>
          <p:nvSpPr>
            <p:cNvPr id="340" name="Google Shape;340;p33">
              <a:extLst>
                <a:ext uri="{FF2B5EF4-FFF2-40B4-BE49-F238E27FC236}">
                  <a16:creationId xmlns:a16="http://schemas.microsoft.com/office/drawing/2014/main" id="{B952F8CC-7FD8-4F49-A39F-C8D10D86D549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>
              <a:extLst>
                <a:ext uri="{FF2B5EF4-FFF2-40B4-BE49-F238E27FC236}">
                  <a16:creationId xmlns:a16="http://schemas.microsoft.com/office/drawing/2014/main" id="{A53FAB3D-771C-1BAF-38E3-30A4AAD212BA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>
              <a:extLst>
                <a:ext uri="{FF2B5EF4-FFF2-40B4-BE49-F238E27FC236}">
                  <a16:creationId xmlns:a16="http://schemas.microsoft.com/office/drawing/2014/main" id="{80972646-75B6-DB2C-7D89-C1492585F2FB}"/>
                </a:ext>
              </a:extLst>
            </p:cNvPr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>
            <a:extLst>
              <a:ext uri="{FF2B5EF4-FFF2-40B4-BE49-F238E27FC236}">
                <a16:creationId xmlns:a16="http://schemas.microsoft.com/office/drawing/2014/main" id="{BE4D3C5A-81C0-F489-EA1A-791851380AD3}"/>
              </a:ext>
            </a:extLst>
          </p:cNvPr>
          <p:cNvGrpSpPr/>
          <p:nvPr/>
        </p:nvGrpSpPr>
        <p:grpSpPr>
          <a:xfrm>
            <a:off x="7602047" y="671874"/>
            <a:ext cx="1240451" cy="1240451"/>
            <a:chOff x="-3527231" y="866288"/>
            <a:chExt cx="1958400" cy="1958400"/>
          </a:xfrm>
        </p:grpSpPr>
        <p:sp>
          <p:nvSpPr>
            <p:cNvPr id="344" name="Google Shape;344;p33">
              <a:extLst>
                <a:ext uri="{FF2B5EF4-FFF2-40B4-BE49-F238E27FC236}">
                  <a16:creationId xmlns:a16="http://schemas.microsoft.com/office/drawing/2014/main" id="{31CA3EAF-DC5F-5717-FD45-1A1464632D8F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>
              <a:extLst>
                <a:ext uri="{FF2B5EF4-FFF2-40B4-BE49-F238E27FC236}">
                  <a16:creationId xmlns:a16="http://schemas.microsoft.com/office/drawing/2014/main" id="{0EEDF1B3-A199-0D23-F532-CDC484281CE9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>
              <a:extLst>
                <a:ext uri="{FF2B5EF4-FFF2-40B4-BE49-F238E27FC236}">
                  <a16:creationId xmlns:a16="http://schemas.microsoft.com/office/drawing/2014/main" id="{772FCE07-9922-A635-73C3-5C16EF8A9152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>
              <a:extLst>
                <a:ext uri="{FF2B5EF4-FFF2-40B4-BE49-F238E27FC236}">
                  <a16:creationId xmlns:a16="http://schemas.microsoft.com/office/drawing/2014/main" id="{A7A49AA6-58A9-BC1C-27FD-2B44E03D52EE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>
              <a:extLst>
                <a:ext uri="{FF2B5EF4-FFF2-40B4-BE49-F238E27FC236}">
                  <a16:creationId xmlns:a16="http://schemas.microsoft.com/office/drawing/2014/main" id="{C32E0D27-974C-87DC-0A3A-9611AE6817EF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>
              <a:extLst>
                <a:ext uri="{FF2B5EF4-FFF2-40B4-BE49-F238E27FC236}">
                  <a16:creationId xmlns:a16="http://schemas.microsoft.com/office/drawing/2014/main" id="{B22CA305-E307-D407-C819-3EC2DA91E3B1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0" name="Google Shape;350;p33">
            <a:extLst>
              <a:ext uri="{FF2B5EF4-FFF2-40B4-BE49-F238E27FC236}">
                <a16:creationId xmlns:a16="http://schemas.microsoft.com/office/drawing/2014/main" id="{3A5D7AE6-ABC8-021B-C9BA-0B05FAB65061}"/>
              </a:ext>
            </a:extLst>
          </p:cNvPr>
          <p:cNvCxnSpPr/>
          <p:nvPr/>
        </p:nvCxnSpPr>
        <p:spPr>
          <a:xfrm rot="10800000">
            <a:off x="715325" y="535000"/>
            <a:ext cx="39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56;p34">
            <a:extLst>
              <a:ext uri="{FF2B5EF4-FFF2-40B4-BE49-F238E27FC236}">
                <a16:creationId xmlns:a16="http://schemas.microsoft.com/office/drawing/2014/main" id="{18A092B2-D5BF-A63B-B86F-581F614B0992}"/>
              </a:ext>
            </a:extLst>
          </p:cNvPr>
          <p:cNvSpPr txBox="1">
            <a:spLocks/>
          </p:cNvSpPr>
          <p:nvPr/>
        </p:nvSpPr>
        <p:spPr>
          <a:xfrm>
            <a:off x="239178" y="2114704"/>
            <a:ext cx="4968019" cy="23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400" dirty="0" err="1">
                <a:solidFill>
                  <a:schemeClr val="dk1"/>
                </a:solidFill>
              </a:rPr>
              <a:t>Esforço</a:t>
            </a:r>
            <a:r>
              <a:rPr lang="en-US" sz="2400" dirty="0">
                <a:solidFill>
                  <a:schemeClr val="dk1"/>
                </a:solidFill>
              </a:rPr>
              <a:t> em </a:t>
            </a:r>
            <a:r>
              <a:rPr lang="en-US" sz="2400" dirty="0" err="1">
                <a:solidFill>
                  <a:schemeClr val="dk1"/>
                </a:solidFill>
              </a:rPr>
              <a:t>generalizar</a:t>
            </a:r>
            <a:r>
              <a:rPr lang="en-US" sz="2400" dirty="0">
                <a:solidFill>
                  <a:schemeClr val="dk1"/>
                </a:solidFill>
              </a:rPr>
              <a:t> o </a:t>
            </a:r>
            <a:r>
              <a:rPr lang="en-US" sz="2400" dirty="0" err="1">
                <a:solidFill>
                  <a:schemeClr val="dk1"/>
                </a:solidFill>
              </a:rPr>
              <a:t>problema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400" dirty="0">
                <a:solidFill>
                  <a:schemeClr val="dk1"/>
                </a:solidFill>
              </a:rPr>
              <a:t>“</a:t>
            </a:r>
            <a:r>
              <a:rPr lang="en-US" sz="2400" dirty="0" err="1">
                <a:solidFill>
                  <a:schemeClr val="dk1"/>
                </a:solidFill>
              </a:rPr>
              <a:t>Somos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todos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pecadores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400" dirty="0">
                <a:solidFill>
                  <a:schemeClr val="dk1"/>
                </a:solidFill>
              </a:rPr>
              <a:t>“Todo </a:t>
            </a:r>
            <a:r>
              <a:rPr lang="en-US" sz="2400" dirty="0" err="1">
                <a:solidFill>
                  <a:schemeClr val="dk1"/>
                </a:solidFill>
              </a:rPr>
              <a:t>mundo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erra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r>
              <a:rPr lang="en-US" sz="2400" dirty="0" err="1">
                <a:solidFill>
                  <a:schemeClr val="dk1"/>
                </a:solidFill>
              </a:rPr>
              <a:t>Quem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nunca</a:t>
            </a:r>
            <a:r>
              <a:rPr lang="en-US" sz="2400" dirty="0">
                <a:solidFill>
                  <a:schemeClr val="dk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22583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E8278A56-DD3E-A960-25E8-27DDA3BB1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>
            <a:extLst>
              <a:ext uri="{FF2B5EF4-FFF2-40B4-BE49-F238E27FC236}">
                <a16:creationId xmlns:a16="http://schemas.microsoft.com/office/drawing/2014/main" id="{62678CCC-D78C-F5EF-221C-7A5D3628A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68" y="1292087"/>
            <a:ext cx="3824700" cy="11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Negação</a:t>
            </a:r>
            <a:endParaRPr sz="4400" dirty="0"/>
          </a:p>
        </p:txBody>
      </p:sp>
      <p:sp>
        <p:nvSpPr>
          <p:cNvPr id="336" name="Google Shape;336;p33">
            <a:extLst>
              <a:ext uri="{FF2B5EF4-FFF2-40B4-BE49-F238E27FC236}">
                <a16:creationId xmlns:a16="http://schemas.microsoft.com/office/drawing/2014/main" id="{8E84D717-F8AB-7DEE-FC84-7F137CC3367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178" y="557659"/>
            <a:ext cx="146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337" name="Google Shape;337;p33">
            <a:extLst>
              <a:ext uri="{FF2B5EF4-FFF2-40B4-BE49-F238E27FC236}">
                <a16:creationId xmlns:a16="http://schemas.microsoft.com/office/drawing/2014/main" id="{1D1AB748-3E36-5D90-C8BE-8B9368894D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38" name="Google Shape;338;p33">
            <a:extLst>
              <a:ext uri="{FF2B5EF4-FFF2-40B4-BE49-F238E27FC236}">
                <a16:creationId xmlns:a16="http://schemas.microsoft.com/office/drawing/2014/main" id="{FEE17B16-0805-8F99-B2ED-5DD0E04BAAA0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0617" t="2507" r="22473" b="2507"/>
          <a:stretch/>
        </p:blipFill>
        <p:spPr>
          <a:xfrm rot="709">
            <a:off x="5501425" y="535300"/>
            <a:ext cx="2909400" cy="4072800"/>
          </a:xfrm>
          <a:prstGeom prst="rect">
            <a:avLst/>
          </a:prstGeom>
        </p:spPr>
      </p:pic>
      <p:grpSp>
        <p:nvGrpSpPr>
          <p:cNvPr id="339" name="Google Shape;339;p33">
            <a:extLst>
              <a:ext uri="{FF2B5EF4-FFF2-40B4-BE49-F238E27FC236}">
                <a16:creationId xmlns:a16="http://schemas.microsoft.com/office/drawing/2014/main" id="{5CE0FF36-37CF-3503-6AB3-7365E3CE4001}"/>
              </a:ext>
            </a:extLst>
          </p:cNvPr>
          <p:cNvGrpSpPr/>
          <p:nvPr/>
        </p:nvGrpSpPr>
        <p:grpSpPr>
          <a:xfrm>
            <a:off x="4815063" y="1145411"/>
            <a:ext cx="392134" cy="784268"/>
            <a:chOff x="8657875" y="-1229825"/>
            <a:chExt cx="546300" cy="1092600"/>
          </a:xfrm>
        </p:grpSpPr>
        <p:sp>
          <p:nvSpPr>
            <p:cNvPr id="340" name="Google Shape;340;p33">
              <a:extLst>
                <a:ext uri="{FF2B5EF4-FFF2-40B4-BE49-F238E27FC236}">
                  <a16:creationId xmlns:a16="http://schemas.microsoft.com/office/drawing/2014/main" id="{7673A7FC-3AB8-60CC-1A61-5248D70AD60D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>
              <a:extLst>
                <a:ext uri="{FF2B5EF4-FFF2-40B4-BE49-F238E27FC236}">
                  <a16:creationId xmlns:a16="http://schemas.microsoft.com/office/drawing/2014/main" id="{A88EC070-FFE5-0C9D-8E50-DD37843C172F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>
              <a:extLst>
                <a:ext uri="{FF2B5EF4-FFF2-40B4-BE49-F238E27FC236}">
                  <a16:creationId xmlns:a16="http://schemas.microsoft.com/office/drawing/2014/main" id="{54E81285-4E2C-4850-761A-D857D3FEFEA2}"/>
                </a:ext>
              </a:extLst>
            </p:cNvPr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>
            <a:extLst>
              <a:ext uri="{FF2B5EF4-FFF2-40B4-BE49-F238E27FC236}">
                <a16:creationId xmlns:a16="http://schemas.microsoft.com/office/drawing/2014/main" id="{2ACE71D8-7D86-380F-95B9-9C310A0D78A7}"/>
              </a:ext>
            </a:extLst>
          </p:cNvPr>
          <p:cNvGrpSpPr/>
          <p:nvPr/>
        </p:nvGrpSpPr>
        <p:grpSpPr>
          <a:xfrm>
            <a:off x="7602047" y="671874"/>
            <a:ext cx="1240451" cy="1240451"/>
            <a:chOff x="-3527231" y="866288"/>
            <a:chExt cx="1958400" cy="1958400"/>
          </a:xfrm>
        </p:grpSpPr>
        <p:sp>
          <p:nvSpPr>
            <p:cNvPr id="344" name="Google Shape;344;p33">
              <a:extLst>
                <a:ext uri="{FF2B5EF4-FFF2-40B4-BE49-F238E27FC236}">
                  <a16:creationId xmlns:a16="http://schemas.microsoft.com/office/drawing/2014/main" id="{AA17F4B5-6134-A6CF-3F3C-07D2FB0A3896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>
              <a:extLst>
                <a:ext uri="{FF2B5EF4-FFF2-40B4-BE49-F238E27FC236}">
                  <a16:creationId xmlns:a16="http://schemas.microsoft.com/office/drawing/2014/main" id="{45AEFA30-EC3C-C9E4-3E88-C8C9AD805770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>
              <a:extLst>
                <a:ext uri="{FF2B5EF4-FFF2-40B4-BE49-F238E27FC236}">
                  <a16:creationId xmlns:a16="http://schemas.microsoft.com/office/drawing/2014/main" id="{31249B24-BF70-5369-1C96-F3D3FAA002C3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>
              <a:extLst>
                <a:ext uri="{FF2B5EF4-FFF2-40B4-BE49-F238E27FC236}">
                  <a16:creationId xmlns:a16="http://schemas.microsoft.com/office/drawing/2014/main" id="{CDD3DA2E-70F0-BA1A-7798-E192D555A2F8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>
              <a:extLst>
                <a:ext uri="{FF2B5EF4-FFF2-40B4-BE49-F238E27FC236}">
                  <a16:creationId xmlns:a16="http://schemas.microsoft.com/office/drawing/2014/main" id="{67017B5C-03E3-4CB3-7668-01CDAF623690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>
              <a:extLst>
                <a:ext uri="{FF2B5EF4-FFF2-40B4-BE49-F238E27FC236}">
                  <a16:creationId xmlns:a16="http://schemas.microsoft.com/office/drawing/2014/main" id="{D5F05B00-1E79-7D45-1978-F7EEBCFF17C3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0" name="Google Shape;350;p33">
            <a:extLst>
              <a:ext uri="{FF2B5EF4-FFF2-40B4-BE49-F238E27FC236}">
                <a16:creationId xmlns:a16="http://schemas.microsoft.com/office/drawing/2014/main" id="{A29B05FB-7455-D494-5E9C-301B1B3B7423}"/>
              </a:ext>
            </a:extLst>
          </p:cNvPr>
          <p:cNvCxnSpPr/>
          <p:nvPr/>
        </p:nvCxnSpPr>
        <p:spPr>
          <a:xfrm rot="10800000">
            <a:off x="715325" y="535000"/>
            <a:ext cx="39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56;p34">
            <a:extLst>
              <a:ext uri="{FF2B5EF4-FFF2-40B4-BE49-F238E27FC236}">
                <a16:creationId xmlns:a16="http://schemas.microsoft.com/office/drawing/2014/main" id="{25EC5188-FD3F-0E35-0E05-606ACC7235D1}"/>
              </a:ext>
            </a:extLst>
          </p:cNvPr>
          <p:cNvSpPr txBox="1">
            <a:spLocks/>
          </p:cNvSpPr>
          <p:nvPr/>
        </p:nvSpPr>
        <p:spPr>
          <a:xfrm>
            <a:off x="239178" y="2114704"/>
            <a:ext cx="4968019" cy="23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>
                <a:solidFill>
                  <a:schemeClr val="dk1"/>
                </a:solidFill>
              </a:rPr>
              <a:t>A </a:t>
            </a:r>
            <a:r>
              <a:rPr lang="en-US" sz="2000" dirty="0" err="1">
                <a:solidFill>
                  <a:schemeClr val="dk1"/>
                </a:solidFill>
              </a:rPr>
              <a:t>tentativa</a:t>
            </a:r>
            <a:r>
              <a:rPr lang="en-US" sz="2000" dirty="0">
                <a:solidFill>
                  <a:schemeClr val="dk1"/>
                </a:solidFill>
              </a:rPr>
              <a:t> de </a:t>
            </a:r>
            <a:r>
              <a:rPr lang="en-US" sz="2000" dirty="0" err="1">
                <a:solidFill>
                  <a:schemeClr val="dk1"/>
                </a:solidFill>
              </a:rPr>
              <a:t>fugir</a:t>
            </a:r>
            <a:r>
              <a:rPr lang="en-US" sz="2000" dirty="0">
                <a:solidFill>
                  <a:schemeClr val="dk1"/>
                </a:solidFill>
              </a:rPr>
              <a:t> da culpa, </a:t>
            </a:r>
            <a:r>
              <a:rPr lang="en-US" sz="2000" dirty="0" err="1">
                <a:solidFill>
                  <a:schemeClr val="dk1"/>
                </a:solidFill>
              </a:rPr>
              <a:t>negando</a:t>
            </a:r>
            <a:r>
              <a:rPr lang="en-US" sz="2000" dirty="0">
                <a:solidFill>
                  <a:schemeClr val="dk1"/>
                </a:solidFill>
              </a:rPr>
              <a:t> a </a:t>
            </a:r>
            <a:r>
              <a:rPr lang="en-US" sz="2000" dirty="0" err="1">
                <a:solidFill>
                  <a:schemeClr val="dk1"/>
                </a:solidFill>
              </a:rPr>
              <a:t>mesma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>
                <a:solidFill>
                  <a:schemeClr val="dk1"/>
                </a:solidFill>
              </a:rPr>
              <a:t>“</a:t>
            </a:r>
            <a:r>
              <a:rPr lang="en-US" sz="2000" dirty="0" err="1">
                <a:solidFill>
                  <a:schemeClr val="dk1"/>
                </a:solidFill>
              </a:rPr>
              <a:t>Você</a:t>
            </a:r>
            <a:r>
              <a:rPr lang="en-US" sz="2000" dirty="0">
                <a:solidFill>
                  <a:schemeClr val="dk1"/>
                </a:solidFill>
              </a:rPr>
              <a:t> é </a:t>
            </a:r>
            <a:r>
              <a:rPr lang="en-US" sz="2000" dirty="0" err="1">
                <a:solidFill>
                  <a:schemeClr val="dk1"/>
                </a:solidFill>
              </a:rPr>
              <a:t>uma</a:t>
            </a:r>
            <a:r>
              <a:rPr lang="en-US" sz="2000" dirty="0">
                <a:solidFill>
                  <a:schemeClr val="dk1"/>
                </a:solidFill>
              </a:rPr>
              <a:t> boa </a:t>
            </a:r>
            <a:r>
              <a:rPr lang="en-US" sz="2000" dirty="0" err="1">
                <a:solidFill>
                  <a:schemeClr val="dk1"/>
                </a:solidFill>
              </a:rPr>
              <a:t>pessoa</a:t>
            </a:r>
            <a:r>
              <a:rPr lang="en-US" sz="2000" dirty="0">
                <a:solidFill>
                  <a:schemeClr val="dk1"/>
                </a:solidFill>
              </a:rPr>
              <a:t>”. “</a:t>
            </a:r>
            <a:r>
              <a:rPr lang="en-US" sz="2000" dirty="0" err="1">
                <a:solidFill>
                  <a:schemeClr val="dk1"/>
                </a:solidFill>
              </a:rPr>
              <a:t>Isso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não</a:t>
            </a:r>
            <a:r>
              <a:rPr lang="en-US" sz="2000" dirty="0">
                <a:solidFill>
                  <a:schemeClr val="dk1"/>
                </a:solidFill>
              </a:rPr>
              <a:t> é da </a:t>
            </a:r>
            <a:r>
              <a:rPr lang="en-US" sz="2000" dirty="0" err="1">
                <a:solidFill>
                  <a:schemeClr val="dk1"/>
                </a:solidFill>
              </a:rPr>
              <a:t>sua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índole</a:t>
            </a:r>
            <a:r>
              <a:rPr lang="en-US" sz="2000" dirty="0">
                <a:solidFill>
                  <a:schemeClr val="dk1"/>
                </a:solidFill>
              </a:rPr>
              <a:t>”.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>
                <a:solidFill>
                  <a:schemeClr val="dk1"/>
                </a:solidFill>
              </a:rPr>
              <a:t>“É </a:t>
            </a:r>
            <a:r>
              <a:rPr lang="en-US" sz="2000" dirty="0" err="1">
                <a:solidFill>
                  <a:schemeClr val="dk1"/>
                </a:solidFill>
              </a:rPr>
              <a:t>uma</a:t>
            </a:r>
            <a:r>
              <a:rPr lang="en-US" sz="2000" dirty="0">
                <a:solidFill>
                  <a:schemeClr val="dk1"/>
                </a:solidFill>
              </a:rPr>
              <a:t> culpa falsa”</a:t>
            </a:r>
          </a:p>
        </p:txBody>
      </p:sp>
    </p:spTree>
    <p:extLst>
      <p:ext uri="{BB962C8B-B14F-4D97-AF65-F5344CB8AC3E}">
        <p14:creationId xmlns:p14="http://schemas.microsoft.com/office/powerpoint/2010/main" val="246323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5210F96D-B7ED-C662-BDCE-57C4B73BA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>
            <a:extLst>
              <a:ext uri="{FF2B5EF4-FFF2-40B4-BE49-F238E27FC236}">
                <a16:creationId xmlns:a16="http://schemas.microsoft.com/office/drawing/2014/main" id="{0FE0E6C0-8F5E-9562-F9E6-56F8DEE618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68" y="1292087"/>
            <a:ext cx="4350940" cy="11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Dessensibilização</a:t>
            </a:r>
            <a:endParaRPr sz="3600" dirty="0"/>
          </a:p>
        </p:txBody>
      </p:sp>
      <p:sp>
        <p:nvSpPr>
          <p:cNvPr id="336" name="Google Shape;336;p33">
            <a:extLst>
              <a:ext uri="{FF2B5EF4-FFF2-40B4-BE49-F238E27FC236}">
                <a16:creationId xmlns:a16="http://schemas.microsoft.com/office/drawing/2014/main" id="{DA66F6EC-9267-680A-453B-A468A6F0246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178" y="557659"/>
            <a:ext cx="146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</a:t>
            </a:r>
            <a:endParaRPr dirty="0"/>
          </a:p>
        </p:txBody>
      </p:sp>
      <p:sp>
        <p:nvSpPr>
          <p:cNvPr id="337" name="Google Shape;337;p33">
            <a:extLst>
              <a:ext uri="{FF2B5EF4-FFF2-40B4-BE49-F238E27FC236}">
                <a16:creationId xmlns:a16="http://schemas.microsoft.com/office/drawing/2014/main" id="{DF201E42-12C6-F379-8295-CB498F2759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38" name="Google Shape;338;p33">
            <a:extLst>
              <a:ext uri="{FF2B5EF4-FFF2-40B4-BE49-F238E27FC236}">
                <a16:creationId xmlns:a16="http://schemas.microsoft.com/office/drawing/2014/main" id="{096BF22C-30A2-5B7E-D3F7-62D62F95BF84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0617" t="2507" r="22473" b="2507"/>
          <a:stretch/>
        </p:blipFill>
        <p:spPr>
          <a:xfrm rot="709">
            <a:off x="5501425" y="535300"/>
            <a:ext cx="2909400" cy="4072800"/>
          </a:xfrm>
          <a:prstGeom prst="rect">
            <a:avLst/>
          </a:prstGeom>
        </p:spPr>
      </p:pic>
      <p:grpSp>
        <p:nvGrpSpPr>
          <p:cNvPr id="339" name="Google Shape;339;p33">
            <a:extLst>
              <a:ext uri="{FF2B5EF4-FFF2-40B4-BE49-F238E27FC236}">
                <a16:creationId xmlns:a16="http://schemas.microsoft.com/office/drawing/2014/main" id="{C19CD262-6DA1-4A1E-92E9-F1E576BCE8BB}"/>
              </a:ext>
            </a:extLst>
          </p:cNvPr>
          <p:cNvGrpSpPr/>
          <p:nvPr/>
        </p:nvGrpSpPr>
        <p:grpSpPr>
          <a:xfrm>
            <a:off x="4815063" y="1145411"/>
            <a:ext cx="392134" cy="784268"/>
            <a:chOff x="8657875" y="-1229825"/>
            <a:chExt cx="546300" cy="1092600"/>
          </a:xfrm>
        </p:grpSpPr>
        <p:sp>
          <p:nvSpPr>
            <p:cNvPr id="340" name="Google Shape;340;p33">
              <a:extLst>
                <a:ext uri="{FF2B5EF4-FFF2-40B4-BE49-F238E27FC236}">
                  <a16:creationId xmlns:a16="http://schemas.microsoft.com/office/drawing/2014/main" id="{381E86BD-F874-CFB6-BE66-382685FE38AB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>
              <a:extLst>
                <a:ext uri="{FF2B5EF4-FFF2-40B4-BE49-F238E27FC236}">
                  <a16:creationId xmlns:a16="http://schemas.microsoft.com/office/drawing/2014/main" id="{BECD4DA0-CBDA-1E83-212A-64FAD4AF563C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>
              <a:extLst>
                <a:ext uri="{FF2B5EF4-FFF2-40B4-BE49-F238E27FC236}">
                  <a16:creationId xmlns:a16="http://schemas.microsoft.com/office/drawing/2014/main" id="{CD0685D6-ED45-3BD7-CD0E-E303FFCAF18A}"/>
                </a:ext>
              </a:extLst>
            </p:cNvPr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>
            <a:extLst>
              <a:ext uri="{FF2B5EF4-FFF2-40B4-BE49-F238E27FC236}">
                <a16:creationId xmlns:a16="http://schemas.microsoft.com/office/drawing/2014/main" id="{E2EA9108-F476-2172-6441-D2C012F8F3E7}"/>
              </a:ext>
            </a:extLst>
          </p:cNvPr>
          <p:cNvGrpSpPr/>
          <p:nvPr/>
        </p:nvGrpSpPr>
        <p:grpSpPr>
          <a:xfrm>
            <a:off x="7602047" y="671874"/>
            <a:ext cx="1240451" cy="1240451"/>
            <a:chOff x="-3527231" y="866288"/>
            <a:chExt cx="1958400" cy="1958400"/>
          </a:xfrm>
        </p:grpSpPr>
        <p:sp>
          <p:nvSpPr>
            <p:cNvPr id="344" name="Google Shape;344;p33">
              <a:extLst>
                <a:ext uri="{FF2B5EF4-FFF2-40B4-BE49-F238E27FC236}">
                  <a16:creationId xmlns:a16="http://schemas.microsoft.com/office/drawing/2014/main" id="{CB4A12A2-3A33-7035-E346-FCA601C0FAF5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>
              <a:extLst>
                <a:ext uri="{FF2B5EF4-FFF2-40B4-BE49-F238E27FC236}">
                  <a16:creationId xmlns:a16="http://schemas.microsoft.com/office/drawing/2014/main" id="{4F42EFFB-C224-4212-5411-F21A5B7F1AE9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>
              <a:extLst>
                <a:ext uri="{FF2B5EF4-FFF2-40B4-BE49-F238E27FC236}">
                  <a16:creationId xmlns:a16="http://schemas.microsoft.com/office/drawing/2014/main" id="{8C9AD37C-8E12-3EC4-828C-0A0E03042E4F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>
              <a:extLst>
                <a:ext uri="{FF2B5EF4-FFF2-40B4-BE49-F238E27FC236}">
                  <a16:creationId xmlns:a16="http://schemas.microsoft.com/office/drawing/2014/main" id="{4750B843-6317-0328-13AA-AB58F13D637A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>
              <a:extLst>
                <a:ext uri="{FF2B5EF4-FFF2-40B4-BE49-F238E27FC236}">
                  <a16:creationId xmlns:a16="http://schemas.microsoft.com/office/drawing/2014/main" id="{35DFD2A4-1CF9-C9A0-ED07-B353BC1D3D67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>
              <a:extLst>
                <a:ext uri="{FF2B5EF4-FFF2-40B4-BE49-F238E27FC236}">
                  <a16:creationId xmlns:a16="http://schemas.microsoft.com/office/drawing/2014/main" id="{4E2441CE-9CDF-DDB4-68FA-63711988FDB0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0" name="Google Shape;350;p33">
            <a:extLst>
              <a:ext uri="{FF2B5EF4-FFF2-40B4-BE49-F238E27FC236}">
                <a16:creationId xmlns:a16="http://schemas.microsoft.com/office/drawing/2014/main" id="{85BA32AB-2119-5255-AF1B-0DDC0C60026C}"/>
              </a:ext>
            </a:extLst>
          </p:cNvPr>
          <p:cNvCxnSpPr/>
          <p:nvPr/>
        </p:nvCxnSpPr>
        <p:spPr>
          <a:xfrm rot="10800000">
            <a:off x="715325" y="535000"/>
            <a:ext cx="39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56;p34">
            <a:extLst>
              <a:ext uri="{FF2B5EF4-FFF2-40B4-BE49-F238E27FC236}">
                <a16:creationId xmlns:a16="http://schemas.microsoft.com/office/drawing/2014/main" id="{2D161EBF-984F-AD18-EA74-D819255582F5}"/>
              </a:ext>
            </a:extLst>
          </p:cNvPr>
          <p:cNvSpPr txBox="1">
            <a:spLocks/>
          </p:cNvSpPr>
          <p:nvPr/>
        </p:nvSpPr>
        <p:spPr>
          <a:xfrm>
            <a:off x="239178" y="2114704"/>
            <a:ext cx="4855336" cy="23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>
                <a:solidFill>
                  <a:schemeClr val="dk1"/>
                </a:solidFill>
              </a:rPr>
              <a:t>Uma </a:t>
            </a:r>
            <a:r>
              <a:rPr lang="en-US" sz="2000" dirty="0" err="1">
                <a:solidFill>
                  <a:schemeClr val="dk1"/>
                </a:solidFill>
              </a:rPr>
              <a:t>tratativa</a:t>
            </a:r>
            <a:r>
              <a:rPr lang="en-US" sz="2000" dirty="0">
                <a:solidFill>
                  <a:schemeClr val="dk1"/>
                </a:solidFill>
              </a:rPr>
              <a:t> para </a:t>
            </a:r>
            <a:r>
              <a:rPr lang="en-US" sz="2000" dirty="0" err="1">
                <a:solidFill>
                  <a:schemeClr val="dk1"/>
                </a:solidFill>
              </a:rPr>
              <a:t>continuar</a:t>
            </a:r>
            <a:r>
              <a:rPr lang="en-US" sz="2000" dirty="0">
                <a:solidFill>
                  <a:schemeClr val="dk1"/>
                </a:solidFill>
              </a:rPr>
              <a:t> no </a:t>
            </a:r>
            <a:r>
              <a:rPr lang="en-US" sz="2000" dirty="0" err="1">
                <a:solidFill>
                  <a:schemeClr val="dk1"/>
                </a:solidFill>
              </a:rPr>
              <a:t>erro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>
                <a:solidFill>
                  <a:schemeClr val="dk1"/>
                </a:solidFill>
              </a:rPr>
              <a:t>“</a:t>
            </a:r>
            <a:r>
              <a:rPr lang="en-US" sz="2000" dirty="0" err="1">
                <a:solidFill>
                  <a:schemeClr val="dk1"/>
                </a:solidFill>
              </a:rPr>
              <a:t>Continuar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agindo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desse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jeito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até</a:t>
            </a:r>
            <a:r>
              <a:rPr lang="en-US" sz="2000" dirty="0">
                <a:solidFill>
                  <a:schemeClr val="dk1"/>
                </a:solidFill>
              </a:rPr>
              <a:t> que </a:t>
            </a:r>
            <a:r>
              <a:rPr lang="en-US" sz="2000" dirty="0" err="1">
                <a:solidFill>
                  <a:schemeClr val="dk1"/>
                </a:solidFill>
              </a:rPr>
              <a:t>não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sinta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mais</a:t>
            </a:r>
            <a:r>
              <a:rPr lang="en-US" sz="2000" dirty="0">
                <a:solidFill>
                  <a:schemeClr val="dk1"/>
                </a:solidFill>
              </a:rPr>
              <a:t>.”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r>
              <a:rPr lang="en-US" sz="2000" dirty="0">
                <a:solidFill>
                  <a:schemeClr val="dk1"/>
                </a:solidFill>
              </a:rPr>
              <a:t>“É </a:t>
            </a:r>
            <a:r>
              <a:rPr lang="en-US" sz="2000" dirty="0" err="1">
                <a:solidFill>
                  <a:schemeClr val="dk1"/>
                </a:solidFill>
              </a:rPr>
              <a:t>estranho</a:t>
            </a:r>
            <a:r>
              <a:rPr lang="en-US" sz="2000" dirty="0">
                <a:solidFill>
                  <a:schemeClr val="dk1"/>
                </a:solidFill>
              </a:rPr>
              <a:t> no </a:t>
            </a:r>
            <a:r>
              <a:rPr lang="en-US" sz="2000" dirty="0" err="1">
                <a:solidFill>
                  <a:schemeClr val="dk1"/>
                </a:solidFill>
              </a:rPr>
              <a:t>começo</a:t>
            </a:r>
            <a:r>
              <a:rPr lang="en-US" sz="2000" dirty="0">
                <a:solidFill>
                  <a:schemeClr val="dk1"/>
                </a:solidFill>
              </a:rPr>
              <a:t>, mas </a:t>
            </a:r>
            <a:r>
              <a:rPr lang="en-US" sz="2000" dirty="0" err="1">
                <a:solidFill>
                  <a:schemeClr val="dk1"/>
                </a:solidFill>
              </a:rPr>
              <a:t>depois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acostuma</a:t>
            </a:r>
            <a:r>
              <a:rPr lang="en-US" sz="2000" dirty="0">
                <a:solidFill>
                  <a:schemeClr val="dk1"/>
                </a:solidFill>
              </a:rPr>
              <a:t>”</a:t>
            </a:r>
          </a:p>
          <a:p>
            <a:pPr marL="457200" indent="-304800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🇴"/>
            </a:pPr>
            <a:endParaRPr lang="en-US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A444C530-7961-D16D-DF77-9C630D7EB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>
            <a:extLst>
              <a:ext uri="{FF2B5EF4-FFF2-40B4-BE49-F238E27FC236}">
                <a16:creationId xmlns:a16="http://schemas.microsoft.com/office/drawing/2014/main" id="{D65FA4C2-5327-1980-FBBB-1B087322BE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91" name="Google Shape;291;p30">
            <a:extLst>
              <a:ext uri="{FF2B5EF4-FFF2-40B4-BE49-F238E27FC236}">
                <a16:creationId xmlns:a16="http://schemas.microsoft.com/office/drawing/2014/main" id="{B8DDC451-C241-B637-A8CD-C1EF97138E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8930" y="1627565"/>
            <a:ext cx="4758600" cy="26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“A culpa nos conduz a alguma resposta”</a:t>
            </a:r>
            <a:endParaRPr sz="5400" dirty="0"/>
          </a:p>
        </p:txBody>
      </p:sp>
      <p:pic>
        <p:nvPicPr>
          <p:cNvPr id="293" name="Google Shape;293;p30">
            <a:extLst>
              <a:ext uri="{FF2B5EF4-FFF2-40B4-BE49-F238E27FC236}">
                <a16:creationId xmlns:a16="http://schemas.microsoft.com/office/drawing/2014/main" id="{6C0CDCC5-F78B-16FF-1385-286B8ADD51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05" t="16592" r="10020" b="10281"/>
          <a:stretch/>
        </p:blipFill>
        <p:spPr>
          <a:xfrm>
            <a:off x="5482975" y="535000"/>
            <a:ext cx="2862300" cy="407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30">
            <a:extLst>
              <a:ext uri="{FF2B5EF4-FFF2-40B4-BE49-F238E27FC236}">
                <a16:creationId xmlns:a16="http://schemas.microsoft.com/office/drawing/2014/main" id="{3746C5DB-1FDD-1C7B-6311-B610EDAF153B}"/>
              </a:ext>
            </a:extLst>
          </p:cNvPr>
          <p:cNvGrpSpPr/>
          <p:nvPr/>
        </p:nvGrpSpPr>
        <p:grpSpPr>
          <a:xfrm>
            <a:off x="4832097" y="327224"/>
            <a:ext cx="1240451" cy="1240451"/>
            <a:chOff x="-3527231" y="866288"/>
            <a:chExt cx="1958400" cy="1958400"/>
          </a:xfrm>
        </p:grpSpPr>
        <p:sp>
          <p:nvSpPr>
            <p:cNvPr id="295" name="Google Shape;295;p30">
              <a:extLst>
                <a:ext uri="{FF2B5EF4-FFF2-40B4-BE49-F238E27FC236}">
                  <a16:creationId xmlns:a16="http://schemas.microsoft.com/office/drawing/2014/main" id="{22E03D59-2F41-4947-048F-EB764FF0F4D4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>
              <a:extLst>
                <a:ext uri="{FF2B5EF4-FFF2-40B4-BE49-F238E27FC236}">
                  <a16:creationId xmlns:a16="http://schemas.microsoft.com/office/drawing/2014/main" id="{D6017297-EB97-1C6F-8EAB-0F2C1CD9B406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>
              <a:extLst>
                <a:ext uri="{FF2B5EF4-FFF2-40B4-BE49-F238E27FC236}">
                  <a16:creationId xmlns:a16="http://schemas.microsoft.com/office/drawing/2014/main" id="{4C13C107-A2BD-9A3A-B626-C98AE78DC9D5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>
              <a:extLst>
                <a:ext uri="{FF2B5EF4-FFF2-40B4-BE49-F238E27FC236}">
                  <a16:creationId xmlns:a16="http://schemas.microsoft.com/office/drawing/2014/main" id="{91F7688D-184B-1CBD-386D-EB2ADCB67C4C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>
              <a:extLst>
                <a:ext uri="{FF2B5EF4-FFF2-40B4-BE49-F238E27FC236}">
                  <a16:creationId xmlns:a16="http://schemas.microsoft.com/office/drawing/2014/main" id="{6B2913C3-1269-13AB-6B04-D8F289E58ABE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>
              <a:extLst>
                <a:ext uri="{FF2B5EF4-FFF2-40B4-BE49-F238E27FC236}">
                  <a16:creationId xmlns:a16="http://schemas.microsoft.com/office/drawing/2014/main" id="{9660155D-15C8-DB0C-11AB-AEF4CDB80D6F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547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>
          <a:extLst>
            <a:ext uri="{FF2B5EF4-FFF2-40B4-BE49-F238E27FC236}">
              <a16:creationId xmlns:a16="http://schemas.microsoft.com/office/drawing/2014/main" id="{6736E5FC-2FAE-8F73-2D9D-0597AD98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">
            <a:extLst>
              <a:ext uri="{FF2B5EF4-FFF2-40B4-BE49-F238E27FC236}">
                <a16:creationId xmlns:a16="http://schemas.microsoft.com/office/drawing/2014/main" id="{165A4045-7FA1-0514-E5C6-270F1A6F0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2986" y="1042812"/>
            <a:ext cx="4239127" cy="1586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A culpa nos conduz ao arrependimento…</a:t>
            </a:r>
            <a:endParaRPr sz="3200" dirty="0"/>
          </a:p>
        </p:txBody>
      </p:sp>
      <p:sp>
        <p:nvSpPr>
          <p:cNvPr id="589" name="Google Shape;589;p41">
            <a:extLst>
              <a:ext uri="{FF2B5EF4-FFF2-40B4-BE49-F238E27FC236}">
                <a16:creationId xmlns:a16="http://schemas.microsoft.com/office/drawing/2014/main" id="{7BEA472E-2D7A-C740-4A6F-4EEDA2E952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12987" y="2885387"/>
            <a:ext cx="37479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 culpa não é tudo ruim. A mesma nos desequilibra para que nos arrependamos.</a:t>
            </a:r>
            <a:endParaRPr sz="2800" dirty="0"/>
          </a:p>
        </p:txBody>
      </p:sp>
      <p:sp>
        <p:nvSpPr>
          <p:cNvPr id="590" name="Google Shape;590;p41">
            <a:extLst>
              <a:ext uri="{FF2B5EF4-FFF2-40B4-BE49-F238E27FC236}">
                <a16:creationId xmlns:a16="http://schemas.microsoft.com/office/drawing/2014/main" id="{0904C07E-9540-8A4C-761E-78D8185CA8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591" name="Google Shape;591;p41">
            <a:extLst>
              <a:ext uri="{FF2B5EF4-FFF2-40B4-BE49-F238E27FC236}">
                <a16:creationId xmlns:a16="http://schemas.microsoft.com/office/drawing/2014/main" id="{126950D4-E058-BE4A-A72B-455356A15412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5704" b="24930"/>
          <a:stretch/>
        </p:blipFill>
        <p:spPr>
          <a:xfrm>
            <a:off x="883113" y="589650"/>
            <a:ext cx="3321325" cy="3964200"/>
          </a:xfrm>
          <a:prstGeom prst="rect">
            <a:avLst/>
          </a:prstGeom>
        </p:spPr>
      </p:pic>
      <p:grpSp>
        <p:nvGrpSpPr>
          <p:cNvPr id="592" name="Google Shape;592;p41">
            <a:extLst>
              <a:ext uri="{FF2B5EF4-FFF2-40B4-BE49-F238E27FC236}">
                <a16:creationId xmlns:a16="http://schemas.microsoft.com/office/drawing/2014/main" id="{484295CC-8806-D033-729E-10FDE51F5F50}"/>
              </a:ext>
            </a:extLst>
          </p:cNvPr>
          <p:cNvGrpSpPr/>
          <p:nvPr/>
        </p:nvGrpSpPr>
        <p:grpSpPr>
          <a:xfrm>
            <a:off x="3331549" y="3695262"/>
            <a:ext cx="1240451" cy="1240451"/>
            <a:chOff x="-3527231" y="866288"/>
            <a:chExt cx="1958400" cy="1958400"/>
          </a:xfrm>
        </p:grpSpPr>
        <p:sp>
          <p:nvSpPr>
            <p:cNvPr id="593" name="Google Shape;593;p41">
              <a:extLst>
                <a:ext uri="{FF2B5EF4-FFF2-40B4-BE49-F238E27FC236}">
                  <a16:creationId xmlns:a16="http://schemas.microsoft.com/office/drawing/2014/main" id="{17E1C1B0-4FAD-3833-BB14-FFFB06B139B4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>
              <a:extLst>
                <a:ext uri="{FF2B5EF4-FFF2-40B4-BE49-F238E27FC236}">
                  <a16:creationId xmlns:a16="http://schemas.microsoft.com/office/drawing/2014/main" id="{AFC53507-1985-831D-972C-0FFA32D81C13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>
              <a:extLst>
                <a:ext uri="{FF2B5EF4-FFF2-40B4-BE49-F238E27FC236}">
                  <a16:creationId xmlns:a16="http://schemas.microsoft.com/office/drawing/2014/main" id="{E141BAFD-6E33-4F2D-4CAA-B46FC2991C3C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>
              <a:extLst>
                <a:ext uri="{FF2B5EF4-FFF2-40B4-BE49-F238E27FC236}">
                  <a16:creationId xmlns:a16="http://schemas.microsoft.com/office/drawing/2014/main" id="{8B72E5F3-3D3D-F262-0338-31B6BCE65C91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>
              <a:extLst>
                <a:ext uri="{FF2B5EF4-FFF2-40B4-BE49-F238E27FC236}">
                  <a16:creationId xmlns:a16="http://schemas.microsoft.com/office/drawing/2014/main" id="{AD76A13D-CA44-55B3-DC02-9E6ED33F9BC0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>
              <a:extLst>
                <a:ext uri="{FF2B5EF4-FFF2-40B4-BE49-F238E27FC236}">
                  <a16:creationId xmlns:a16="http://schemas.microsoft.com/office/drawing/2014/main" id="{652BDA56-8AE9-B5FF-F527-70446A473400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001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>
          <a:extLst>
            <a:ext uri="{FF2B5EF4-FFF2-40B4-BE49-F238E27FC236}">
              <a16:creationId xmlns:a16="http://schemas.microsoft.com/office/drawing/2014/main" id="{C381BC53-360F-3C13-F7CD-0141BC763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1">
            <a:extLst>
              <a:ext uri="{FF2B5EF4-FFF2-40B4-BE49-F238E27FC236}">
                <a16:creationId xmlns:a16="http://schemas.microsoft.com/office/drawing/2014/main" id="{14614BCB-74B4-F593-30CA-B9E9318BBB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9400" y="1056587"/>
            <a:ext cx="3747900" cy="2200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“A tristeza segundo Deus produz um arrependimento que leva à salvação e não remorso, mas a tristeza segundo o mundo produz morte.”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Merriweather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Merriweather" panose="00000500000000000000" pitchFamily="2" charset="0"/>
              </a:rPr>
              <a:t>2 Coríntios 7.9</a:t>
            </a:r>
            <a:endParaRPr sz="1600" dirty="0"/>
          </a:p>
        </p:txBody>
      </p:sp>
      <p:sp>
        <p:nvSpPr>
          <p:cNvPr id="590" name="Google Shape;590;p41">
            <a:extLst>
              <a:ext uri="{FF2B5EF4-FFF2-40B4-BE49-F238E27FC236}">
                <a16:creationId xmlns:a16="http://schemas.microsoft.com/office/drawing/2014/main" id="{CA551737-E022-18F4-E98F-0C2A217447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91" name="Google Shape;591;p41">
            <a:extLst>
              <a:ext uri="{FF2B5EF4-FFF2-40B4-BE49-F238E27FC236}">
                <a16:creationId xmlns:a16="http://schemas.microsoft.com/office/drawing/2014/main" id="{24926DBD-FF1E-97CD-8A6D-C7D02894FA2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5704" b="24930"/>
          <a:stretch/>
        </p:blipFill>
        <p:spPr>
          <a:xfrm>
            <a:off x="883113" y="589650"/>
            <a:ext cx="3321325" cy="3964200"/>
          </a:xfrm>
          <a:prstGeom prst="rect">
            <a:avLst/>
          </a:prstGeom>
        </p:spPr>
      </p:pic>
      <p:grpSp>
        <p:nvGrpSpPr>
          <p:cNvPr id="592" name="Google Shape;592;p41">
            <a:extLst>
              <a:ext uri="{FF2B5EF4-FFF2-40B4-BE49-F238E27FC236}">
                <a16:creationId xmlns:a16="http://schemas.microsoft.com/office/drawing/2014/main" id="{526BD5F9-BFB6-9A67-CF41-359331950057}"/>
              </a:ext>
            </a:extLst>
          </p:cNvPr>
          <p:cNvGrpSpPr/>
          <p:nvPr/>
        </p:nvGrpSpPr>
        <p:grpSpPr>
          <a:xfrm>
            <a:off x="3331549" y="3695262"/>
            <a:ext cx="1240451" cy="1240451"/>
            <a:chOff x="-3527231" y="866288"/>
            <a:chExt cx="1958400" cy="1958400"/>
          </a:xfrm>
        </p:grpSpPr>
        <p:sp>
          <p:nvSpPr>
            <p:cNvPr id="593" name="Google Shape;593;p41">
              <a:extLst>
                <a:ext uri="{FF2B5EF4-FFF2-40B4-BE49-F238E27FC236}">
                  <a16:creationId xmlns:a16="http://schemas.microsoft.com/office/drawing/2014/main" id="{2B911EB9-1CE5-8DE0-0922-BBA80A087647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>
              <a:extLst>
                <a:ext uri="{FF2B5EF4-FFF2-40B4-BE49-F238E27FC236}">
                  <a16:creationId xmlns:a16="http://schemas.microsoft.com/office/drawing/2014/main" id="{F74456BD-6F40-761B-2D24-9975E5562D84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>
              <a:extLst>
                <a:ext uri="{FF2B5EF4-FFF2-40B4-BE49-F238E27FC236}">
                  <a16:creationId xmlns:a16="http://schemas.microsoft.com/office/drawing/2014/main" id="{CAE343D6-1829-23CC-8BEC-8835F46B827A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>
              <a:extLst>
                <a:ext uri="{FF2B5EF4-FFF2-40B4-BE49-F238E27FC236}">
                  <a16:creationId xmlns:a16="http://schemas.microsoft.com/office/drawing/2014/main" id="{9517B52C-61D1-5F1B-7348-8CBE504236FB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>
              <a:extLst>
                <a:ext uri="{FF2B5EF4-FFF2-40B4-BE49-F238E27FC236}">
                  <a16:creationId xmlns:a16="http://schemas.microsoft.com/office/drawing/2014/main" id="{3DC95AD0-07BC-ADE9-9454-6B4A30871345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>
              <a:extLst>
                <a:ext uri="{FF2B5EF4-FFF2-40B4-BE49-F238E27FC236}">
                  <a16:creationId xmlns:a16="http://schemas.microsoft.com/office/drawing/2014/main" id="{3355C7EC-FCC5-55D0-3120-B4B0A94F5502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225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48E010A6-9915-93B7-B746-3AF7C1A39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>
            <a:extLst>
              <a:ext uri="{FF2B5EF4-FFF2-40B4-BE49-F238E27FC236}">
                <a16:creationId xmlns:a16="http://schemas.microsoft.com/office/drawing/2014/main" id="{A7EF7C32-5346-D05C-9C8D-F6B16B1FC7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24700" cy="11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Definindo…</a:t>
            </a:r>
            <a:endParaRPr sz="5400" dirty="0"/>
          </a:p>
        </p:txBody>
      </p:sp>
      <p:sp>
        <p:nvSpPr>
          <p:cNvPr id="337" name="Google Shape;337;p33">
            <a:extLst>
              <a:ext uri="{FF2B5EF4-FFF2-40B4-BE49-F238E27FC236}">
                <a16:creationId xmlns:a16="http://schemas.microsoft.com/office/drawing/2014/main" id="{9D3B579C-2D2B-927F-A07C-A9C22B5338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38" name="Google Shape;338;p33">
            <a:extLst>
              <a:ext uri="{FF2B5EF4-FFF2-40B4-BE49-F238E27FC236}">
                <a16:creationId xmlns:a16="http://schemas.microsoft.com/office/drawing/2014/main" id="{734EF16A-86D1-9669-7CA5-46291AD047B5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0617" t="2507" r="22473" b="2507"/>
          <a:stretch/>
        </p:blipFill>
        <p:spPr>
          <a:xfrm rot="709">
            <a:off x="6745019" y="1000070"/>
            <a:ext cx="2351768" cy="3143360"/>
          </a:xfrm>
          <a:prstGeom prst="rect">
            <a:avLst/>
          </a:prstGeom>
        </p:spPr>
      </p:pic>
      <p:grpSp>
        <p:nvGrpSpPr>
          <p:cNvPr id="339" name="Google Shape;339;p33">
            <a:extLst>
              <a:ext uri="{FF2B5EF4-FFF2-40B4-BE49-F238E27FC236}">
                <a16:creationId xmlns:a16="http://schemas.microsoft.com/office/drawing/2014/main" id="{BB9E94CA-42BA-A8E3-E81C-4FF96465D3EF}"/>
              </a:ext>
            </a:extLst>
          </p:cNvPr>
          <p:cNvGrpSpPr/>
          <p:nvPr/>
        </p:nvGrpSpPr>
        <p:grpSpPr>
          <a:xfrm>
            <a:off x="715111" y="2398261"/>
            <a:ext cx="392134" cy="784268"/>
            <a:chOff x="8657875" y="-1229825"/>
            <a:chExt cx="546300" cy="1092600"/>
          </a:xfrm>
        </p:grpSpPr>
        <p:sp>
          <p:nvSpPr>
            <p:cNvPr id="340" name="Google Shape;340;p33">
              <a:extLst>
                <a:ext uri="{FF2B5EF4-FFF2-40B4-BE49-F238E27FC236}">
                  <a16:creationId xmlns:a16="http://schemas.microsoft.com/office/drawing/2014/main" id="{D6B9FB59-8D8F-BF06-3498-AD6334AD6B52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>
              <a:extLst>
                <a:ext uri="{FF2B5EF4-FFF2-40B4-BE49-F238E27FC236}">
                  <a16:creationId xmlns:a16="http://schemas.microsoft.com/office/drawing/2014/main" id="{6FAB6084-978B-1EDC-08B9-53C401CCC157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>
              <a:extLst>
                <a:ext uri="{FF2B5EF4-FFF2-40B4-BE49-F238E27FC236}">
                  <a16:creationId xmlns:a16="http://schemas.microsoft.com/office/drawing/2014/main" id="{F921E52D-127A-F846-610D-E792EA122A00}"/>
                </a:ext>
              </a:extLst>
            </p:cNvPr>
            <p:cNvSpPr/>
            <p:nvPr/>
          </p:nvSpPr>
          <p:spPr>
            <a:xfrm>
              <a:off x="8657875" y="-6835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>
            <a:extLst>
              <a:ext uri="{FF2B5EF4-FFF2-40B4-BE49-F238E27FC236}">
                <a16:creationId xmlns:a16="http://schemas.microsoft.com/office/drawing/2014/main" id="{9B3E69DA-56B5-8EED-25F6-07CAAEE51874}"/>
              </a:ext>
            </a:extLst>
          </p:cNvPr>
          <p:cNvGrpSpPr/>
          <p:nvPr/>
        </p:nvGrpSpPr>
        <p:grpSpPr>
          <a:xfrm>
            <a:off x="7602047" y="671874"/>
            <a:ext cx="1240451" cy="1240451"/>
            <a:chOff x="-3527231" y="866288"/>
            <a:chExt cx="1958400" cy="1958400"/>
          </a:xfrm>
        </p:grpSpPr>
        <p:sp>
          <p:nvSpPr>
            <p:cNvPr id="344" name="Google Shape;344;p33">
              <a:extLst>
                <a:ext uri="{FF2B5EF4-FFF2-40B4-BE49-F238E27FC236}">
                  <a16:creationId xmlns:a16="http://schemas.microsoft.com/office/drawing/2014/main" id="{FE3B25C2-6320-5C4F-B221-64993E8F9CDB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>
              <a:extLst>
                <a:ext uri="{FF2B5EF4-FFF2-40B4-BE49-F238E27FC236}">
                  <a16:creationId xmlns:a16="http://schemas.microsoft.com/office/drawing/2014/main" id="{9C4E1DA1-2504-8F64-AB7A-4CE75F0AE5E7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>
              <a:extLst>
                <a:ext uri="{FF2B5EF4-FFF2-40B4-BE49-F238E27FC236}">
                  <a16:creationId xmlns:a16="http://schemas.microsoft.com/office/drawing/2014/main" id="{F9456E2E-8046-DF92-0F44-31FEA70ACD8D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>
              <a:extLst>
                <a:ext uri="{FF2B5EF4-FFF2-40B4-BE49-F238E27FC236}">
                  <a16:creationId xmlns:a16="http://schemas.microsoft.com/office/drawing/2014/main" id="{5FDE970C-2B18-FAF2-0DEA-6D3D10051260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>
              <a:extLst>
                <a:ext uri="{FF2B5EF4-FFF2-40B4-BE49-F238E27FC236}">
                  <a16:creationId xmlns:a16="http://schemas.microsoft.com/office/drawing/2014/main" id="{184B6356-CDFA-533F-72A5-4E6416AC12E4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>
              <a:extLst>
                <a:ext uri="{FF2B5EF4-FFF2-40B4-BE49-F238E27FC236}">
                  <a16:creationId xmlns:a16="http://schemas.microsoft.com/office/drawing/2014/main" id="{32014495-98BF-7554-024D-F4D651158240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0" name="Google Shape;350;p33">
            <a:extLst>
              <a:ext uri="{FF2B5EF4-FFF2-40B4-BE49-F238E27FC236}">
                <a16:creationId xmlns:a16="http://schemas.microsoft.com/office/drawing/2014/main" id="{A9EED252-CEA1-BA6B-50A7-371D54822D44}"/>
              </a:ext>
            </a:extLst>
          </p:cNvPr>
          <p:cNvCxnSpPr/>
          <p:nvPr/>
        </p:nvCxnSpPr>
        <p:spPr>
          <a:xfrm rot="10800000">
            <a:off x="715325" y="535000"/>
            <a:ext cx="39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D251A06-E17A-9E71-24A2-D18FCDDB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43" y="1743143"/>
            <a:ext cx="6361344" cy="22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1D559C9B-C65D-4EF7-A0BB-3DFF5BA3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>
            <a:extLst>
              <a:ext uri="{FF2B5EF4-FFF2-40B4-BE49-F238E27FC236}">
                <a16:creationId xmlns:a16="http://schemas.microsoft.com/office/drawing/2014/main" id="{46361E3A-0FA7-8A64-51BA-FC1D3B937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arrependimento verdadeiro</a:t>
            </a:r>
            <a:endParaRPr dirty="0"/>
          </a:p>
        </p:txBody>
      </p:sp>
      <p:sp>
        <p:nvSpPr>
          <p:cNvPr id="306" name="Google Shape;306;p31">
            <a:extLst>
              <a:ext uri="{FF2B5EF4-FFF2-40B4-BE49-F238E27FC236}">
                <a16:creationId xmlns:a16="http://schemas.microsoft.com/office/drawing/2014/main" id="{65AED09C-F368-57EC-ACCE-BD661A347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21545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Salmo 51</a:t>
            </a:r>
            <a:endParaRPr sz="2800" b="1" dirty="0"/>
          </a:p>
        </p:txBody>
      </p:sp>
      <p:sp>
        <p:nvSpPr>
          <p:cNvPr id="307" name="Google Shape;307;p31">
            <a:extLst>
              <a:ext uri="{FF2B5EF4-FFF2-40B4-BE49-F238E27FC236}">
                <a16:creationId xmlns:a16="http://schemas.microsoft.com/office/drawing/2014/main" id="{7CCFAAD5-89BF-150B-0480-BBE5EF98AA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308" name="Google Shape;308;p31">
            <a:extLst>
              <a:ext uri="{FF2B5EF4-FFF2-40B4-BE49-F238E27FC236}">
                <a16:creationId xmlns:a16="http://schemas.microsoft.com/office/drawing/2014/main" id="{07519ACD-EB91-61B7-F4D0-8CF7F90BF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886901"/>
              </p:ext>
            </p:extLst>
          </p:nvPr>
        </p:nvGraphicFramePr>
        <p:xfrm>
          <a:off x="720000" y="2030950"/>
          <a:ext cx="7704000" cy="2133600"/>
        </p:xfrm>
        <a:graphic>
          <a:graphicData uri="http://schemas.openxmlformats.org/drawingml/2006/table">
            <a:tbl>
              <a:tblPr>
                <a:noFill/>
                <a:tableStyleId>{4941FBFE-3DC4-4E8F-8C14-A48E584A7338}</a:tableStyleId>
              </a:tblPr>
              <a:tblGrid>
                <a:gridCol w="312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sng" dirty="0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Transferência</a:t>
                      </a:r>
                      <a:endParaRPr sz="2800" u="sng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8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Versículo 4</a:t>
                      </a:r>
                      <a:endParaRPr sz="28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sng" dirty="0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Minimizar </a:t>
                      </a:r>
                      <a:endParaRPr sz="2800" u="sng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8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Versículo 5 </a:t>
                      </a:r>
                      <a:endParaRPr sz="28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sng" dirty="0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Coletivizar</a:t>
                      </a:r>
                      <a:endParaRPr sz="2800" u="sng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8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Versículo 3</a:t>
                      </a:r>
                      <a:endParaRPr sz="28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sng" dirty="0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Negação </a:t>
                      </a:r>
                      <a:endParaRPr sz="2800" u="sng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8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Versículo 1-2</a:t>
                      </a:r>
                      <a:endParaRPr sz="28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sng" dirty="0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Dessensibilização </a:t>
                      </a:r>
                      <a:endParaRPr sz="2800" u="sng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Versículo 10</a:t>
                      </a:r>
                      <a:endParaRPr sz="28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01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788516B9-9941-C30E-63B0-6ADD057BF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8">
            <a:extLst>
              <a:ext uri="{FF2B5EF4-FFF2-40B4-BE49-F238E27FC236}">
                <a16:creationId xmlns:a16="http://schemas.microsoft.com/office/drawing/2014/main" id="{1E12CBF8-3F3B-3C14-B94D-961562F951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78" y="3339395"/>
            <a:ext cx="33792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Tentativas vazias</a:t>
            </a:r>
            <a:endParaRPr sz="3200" b="1" dirty="0"/>
          </a:p>
        </p:txBody>
      </p:sp>
      <p:pic>
        <p:nvPicPr>
          <p:cNvPr id="785" name="Google Shape;785;p48">
            <a:extLst>
              <a:ext uri="{FF2B5EF4-FFF2-40B4-BE49-F238E27FC236}">
                <a16:creationId xmlns:a16="http://schemas.microsoft.com/office/drawing/2014/main" id="{1C066121-A4CB-AB6A-41B1-B1BB6B0A1364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348" t="34493" r="13326" b="14914"/>
          <a:stretch/>
        </p:blipFill>
        <p:spPr>
          <a:xfrm>
            <a:off x="720000" y="535000"/>
            <a:ext cx="3456000" cy="2064300"/>
          </a:xfrm>
          <a:prstGeom prst="rect">
            <a:avLst/>
          </a:prstGeom>
        </p:spPr>
      </p:pic>
      <p:sp>
        <p:nvSpPr>
          <p:cNvPr id="786" name="Google Shape;786;p48">
            <a:extLst>
              <a:ext uri="{FF2B5EF4-FFF2-40B4-BE49-F238E27FC236}">
                <a16:creationId xmlns:a16="http://schemas.microsoft.com/office/drawing/2014/main" id="{6C6F49FA-2F26-BEDF-92B1-42F632FC12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787" name="Google Shape;787;p48">
            <a:extLst>
              <a:ext uri="{FF2B5EF4-FFF2-40B4-BE49-F238E27FC236}">
                <a16:creationId xmlns:a16="http://schemas.microsoft.com/office/drawing/2014/main" id="{C4EEA91C-4677-3A17-EE1D-B8FC3BC53A5A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0522" r="8043"/>
          <a:stretch/>
        </p:blipFill>
        <p:spPr>
          <a:xfrm>
            <a:off x="6493922" y="535000"/>
            <a:ext cx="1935000" cy="4073400"/>
          </a:xfrm>
          <a:prstGeom prst="rect">
            <a:avLst/>
          </a:prstGeom>
        </p:spPr>
      </p:pic>
      <p:pic>
        <p:nvPicPr>
          <p:cNvPr id="788" name="Google Shape;788;p48">
            <a:extLst>
              <a:ext uri="{FF2B5EF4-FFF2-40B4-BE49-F238E27FC236}">
                <a16:creationId xmlns:a16="http://schemas.microsoft.com/office/drawing/2014/main" id="{AB3CBFB0-AAAD-4D93-61D1-5D128933ABA5}"/>
              </a:ext>
            </a:extLst>
          </p:cNvPr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4286" r="14279"/>
          <a:stretch/>
        </p:blipFill>
        <p:spPr>
          <a:xfrm>
            <a:off x="4367460" y="535000"/>
            <a:ext cx="1935000" cy="4073400"/>
          </a:xfrm>
          <a:prstGeom prst="rect">
            <a:avLst/>
          </a:prstGeom>
        </p:spPr>
      </p:pic>
      <p:cxnSp>
        <p:nvCxnSpPr>
          <p:cNvPr id="789" name="Google Shape;789;p48">
            <a:extLst>
              <a:ext uri="{FF2B5EF4-FFF2-40B4-BE49-F238E27FC236}">
                <a16:creationId xmlns:a16="http://schemas.microsoft.com/office/drawing/2014/main" id="{0BB0BB9B-8793-C165-7B9C-97D16D28A3E2}"/>
              </a:ext>
            </a:extLst>
          </p:cNvPr>
          <p:cNvCxnSpPr/>
          <p:nvPr/>
        </p:nvCxnSpPr>
        <p:spPr>
          <a:xfrm>
            <a:off x="720000" y="2902800"/>
            <a:ext cx="345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0" name="Google Shape;790;p48">
            <a:extLst>
              <a:ext uri="{FF2B5EF4-FFF2-40B4-BE49-F238E27FC236}">
                <a16:creationId xmlns:a16="http://schemas.microsoft.com/office/drawing/2014/main" id="{4437CE42-3E56-C10C-CEA2-7A7C76318F3C}"/>
              </a:ext>
            </a:extLst>
          </p:cNvPr>
          <p:cNvGrpSpPr/>
          <p:nvPr/>
        </p:nvGrpSpPr>
        <p:grpSpPr>
          <a:xfrm>
            <a:off x="-257043" y="989465"/>
            <a:ext cx="1358738" cy="1358738"/>
            <a:chOff x="-3527231" y="866288"/>
            <a:chExt cx="1958400" cy="1958400"/>
          </a:xfrm>
        </p:grpSpPr>
        <p:sp>
          <p:nvSpPr>
            <p:cNvPr id="791" name="Google Shape;791;p48">
              <a:extLst>
                <a:ext uri="{FF2B5EF4-FFF2-40B4-BE49-F238E27FC236}">
                  <a16:creationId xmlns:a16="http://schemas.microsoft.com/office/drawing/2014/main" id="{467CC434-CA17-E36A-F6A5-3D6D258D395C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>
              <a:extLst>
                <a:ext uri="{FF2B5EF4-FFF2-40B4-BE49-F238E27FC236}">
                  <a16:creationId xmlns:a16="http://schemas.microsoft.com/office/drawing/2014/main" id="{9B85CB7B-C10F-3347-DF62-F872E94ACE15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>
              <a:extLst>
                <a:ext uri="{FF2B5EF4-FFF2-40B4-BE49-F238E27FC236}">
                  <a16:creationId xmlns:a16="http://schemas.microsoft.com/office/drawing/2014/main" id="{50B87598-42DA-3A44-7908-F773182260F3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>
              <a:extLst>
                <a:ext uri="{FF2B5EF4-FFF2-40B4-BE49-F238E27FC236}">
                  <a16:creationId xmlns:a16="http://schemas.microsoft.com/office/drawing/2014/main" id="{34BAADFE-9C40-07F6-4380-D7EF7B383AD3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>
              <a:extLst>
                <a:ext uri="{FF2B5EF4-FFF2-40B4-BE49-F238E27FC236}">
                  <a16:creationId xmlns:a16="http://schemas.microsoft.com/office/drawing/2014/main" id="{D3E3C6E4-31B1-1DE7-6E4C-B57ED103DB80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>
              <a:extLst>
                <a:ext uri="{FF2B5EF4-FFF2-40B4-BE49-F238E27FC236}">
                  <a16:creationId xmlns:a16="http://schemas.microsoft.com/office/drawing/2014/main" id="{04C43F34-4411-74CF-D589-067D1F4D96FF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164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>
          <a:extLst>
            <a:ext uri="{FF2B5EF4-FFF2-40B4-BE49-F238E27FC236}">
              <a16:creationId xmlns:a16="http://schemas.microsoft.com/office/drawing/2014/main" id="{81F6D77A-A5C3-349E-3ACF-11C96A14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>
            <a:extLst>
              <a:ext uri="{FF2B5EF4-FFF2-40B4-BE49-F238E27FC236}">
                <a16:creationId xmlns:a16="http://schemas.microsoft.com/office/drawing/2014/main" id="{9074A855-B115-B23B-A4A8-501FC31CB3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Tentativas vazias</a:t>
            </a:r>
            <a:endParaRPr dirty="0"/>
          </a:p>
        </p:txBody>
      </p:sp>
      <p:sp>
        <p:nvSpPr>
          <p:cNvPr id="487" name="Google Shape;487;p38">
            <a:extLst>
              <a:ext uri="{FF2B5EF4-FFF2-40B4-BE49-F238E27FC236}">
                <a16:creationId xmlns:a16="http://schemas.microsoft.com/office/drawing/2014/main" id="{7F088996-45FF-0A21-92C5-1352D03E19D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45100" y="2363774"/>
            <a:ext cx="2960700" cy="922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Autopunição</a:t>
            </a:r>
            <a:endParaRPr sz="2400" b="1" dirty="0"/>
          </a:p>
        </p:txBody>
      </p:sp>
      <p:sp>
        <p:nvSpPr>
          <p:cNvPr id="490" name="Google Shape;490;p38">
            <a:extLst>
              <a:ext uri="{FF2B5EF4-FFF2-40B4-BE49-F238E27FC236}">
                <a16:creationId xmlns:a16="http://schemas.microsoft.com/office/drawing/2014/main" id="{54D9D5F3-1EDC-BB29-964D-547755131DC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45100" y="1158274"/>
            <a:ext cx="2960700" cy="922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Melhorar autoestima</a:t>
            </a:r>
            <a:endParaRPr sz="2400" b="1" dirty="0"/>
          </a:p>
        </p:txBody>
      </p:sp>
      <p:sp>
        <p:nvSpPr>
          <p:cNvPr id="492" name="Google Shape;492;p38">
            <a:extLst>
              <a:ext uri="{FF2B5EF4-FFF2-40B4-BE49-F238E27FC236}">
                <a16:creationId xmlns:a16="http://schemas.microsoft.com/office/drawing/2014/main" id="{7CCD4892-E05D-9F38-745D-8148338CC6E5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1445100" y="3569274"/>
            <a:ext cx="2960700" cy="922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Pena de si mesmo</a:t>
            </a:r>
            <a:endParaRPr sz="2400" b="1" dirty="0"/>
          </a:p>
        </p:txBody>
      </p:sp>
      <p:sp>
        <p:nvSpPr>
          <p:cNvPr id="494" name="Google Shape;494;p38">
            <a:extLst>
              <a:ext uri="{FF2B5EF4-FFF2-40B4-BE49-F238E27FC236}">
                <a16:creationId xmlns:a16="http://schemas.microsoft.com/office/drawing/2014/main" id="{E05281FC-5817-8892-FBBF-73776A21BCEB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475500" y="1158274"/>
            <a:ext cx="2946000" cy="922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Autogratificação</a:t>
            </a:r>
            <a:endParaRPr sz="2400" b="1" dirty="0"/>
          </a:p>
        </p:txBody>
      </p:sp>
      <p:sp>
        <p:nvSpPr>
          <p:cNvPr id="496" name="Google Shape;496;p38">
            <a:extLst>
              <a:ext uri="{FF2B5EF4-FFF2-40B4-BE49-F238E27FC236}">
                <a16:creationId xmlns:a16="http://schemas.microsoft.com/office/drawing/2014/main" id="{71444C93-8EB2-2106-2898-6EF24C68379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475500" y="2363774"/>
            <a:ext cx="2946000" cy="922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Químicas/Drogas</a:t>
            </a:r>
            <a:endParaRPr sz="2400" b="1" dirty="0"/>
          </a:p>
        </p:txBody>
      </p:sp>
      <p:sp>
        <p:nvSpPr>
          <p:cNvPr id="498" name="Google Shape;498;p38">
            <a:extLst>
              <a:ext uri="{FF2B5EF4-FFF2-40B4-BE49-F238E27FC236}">
                <a16:creationId xmlns:a16="http://schemas.microsoft.com/office/drawing/2014/main" id="{E8130B17-A771-25AA-275D-F915C9C4A4F8}"/>
              </a:ext>
            </a:extLst>
          </p:cNvPr>
          <p:cNvSpPr txBox="1">
            <a:spLocks noGrp="1"/>
          </p:cNvSpPr>
          <p:nvPr>
            <p:ph type="subTitle" idx="15"/>
          </p:nvPr>
        </p:nvSpPr>
        <p:spPr>
          <a:xfrm>
            <a:off x="5475500" y="3569274"/>
            <a:ext cx="2946000" cy="922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Fuga</a:t>
            </a:r>
            <a:endParaRPr sz="2400" b="1" dirty="0"/>
          </a:p>
        </p:txBody>
      </p:sp>
      <p:cxnSp>
        <p:nvCxnSpPr>
          <p:cNvPr id="499" name="Google Shape;499;p38">
            <a:extLst>
              <a:ext uri="{FF2B5EF4-FFF2-40B4-BE49-F238E27FC236}">
                <a16:creationId xmlns:a16="http://schemas.microsoft.com/office/drawing/2014/main" id="{DDA94032-3DE8-F223-DBF7-58C781E99338}"/>
              </a:ext>
            </a:extLst>
          </p:cNvPr>
          <p:cNvCxnSpPr/>
          <p:nvPr/>
        </p:nvCxnSpPr>
        <p:spPr>
          <a:xfrm rot="10800000">
            <a:off x="1445113" y="1158250"/>
            <a:ext cx="297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38">
            <a:extLst>
              <a:ext uri="{FF2B5EF4-FFF2-40B4-BE49-F238E27FC236}">
                <a16:creationId xmlns:a16="http://schemas.microsoft.com/office/drawing/2014/main" id="{28EA4740-D6C2-45F9-1B9D-131D1490D01A}"/>
              </a:ext>
            </a:extLst>
          </p:cNvPr>
          <p:cNvCxnSpPr/>
          <p:nvPr/>
        </p:nvCxnSpPr>
        <p:spPr>
          <a:xfrm rot="10800000">
            <a:off x="1445113" y="2363750"/>
            <a:ext cx="297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38">
            <a:extLst>
              <a:ext uri="{FF2B5EF4-FFF2-40B4-BE49-F238E27FC236}">
                <a16:creationId xmlns:a16="http://schemas.microsoft.com/office/drawing/2014/main" id="{BA0F694E-942F-E16D-570C-AF7018560AE0}"/>
              </a:ext>
            </a:extLst>
          </p:cNvPr>
          <p:cNvCxnSpPr/>
          <p:nvPr/>
        </p:nvCxnSpPr>
        <p:spPr>
          <a:xfrm rot="10800000">
            <a:off x="1445113" y="3569275"/>
            <a:ext cx="297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38">
            <a:extLst>
              <a:ext uri="{FF2B5EF4-FFF2-40B4-BE49-F238E27FC236}">
                <a16:creationId xmlns:a16="http://schemas.microsoft.com/office/drawing/2014/main" id="{8A61C32F-E9C8-1C95-A181-C7C3529EAE56}"/>
              </a:ext>
            </a:extLst>
          </p:cNvPr>
          <p:cNvCxnSpPr/>
          <p:nvPr/>
        </p:nvCxnSpPr>
        <p:spPr>
          <a:xfrm rot="10800000">
            <a:off x="5468200" y="1158250"/>
            <a:ext cx="296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38">
            <a:extLst>
              <a:ext uri="{FF2B5EF4-FFF2-40B4-BE49-F238E27FC236}">
                <a16:creationId xmlns:a16="http://schemas.microsoft.com/office/drawing/2014/main" id="{57279F14-B9FA-5C89-A018-CB3DBE443D02}"/>
              </a:ext>
            </a:extLst>
          </p:cNvPr>
          <p:cNvCxnSpPr/>
          <p:nvPr/>
        </p:nvCxnSpPr>
        <p:spPr>
          <a:xfrm rot="10800000">
            <a:off x="5468200" y="2363750"/>
            <a:ext cx="296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38">
            <a:extLst>
              <a:ext uri="{FF2B5EF4-FFF2-40B4-BE49-F238E27FC236}">
                <a16:creationId xmlns:a16="http://schemas.microsoft.com/office/drawing/2014/main" id="{D0350313-8803-0C7F-62C9-A6F80B5B204D}"/>
              </a:ext>
            </a:extLst>
          </p:cNvPr>
          <p:cNvCxnSpPr/>
          <p:nvPr/>
        </p:nvCxnSpPr>
        <p:spPr>
          <a:xfrm rot="10800000">
            <a:off x="5468200" y="3569275"/>
            <a:ext cx="296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5" name="Google Shape;505;p38">
            <a:extLst>
              <a:ext uri="{FF2B5EF4-FFF2-40B4-BE49-F238E27FC236}">
                <a16:creationId xmlns:a16="http://schemas.microsoft.com/office/drawing/2014/main" id="{25289AF5-6F61-386C-76FA-91F81D25140B}"/>
              </a:ext>
            </a:extLst>
          </p:cNvPr>
          <p:cNvSpPr/>
          <p:nvPr/>
        </p:nvSpPr>
        <p:spPr>
          <a:xfrm>
            <a:off x="720000" y="1158263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8">
            <a:extLst>
              <a:ext uri="{FF2B5EF4-FFF2-40B4-BE49-F238E27FC236}">
                <a16:creationId xmlns:a16="http://schemas.microsoft.com/office/drawing/2014/main" id="{CCA9FDCA-9F2A-10FD-3128-C5AD65023110}"/>
              </a:ext>
            </a:extLst>
          </p:cNvPr>
          <p:cNvSpPr/>
          <p:nvPr/>
        </p:nvSpPr>
        <p:spPr>
          <a:xfrm>
            <a:off x="720000" y="2338488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8">
            <a:extLst>
              <a:ext uri="{FF2B5EF4-FFF2-40B4-BE49-F238E27FC236}">
                <a16:creationId xmlns:a16="http://schemas.microsoft.com/office/drawing/2014/main" id="{B1EF1235-29EF-BD31-4886-36BC6E1E1A72}"/>
              </a:ext>
            </a:extLst>
          </p:cNvPr>
          <p:cNvSpPr/>
          <p:nvPr/>
        </p:nvSpPr>
        <p:spPr>
          <a:xfrm>
            <a:off x="720000" y="3569263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8">
            <a:extLst>
              <a:ext uri="{FF2B5EF4-FFF2-40B4-BE49-F238E27FC236}">
                <a16:creationId xmlns:a16="http://schemas.microsoft.com/office/drawing/2014/main" id="{A98C00BF-559B-54F4-F15D-A0C80F97F11B}"/>
              </a:ext>
            </a:extLst>
          </p:cNvPr>
          <p:cNvSpPr/>
          <p:nvPr/>
        </p:nvSpPr>
        <p:spPr>
          <a:xfrm>
            <a:off x="4712550" y="1158263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8">
            <a:extLst>
              <a:ext uri="{FF2B5EF4-FFF2-40B4-BE49-F238E27FC236}">
                <a16:creationId xmlns:a16="http://schemas.microsoft.com/office/drawing/2014/main" id="{E9369230-441C-A6DC-0768-8931A1244067}"/>
              </a:ext>
            </a:extLst>
          </p:cNvPr>
          <p:cNvSpPr/>
          <p:nvPr/>
        </p:nvSpPr>
        <p:spPr>
          <a:xfrm>
            <a:off x="4712550" y="2338488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8">
            <a:extLst>
              <a:ext uri="{FF2B5EF4-FFF2-40B4-BE49-F238E27FC236}">
                <a16:creationId xmlns:a16="http://schemas.microsoft.com/office/drawing/2014/main" id="{3DD88F01-D049-0F34-737B-2EC776460ED8}"/>
              </a:ext>
            </a:extLst>
          </p:cNvPr>
          <p:cNvSpPr/>
          <p:nvPr/>
        </p:nvSpPr>
        <p:spPr>
          <a:xfrm>
            <a:off x="4712550" y="3569263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8">
            <a:extLst>
              <a:ext uri="{FF2B5EF4-FFF2-40B4-BE49-F238E27FC236}">
                <a16:creationId xmlns:a16="http://schemas.microsoft.com/office/drawing/2014/main" id="{3CCF9273-33EF-59C4-06FE-FE89DB1F73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512" name="Google Shape;512;p38">
            <a:extLst>
              <a:ext uri="{FF2B5EF4-FFF2-40B4-BE49-F238E27FC236}">
                <a16:creationId xmlns:a16="http://schemas.microsoft.com/office/drawing/2014/main" id="{E586270F-2D05-0932-CEEC-AF927F98DF77}"/>
              </a:ext>
            </a:extLst>
          </p:cNvPr>
          <p:cNvGrpSpPr/>
          <p:nvPr/>
        </p:nvGrpSpPr>
        <p:grpSpPr>
          <a:xfrm>
            <a:off x="4872413" y="3627588"/>
            <a:ext cx="261675" cy="349850"/>
            <a:chOff x="6967350" y="3609900"/>
            <a:chExt cx="261675" cy="349850"/>
          </a:xfrm>
        </p:grpSpPr>
        <p:sp>
          <p:nvSpPr>
            <p:cNvPr id="513" name="Google Shape;513;p38">
              <a:extLst>
                <a:ext uri="{FF2B5EF4-FFF2-40B4-BE49-F238E27FC236}">
                  <a16:creationId xmlns:a16="http://schemas.microsoft.com/office/drawing/2014/main" id="{3E4B9B8A-F6B5-5C47-43B1-8084C97A079E}"/>
                </a:ext>
              </a:extLst>
            </p:cNvPr>
            <p:cNvSpPr/>
            <p:nvPr/>
          </p:nvSpPr>
          <p:spPr>
            <a:xfrm>
              <a:off x="6967350" y="3609900"/>
              <a:ext cx="261675" cy="349850"/>
            </a:xfrm>
            <a:custGeom>
              <a:avLst/>
              <a:gdLst/>
              <a:ahLst/>
              <a:cxnLst/>
              <a:rect l="l" t="t" r="r" b="b"/>
              <a:pathLst>
                <a:path w="10467" h="13994" extrusionOk="0">
                  <a:moveTo>
                    <a:pt x="9177" y="550"/>
                  </a:moveTo>
                  <a:lnTo>
                    <a:pt x="8344" y="2097"/>
                  </a:lnTo>
                  <a:cubicBezTo>
                    <a:pt x="8306" y="2169"/>
                    <a:pt x="8306" y="2262"/>
                    <a:pt x="8335" y="2334"/>
                  </a:cubicBezTo>
                  <a:cubicBezTo>
                    <a:pt x="8370" y="2418"/>
                    <a:pt x="8445" y="2473"/>
                    <a:pt x="8526" y="2490"/>
                  </a:cubicBezTo>
                  <a:lnTo>
                    <a:pt x="9286" y="2664"/>
                  </a:lnTo>
                  <a:lnTo>
                    <a:pt x="7803" y="4569"/>
                  </a:lnTo>
                  <a:lnTo>
                    <a:pt x="7803" y="4569"/>
                  </a:lnTo>
                  <a:lnTo>
                    <a:pt x="8078" y="3251"/>
                  </a:lnTo>
                  <a:cubicBezTo>
                    <a:pt x="8095" y="3178"/>
                    <a:pt x="8078" y="3104"/>
                    <a:pt x="8031" y="3040"/>
                  </a:cubicBezTo>
                  <a:cubicBezTo>
                    <a:pt x="7985" y="2976"/>
                    <a:pt x="7922" y="2930"/>
                    <a:pt x="7840" y="2930"/>
                  </a:cubicBezTo>
                  <a:lnTo>
                    <a:pt x="7034" y="2840"/>
                  </a:lnTo>
                  <a:lnTo>
                    <a:pt x="7574" y="550"/>
                  </a:lnTo>
                  <a:close/>
                  <a:moveTo>
                    <a:pt x="7363" y="0"/>
                  </a:moveTo>
                  <a:cubicBezTo>
                    <a:pt x="7236" y="0"/>
                    <a:pt x="7126" y="82"/>
                    <a:pt x="7097" y="211"/>
                  </a:cubicBezTo>
                  <a:lnTo>
                    <a:pt x="6658" y="2051"/>
                  </a:lnTo>
                  <a:cubicBezTo>
                    <a:pt x="6366" y="1996"/>
                    <a:pt x="6062" y="1969"/>
                    <a:pt x="5770" y="1969"/>
                  </a:cubicBezTo>
                  <a:cubicBezTo>
                    <a:pt x="4515" y="1969"/>
                    <a:pt x="3335" y="2455"/>
                    <a:pt x="2445" y="3334"/>
                  </a:cubicBezTo>
                  <a:cubicBezTo>
                    <a:pt x="1557" y="4213"/>
                    <a:pt x="1062" y="5385"/>
                    <a:pt x="1062" y="6620"/>
                  </a:cubicBezTo>
                  <a:cubicBezTo>
                    <a:pt x="1062" y="6906"/>
                    <a:pt x="816" y="7427"/>
                    <a:pt x="394" y="8013"/>
                  </a:cubicBezTo>
                  <a:cubicBezTo>
                    <a:pt x="1" y="8563"/>
                    <a:pt x="56" y="8947"/>
                    <a:pt x="174" y="9176"/>
                  </a:cubicBezTo>
                  <a:cubicBezTo>
                    <a:pt x="293" y="9413"/>
                    <a:pt x="596" y="9697"/>
                    <a:pt x="1346" y="9752"/>
                  </a:cubicBezTo>
                  <a:lnTo>
                    <a:pt x="1346" y="10943"/>
                  </a:lnTo>
                  <a:cubicBezTo>
                    <a:pt x="1346" y="11758"/>
                    <a:pt x="2005" y="12418"/>
                    <a:pt x="2821" y="12418"/>
                  </a:cubicBezTo>
                  <a:cubicBezTo>
                    <a:pt x="3535" y="12418"/>
                    <a:pt x="3928" y="12435"/>
                    <a:pt x="4093" y="12583"/>
                  </a:cubicBezTo>
                  <a:cubicBezTo>
                    <a:pt x="4258" y="12730"/>
                    <a:pt x="4313" y="13086"/>
                    <a:pt x="4350" y="13736"/>
                  </a:cubicBezTo>
                  <a:cubicBezTo>
                    <a:pt x="4359" y="13884"/>
                    <a:pt x="4478" y="13993"/>
                    <a:pt x="4625" y="13993"/>
                  </a:cubicBezTo>
                  <a:lnTo>
                    <a:pt x="8544" y="13993"/>
                  </a:lnTo>
                  <a:cubicBezTo>
                    <a:pt x="8618" y="13993"/>
                    <a:pt x="8691" y="13956"/>
                    <a:pt x="8746" y="13901"/>
                  </a:cubicBezTo>
                  <a:cubicBezTo>
                    <a:pt x="8792" y="13846"/>
                    <a:pt x="8818" y="13774"/>
                    <a:pt x="8818" y="13699"/>
                  </a:cubicBezTo>
                  <a:cubicBezTo>
                    <a:pt x="8783" y="13169"/>
                    <a:pt x="8763" y="12785"/>
                    <a:pt x="8774" y="12435"/>
                  </a:cubicBezTo>
                  <a:cubicBezTo>
                    <a:pt x="8774" y="12290"/>
                    <a:pt x="8653" y="12161"/>
                    <a:pt x="8500" y="12161"/>
                  </a:cubicBezTo>
                  <a:cubicBezTo>
                    <a:pt x="8352" y="12161"/>
                    <a:pt x="8225" y="12279"/>
                    <a:pt x="8225" y="12435"/>
                  </a:cubicBezTo>
                  <a:cubicBezTo>
                    <a:pt x="8225" y="12719"/>
                    <a:pt x="8234" y="13040"/>
                    <a:pt x="8251" y="13444"/>
                  </a:cubicBezTo>
                  <a:lnTo>
                    <a:pt x="4882" y="13444"/>
                  </a:lnTo>
                  <a:cubicBezTo>
                    <a:pt x="4836" y="12848"/>
                    <a:pt x="4752" y="12426"/>
                    <a:pt x="4451" y="12169"/>
                  </a:cubicBezTo>
                  <a:cubicBezTo>
                    <a:pt x="4122" y="11886"/>
                    <a:pt x="3618" y="11868"/>
                    <a:pt x="2821" y="11868"/>
                  </a:cubicBezTo>
                  <a:cubicBezTo>
                    <a:pt x="2308" y="11868"/>
                    <a:pt x="1887" y="11455"/>
                    <a:pt x="1887" y="10943"/>
                  </a:cubicBezTo>
                  <a:lnTo>
                    <a:pt x="1887" y="10576"/>
                  </a:lnTo>
                  <a:cubicBezTo>
                    <a:pt x="2071" y="10576"/>
                    <a:pt x="2308" y="10668"/>
                    <a:pt x="2574" y="10815"/>
                  </a:cubicBezTo>
                  <a:cubicBezTo>
                    <a:pt x="2621" y="10842"/>
                    <a:pt x="2665" y="10851"/>
                    <a:pt x="2711" y="10851"/>
                  </a:cubicBezTo>
                  <a:cubicBezTo>
                    <a:pt x="2803" y="10851"/>
                    <a:pt x="2895" y="10807"/>
                    <a:pt x="2950" y="10714"/>
                  </a:cubicBezTo>
                  <a:cubicBezTo>
                    <a:pt x="3023" y="10587"/>
                    <a:pt x="2977" y="10422"/>
                    <a:pt x="2849" y="10347"/>
                  </a:cubicBezTo>
                  <a:cubicBezTo>
                    <a:pt x="2491" y="10136"/>
                    <a:pt x="2170" y="10037"/>
                    <a:pt x="1887" y="10037"/>
                  </a:cubicBezTo>
                  <a:lnTo>
                    <a:pt x="1887" y="9488"/>
                  </a:lnTo>
                  <a:cubicBezTo>
                    <a:pt x="1887" y="9341"/>
                    <a:pt x="1768" y="9213"/>
                    <a:pt x="1612" y="9213"/>
                  </a:cubicBezTo>
                  <a:cubicBezTo>
                    <a:pt x="1108" y="9213"/>
                    <a:pt x="752" y="9103"/>
                    <a:pt x="660" y="8928"/>
                  </a:cubicBezTo>
                  <a:cubicBezTo>
                    <a:pt x="588" y="8800"/>
                    <a:pt x="660" y="8580"/>
                    <a:pt x="834" y="8334"/>
                  </a:cubicBezTo>
                  <a:cubicBezTo>
                    <a:pt x="1192" y="7840"/>
                    <a:pt x="1612" y="7143"/>
                    <a:pt x="1612" y="6620"/>
                  </a:cubicBezTo>
                  <a:cubicBezTo>
                    <a:pt x="1612" y="4358"/>
                    <a:pt x="3480" y="2519"/>
                    <a:pt x="5770" y="2519"/>
                  </a:cubicBezTo>
                  <a:cubicBezTo>
                    <a:pt x="6027" y="2519"/>
                    <a:pt x="6273" y="2537"/>
                    <a:pt x="6530" y="2583"/>
                  </a:cubicBezTo>
                  <a:lnTo>
                    <a:pt x="6429" y="3005"/>
                  </a:lnTo>
                  <a:cubicBezTo>
                    <a:pt x="6412" y="3086"/>
                    <a:pt x="6421" y="3169"/>
                    <a:pt x="6467" y="3233"/>
                  </a:cubicBezTo>
                  <a:cubicBezTo>
                    <a:pt x="6511" y="3297"/>
                    <a:pt x="6585" y="3334"/>
                    <a:pt x="6658" y="3343"/>
                  </a:cubicBezTo>
                  <a:lnTo>
                    <a:pt x="7482" y="3433"/>
                  </a:lnTo>
                  <a:lnTo>
                    <a:pt x="7025" y="5613"/>
                  </a:lnTo>
                  <a:cubicBezTo>
                    <a:pt x="6996" y="5741"/>
                    <a:pt x="7060" y="5862"/>
                    <a:pt x="7170" y="5917"/>
                  </a:cubicBezTo>
                  <a:cubicBezTo>
                    <a:pt x="7207" y="5934"/>
                    <a:pt x="7245" y="5943"/>
                    <a:pt x="7291" y="5943"/>
                  </a:cubicBezTo>
                  <a:cubicBezTo>
                    <a:pt x="7372" y="5943"/>
                    <a:pt x="7445" y="5906"/>
                    <a:pt x="7500" y="5842"/>
                  </a:cubicBezTo>
                  <a:lnTo>
                    <a:pt x="8948" y="3983"/>
                  </a:lnTo>
                  <a:cubicBezTo>
                    <a:pt x="9579" y="4725"/>
                    <a:pt x="9917" y="5651"/>
                    <a:pt x="9917" y="6620"/>
                  </a:cubicBezTo>
                  <a:cubicBezTo>
                    <a:pt x="9917" y="7372"/>
                    <a:pt x="9708" y="8114"/>
                    <a:pt x="9313" y="8754"/>
                  </a:cubicBezTo>
                  <a:cubicBezTo>
                    <a:pt x="9058" y="9167"/>
                    <a:pt x="8856" y="9552"/>
                    <a:pt x="8700" y="9928"/>
                  </a:cubicBezTo>
                  <a:cubicBezTo>
                    <a:pt x="8636" y="10064"/>
                    <a:pt x="8708" y="10229"/>
                    <a:pt x="8847" y="10284"/>
                  </a:cubicBezTo>
                  <a:cubicBezTo>
                    <a:pt x="8884" y="10292"/>
                    <a:pt x="8911" y="10301"/>
                    <a:pt x="8948" y="10301"/>
                  </a:cubicBezTo>
                  <a:cubicBezTo>
                    <a:pt x="9058" y="10301"/>
                    <a:pt x="9159" y="10237"/>
                    <a:pt x="9203" y="10136"/>
                  </a:cubicBezTo>
                  <a:cubicBezTo>
                    <a:pt x="9350" y="9789"/>
                    <a:pt x="9533" y="9433"/>
                    <a:pt x="9781" y="9038"/>
                  </a:cubicBezTo>
                  <a:cubicBezTo>
                    <a:pt x="10229" y="8314"/>
                    <a:pt x="10467" y="7473"/>
                    <a:pt x="10467" y="6620"/>
                  </a:cubicBezTo>
                  <a:cubicBezTo>
                    <a:pt x="10467" y="5486"/>
                    <a:pt x="10047" y="4396"/>
                    <a:pt x="9286" y="3543"/>
                  </a:cubicBezTo>
                  <a:lnTo>
                    <a:pt x="9972" y="2664"/>
                  </a:lnTo>
                  <a:cubicBezTo>
                    <a:pt x="10038" y="2591"/>
                    <a:pt x="10047" y="2490"/>
                    <a:pt x="10018" y="2400"/>
                  </a:cubicBezTo>
                  <a:cubicBezTo>
                    <a:pt x="9983" y="2317"/>
                    <a:pt x="9908" y="2253"/>
                    <a:pt x="9827" y="2224"/>
                  </a:cubicBezTo>
                  <a:lnTo>
                    <a:pt x="8994" y="2033"/>
                  </a:lnTo>
                  <a:lnTo>
                    <a:pt x="9873" y="402"/>
                  </a:lnTo>
                  <a:cubicBezTo>
                    <a:pt x="9917" y="321"/>
                    <a:pt x="9917" y="220"/>
                    <a:pt x="9873" y="137"/>
                  </a:cubicBezTo>
                  <a:cubicBezTo>
                    <a:pt x="9818" y="55"/>
                    <a:pt x="9726" y="0"/>
                    <a:pt x="9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>
              <a:extLst>
                <a:ext uri="{FF2B5EF4-FFF2-40B4-BE49-F238E27FC236}">
                  <a16:creationId xmlns:a16="http://schemas.microsoft.com/office/drawing/2014/main" id="{A79C365D-F8A6-9FFB-EB98-4BDCD8D4E724}"/>
                </a:ext>
              </a:extLst>
            </p:cNvPr>
            <p:cNvSpPr/>
            <p:nvPr/>
          </p:nvSpPr>
          <p:spPr>
            <a:xfrm>
              <a:off x="7023225" y="3784125"/>
              <a:ext cx="13500" cy="13750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65" y="0"/>
                  </a:moveTo>
                  <a:cubicBezTo>
                    <a:pt x="120" y="0"/>
                    <a:pt x="1" y="128"/>
                    <a:pt x="1" y="275"/>
                  </a:cubicBezTo>
                  <a:cubicBezTo>
                    <a:pt x="1" y="431"/>
                    <a:pt x="120" y="550"/>
                    <a:pt x="265" y="550"/>
                  </a:cubicBezTo>
                  <a:cubicBezTo>
                    <a:pt x="421" y="550"/>
                    <a:pt x="539" y="431"/>
                    <a:pt x="539" y="275"/>
                  </a:cubicBezTo>
                  <a:cubicBezTo>
                    <a:pt x="539" y="128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>
              <a:extLst>
                <a:ext uri="{FF2B5EF4-FFF2-40B4-BE49-F238E27FC236}">
                  <a16:creationId xmlns:a16="http://schemas.microsoft.com/office/drawing/2014/main" id="{40984754-0233-F585-7A55-7E03CFF6E468}"/>
                </a:ext>
              </a:extLst>
            </p:cNvPr>
            <p:cNvSpPr/>
            <p:nvPr/>
          </p:nvSpPr>
          <p:spPr>
            <a:xfrm>
              <a:off x="7064675" y="3696200"/>
              <a:ext cx="70300" cy="101900"/>
            </a:xfrm>
            <a:custGeom>
              <a:avLst/>
              <a:gdLst/>
              <a:ahLst/>
              <a:cxnLst/>
              <a:rect l="l" t="t" r="r" b="b"/>
              <a:pathLst>
                <a:path w="2812" h="4076" extrusionOk="0">
                  <a:moveTo>
                    <a:pt x="1804" y="550"/>
                  </a:moveTo>
                  <a:lnTo>
                    <a:pt x="1501" y="1300"/>
                  </a:lnTo>
                  <a:cubicBezTo>
                    <a:pt x="1475" y="1375"/>
                    <a:pt x="1475" y="1456"/>
                    <a:pt x="1510" y="1531"/>
                  </a:cubicBezTo>
                  <a:cubicBezTo>
                    <a:pt x="1547" y="1594"/>
                    <a:pt x="1611" y="1649"/>
                    <a:pt x="1695" y="1667"/>
                  </a:cubicBezTo>
                  <a:lnTo>
                    <a:pt x="2024" y="1739"/>
                  </a:lnTo>
                  <a:lnTo>
                    <a:pt x="1171" y="2775"/>
                  </a:lnTo>
                  <a:lnTo>
                    <a:pt x="1281" y="2245"/>
                  </a:lnTo>
                  <a:cubicBezTo>
                    <a:pt x="1299" y="2161"/>
                    <a:pt x="1281" y="2089"/>
                    <a:pt x="1235" y="2025"/>
                  </a:cubicBezTo>
                  <a:cubicBezTo>
                    <a:pt x="1189" y="1959"/>
                    <a:pt x="1125" y="1924"/>
                    <a:pt x="1044" y="1915"/>
                  </a:cubicBezTo>
                  <a:lnTo>
                    <a:pt x="622" y="1869"/>
                  </a:lnTo>
                  <a:lnTo>
                    <a:pt x="934" y="550"/>
                  </a:lnTo>
                  <a:close/>
                  <a:moveTo>
                    <a:pt x="723" y="1"/>
                  </a:moveTo>
                  <a:cubicBezTo>
                    <a:pt x="596" y="1"/>
                    <a:pt x="486" y="82"/>
                    <a:pt x="457" y="212"/>
                  </a:cubicBezTo>
                  <a:lnTo>
                    <a:pt x="18" y="2034"/>
                  </a:lnTo>
                  <a:cubicBezTo>
                    <a:pt x="0" y="2115"/>
                    <a:pt x="18" y="2199"/>
                    <a:pt x="64" y="2262"/>
                  </a:cubicBezTo>
                  <a:cubicBezTo>
                    <a:pt x="110" y="2326"/>
                    <a:pt x="174" y="2364"/>
                    <a:pt x="255" y="2372"/>
                  </a:cubicBezTo>
                  <a:lnTo>
                    <a:pt x="686" y="2419"/>
                  </a:lnTo>
                  <a:lnTo>
                    <a:pt x="411" y="3746"/>
                  </a:lnTo>
                  <a:cubicBezTo>
                    <a:pt x="385" y="3865"/>
                    <a:pt x="440" y="3992"/>
                    <a:pt x="558" y="4047"/>
                  </a:cubicBezTo>
                  <a:cubicBezTo>
                    <a:pt x="596" y="4067"/>
                    <a:pt x="631" y="4076"/>
                    <a:pt x="677" y="4076"/>
                  </a:cubicBezTo>
                  <a:cubicBezTo>
                    <a:pt x="750" y="4076"/>
                    <a:pt x="833" y="4038"/>
                    <a:pt x="888" y="3975"/>
                  </a:cubicBezTo>
                  <a:lnTo>
                    <a:pt x="2728" y="1750"/>
                  </a:lnTo>
                  <a:cubicBezTo>
                    <a:pt x="2793" y="1676"/>
                    <a:pt x="2811" y="1575"/>
                    <a:pt x="2782" y="1493"/>
                  </a:cubicBezTo>
                  <a:cubicBezTo>
                    <a:pt x="2747" y="1401"/>
                    <a:pt x="2673" y="1328"/>
                    <a:pt x="2582" y="1311"/>
                  </a:cubicBezTo>
                  <a:lnTo>
                    <a:pt x="2123" y="1210"/>
                  </a:lnTo>
                  <a:lnTo>
                    <a:pt x="2464" y="377"/>
                  </a:lnTo>
                  <a:cubicBezTo>
                    <a:pt x="2499" y="293"/>
                    <a:pt x="2490" y="192"/>
                    <a:pt x="2435" y="120"/>
                  </a:cubicBezTo>
                  <a:cubicBezTo>
                    <a:pt x="2380" y="47"/>
                    <a:pt x="2299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>
              <a:extLst>
                <a:ext uri="{FF2B5EF4-FFF2-40B4-BE49-F238E27FC236}">
                  <a16:creationId xmlns:a16="http://schemas.microsoft.com/office/drawing/2014/main" id="{5BC6BE2B-2AC8-5AA6-5075-F829405BFF9D}"/>
                </a:ext>
              </a:extLst>
            </p:cNvPr>
            <p:cNvSpPr/>
            <p:nvPr/>
          </p:nvSpPr>
          <p:spPr>
            <a:xfrm>
              <a:off x="7175425" y="3883250"/>
              <a:ext cx="13775" cy="1375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6" y="0"/>
                  </a:moveTo>
                  <a:cubicBezTo>
                    <a:pt x="130" y="0"/>
                    <a:pt x="1" y="128"/>
                    <a:pt x="1" y="275"/>
                  </a:cubicBezTo>
                  <a:cubicBezTo>
                    <a:pt x="1" y="431"/>
                    <a:pt x="130" y="550"/>
                    <a:pt x="276" y="550"/>
                  </a:cubicBezTo>
                  <a:cubicBezTo>
                    <a:pt x="432" y="550"/>
                    <a:pt x="550" y="431"/>
                    <a:pt x="550" y="275"/>
                  </a:cubicBezTo>
                  <a:cubicBezTo>
                    <a:pt x="550" y="128"/>
                    <a:pt x="432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512;p38">
            <a:extLst>
              <a:ext uri="{FF2B5EF4-FFF2-40B4-BE49-F238E27FC236}">
                <a16:creationId xmlns:a16="http://schemas.microsoft.com/office/drawing/2014/main" id="{FA0695FD-1755-A391-2D4B-A97B71DC3A1E}"/>
              </a:ext>
            </a:extLst>
          </p:cNvPr>
          <p:cNvGrpSpPr/>
          <p:nvPr/>
        </p:nvGrpSpPr>
        <p:grpSpPr>
          <a:xfrm>
            <a:off x="874414" y="1195508"/>
            <a:ext cx="261675" cy="349850"/>
            <a:chOff x="6967350" y="3609900"/>
            <a:chExt cx="261675" cy="349850"/>
          </a:xfrm>
        </p:grpSpPr>
        <p:sp>
          <p:nvSpPr>
            <p:cNvPr id="15" name="Google Shape;513;p38">
              <a:extLst>
                <a:ext uri="{FF2B5EF4-FFF2-40B4-BE49-F238E27FC236}">
                  <a16:creationId xmlns:a16="http://schemas.microsoft.com/office/drawing/2014/main" id="{709A79C0-5291-B2F7-A4D9-700AA95F44C6}"/>
                </a:ext>
              </a:extLst>
            </p:cNvPr>
            <p:cNvSpPr/>
            <p:nvPr/>
          </p:nvSpPr>
          <p:spPr>
            <a:xfrm>
              <a:off x="6967350" y="3609900"/>
              <a:ext cx="261675" cy="349850"/>
            </a:xfrm>
            <a:custGeom>
              <a:avLst/>
              <a:gdLst/>
              <a:ahLst/>
              <a:cxnLst/>
              <a:rect l="l" t="t" r="r" b="b"/>
              <a:pathLst>
                <a:path w="10467" h="13994" extrusionOk="0">
                  <a:moveTo>
                    <a:pt x="9177" y="550"/>
                  </a:moveTo>
                  <a:lnTo>
                    <a:pt x="8344" y="2097"/>
                  </a:lnTo>
                  <a:cubicBezTo>
                    <a:pt x="8306" y="2169"/>
                    <a:pt x="8306" y="2262"/>
                    <a:pt x="8335" y="2334"/>
                  </a:cubicBezTo>
                  <a:cubicBezTo>
                    <a:pt x="8370" y="2418"/>
                    <a:pt x="8445" y="2473"/>
                    <a:pt x="8526" y="2490"/>
                  </a:cubicBezTo>
                  <a:lnTo>
                    <a:pt x="9286" y="2664"/>
                  </a:lnTo>
                  <a:lnTo>
                    <a:pt x="7803" y="4569"/>
                  </a:lnTo>
                  <a:lnTo>
                    <a:pt x="7803" y="4569"/>
                  </a:lnTo>
                  <a:lnTo>
                    <a:pt x="8078" y="3251"/>
                  </a:lnTo>
                  <a:cubicBezTo>
                    <a:pt x="8095" y="3178"/>
                    <a:pt x="8078" y="3104"/>
                    <a:pt x="8031" y="3040"/>
                  </a:cubicBezTo>
                  <a:cubicBezTo>
                    <a:pt x="7985" y="2976"/>
                    <a:pt x="7922" y="2930"/>
                    <a:pt x="7840" y="2930"/>
                  </a:cubicBezTo>
                  <a:lnTo>
                    <a:pt x="7034" y="2840"/>
                  </a:lnTo>
                  <a:lnTo>
                    <a:pt x="7574" y="550"/>
                  </a:lnTo>
                  <a:close/>
                  <a:moveTo>
                    <a:pt x="7363" y="0"/>
                  </a:moveTo>
                  <a:cubicBezTo>
                    <a:pt x="7236" y="0"/>
                    <a:pt x="7126" y="82"/>
                    <a:pt x="7097" y="211"/>
                  </a:cubicBezTo>
                  <a:lnTo>
                    <a:pt x="6658" y="2051"/>
                  </a:lnTo>
                  <a:cubicBezTo>
                    <a:pt x="6366" y="1996"/>
                    <a:pt x="6062" y="1969"/>
                    <a:pt x="5770" y="1969"/>
                  </a:cubicBezTo>
                  <a:cubicBezTo>
                    <a:pt x="4515" y="1969"/>
                    <a:pt x="3335" y="2455"/>
                    <a:pt x="2445" y="3334"/>
                  </a:cubicBezTo>
                  <a:cubicBezTo>
                    <a:pt x="1557" y="4213"/>
                    <a:pt x="1062" y="5385"/>
                    <a:pt x="1062" y="6620"/>
                  </a:cubicBezTo>
                  <a:cubicBezTo>
                    <a:pt x="1062" y="6906"/>
                    <a:pt x="816" y="7427"/>
                    <a:pt x="394" y="8013"/>
                  </a:cubicBezTo>
                  <a:cubicBezTo>
                    <a:pt x="1" y="8563"/>
                    <a:pt x="56" y="8947"/>
                    <a:pt x="174" y="9176"/>
                  </a:cubicBezTo>
                  <a:cubicBezTo>
                    <a:pt x="293" y="9413"/>
                    <a:pt x="596" y="9697"/>
                    <a:pt x="1346" y="9752"/>
                  </a:cubicBezTo>
                  <a:lnTo>
                    <a:pt x="1346" y="10943"/>
                  </a:lnTo>
                  <a:cubicBezTo>
                    <a:pt x="1346" y="11758"/>
                    <a:pt x="2005" y="12418"/>
                    <a:pt x="2821" y="12418"/>
                  </a:cubicBezTo>
                  <a:cubicBezTo>
                    <a:pt x="3535" y="12418"/>
                    <a:pt x="3928" y="12435"/>
                    <a:pt x="4093" y="12583"/>
                  </a:cubicBezTo>
                  <a:cubicBezTo>
                    <a:pt x="4258" y="12730"/>
                    <a:pt x="4313" y="13086"/>
                    <a:pt x="4350" y="13736"/>
                  </a:cubicBezTo>
                  <a:cubicBezTo>
                    <a:pt x="4359" y="13884"/>
                    <a:pt x="4478" y="13993"/>
                    <a:pt x="4625" y="13993"/>
                  </a:cubicBezTo>
                  <a:lnTo>
                    <a:pt x="8544" y="13993"/>
                  </a:lnTo>
                  <a:cubicBezTo>
                    <a:pt x="8618" y="13993"/>
                    <a:pt x="8691" y="13956"/>
                    <a:pt x="8746" y="13901"/>
                  </a:cubicBezTo>
                  <a:cubicBezTo>
                    <a:pt x="8792" y="13846"/>
                    <a:pt x="8818" y="13774"/>
                    <a:pt x="8818" y="13699"/>
                  </a:cubicBezTo>
                  <a:cubicBezTo>
                    <a:pt x="8783" y="13169"/>
                    <a:pt x="8763" y="12785"/>
                    <a:pt x="8774" y="12435"/>
                  </a:cubicBezTo>
                  <a:cubicBezTo>
                    <a:pt x="8774" y="12290"/>
                    <a:pt x="8653" y="12161"/>
                    <a:pt x="8500" y="12161"/>
                  </a:cubicBezTo>
                  <a:cubicBezTo>
                    <a:pt x="8352" y="12161"/>
                    <a:pt x="8225" y="12279"/>
                    <a:pt x="8225" y="12435"/>
                  </a:cubicBezTo>
                  <a:cubicBezTo>
                    <a:pt x="8225" y="12719"/>
                    <a:pt x="8234" y="13040"/>
                    <a:pt x="8251" y="13444"/>
                  </a:cubicBezTo>
                  <a:lnTo>
                    <a:pt x="4882" y="13444"/>
                  </a:lnTo>
                  <a:cubicBezTo>
                    <a:pt x="4836" y="12848"/>
                    <a:pt x="4752" y="12426"/>
                    <a:pt x="4451" y="12169"/>
                  </a:cubicBezTo>
                  <a:cubicBezTo>
                    <a:pt x="4122" y="11886"/>
                    <a:pt x="3618" y="11868"/>
                    <a:pt x="2821" y="11868"/>
                  </a:cubicBezTo>
                  <a:cubicBezTo>
                    <a:pt x="2308" y="11868"/>
                    <a:pt x="1887" y="11455"/>
                    <a:pt x="1887" y="10943"/>
                  </a:cubicBezTo>
                  <a:lnTo>
                    <a:pt x="1887" y="10576"/>
                  </a:lnTo>
                  <a:cubicBezTo>
                    <a:pt x="2071" y="10576"/>
                    <a:pt x="2308" y="10668"/>
                    <a:pt x="2574" y="10815"/>
                  </a:cubicBezTo>
                  <a:cubicBezTo>
                    <a:pt x="2621" y="10842"/>
                    <a:pt x="2665" y="10851"/>
                    <a:pt x="2711" y="10851"/>
                  </a:cubicBezTo>
                  <a:cubicBezTo>
                    <a:pt x="2803" y="10851"/>
                    <a:pt x="2895" y="10807"/>
                    <a:pt x="2950" y="10714"/>
                  </a:cubicBezTo>
                  <a:cubicBezTo>
                    <a:pt x="3023" y="10587"/>
                    <a:pt x="2977" y="10422"/>
                    <a:pt x="2849" y="10347"/>
                  </a:cubicBezTo>
                  <a:cubicBezTo>
                    <a:pt x="2491" y="10136"/>
                    <a:pt x="2170" y="10037"/>
                    <a:pt x="1887" y="10037"/>
                  </a:cubicBezTo>
                  <a:lnTo>
                    <a:pt x="1887" y="9488"/>
                  </a:lnTo>
                  <a:cubicBezTo>
                    <a:pt x="1887" y="9341"/>
                    <a:pt x="1768" y="9213"/>
                    <a:pt x="1612" y="9213"/>
                  </a:cubicBezTo>
                  <a:cubicBezTo>
                    <a:pt x="1108" y="9213"/>
                    <a:pt x="752" y="9103"/>
                    <a:pt x="660" y="8928"/>
                  </a:cubicBezTo>
                  <a:cubicBezTo>
                    <a:pt x="588" y="8800"/>
                    <a:pt x="660" y="8580"/>
                    <a:pt x="834" y="8334"/>
                  </a:cubicBezTo>
                  <a:cubicBezTo>
                    <a:pt x="1192" y="7840"/>
                    <a:pt x="1612" y="7143"/>
                    <a:pt x="1612" y="6620"/>
                  </a:cubicBezTo>
                  <a:cubicBezTo>
                    <a:pt x="1612" y="4358"/>
                    <a:pt x="3480" y="2519"/>
                    <a:pt x="5770" y="2519"/>
                  </a:cubicBezTo>
                  <a:cubicBezTo>
                    <a:pt x="6027" y="2519"/>
                    <a:pt x="6273" y="2537"/>
                    <a:pt x="6530" y="2583"/>
                  </a:cubicBezTo>
                  <a:lnTo>
                    <a:pt x="6429" y="3005"/>
                  </a:lnTo>
                  <a:cubicBezTo>
                    <a:pt x="6412" y="3086"/>
                    <a:pt x="6421" y="3169"/>
                    <a:pt x="6467" y="3233"/>
                  </a:cubicBezTo>
                  <a:cubicBezTo>
                    <a:pt x="6511" y="3297"/>
                    <a:pt x="6585" y="3334"/>
                    <a:pt x="6658" y="3343"/>
                  </a:cubicBezTo>
                  <a:lnTo>
                    <a:pt x="7482" y="3433"/>
                  </a:lnTo>
                  <a:lnTo>
                    <a:pt x="7025" y="5613"/>
                  </a:lnTo>
                  <a:cubicBezTo>
                    <a:pt x="6996" y="5741"/>
                    <a:pt x="7060" y="5862"/>
                    <a:pt x="7170" y="5917"/>
                  </a:cubicBezTo>
                  <a:cubicBezTo>
                    <a:pt x="7207" y="5934"/>
                    <a:pt x="7245" y="5943"/>
                    <a:pt x="7291" y="5943"/>
                  </a:cubicBezTo>
                  <a:cubicBezTo>
                    <a:pt x="7372" y="5943"/>
                    <a:pt x="7445" y="5906"/>
                    <a:pt x="7500" y="5842"/>
                  </a:cubicBezTo>
                  <a:lnTo>
                    <a:pt x="8948" y="3983"/>
                  </a:lnTo>
                  <a:cubicBezTo>
                    <a:pt x="9579" y="4725"/>
                    <a:pt x="9917" y="5651"/>
                    <a:pt x="9917" y="6620"/>
                  </a:cubicBezTo>
                  <a:cubicBezTo>
                    <a:pt x="9917" y="7372"/>
                    <a:pt x="9708" y="8114"/>
                    <a:pt x="9313" y="8754"/>
                  </a:cubicBezTo>
                  <a:cubicBezTo>
                    <a:pt x="9058" y="9167"/>
                    <a:pt x="8856" y="9552"/>
                    <a:pt x="8700" y="9928"/>
                  </a:cubicBezTo>
                  <a:cubicBezTo>
                    <a:pt x="8636" y="10064"/>
                    <a:pt x="8708" y="10229"/>
                    <a:pt x="8847" y="10284"/>
                  </a:cubicBezTo>
                  <a:cubicBezTo>
                    <a:pt x="8884" y="10292"/>
                    <a:pt x="8911" y="10301"/>
                    <a:pt x="8948" y="10301"/>
                  </a:cubicBezTo>
                  <a:cubicBezTo>
                    <a:pt x="9058" y="10301"/>
                    <a:pt x="9159" y="10237"/>
                    <a:pt x="9203" y="10136"/>
                  </a:cubicBezTo>
                  <a:cubicBezTo>
                    <a:pt x="9350" y="9789"/>
                    <a:pt x="9533" y="9433"/>
                    <a:pt x="9781" y="9038"/>
                  </a:cubicBezTo>
                  <a:cubicBezTo>
                    <a:pt x="10229" y="8314"/>
                    <a:pt x="10467" y="7473"/>
                    <a:pt x="10467" y="6620"/>
                  </a:cubicBezTo>
                  <a:cubicBezTo>
                    <a:pt x="10467" y="5486"/>
                    <a:pt x="10047" y="4396"/>
                    <a:pt x="9286" y="3543"/>
                  </a:cubicBezTo>
                  <a:lnTo>
                    <a:pt x="9972" y="2664"/>
                  </a:lnTo>
                  <a:cubicBezTo>
                    <a:pt x="10038" y="2591"/>
                    <a:pt x="10047" y="2490"/>
                    <a:pt x="10018" y="2400"/>
                  </a:cubicBezTo>
                  <a:cubicBezTo>
                    <a:pt x="9983" y="2317"/>
                    <a:pt x="9908" y="2253"/>
                    <a:pt x="9827" y="2224"/>
                  </a:cubicBezTo>
                  <a:lnTo>
                    <a:pt x="8994" y="2033"/>
                  </a:lnTo>
                  <a:lnTo>
                    <a:pt x="9873" y="402"/>
                  </a:lnTo>
                  <a:cubicBezTo>
                    <a:pt x="9917" y="321"/>
                    <a:pt x="9917" y="220"/>
                    <a:pt x="9873" y="137"/>
                  </a:cubicBezTo>
                  <a:cubicBezTo>
                    <a:pt x="9818" y="55"/>
                    <a:pt x="9726" y="0"/>
                    <a:pt x="9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4;p38">
              <a:extLst>
                <a:ext uri="{FF2B5EF4-FFF2-40B4-BE49-F238E27FC236}">
                  <a16:creationId xmlns:a16="http://schemas.microsoft.com/office/drawing/2014/main" id="{7F05C404-2955-010F-5654-C155EDE7CAB2}"/>
                </a:ext>
              </a:extLst>
            </p:cNvPr>
            <p:cNvSpPr/>
            <p:nvPr/>
          </p:nvSpPr>
          <p:spPr>
            <a:xfrm>
              <a:off x="7023225" y="3784125"/>
              <a:ext cx="13500" cy="13750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65" y="0"/>
                  </a:moveTo>
                  <a:cubicBezTo>
                    <a:pt x="120" y="0"/>
                    <a:pt x="1" y="128"/>
                    <a:pt x="1" y="275"/>
                  </a:cubicBezTo>
                  <a:cubicBezTo>
                    <a:pt x="1" y="431"/>
                    <a:pt x="120" y="550"/>
                    <a:pt x="265" y="550"/>
                  </a:cubicBezTo>
                  <a:cubicBezTo>
                    <a:pt x="421" y="550"/>
                    <a:pt x="539" y="431"/>
                    <a:pt x="539" y="275"/>
                  </a:cubicBezTo>
                  <a:cubicBezTo>
                    <a:pt x="539" y="128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5;p38">
              <a:extLst>
                <a:ext uri="{FF2B5EF4-FFF2-40B4-BE49-F238E27FC236}">
                  <a16:creationId xmlns:a16="http://schemas.microsoft.com/office/drawing/2014/main" id="{DB6CE9DE-499F-703B-BE96-636E06C3AE60}"/>
                </a:ext>
              </a:extLst>
            </p:cNvPr>
            <p:cNvSpPr/>
            <p:nvPr/>
          </p:nvSpPr>
          <p:spPr>
            <a:xfrm>
              <a:off x="7064675" y="3696200"/>
              <a:ext cx="70300" cy="101900"/>
            </a:xfrm>
            <a:custGeom>
              <a:avLst/>
              <a:gdLst/>
              <a:ahLst/>
              <a:cxnLst/>
              <a:rect l="l" t="t" r="r" b="b"/>
              <a:pathLst>
                <a:path w="2812" h="4076" extrusionOk="0">
                  <a:moveTo>
                    <a:pt x="1804" y="550"/>
                  </a:moveTo>
                  <a:lnTo>
                    <a:pt x="1501" y="1300"/>
                  </a:lnTo>
                  <a:cubicBezTo>
                    <a:pt x="1475" y="1375"/>
                    <a:pt x="1475" y="1456"/>
                    <a:pt x="1510" y="1531"/>
                  </a:cubicBezTo>
                  <a:cubicBezTo>
                    <a:pt x="1547" y="1594"/>
                    <a:pt x="1611" y="1649"/>
                    <a:pt x="1695" y="1667"/>
                  </a:cubicBezTo>
                  <a:lnTo>
                    <a:pt x="2024" y="1739"/>
                  </a:lnTo>
                  <a:lnTo>
                    <a:pt x="1171" y="2775"/>
                  </a:lnTo>
                  <a:lnTo>
                    <a:pt x="1281" y="2245"/>
                  </a:lnTo>
                  <a:cubicBezTo>
                    <a:pt x="1299" y="2161"/>
                    <a:pt x="1281" y="2089"/>
                    <a:pt x="1235" y="2025"/>
                  </a:cubicBezTo>
                  <a:cubicBezTo>
                    <a:pt x="1189" y="1959"/>
                    <a:pt x="1125" y="1924"/>
                    <a:pt x="1044" y="1915"/>
                  </a:cubicBezTo>
                  <a:lnTo>
                    <a:pt x="622" y="1869"/>
                  </a:lnTo>
                  <a:lnTo>
                    <a:pt x="934" y="550"/>
                  </a:lnTo>
                  <a:close/>
                  <a:moveTo>
                    <a:pt x="723" y="1"/>
                  </a:moveTo>
                  <a:cubicBezTo>
                    <a:pt x="596" y="1"/>
                    <a:pt x="486" y="82"/>
                    <a:pt x="457" y="212"/>
                  </a:cubicBezTo>
                  <a:lnTo>
                    <a:pt x="18" y="2034"/>
                  </a:lnTo>
                  <a:cubicBezTo>
                    <a:pt x="0" y="2115"/>
                    <a:pt x="18" y="2199"/>
                    <a:pt x="64" y="2262"/>
                  </a:cubicBezTo>
                  <a:cubicBezTo>
                    <a:pt x="110" y="2326"/>
                    <a:pt x="174" y="2364"/>
                    <a:pt x="255" y="2372"/>
                  </a:cubicBezTo>
                  <a:lnTo>
                    <a:pt x="686" y="2419"/>
                  </a:lnTo>
                  <a:lnTo>
                    <a:pt x="411" y="3746"/>
                  </a:lnTo>
                  <a:cubicBezTo>
                    <a:pt x="385" y="3865"/>
                    <a:pt x="440" y="3992"/>
                    <a:pt x="558" y="4047"/>
                  </a:cubicBezTo>
                  <a:cubicBezTo>
                    <a:pt x="596" y="4067"/>
                    <a:pt x="631" y="4076"/>
                    <a:pt x="677" y="4076"/>
                  </a:cubicBezTo>
                  <a:cubicBezTo>
                    <a:pt x="750" y="4076"/>
                    <a:pt x="833" y="4038"/>
                    <a:pt x="888" y="3975"/>
                  </a:cubicBezTo>
                  <a:lnTo>
                    <a:pt x="2728" y="1750"/>
                  </a:lnTo>
                  <a:cubicBezTo>
                    <a:pt x="2793" y="1676"/>
                    <a:pt x="2811" y="1575"/>
                    <a:pt x="2782" y="1493"/>
                  </a:cubicBezTo>
                  <a:cubicBezTo>
                    <a:pt x="2747" y="1401"/>
                    <a:pt x="2673" y="1328"/>
                    <a:pt x="2582" y="1311"/>
                  </a:cubicBezTo>
                  <a:lnTo>
                    <a:pt x="2123" y="1210"/>
                  </a:lnTo>
                  <a:lnTo>
                    <a:pt x="2464" y="377"/>
                  </a:lnTo>
                  <a:cubicBezTo>
                    <a:pt x="2499" y="293"/>
                    <a:pt x="2490" y="192"/>
                    <a:pt x="2435" y="120"/>
                  </a:cubicBezTo>
                  <a:cubicBezTo>
                    <a:pt x="2380" y="47"/>
                    <a:pt x="2299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6;p38">
              <a:extLst>
                <a:ext uri="{FF2B5EF4-FFF2-40B4-BE49-F238E27FC236}">
                  <a16:creationId xmlns:a16="http://schemas.microsoft.com/office/drawing/2014/main" id="{B531F14F-8AB1-3AE2-4F09-6398A9484F5B}"/>
                </a:ext>
              </a:extLst>
            </p:cNvPr>
            <p:cNvSpPr/>
            <p:nvPr/>
          </p:nvSpPr>
          <p:spPr>
            <a:xfrm>
              <a:off x="7175425" y="3883250"/>
              <a:ext cx="13775" cy="1375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6" y="0"/>
                  </a:moveTo>
                  <a:cubicBezTo>
                    <a:pt x="130" y="0"/>
                    <a:pt x="1" y="128"/>
                    <a:pt x="1" y="275"/>
                  </a:cubicBezTo>
                  <a:cubicBezTo>
                    <a:pt x="1" y="431"/>
                    <a:pt x="130" y="550"/>
                    <a:pt x="276" y="550"/>
                  </a:cubicBezTo>
                  <a:cubicBezTo>
                    <a:pt x="432" y="550"/>
                    <a:pt x="550" y="431"/>
                    <a:pt x="550" y="275"/>
                  </a:cubicBezTo>
                  <a:cubicBezTo>
                    <a:pt x="550" y="128"/>
                    <a:pt x="432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512;p38">
            <a:extLst>
              <a:ext uri="{FF2B5EF4-FFF2-40B4-BE49-F238E27FC236}">
                <a16:creationId xmlns:a16="http://schemas.microsoft.com/office/drawing/2014/main" id="{03EE7288-7683-2E13-82F2-1CF0A0B44066}"/>
              </a:ext>
            </a:extLst>
          </p:cNvPr>
          <p:cNvGrpSpPr/>
          <p:nvPr/>
        </p:nvGrpSpPr>
        <p:grpSpPr>
          <a:xfrm>
            <a:off x="875816" y="3605063"/>
            <a:ext cx="261675" cy="349850"/>
            <a:chOff x="6967350" y="3609900"/>
            <a:chExt cx="261675" cy="349850"/>
          </a:xfrm>
        </p:grpSpPr>
        <p:sp>
          <p:nvSpPr>
            <p:cNvPr id="20" name="Google Shape;513;p38">
              <a:extLst>
                <a:ext uri="{FF2B5EF4-FFF2-40B4-BE49-F238E27FC236}">
                  <a16:creationId xmlns:a16="http://schemas.microsoft.com/office/drawing/2014/main" id="{DE604AA1-0B98-68E1-ABFF-3B8D3470D51C}"/>
                </a:ext>
              </a:extLst>
            </p:cNvPr>
            <p:cNvSpPr/>
            <p:nvPr/>
          </p:nvSpPr>
          <p:spPr>
            <a:xfrm>
              <a:off x="6967350" y="3609900"/>
              <a:ext cx="261675" cy="349850"/>
            </a:xfrm>
            <a:custGeom>
              <a:avLst/>
              <a:gdLst/>
              <a:ahLst/>
              <a:cxnLst/>
              <a:rect l="l" t="t" r="r" b="b"/>
              <a:pathLst>
                <a:path w="10467" h="13994" extrusionOk="0">
                  <a:moveTo>
                    <a:pt x="9177" y="550"/>
                  </a:moveTo>
                  <a:lnTo>
                    <a:pt x="8344" y="2097"/>
                  </a:lnTo>
                  <a:cubicBezTo>
                    <a:pt x="8306" y="2169"/>
                    <a:pt x="8306" y="2262"/>
                    <a:pt x="8335" y="2334"/>
                  </a:cubicBezTo>
                  <a:cubicBezTo>
                    <a:pt x="8370" y="2418"/>
                    <a:pt x="8445" y="2473"/>
                    <a:pt x="8526" y="2490"/>
                  </a:cubicBezTo>
                  <a:lnTo>
                    <a:pt x="9286" y="2664"/>
                  </a:lnTo>
                  <a:lnTo>
                    <a:pt x="7803" y="4569"/>
                  </a:lnTo>
                  <a:lnTo>
                    <a:pt x="7803" y="4569"/>
                  </a:lnTo>
                  <a:lnTo>
                    <a:pt x="8078" y="3251"/>
                  </a:lnTo>
                  <a:cubicBezTo>
                    <a:pt x="8095" y="3178"/>
                    <a:pt x="8078" y="3104"/>
                    <a:pt x="8031" y="3040"/>
                  </a:cubicBezTo>
                  <a:cubicBezTo>
                    <a:pt x="7985" y="2976"/>
                    <a:pt x="7922" y="2930"/>
                    <a:pt x="7840" y="2930"/>
                  </a:cubicBezTo>
                  <a:lnTo>
                    <a:pt x="7034" y="2840"/>
                  </a:lnTo>
                  <a:lnTo>
                    <a:pt x="7574" y="550"/>
                  </a:lnTo>
                  <a:close/>
                  <a:moveTo>
                    <a:pt x="7363" y="0"/>
                  </a:moveTo>
                  <a:cubicBezTo>
                    <a:pt x="7236" y="0"/>
                    <a:pt x="7126" y="82"/>
                    <a:pt x="7097" y="211"/>
                  </a:cubicBezTo>
                  <a:lnTo>
                    <a:pt x="6658" y="2051"/>
                  </a:lnTo>
                  <a:cubicBezTo>
                    <a:pt x="6366" y="1996"/>
                    <a:pt x="6062" y="1969"/>
                    <a:pt x="5770" y="1969"/>
                  </a:cubicBezTo>
                  <a:cubicBezTo>
                    <a:pt x="4515" y="1969"/>
                    <a:pt x="3335" y="2455"/>
                    <a:pt x="2445" y="3334"/>
                  </a:cubicBezTo>
                  <a:cubicBezTo>
                    <a:pt x="1557" y="4213"/>
                    <a:pt x="1062" y="5385"/>
                    <a:pt x="1062" y="6620"/>
                  </a:cubicBezTo>
                  <a:cubicBezTo>
                    <a:pt x="1062" y="6906"/>
                    <a:pt x="816" y="7427"/>
                    <a:pt x="394" y="8013"/>
                  </a:cubicBezTo>
                  <a:cubicBezTo>
                    <a:pt x="1" y="8563"/>
                    <a:pt x="56" y="8947"/>
                    <a:pt x="174" y="9176"/>
                  </a:cubicBezTo>
                  <a:cubicBezTo>
                    <a:pt x="293" y="9413"/>
                    <a:pt x="596" y="9697"/>
                    <a:pt x="1346" y="9752"/>
                  </a:cubicBezTo>
                  <a:lnTo>
                    <a:pt x="1346" y="10943"/>
                  </a:lnTo>
                  <a:cubicBezTo>
                    <a:pt x="1346" y="11758"/>
                    <a:pt x="2005" y="12418"/>
                    <a:pt x="2821" y="12418"/>
                  </a:cubicBezTo>
                  <a:cubicBezTo>
                    <a:pt x="3535" y="12418"/>
                    <a:pt x="3928" y="12435"/>
                    <a:pt x="4093" y="12583"/>
                  </a:cubicBezTo>
                  <a:cubicBezTo>
                    <a:pt x="4258" y="12730"/>
                    <a:pt x="4313" y="13086"/>
                    <a:pt x="4350" y="13736"/>
                  </a:cubicBezTo>
                  <a:cubicBezTo>
                    <a:pt x="4359" y="13884"/>
                    <a:pt x="4478" y="13993"/>
                    <a:pt x="4625" y="13993"/>
                  </a:cubicBezTo>
                  <a:lnTo>
                    <a:pt x="8544" y="13993"/>
                  </a:lnTo>
                  <a:cubicBezTo>
                    <a:pt x="8618" y="13993"/>
                    <a:pt x="8691" y="13956"/>
                    <a:pt x="8746" y="13901"/>
                  </a:cubicBezTo>
                  <a:cubicBezTo>
                    <a:pt x="8792" y="13846"/>
                    <a:pt x="8818" y="13774"/>
                    <a:pt x="8818" y="13699"/>
                  </a:cubicBezTo>
                  <a:cubicBezTo>
                    <a:pt x="8783" y="13169"/>
                    <a:pt x="8763" y="12785"/>
                    <a:pt x="8774" y="12435"/>
                  </a:cubicBezTo>
                  <a:cubicBezTo>
                    <a:pt x="8774" y="12290"/>
                    <a:pt x="8653" y="12161"/>
                    <a:pt x="8500" y="12161"/>
                  </a:cubicBezTo>
                  <a:cubicBezTo>
                    <a:pt x="8352" y="12161"/>
                    <a:pt x="8225" y="12279"/>
                    <a:pt x="8225" y="12435"/>
                  </a:cubicBezTo>
                  <a:cubicBezTo>
                    <a:pt x="8225" y="12719"/>
                    <a:pt x="8234" y="13040"/>
                    <a:pt x="8251" y="13444"/>
                  </a:cubicBezTo>
                  <a:lnTo>
                    <a:pt x="4882" y="13444"/>
                  </a:lnTo>
                  <a:cubicBezTo>
                    <a:pt x="4836" y="12848"/>
                    <a:pt x="4752" y="12426"/>
                    <a:pt x="4451" y="12169"/>
                  </a:cubicBezTo>
                  <a:cubicBezTo>
                    <a:pt x="4122" y="11886"/>
                    <a:pt x="3618" y="11868"/>
                    <a:pt x="2821" y="11868"/>
                  </a:cubicBezTo>
                  <a:cubicBezTo>
                    <a:pt x="2308" y="11868"/>
                    <a:pt x="1887" y="11455"/>
                    <a:pt x="1887" y="10943"/>
                  </a:cubicBezTo>
                  <a:lnTo>
                    <a:pt x="1887" y="10576"/>
                  </a:lnTo>
                  <a:cubicBezTo>
                    <a:pt x="2071" y="10576"/>
                    <a:pt x="2308" y="10668"/>
                    <a:pt x="2574" y="10815"/>
                  </a:cubicBezTo>
                  <a:cubicBezTo>
                    <a:pt x="2621" y="10842"/>
                    <a:pt x="2665" y="10851"/>
                    <a:pt x="2711" y="10851"/>
                  </a:cubicBezTo>
                  <a:cubicBezTo>
                    <a:pt x="2803" y="10851"/>
                    <a:pt x="2895" y="10807"/>
                    <a:pt x="2950" y="10714"/>
                  </a:cubicBezTo>
                  <a:cubicBezTo>
                    <a:pt x="3023" y="10587"/>
                    <a:pt x="2977" y="10422"/>
                    <a:pt x="2849" y="10347"/>
                  </a:cubicBezTo>
                  <a:cubicBezTo>
                    <a:pt x="2491" y="10136"/>
                    <a:pt x="2170" y="10037"/>
                    <a:pt x="1887" y="10037"/>
                  </a:cubicBezTo>
                  <a:lnTo>
                    <a:pt x="1887" y="9488"/>
                  </a:lnTo>
                  <a:cubicBezTo>
                    <a:pt x="1887" y="9341"/>
                    <a:pt x="1768" y="9213"/>
                    <a:pt x="1612" y="9213"/>
                  </a:cubicBezTo>
                  <a:cubicBezTo>
                    <a:pt x="1108" y="9213"/>
                    <a:pt x="752" y="9103"/>
                    <a:pt x="660" y="8928"/>
                  </a:cubicBezTo>
                  <a:cubicBezTo>
                    <a:pt x="588" y="8800"/>
                    <a:pt x="660" y="8580"/>
                    <a:pt x="834" y="8334"/>
                  </a:cubicBezTo>
                  <a:cubicBezTo>
                    <a:pt x="1192" y="7840"/>
                    <a:pt x="1612" y="7143"/>
                    <a:pt x="1612" y="6620"/>
                  </a:cubicBezTo>
                  <a:cubicBezTo>
                    <a:pt x="1612" y="4358"/>
                    <a:pt x="3480" y="2519"/>
                    <a:pt x="5770" y="2519"/>
                  </a:cubicBezTo>
                  <a:cubicBezTo>
                    <a:pt x="6027" y="2519"/>
                    <a:pt x="6273" y="2537"/>
                    <a:pt x="6530" y="2583"/>
                  </a:cubicBezTo>
                  <a:lnTo>
                    <a:pt x="6429" y="3005"/>
                  </a:lnTo>
                  <a:cubicBezTo>
                    <a:pt x="6412" y="3086"/>
                    <a:pt x="6421" y="3169"/>
                    <a:pt x="6467" y="3233"/>
                  </a:cubicBezTo>
                  <a:cubicBezTo>
                    <a:pt x="6511" y="3297"/>
                    <a:pt x="6585" y="3334"/>
                    <a:pt x="6658" y="3343"/>
                  </a:cubicBezTo>
                  <a:lnTo>
                    <a:pt x="7482" y="3433"/>
                  </a:lnTo>
                  <a:lnTo>
                    <a:pt x="7025" y="5613"/>
                  </a:lnTo>
                  <a:cubicBezTo>
                    <a:pt x="6996" y="5741"/>
                    <a:pt x="7060" y="5862"/>
                    <a:pt x="7170" y="5917"/>
                  </a:cubicBezTo>
                  <a:cubicBezTo>
                    <a:pt x="7207" y="5934"/>
                    <a:pt x="7245" y="5943"/>
                    <a:pt x="7291" y="5943"/>
                  </a:cubicBezTo>
                  <a:cubicBezTo>
                    <a:pt x="7372" y="5943"/>
                    <a:pt x="7445" y="5906"/>
                    <a:pt x="7500" y="5842"/>
                  </a:cubicBezTo>
                  <a:lnTo>
                    <a:pt x="8948" y="3983"/>
                  </a:lnTo>
                  <a:cubicBezTo>
                    <a:pt x="9579" y="4725"/>
                    <a:pt x="9917" y="5651"/>
                    <a:pt x="9917" y="6620"/>
                  </a:cubicBezTo>
                  <a:cubicBezTo>
                    <a:pt x="9917" y="7372"/>
                    <a:pt x="9708" y="8114"/>
                    <a:pt x="9313" y="8754"/>
                  </a:cubicBezTo>
                  <a:cubicBezTo>
                    <a:pt x="9058" y="9167"/>
                    <a:pt x="8856" y="9552"/>
                    <a:pt x="8700" y="9928"/>
                  </a:cubicBezTo>
                  <a:cubicBezTo>
                    <a:pt x="8636" y="10064"/>
                    <a:pt x="8708" y="10229"/>
                    <a:pt x="8847" y="10284"/>
                  </a:cubicBezTo>
                  <a:cubicBezTo>
                    <a:pt x="8884" y="10292"/>
                    <a:pt x="8911" y="10301"/>
                    <a:pt x="8948" y="10301"/>
                  </a:cubicBezTo>
                  <a:cubicBezTo>
                    <a:pt x="9058" y="10301"/>
                    <a:pt x="9159" y="10237"/>
                    <a:pt x="9203" y="10136"/>
                  </a:cubicBezTo>
                  <a:cubicBezTo>
                    <a:pt x="9350" y="9789"/>
                    <a:pt x="9533" y="9433"/>
                    <a:pt x="9781" y="9038"/>
                  </a:cubicBezTo>
                  <a:cubicBezTo>
                    <a:pt x="10229" y="8314"/>
                    <a:pt x="10467" y="7473"/>
                    <a:pt x="10467" y="6620"/>
                  </a:cubicBezTo>
                  <a:cubicBezTo>
                    <a:pt x="10467" y="5486"/>
                    <a:pt x="10047" y="4396"/>
                    <a:pt x="9286" y="3543"/>
                  </a:cubicBezTo>
                  <a:lnTo>
                    <a:pt x="9972" y="2664"/>
                  </a:lnTo>
                  <a:cubicBezTo>
                    <a:pt x="10038" y="2591"/>
                    <a:pt x="10047" y="2490"/>
                    <a:pt x="10018" y="2400"/>
                  </a:cubicBezTo>
                  <a:cubicBezTo>
                    <a:pt x="9983" y="2317"/>
                    <a:pt x="9908" y="2253"/>
                    <a:pt x="9827" y="2224"/>
                  </a:cubicBezTo>
                  <a:lnTo>
                    <a:pt x="8994" y="2033"/>
                  </a:lnTo>
                  <a:lnTo>
                    <a:pt x="9873" y="402"/>
                  </a:lnTo>
                  <a:cubicBezTo>
                    <a:pt x="9917" y="321"/>
                    <a:pt x="9917" y="220"/>
                    <a:pt x="9873" y="137"/>
                  </a:cubicBezTo>
                  <a:cubicBezTo>
                    <a:pt x="9818" y="55"/>
                    <a:pt x="9726" y="0"/>
                    <a:pt x="9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4;p38">
              <a:extLst>
                <a:ext uri="{FF2B5EF4-FFF2-40B4-BE49-F238E27FC236}">
                  <a16:creationId xmlns:a16="http://schemas.microsoft.com/office/drawing/2014/main" id="{B5C3D992-98A6-C285-6432-A02247A374CC}"/>
                </a:ext>
              </a:extLst>
            </p:cNvPr>
            <p:cNvSpPr/>
            <p:nvPr/>
          </p:nvSpPr>
          <p:spPr>
            <a:xfrm>
              <a:off x="7023225" y="3784125"/>
              <a:ext cx="13500" cy="13750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65" y="0"/>
                  </a:moveTo>
                  <a:cubicBezTo>
                    <a:pt x="120" y="0"/>
                    <a:pt x="1" y="128"/>
                    <a:pt x="1" y="275"/>
                  </a:cubicBezTo>
                  <a:cubicBezTo>
                    <a:pt x="1" y="431"/>
                    <a:pt x="120" y="550"/>
                    <a:pt x="265" y="550"/>
                  </a:cubicBezTo>
                  <a:cubicBezTo>
                    <a:pt x="421" y="550"/>
                    <a:pt x="539" y="431"/>
                    <a:pt x="539" y="275"/>
                  </a:cubicBezTo>
                  <a:cubicBezTo>
                    <a:pt x="539" y="128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5;p38">
              <a:extLst>
                <a:ext uri="{FF2B5EF4-FFF2-40B4-BE49-F238E27FC236}">
                  <a16:creationId xmlns:a16="http://schemas.microsoft.com/office/drawing/2014/main" id="{31EB6857-89C9-A0B2-7FAD-1E31955E7133}"/>
                </a:ext>
              </a:extLst>
            </p:cNvPr>
            <p:cNvSpPr/>
            <p:nvPr/>
          </p:nvSpPr>
          <p:spPr>
            <a:xfrm>
              <a:off x="7064675" y="3696200"/>
              <a:ext cx="70300" cy="101900"/>
            </a:xfrm>
            <a:custGeom>
              <a:avLst/>
              <a:gdLst/>
              <a:ahLst/>
              <a:cxnLst/>
              <a:rect l="l" t="t" r="r" b="b"/>
              <a:pathLst>
                <a:path w="2812" h="4076" extrusionOk="0">
                  <a:moveTo>
                    <a:pt x="1804" y="550"/>
                  </a:moveTo>
                  <a:lnTo>
                    <a:pt x="1501" y="1300"/>
                  </a:lnTo>
                  <a:cubicBezTo>
                    <a:pt x="1475" y="1375"/>
                    <a:pt x="1475" y="1456"/>
                    <a:pt x="1510" y="1531"/>
                  </a:cubicBezTo>
                  <a:cubicBezTo>
                    <a:pt x="1547" y="1594"/>
                    <a:pt x="1611" y="1649"/>
                    <a:pt x="1695" y="1667"/>
                  </a:cubicBezTo>
                  <a:lnTo>
                    <a:pt x="2024" y="1739"/>
                  </a:lnTo>
                  <a:lnTo>
                    <a:pt x="1171" y="2775"/>
                  </a:lnTo>
                  <a:lnTo>
                    <a:pt x="1281" y="2245"/>
                  </a:lnTo>
                  <a:cubicBezTo>
                    <a:pt x="1299" y="2161"/>
                    <a:pt x="1281" y="2089"/>
                    <a:pt x="1235" y="2025"/>
                  </a:cubicBezTo>
                  <a:cubicBezTo>
                    <a:pt x="1189" y="1959"/>
                    <a:pt x="1125" y="1924"/>
                    <a:pt x="1044" y="1915"/>
                  </a:cubicBezTo>
                  <a:lnTo>
                    <a:pt x="622" y="1869"/>
                  </a:lnTo>
                  <a:lnTo>
                    <a:pt x="934" y="550"/>
                  </a:lnTo>
                  <a:close/>
                  <a:moveTo>
                    <a:pt x="723" y="1"/>
                  </a:moveTo>
                  <a:cubicBezTo>
                    <a:pt x="596" y="1"/>
                    <a:pt x="486" y="82"/>
                    <a:pt x="457" y="212"/>
                  </a:cubicBezTo>
                  <a:lnTo>
                    <a:pt x="18" y="2034"/>
                  </a:lnTo>
                  <a:cubicBezTo>
                    <a:pt x="0" y="2115"/>
                    <a:pt x="18" y="2199"/>
                    <a:pt x="64" y="2262"/>
                  </a:cubicBezTo>
                  <a:cubicBezTo>
                    <a:pt x="110" y="2326"/>
                    <a:pt x="174" y="2364"/>
                    <a:pt x="255" y="2372"/>
                  </a:cubicBezTo>
                  <a:lnTo>
                    <a:pt x="686" y="2419"/>
                  </a:lnTo>
                  <a:lnTo>
                    <a:pt x="411" y="3746"/>
                  </a:lnTo>
                  <a:cubicBezTo>
                    <a:pt x="385" y="3865"/>
                    <a:pt x="440" y="3992"/>
                    <a:pt x="558" y="4047"/>
                  </a:cubicBezTo>
                  <a:cubicBezTo>
                    <a:pt x="596" y="4067"/>
                    <a:pt x="631" y="4076"/>
                    <a:pt x="677" y="4076"/>
                  </a:cubicBezTo>
                  <a:cubicBezTo>
                    <a:pt x="750" y="4076"/>
                    <a:pt x="833" y="4038"/>
                    <a:pt x="888" y="3975"/>
                  </a:cubicBezTo>
                  <a:lnTo>
                    <a:pt x="2728" y="1750"/>
                  </a:lnTo>
                  <a:cubicBezTo>
                    <a:pt x="2793" y="1676"/>
                    <a:pt x="2811" y="1575"/>
                    <a:pt x="2782" y="1493"/>
                  </a:cubicBezTo>
                  <a:cubicBezTo>
                    <a:pt x="2747" y="1401"/>
                    <a:pt x="2673" y="1328"/>
                    <a:pt x="2582" y="1311"/>
                  </a:cubicBezTo>
                  <a:lnTo>
                    <a:pt x="2123" y="1210"/>
                  </a:lnTo>
                  <a:lnTo>
                    <a:pt x="2464" y="377"/>
                  </a:lnTo>
                  <a:cubicBezTo>
                    <a:pt x="2499" y="293"/>
                    <a:pt x="2490" y="192"/>
                    <a:pt x="2435" y="120"/>
                  </a:cubicBezTo>
                  <a:cubicBezTo>
                    <a:pt x="2380" y="47"/>
                    <a:pt x="2299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6;p38">
              <a:extLst>
                <a:ext uri="{FF2B5EF4-FFF2-40B4-BE49-F238E27FC236}">
                  <a16:creationId xmlns:a16="http://schemas.microsoft.com/office/drawing/2014/main" id="{E1B23EBF-EB7C-22F7-D3E2-E587A7BECBDA}"/>
                </a:ext>
              </a:extLst>
            </p:cNvPr>
            <p:cNvSpPr/>
            <p:nvPr/>
          </p:nvSpPr>
          <p:spPr>
            <a:xfrm>
              <a:off x="7175425" y="3883250"/>
              <a:ext cx="13775" cy="1375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6" y="0"/>
                  </a:moveTo>
                  <a:cubicBezTo>
                    <a:pt x="130" y="0"/>
                    <a:pt x="1" y="128"/>
                    <a:pt x="1" y="275"/>
                  </a:cubicBezTo>
                  <a:cubicBezTo>
                    <a:pt x="1" y="431"/>
                    <a:pt x="130" y="550"/>
                    <a:pt x="276" y="550"/>
                  </a:cubicBezTo>
                  <a:cubicBezTo>
                    <a:pt x="432" y="550"/>
                    <a:pt x="550" y="431"/>
                    <a:pt x="550" y="275"/>
                  </a:cubicBezTo>
                  <a:cubicBezTo>
                    <a:pt x="550" y="128"/>
                    <a:pt x="432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512;p38">
            <a:extLst>
              <a:ext uri="{FF2B5EF4-FFF2-40B4-BE49-F238E27FC236}">
                <a16:creationId xmlns:a16="http://schemas.microsoft.com/office/drawing/2014/main" id="{D61D7100-9C93-C758-A1D6-EC33852170C5}"/>
              </a:ext>
            </a:extLst>
          </p:cNvPr>
          <p:cNvGrpSpPr/>
          <p:nvPr/>
        </p:nvGrpSpPr>
        <p:grpSpPr>
          <a:xfrm>
            <a:off x="875816" y="2363749"/>
            <a:ext cx="261675" cy="349850"/>
            <a:chOff x="6967350" y="3609900"/>
            <a:chExt cx="261675" cy="349850"/>
          </a:xfrm>
        </p:grpSpPr>
        <p:sp>
          <p:nvSpPr>
            <p:cNvPr id="25" name="Google Shape;513;p38">
              <a:extLst>
                <a:ext uri="{FF2B5EF4-FFF2-40B4-BE49-F238E27FC236}">
                  <a16:creationId xmlns:a16="http://schemas.microsoft.com/office/drawing/2014/main" id="{9B45AD91-A4CC-399F-EF18-B273EEB8250D}"/>
                </a:ext>
              </a:extLst>
            </p:cNvPr>
            <p:cNvSpPr/>
            <p:nvPr/>
          </p:nvSpPr>
          <p:spPr>
            <a:xfrm>
              <a:off x="6967350" y="3609900"/>
              <a:ext cx="261675" cy="349850"/>
            </a:xfrm>
            <a:custGeom>
              <a:avLst/>
              <a:gdLst/>
              <a:ahLst/>
              <a:cxnLst/>
              <a:rect l="l" t="t" r="r" b="b"/>
              <a:pathLst>
                <a:path w="10467" h="13994" extrusionOk="0">
                  <a:moveTo>
                    <a:pt x="9177" y="550"/>
                  </a:moveTo>
                  <a:lnTo>
                    <a:pt x="8344" y="2097"/>
                  </a:lnTo>
                  <a:cubicBezTo>
                    <a:pt x="8306" y="2169"/>
                    <a:pt x="8306" y="2262"/>
                    <a:pt x="8335" y="2334"/>
                  </a:cubicBezTo>
                  <a:cubicBezTo>
                    <a:pt x="8370" y="2418"/>
                    <a:pt x="8445" y="2473"/>
                    <a:pt x="8526" y="2490"/>
                  </a:cubicBezTo>
                  <a:lnTo>
                    <a:pt x="9286" y="2664"/>
                  </a:lnTo>
                  <a:lnTo>
                    <a:pt x="7803" y="4569"/>
                  </a:lnTo>
                  <a:lnTo>
                    <a:pt x="7803" y="4569"/>
                  </a:lnTo>
                  <a:lnTo>
                    <a:pt x="8078" y="3251"/>
                  </a:lnTo>
                  <a:cubicBezTo>
                    <a:pt x="8095" y="3178"/>
                    <a:pt x="8078" y="3104"/>
                    <a:pt x="8031" y="3040"/>
                  </a:cubicBezTo>
                  <a:cubicBezTo>
                    <a:pt x="7985" y="2976"/>
                    <a:pt x="7922" y="2930"/>
                    <a:pt x="7840" y="2930"/>
                  </a:cubicBezTo>
                  <a:lnTo>
                    <a:pt x="7034" y="2840"/>
                  </a:lnTo>
                  <a:lnTo>
                    <a:pt x="7574" y="550"/>
                  </a:lnTo>
                  <a:close/>
                  <a:moveTo>
                    <a:pt x="7363" y="0"/>
                  </a:moveTo>
                  <a:cubicBezTo>
                    <a:pt x="7236" y="0"/>
                    <a:pt x="7126" y="82"/>
                    <a:pt x="7097" y="211"/>
                  </a:cubicBezTo>
                  <a:lnTo>
                    <a:pt x="6658" y="2051"/>
                  </a:lnTo>
                  <a:cubicBezTo>
                    <a:pt x="6366" y="1996"/>
                    <a:pt x="6062" y="1969"/>
                    <a:pt x="5770" y="1969"/>
                  </a:cubicBezTo>
                  <a:cubicBezTo>
                    <a:pt x="4515" y="1969"/>
                    <a:pt x="3335" y="2455"/>
                    <a:pt x="2445" y="3334"/>
                  </a:cubicBezTo>
                  <a:cubicBezTo>
                    <a:pt x="1557" y="4213"/>
                    <a:pt x="1062" y="5385"/>
                    <a:pt x="1062" y="6620"/>
                  </a:cubicBezTo>
                  <a:cubicBezTo>
                    <a:pt x="1062" y="6906"/>
                    <a:pt x="816" y="7427"/>
                    <a:pt x="394" y="8013"/>
                  </a:cubicBezTo>
                  <a:cubicBezTo>
                    <a:pt x="1" y="8563"/>
                    <a:pt x="56" y="8947"/>
                    <a:pt x="174" y="9176"/>
                  </a:cubicBezTo>
                  <a:cubicBezTo>
                    <a:pt x="293" y="9413"/>
                    <a:pt x="596" y="9697"/>
                    <a:pt x="1346" y="9752"/>
                  </a:cubicBezTo>
                  <a:lnTo>
                    <a:pt x="1346" y="10943"/>
                  </a:lnTo>
                  <a:cubicBezTo>
                    <a:pt x="1346" y="11758"/>
                    <a:pt x="2005" y="12418"/>
                    <a:pt x="2821" y="12418"/>
                  </a:cubicBezTo>
                  <a:cubicBezTo>
                    <a:pt x="3535" y="12418"/>
                    <a:pt x="3928" y="12435"/>
                    <a:pt x="4093" y="12583"/>
                  </a:cubicBezTo>
                  <a:cubicBezTo>
                    <a:pt x="4258" y="12730"/>
                    <a:pt x="4313" y="13086"/>
                    <a:pt x="4350" y="13736"/>
                  </a:cubicBezTo>
                  <a:cubicBezTo>
                    <a:pt x="4359" y="13884"/>
                    <a:pt x="4478" y="13993"/>
                    <a:pt x="4625" y="13993"/>
                  </a:cubicBezTo>
                  <a:lnTo>
                    <a:pt x="8544" y="13993"/>
                  </a:lnTo>
                  <a:cubicBezTo>
                    <a:pt x="8618" y="13993"/>
                    <a:pt x="8691" y="13956"/>
                    <a:pt x="8746" y="13901"/>
                  </a:cubicBezTo>
                  <a:cubicBezTo>
                    <a:pt x="8792" y="13846"/>
                    <a:pt x="8818" y="13774"/>
                    <a:pt x="8818" y="13699"/>
                  </a:cubicBezTo>
                  <a:cubicBezTo>
                    <a:pt x="8783" y="13169"/>
                    <a:pt x="8763" y="12785"/>
                    <a:pt x="8774" y="12435"/>
                  </a:cubicBezTo>
                  <a:cubicBezTo>
                    <a:pt x="8774" y="12290"/>
                    <a:pt x="8653" y="12161"/>
                    <a:pt x="8500" y="12161"/>
                  </a:cubicBezTo>
                  <a:cubicBezTo>
                    <a:pt x="8352" y="12161"/>
                    <a:pt x="8225" y="12279"/>
                    <a:pt x="8225" y="12435"/>
                  </a:cubicBezTo>
                  <a:cubicBezTo>
                    <a:pt x="8225" y="12719"/>
                    <a:pt x="8234" y="13040"/>
                    <a:pt x="8251" y="13444"/>
                  </a:cubicBezTo>
                  <a:lnTo>
                    <a:pt x="4882" y="13444"/>
                  </a:lnTo>
                  <a:cubicBezTo>
                    <a:pt x="4836" y="12848"/>
                    <a:pt x="4752" y="12426"/>
                    <a:pt x="4451" y="12169"/>
                  </a:cubicBezTo>
                  <a:cubicBezTo>
                    <a:pt x="4122" y="11886"/>
                    <a:pt x="3618" y="11868"/>
                    <a:pt x="2821" y="11868"/>
                  </a:cubicBezTo>
                  <a:cubicBezTo>
                    <a:pt x="2308" y="11868"/>
                    <a:pt x="1887" y="11455"/>
                    <a:pt x="1887" y="10943"/>
                  </a:cubicBezTo>
                  <a:lnTo>
                    <a:pt x="1887" y="10576"/>
                  </a:lnTo>
                  <a:cubicBezTo>
                    <a:pt x="2071" y="10576"/>
                    <a:pt x="2308" y="10668"/>
                    <a:pt x="2574" y="10815"/>
                  </a:cubicBezTo>
                  <a:cubicBezTo>
                    <a:pt x="2621" y="10842"/>
                    <a:pt x="2665" y="10851"/>
                    <a:pt x="2711" y="10851"/>
                  </a:cubicBezTo>
                  <a:cubicBezTo>
                    <a:pt x="2803" y="10851"/>
                    <a:pt x="2895" y="10807"/>
                    <a:pt x="2950" y="10714"/>
                  </a:cubicBezTo>
                  <a:cubicBezTo>
                    <a:pt x="3023" y="10587"/>
                    <a:pt x="2977" y="10422"/>
                    <a:pt x="2849" y="10347"/>
                  </a:cubicBezTo>
                  <a:cubicBezTo>
                    <a:pt x="2491" y="10136"/>
                    <a:pt x="2170" y="10037"/>
                    <a:pt x="1887" y="10037"/>
                  </a:cubicBezTo>
                  <a:lnTo>
                    <a:pt x="1887" y="9488"/>
                  </a:lnTo>
                  <a:cubicBezTo>
                    <a:pt x="1887" y="9341"/>
                    <a:pt x="1768" y="9213"/>
                    <a:pt x="1612" y="9213"/>
                  </a:cubicBezTo>
                  <a:cubicBezTo>
                    <a:pt x="1108" y="9213"/>
                    <a:pt x="752" y="9103"/>
                    <a:pt x="660" y="8928"/>
                  </a:cubicBezTo>
                  <a:cubicBezTo>
                    <a:pt x="588" y="8800"/>
                    <a:pt x="660" y="8580"/>
                    <a:pt x="834" y="8334"/>
                  </a:cubicBezTo>
                  <a:cubicBezTo>
                    <a:pt x="1192" y="7840"/>
                    <a:pt x="1612" y="7143"/>
                    <a:pt x="1612" y="6620"/>
                  </a:cubicBezTo>
                  <a:cubicBezTo>
                    <a:pt x="1612" y="4358"/>
                    <a:pt x="3480" y="2519"/>
                    <a:pt x="5770" y="2519"/>
                  </a:cubicBezTo>
                  <a:cubicBezTo>
                    <a:pt x="6027" y="2519"/>
                    <a:pt x="6273" y="2537"/>
                    <a:pt x="6530" y="2583"/>
                  </a:cubicBezTo>
                  <a:lnTo>
                    <a:pt x="6429" y="3005"/>
                  </a:lnTo>
                  <a:cubicBezTo>
                    <a:pt x="6412" y="3086"/>
                    <a:pt x="6421" y="3169"/>
                    <a:pt x="6467" y="3233"/>
                  </a:cubicBezTo>
                  <a:cubicBezTo>
                    <a:pt x="6511" y="3297"/>
                    <a:pt x="6585" y="3334"/>
                    <a:pt x="6658" y="3343"/>
                  </a:cubicBezTo>
                  <a:lnTo>
                    <a:pt x="7482" y="3433"/>
                  </a:lnTo>
                  <a:lnTo>
                    <a:pt x="7025" y="5613"/>
                  </a:lnTo>
                  <a:cubicBezTo>
                    <a:pt x="6996" y="5741"/>
                    <a:pt x="7060" y="5862"/>
                    <a:pt x="7170" y="5917"/>
                  </a:cubicBezTo>
                  <a:cubicBezTo>
                    <a:pt x="7207" y="5934"/>
                    <a:pt x="7245" y="5943"/>
                    <a:pt x="7291" y="5943"/>
                  </a:cubicBezTo>
                  <a:cubicBezTo>
                    <a:pt x="7372" y="5943"/>
                    <a:pt x="7445" y="5906"/>
                    <a:pt x="7500" y="5842"/>
                  </a:cubicBezTo>
                  <a:lnTo>
                    <a:pt x="8948" y="3983"/>
                  </a:lnTo>
                  <a:cubicBezTo>
                    <a:pt x="9579" y="4725"/>
                    <a:pt x="9917" y="5651"/>
                    <a:pt x="9917" y="6620"/>
                  </a:cubicBezTo>
                  <a:cubicBezTo>
                    <a:pt x="9917" y="7372"/>
                    <a:pt x="9708" y="8114"/>
                    <a:pt x="9313" y="8754"/>
                  </a:cubicBezTo>
                  <a:cubicBezTo>
                    <a:pt x="9058" y="9167"/>
                    <a:pt x="8856" y="9552"/>
                    <a:pt x="8700" y="9928"/>
                  </a:cubicBezTo>
                  <a:cubicBezTo>
                    <a:pt x="8636" y="10064"/>
                    <a:pt x="8708" y="10229"/>
                    <a:pt x="8847" y="10284"/>
                  </a:cubicBezTo>
                  <a:cubicBezTo>
                    <a:pt x="8884" y="10292"/>
                    <a:pt x="8911" y="10301"/>
                    <a:pt x="8948" y="10301"/>
                  </a:cubicBezTo>
                  <a:cubicBezTo>
                    <a:pt x="9058" y="10301"/>
                    <a:pt x="9159" y="10237"/>
                    <a:pt x="9203" y="10136"/>
                  </a:cubicBezTo>
                  <a:cubicBezTo>
                    <a:pt x="9350" y="9789"/>
                    <a:pt x="9533" y="9433"/>
                    <a:pt x="9781" y="9038"/>
                  </a:cubicBezTo>
                  <a:cubicBezTo>
                    <a:pt x="10229" y="8314"/>
                    <a:pt x="10467" y="7473"/>
                    <a:pt x="10467" y="6620"/>
                  </a:cubicBezTo>
                  <a:cubicBezTo>
                    <a:pt x="10467" y="5486"/>
                    <a:pt x="10047" y="4396"/>
                    <a:pt x="9286" y="3543"/>
                  </a:cubicBezTo>
                  <a:lnTo>
                    <a:pt x="9972" y="2664"/>
                  </a:lnTo>
                  <a:cubicBezTo>
                    <a:pt x="10038" y="2591"/>
                    <a:pt x="10047" y="2490"/>
                    <a:pt x="10018" y="2400"/>
                  </a:cubicBezTo>
                  <a:cubicBezTo>
                    <a:pt x="9983" y="2317"/>
                    <a:pt x="9908" y="2253"/>
                    <a:pt x="9827" y="2224"/>
                  </a:cubicBezTo>
                  <a:lnTo>
                    <a:pt x="8994" y="2033"/>
                  </a:lnTo>
                  <a:lnTo>
                    <a:pt x="9873" y="402"/>
                  </a:lnTo>
                  <a:cubicBezTo>
                    <a:pt x="9917" y="321"/>
                    <a:pt x="9917" y="220"/>
                    <a:pt x="9873" y="137"/>
                  </a:cubicBezTo>
                  <a:cubicBezTo>
                    <a:pt x="9818" y="55"/>
                    <a:pt x="9726" y="0"/>
                    <a:pt x="9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4;p38">
              <a:extLst>
                <a:ext uri="{FF2B5EF4-FFF2-40B4-BE49-F238E27FC236}">
                  <a16:creationId xmlns:a16="http://schemas.microsoft.com/office/drawing/2014/main" id="{0FCD742C-C655-1653-72FF-A574D40C10D8}"/>
                </a:ext>
              </a:extLst>
            </p:cNvPr>
            <p:cNvSpPr/>
            <p:nvPr/>
          </p:nvSpPr>
          <p:spPr>
            <a:xfrm>
              <a:off x="7023225" y="3784125"/>
              <a:ext cx="13500" cy="13750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65" y="0"/>
                  </a:moveTo>
                  <a:cubicBezTo>
                    <a:pt x="120" y="0"/>
                    <a:pt x="1" y="128"/>
                    <a:pt x="1" y="275"/>
                  </a:cubicBezTo>
                  <a:cubicBezTo>
                    <a:pt x="1" y="431"/>
                    <a:pt x="120" y="550"/>
                    <a:pt x="265" y="550"/>
                  </a:cubicBezTo>
                  <a:cubicBezTo>
                    <a:pt x="421" y="550"/>
                    <a:pt x="539" y="431"/>
                    <a:pt x="539" y="275"/>
                  </a:cubicBezTo>
                  <a:cubicBezTo>
                    <a:pt x="539" y="128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5;p38">
              <a:extLst>
                <a:ext uri="{FF2B5EF4-FFF2-40B4-BE49-F238E27FC236}">
                  <a16:creationId xmlns:a16="http://schemas.microsoft.com/office/drawing/2014/main" id="{3BFEB5A8-B3E9-3E6A-447A-F6EE8053E1C6}"/>
                </a:ext>
              </a:extLst>
            </p:cNvPr>
            <p:cNvSpPr/>
            <p:nvPr/>
          </p:nvSpPr>
          <p:spPr>
            <a:xfrm>
              <a:off x="7064675" y="3696200"/>
              <a:ext cx="70300" cy="101900"/>
            </a:xfrm>
            <a:custGeom>
              <a:avLst/>
              <a:gdLst/>
              <a:ahLst/>
              <a:cxnLst/>
              <a:rect l="l" t="t" r="r" b="b"/>
              <a:pathLst>
                <a:path w="2812" h="4076" extrusionOk="0">
                  <a:moveTo>
                    <a:pt x="1804" y="550"/>
                  </a:moveTo>
                  <a:lnTo>
                    <a:pt x="1501" y="1300"/>
                  </a:lnTo>
                  <a:cubicBezTo>
                    <a:pt x="1475" y="1375"/>
                    <a:pt x="1475" y="1456"/>
                    <a:pt x="1510" y="1531"/>
                  </a:cubicBezTo>
                  <a:cubicBezTo>
                    <a:pt x="1547" y="1594"/>
                    <a:pt x="1611" y="1649"/>
                    <a:pt x="1695" y="1667"/>
                  </a:cubicBezTo>
                  <a:lnTo>
                    <a:pt x="2024" y="1739"/>
                  </a:lnTo>
                  <a:lnTo>
                    <a:pt x="1171" y="2775"/>
                  </a:lnTo>
                  <a:lnTo>
                    <a:pt x="1281" y="2245"/>
                  </a:lnTo>
                  <a:cubicBezTo>
                    <a:pt x="1299" y="2161"/>
                    <a:pt x="1281" y="2089"/>
                    <a:pt x="1235" y="2025"/>
                  </a:cubicBezTo>
                  <a:cubicBezTo>
                    <a:pt x="1189" y="1959"/>
                    <a:pt x="1125" y="1924"/>
                    <a:pt x="1044" y="1915"/>
                  </a:cubicBezTo>
                  <a:lnTo>
                    <a:pt x="622" y="1869"/>
                  </a:lnTo>
                  <a:lnTo>
                    <a:pt x="934" y="550"/>
                  </a:lnTo>
                  <a:close/>
                  <a:moveTo>
                    <a:pt x="723" y="1"/>
                  </a:moveTo>
                  <a:cubicBezTo>
                    <a:pt x="596" y="1"/>
                    <a:pt x="486" y="82"/>
                    <a:pt x="457" y="212"/>
                  </a:cubicBezTo>
                  <a:lnTo>
                    <a:pt x="18" y="2034"/>
                  </a:lnTo>
                  <a:cubicBezTo>
                    <a:pt x="0" y="2115"/>
                    <a:pt x="18" y="2199"/>
                    <a:pt x="64" y="2262"/>
                  </a:cubicBezTo>
                  <a:cubicBezTo>
                    <a:pt x="110" y="2326"/>
                    <a:pt x="174" y="2364"/>
                    <a:pt x="255" y="2372"/>
                  </a:cubicBezTo>
                  <a:lnTo>
                    <a:pt x="686" y="2419"/>
                  </a:lnTo>
                  <a:lnTo>
                    <a:pt x="411" y="3746"/>
                  </a:lnTo>
                  <a:cubicBezTo>
                    <a:pt x="385" y="3865"/>
                    <a:pt x="440" y="3992"/>
                    <a:pt x="558" y="4047"/>
                  </a:cubicBezTo>
                  <a:cubicBezTo>
                    <a:pt x="596" y="4067"/>
                    <a:pt x="631" y="4076"/>
                    <a:pt x="677" y="4076"/>
                  </a:cubicBezTo>
                  <a:cubicBezTo>
                    <a:pt x="750" y="4076"/>
                    <a:pt x="833" y="4038"/>
                    <a:pt x="888" y="3975"/>
                  </a:cubicBezTo>
                  <a:lnTo>
                    <a:pt x="2728" y="1750"/>
                  </a:lnTo>
                  <a:cubicBezTo>
                    <a:pt x="2793" y="1676"/>
                    <a:pt x="2811" y="1575"/>
                    <a:pt x="2782" y="1493"/>
                  </a:cubicBezTo>
                  <a:cubicBezTo>
                    <a:pt x="2747" y="1401"/>
                    <a:pt x="2673" y="1328"/>
                    <a:pt x="2582" y="1311"/>
                  </a:cubicBezTo>
                  <a:lnTo>
                    <a:pt x="2123" y="1210"/>
                  </a:lnTo>
                  <a:lnTo>
                    <a:pt x="2464" y="377"/>
                  </a:lnTo>
                  <a:cubicBezTo>
                    <a:pt x="2499" y="293"/>
                    <a:pt x="2490" y="192"/>
                    <a:pt x="2435" y="120"/>
                  </a:cubicBezTo>
                  <a:cubicBezTo>
                    <a:pt x="2380" y="47"/>
                    <a:pt x="2299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6;p38">
              <a:extLst>
                <a:ext uri="{FF2B5EF4-FFF2-40B4-BE49-F238E27FC236}">
                  <a16:creationId xmlns:a16="http://schemas.microsoft.com/office/drawing/2014/main" id="{AC55F41E-5B7F-64CC-A3AE-74E6078E8E41}"/>
                </a:ext>
              </a:extLst>
            </p:cNvPr>
            <p:cNvSpPr/>
            <p:nvPr/>
          </p:nvSpPr>
          <p:spPr>
            <a:xfrm>
              <a:off x="7175425" y="3883250"/>
              <a:ext cx="13775" cy="1375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6" y="0"/>
                  </a:moveTo>
                  <a:cubicBezTo>
                    <a:pt x="130" y="0"/>
                    <a:pt x="1" y="128"/>
                    <a:pt x="1" y="275"/>
                  </a:cubicBezTo>
                  <a:cubicBezTo>
                    <a:pt x="1" y="431"/>
                    <a:pt x="130" y="550"/>
                    <a:pt x="276" y="550"/>
                  </a:cubicBezTo>
                  <a:cubicBezTo>
                    <a:pt x="432" y="550"/>
                    <a:pt x="550" y="431"/>
                    <a:pt x="550" y="275"/>
                  </a:cubicBezTo>
                  <a:cubicBezTo>
                    <a:pt x="550" y="128"/>
                    <a:pt x="432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512;p38">
            <a:extLst>
              <a:ext uri="{FF2B5EF4-FFF2-40B4-BE49-F238E27FC236}">
                <a16:creationId xmlns:a16="http://schemas.microsoft.com/office/drawing/2014/main" id="{B4A4E45F-9F43-FFF2-092C-F35DF51E7495}"/>
              </a:ext>
            </a:extLst>
          </p:cNvPr>
          <p:cNvGrpSpPr/>
          <p:nvPr/>
        </p:nvGrpSpPr>
        <p:grpSpPr>
          <a:xfrm>
            <a:off x="4862597" y="2376331"/>
            <a:ext cx="261675" cy="349850"/>
            <a:chOff x="6967350" y="3609900"/>
            <a:chExt cx="261675" cy="349850"/>
          </a:xfrm>
        </p:grpSpPr>
        <p:sp>
          <p:nvSpPr>
            <p:cNvPr id="30" name="Google Shape;513;p38">
              <a:extLst>
                <a:ext uri="{FF2B5EF4-FFF2-40B4-BE49-F238E27FC236}">
                  <a16:creationId xmlns:a16="http://schemas.microsoft.com/office/drawing/2014/main" id="{87888996-9128-B62B-32E6-C794A74655E9}"/>
                </a:ext>
              </a:extLst>
            </p:cNvPr>
            <p:cNvSpPr/>
            <p:nvPr/>
          </p:nvSpPr>
          <p:spPr>
            <a:xfrm>
              <a:off x="6967350" y="3609900"/>
              <a:ext cx="261675" cy="349850"/>
            </a:xfrm>
            <a:custGeom>
              <a:avLst/>
              <a:gdLst/>
              <a:ahLst/>
              <a:cxnLst/>
              <a:rect l="l" t="t" r="r" b="b"/>
              <a:pathLst>
                <a:path w="10467" h="13994" extrusionOk="0">
                  <a:moveTo>
                    <a:pt x="9177" y="550"/>
                  </a:moveTo>
                  <a:lnTo>
                    <a:pt x="8344" y="2097"/>
                  </a:lnTo>
                  <a:cubicBezTo>
                    <a:pt x="8306" y="2169"/>
                    <a:pt x="8306" y="2262"/>
                    <a:pt x="8335" y="2334"/>
                  </a:cubicBezTo>
                  <a:cubicBezTo>
                    <a:pt x="8370" y="2418"/>
                    <a:pt x="8445" y="2473"/>
                    <a:pt x="8526" y="2490"/>
                  </a:cubicBezTo>
                  <a:lnTo>
                    <a:pt x="9286" y="2664"/>
                  </a:lnTo>
                  <a:lnTo>
                    <a:pt x="7803" y="4569"/>
                  </a:lnTo>
                  <a:lnTo>
                    <a:pt x="7803" y="4569"/>
                  </a:lnTo>
                  <a:lnTo>
                    <a:pt x="8078" y="3251"/>
                  </a:lnTo>
                  <a:cubicBezTo>
                    <a:pt x="8095" y="3178"/>
                    <a:pt x="8078" y="3104"/>
                    <a:pt x="8031" y="3040"/>
                  </a:cubicBezTo>
                  <a:cubicBezTo>
                    <a:pt x="7985" y="2976"/>
                    <a:pt x="7922" y="2930"/>
                    <a:pt x="7840" y="2930"/>
                  </a:cubicBezTo>
                  <a:lnTo>
                    <a:pt x="7034" y="2840"/>
                  </a:lnTo>
                  <a:lnTo>
                    <a:pt x="7574" y="550"/>
                  </a:lnTo>
                  <a:close/>
                  <a:moveTo>
                    <a:pt x="7363" y="0"/>
                  </a:moveTo>
                  <a:cubicBezTo>
                    <a:pt x="7236" y="0"/>
                    <a:pt x="7126" y="82"/>
                    <a:pt x="7097" y="211"/>
                  </a:cubicBezTo>
                  <a:lnTo>
                    <a:pt x="6658" y="2051"/>
                  </a:lnTo>
                  <a:cubicBezTo>
                    <a:pt x="6366" y="1996"/>
                    <a:pt x="6062" y="1969"/>
                    <a:pt x="5770" y="1969"/>
                  </a:cubicBezTo>
                  <a:cubicBezTo>
                    <a:pt x="4515" y="1969"/>
                    <a:pt x="3335" y="2455"/>
                    <a:pt x="2445" y="3334"/>
                  </a:cubicBezTo>
                  <a:cubicBezTo>
                    <a:pt x="1557" y="4213"/>
                    <a:pt x="1062" y="5385"/>
                    <a:pt x="1062" y="6620"/>
                  </a:cubicBezTo>
                  <a:cubicBezTo>
                    <a:pt x="1062" y="6906"/>
                    <a:pt x="816" y="7427"/>
                    <a:pt x="394" y="8013"/>
                  </a:cubicBezTo>
                  <a:cubicBezTo>
                    <a:pt x="1" y="8563"/>
                    <a:pt x="56" y="8947"/>
                    <a:pt x="174" y="9176"/>
                  </a:cubicBezTo>
                  <a:cubicBezTo>
                    <a:pt x="293" y="9413"/>
                    <a:pt x="596" y="9697"/>
                    <a:pt x="1346" y="9752"/>
                  </a:cubicBezTo>
                  <a:lnTo>
                    <a:pt x="1346" y="10943"/>
                  </a:lnTo>
                  <a:cubicBezTo>
                    <a:pt x="1346" y="11758"/>
                    <a:pt x="2005" y="12418"/>
                    <a:pt x="2821" y="12418"/>
                  </a:cubicBezTo>
                  <a:cubicBezTo>
                    <a:pt x="3535" y="12418"/>
                    <a:pt x="3928" y="12435"/>
                    <a:pt x="4093" y="12583"/>
                  </a:cubicBezTo>
                  <a:cubicBezTo>
                    <a:pt x="4258" y="12730"/>
                    <a:pt x="4313" y="13086"/>
                    <a:pt x="4350" y="13736"/>
                  </a:cubicBezTo>
                  <a:cubicBezTo>
                    <a:pt x="4359" y="13884"/>
                    <a:pt x="4478" y="13993"/>
                    <a:pt x="4625" y="13993"/>
                  </a:cubicBezTo>
                  <a:lnTo>
                    <a:pt x="8544" y="13993"/>
                  </a:lnTo>
                  <a:cubicBezTo>
                    <a:pt x="8618" y="13993"/>
                    <a:pt x="8691" y="13956"/>
                    <a:pt x="8746" y="13901"/>
                  </a:cubicBezTo>
                  <a:cubicBezTo>
                    <a:pt x="8792" y="13846"/>
                    <a:pt x="8818" y="13774"/>
                    <a:pt x="8818" y="13699"/>
                  </a:cubicBezTo>
                  <a:cubicBezTo>
                    <a:pt x="8783" y="13169"/>
                    <a:pt x="8763" y="12785"/>
                    <a:pt x="8774" y="12435"/>
                  </a:cubicBezTo>
                  <a:cubicBezTo>
                    <a:pt x="8774" y="12290"/>
                    <a:pt x="8653" y="12161"/>
                    <a:pt x="8500" y="12161"/>
                  </a:cubicBezTo>
                  <a:cubicBezTo>
                    <a:pt x="8352" y="12161"/>
                    <a:pt x="8225" y="12279"/>
                    <a:pt x="8225" y="12435"/>
                  </a:cubicBezTo>
                  <a:cubicBezTo>
                    <a:pt x="8225" y="12719"/>
                    <a:pt x="8234" y="13040"/>
                    <a:pt x="8251" y="13444"/>
                  </a:cubicBezTo>
                  <a:lnTo>
                    <a:pt x="4882" y="13444"/>
                  </a:lnTo>
                  <a:cubicBezTo>
                    <a:pt x="4836" y="12848"/>
                    <a:pt x="4752" y="12426"/>
                    <a:pt x="4451" y="12169"/>
                  </a:cubicBezTo>
                  <a:cubicBezTo>
                    <a:pt x="4122" y="11886"/>
                    <a:pt x="3618" y="11868"/>
                    <a:pt x="2821" y="11868"/>
                  </a:cubicBezTo>
                  <a:cubicBezTo>
                    <a:pt x="2308" y="11868"/>
                    <a:pt x="1887" y="11455"/>
                    <a:pt x="1887" y="10943"/>
                  </a:cubicBezTo>
                  <a:lnTo>
                    <a:pt x="1887" y="10576"/>
                  </a:lnTo>
                  <a:cubicBezTo>
                    <a:pt x="2071" y="10576"/>
                    <a:pt x="2308" y="10668"/>
                    <a:pt x="2574" y="10815"/>
                  </a:cubicBezTo>
                  <a:cubicBezTo>
                    <a:pt x="2621" y="10842"/>
                    <a:pt x="2665" y="10851"/>
                    <a:pt x="2711" y="10851"/>
                  </a:cubicBezTo>
                  <a:cubicBezTo>
                    <a:pt x="2803" y="10851"/>
                    <a:pt x="2895" y="10807"/>
                    <a:pt x="2950" y="10714"/>
                  </a:cubicBezTo>
                  <a:cubicBezTo>
                    <a:pt x="3023" y="10587"/>
                    <a:pt x="2977" y="10422"/>
                    <a:pt x="2849" y="10347"/>
                  </a:cubicBezTo>
                  <a:cubicBezTo>
                    <a:pt x="2491" y="10136"/>
                    <a:pt x="2170" y="10037"/>
                    <a:pt x="1887" y="10037"/>
                  </a:cubicBezTo>
                  <a:lnTo>
                    <a:pt x="1887" y="9488"/>
                  </a:lnTo>
                  <a:cubicBezTo>
                    <a:pt x="1887" y="9341"/>
                    <a:pt x="1768" y="9213"/>
                    <a:pt x="1612" y="9213"/>
                  </a:cubicBezTo>
                  <a:cubicBezTo>
                    <a:pt x="1108" y="9213"/>
                    <a:pt x="752" y="9103"/>
                    <a:pt x="660" y="8928"/>
                  </a:cubicBezTo>
                  <a:cubicBezTo>
                    <a:pt x="588" y="8800"/>
                    <a:pt x="660" y="8580"/>
                    <a:pt x="834" y="8334"/>
                  </a:cubicBezTo>
                  <a:cubicBezTo>
                    <a:pt x="1192" y="7840"/>
                    <a:pt x="1612" y="7143"/>
                    <a:pt x="1612" y="6620"/>
                  </a:cubicBezTo>
                  <a:cubicBezTo>
                    <a:pt x="1612" y="4358"/>
                    <a:pt x="3480" y="2519"/>
                    <a:pt x="5770" y="2519"/>
                  </a:cubicBezTo>
                  <a:cubicBezTo>
                    <a:pt x="6027" y="2519"/>
                    <a:pt x="6273" y="2537"/>
                    <a:pt x="6530" y="2583"/>
                  </a:cubicBezTo>
                  <a:lnTo>
                    <a:pt x="6429" y="3005"/>
                  </a:lnTo>
                  <a:cubicBezTo>
                    <a:pt x="6412" y="3086"/>
                    <a:pt x="6421" y="3169"/>
                    <a:pt x="6467" y="3233"/>
                  </a:cubicBezTo>
                  <a:cubicBezTo>
                    <a:pt x="6511" y="3297"/>
                    <a:pt x="6585" y="3334"/>
                    <a:pt x="6658" y="3343"/>
                  </a:cubicBezTo>
                  <a:lnTo>
                    <a:pt x="7482" y="3433"/>
                  </a:lnTo>
                  <a:lnTo>
                    <a:pt x="7025" y="5613"/>
                  </a:lnTo>
                  <a:cubicBezTo>
                    <a:pt x="6996" y="5741"/>
                    <a:pt x="7060" y="5862"/>
                    <a:pt x="7170" y="5917"/>
                  </a:cubicBezTo>
                  <a:cubicBezTo>
                    <a:pt x="7207" y="5934"/>
                    <a:pt x="7245" y="5943"/>
                    <a:pt x="7291" y="5943"/>
                  </a:cubicBezTo>
                  <a:cubicBezTo>
                    <a:pt x="7372" y="5943"/>
                    <a:pt x="7445" y="5906"/>
                    <a:pt x="7500" y="5842"/>
                  </a:cubicBezTo>
                  <a:lnTo>
                    <a:pt x="8948" y="3983"/>
                  </a:lnTo>
                  <a:cubicBezTo>
                    <a:pt x="9579" y="4725"/>
                    <a:pt x="9917" y="5651"/>
                    <a:pt x="9917" y="6620"/>
                  </a:cubicBezTo>
                  <a:cubicBezTo>
                    <a:pt x="9917" y="7372"/>
                    <a:pt x="9708" y="8114"/>
                    <a:pt x="9313" y="8754"/>
                  </a:cubicBezTo>
                  <a:cubicBezTo>
                    <a:pt x="9058" y="9167"/>
                    <a:pt x="8856" y="9552"/>
                    <a:pt x="8700" y="9928"/>
                  </a:cubicBezTo>
                  <a:cubicBezTo>
                    <a:pt x="8636" y="10064"/>
                    <a:pt x="8708" y="10229"/>
                    <a:pt x="8847" y="10284"/>
                  </a:cubicBezTo>
                  <a:cubicBezTo>
                    <a:pt x="8884" y="10292"/>
                    <a:pt x="8911" y="10301"/>
                    <a:pt x="8948" y="10301"/>
                  </a:cubicBezTo>
                  <a:cubicBezTo>
                    <a:pt x="9058" y="10301"/>
                    <a:pt x="9159" y="10237"/>
                    <a:pt x="9203" y="10136"/>
                  </a:cubicBezTo>
                  <a:cubicBezTo>
                    <a:pt x="9350" y="9789"/>
                    <a:pt x="9533" y="9433"/>
                    <a:pt x="9781" y="9038"/>
                  </a:cubicBezTo>
                  <a:cubicBezTo>
                    <a:pt x="10229" y="8314"/>
                    <a:pt x="10467" y="7473"/>
                    <a:pt x="10467" y="6620"/>
                  </a:cubicBezTo>
                  <a:cubicBezTo>
                    <a:pt x="10467" y="5486"/>
                    <a:pt x="10047" y="4396"/>
                    <a:pt x="9286" y="3543"/>
                  </a:cubicBezTo>
                  <a:lnTo>
                    <a:pt x="9972" y="2664"/>
                  </a:lnTo>
                  <a:cubicBezTo>
                    <a:pt x="10038" y="2591"/>
                    <a:pt x="10047" y="2490"/>
                    <a:pt x="10018" y="2400"/>
                  </a:cubicBezTo>
                  <a:cubicBezTo>
                    <a:pt x="9983" y="2317"/>
                    <a:pt x="9908" y="2253"/>
                    <a:pt x="9827" y="2224"/>
                  </a:cubicBezTo>
                  <a:lnTo>
                    <a:pt x="8994" y="2033"/>
                  </a:lnTo>
                  <a:lnTo>
                    <a:pt x="9873" y="402"/>
                  </a:lnTo>
                  <a:cubicBezTo>
                    <a:pt x="9917" y="321"/>
                    <a:pt x="9917" y="220"/>
                    <a:pt x="9873" y="137"/>
                  </a:cubicBezTo>
                  <a:cubicBezTo>
                    <a:pt x="9818" y="55"/>
                    <a:pt x="9726" y="0"/>
                    <a:pt x="9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4;p38">
              <a:extLst>
                <a:ext uri="{FF2B5EF4-FFF2-40B4-BE49-F238E27FC236}">
                  <a16:creationId xmlns:a16="http://schemas.microsoft.com/office/drawing/2014/main" id="{1D86B046-69AC-9635-C32A-2246639F1582}"/>
                </a:ext>
              </a:extLst>
            </p:cNvPr>
            <p:cNvSpPr/>
            <p:nvPr/>
          </p:nvSpPr>
          <p:spPr>
            <a:xfrm>
              <a:off x="7023225" y="3784125"/>
              <a:ext cx="13500" cy="13750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65" y="0"/>
                  </a:moveTo>
                  <a:cubicBezTo>
                    <a:pt x="120" y="0"/>
                    <a:pt x="1" y="128"/>
                    <a:pt x="1" y="275"/>
                  </a:cubicBezTo>
                  <a:cubicBezTo>
                    <a:pt x="1" y="431"/>
                    <a:pt x="120" y="550"/>
                    <a:pt x="265" y="550"/>
                  </a:cubicBezTo>
                  <a:cubicBezTo>
                    <a:pt x="421" y="550"/>
                    <a:pt x="539" y="431"/>
                    <a:pt x="539" y="275"/>
                  </a:cubicBezTo>
                  <a:cubicBezTo>
                    <a:pt x="539" y="128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5;p38">
              <a:extLst>
                <a:ext uri="{FF2B5EF4-FFF2-40B4-BE49-F238E27FC236}">
                  <a16:creationId xmlns:a16="http://schemas.microsoft.com/office/drawing/2014/main" id="{D19B86A8-920B-4449-5F53-655E0F0EE872}"/>
                </a:ext>
              </a:extLst>
            </p:cNvPr>
            <p:cNvSpPr/>
            <p:nvPr/>
          </p:nvSpPr>
          <p:spPr>
            <a:xfrm>
              <a:off x="7064675" y="3696200"/>
              <a:ext cx="70300" cy="101900"/>
            </a:xfrm>
            <a:custGeom>
              <a:avLst/>
              <a:gdLst/>
              <a:ahLst/>
              <a:cxnLst/>
              <a:rect l="l" t="t" r="r" b="b"/>
              <a:pathLst>
                <a:path w="2812" h="4076" extrusionOk="0">
                  <a:moveTo>
                    <a:pt x="1804" y="550"/>
                  </a:moveTo>
                  <a:lnTo>
                    <a:pt x="1501" y="1300"/>
                  </a:lnTo>
                  <a:cubicBezTo>
                    <a:pt x="1475" y="1375"/>
                    <a:pt x="1475" y="1456"/>
                    <a:pt x="1510" y="1531"/>
                  </a:cubicBezTo>
                  <a:cubicBezTo>
                    <a:pt x="1547" y="1594"/>
                    <a:pt x="1611" y="1649"/>
                    <a:pt x="1695" y="1667"/>
                  </a:cubicBezTo>
                  <a:lnTo>
                    <a:pt x="2024" y="1739"/>
                  </a:lnTo>
                  <a:lnTo>
                    <a:pt x="1171" y="2775"/>
                  </a:lnTo>
                  <a:lnTo>
                    <a:pt x="1281" y="2245"/>
                  </a:lnTo>
                  <a:cubicBezTo>
                    <a:pt x="1299" y="2161"/>
                    <a:pt x="1281" y="2089"/>
                    <a:pt x="1235" y="2025"/>
                  </a:cubicBezTo>
                  <a:cubicBezTo>
                    <a:pt x="1189" y="1959"/>
                    <a:pt x="1125" y="1924"/>
                    <a:pt x="1044" y="1915"/>
                  </a:cubicBezTo>
                  <a:lnTo>
                    <a:pt x="622" y="1869"/>
                  </a:lnTo>
                  <a:lnTo>
                    <a:pt x="934" y="550"/>
                  </a:lnTo>
                  <a:close/>
                  <a:moveTo>
                    <a:pt x="723" y="1"/>
                  </a:moveTo>
                  <a:cubicBezTo>
                    <a:pt x="596" y="1"/>
                    <a:pt x="486" y="82"/>
                    <a:pt x="457" y="212"/>
                  </a:cubicBezTo>
                  <a:lnTo>
                    <a:pt x="18" y="2034"/>
                  </a:lnTo>
                  <a:cubicBezTo>
                    <a:pt x="0" y="2115"/>
                    <a:pt x="18" y="2199"/>
                    <a:pt x="64" y="2262"/>
                  </a:cubicBezTo>
                  <a:cubicBezTo>
                    <a:pt x="110" y="2326"/>
                    <a:pt x="174" y="2364"/>
                    <a:pt x="255" y="2372"/>
                  </a:cubicBezTo>
                  <a:lnTo>
                    <a:pt x="686" y="2419"/>
                  </a:lnTo>
                  <a:lnTo>
                    <a:pt x="411" y="3746"/>
                  </a:lnTo>
                  <a:cubicBezTo>
                    <a:pt x="385" y="3865"/>
                    <a:pt x="440" y="3992"/>
                    <a:pt x="558" y="4047"/>
                  </a:cubicBezTo>
                  <a:cubicBezTo>
                    <a:pt x="596" y="4067"/>
                    <a:pt x="631" y="4076"/>
                    <a:pt x="677" y="4076"/>
                  </a:cubicBezTo>
                  <a:cubicBezTo>
                    <a:pt x="750" y="4076"/>
                    <a:pt x="833" y="4038"/>
                    <a:pt x="888" y="3975"/>
                  </a:cubicBezTo>
                  <a:lnTo>
                    <a:pt x="2728" y="1750"/>
                  </a:lnTo>
                  <a:cubicBezTo>
                    <a:pt x="2793" y="1676"/>
                    <a:pt x="2811" y="1575"/>
                    <a:pt x="2782" y="1493"/>
                  </a:cubicBezTo>
                  <a:cubicBezTo>
                    <a:pt x="2747" y="1401"/>
                    <a:pt x="2673" y="1328"/>
                    <a:pt x="2582" y="1311"/>
                  </a:cubicBezTo>
                  <a:lnTo>
                    <a:pt x="2123" y="1210"/>
                  </a:lnTo>
                  <a:lnTo>
                    <a:pt x="2464" y="377"/>
                  </a:lnTo>
                  <a:cubicBezTo>
                    <a:pt x="2499" y="293"/>
                    <a:pt x="2490" y="192"/>
                    <a:pt x="2435" y="120"/>
                  </a:cubicBezTo>
                  <a:cubicBezTo>
                    <a:pt x="2380" y="47"/>
                    <a:pt x="2299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6;p38">
              <a:extLst>
                <a:ext uri="{FF2B5EF4-FFF2-40B4-BE49-F238E27FC236}">
                  <a16:creationId xmlns:a16="http://schemas.microsoft.com/office/drawing/2014/main" id="{16C2AA91-D751-DF0F-2651-1E2F8466ADAC}"/>
                </a:ext>
              </a:extLst>
            </p:cNvPr>
            <p:cNvSpPr/>
            <p:nvPr/>
          </p:nvSpPr>
          <p:spPr>
            <a:xfrm>
              <a:off x="7175425" y="3883250"/>
              <a:ext cx="13775" cy="1375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6" y="0"/>
                  </a:moveTo>
                  <a:cubicBezTo>
                    <a:pt x="130" y="0"/>
                    <a:pt x="1" y="128"/>
                    <a:pt x="1" y="275"/>
                  </a:cubicBezTo>
                  <a:cubicBezTo>
                    <a:pt x="1" y="431"/>
                    <a:pt x="130" y="550"/>
                    <a:pt x="276" y="550"/>
                  </a:cubicBezTo>
                  <a:cubicBezTo>
                    <a:pt x="432" y="550"/>
                    <a:pt x="550" y="431"/>
                    <a:pt x="550" y="275"/>
                  </a:cubicBezTo>
                  <a:cubicBezTo>
                    <a:pt x="550" y="128"/>
                    <a:pt x="432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12;p38">
            <a:extLst>
              <a:ext uri="{FF2B5EF4-FFF2-40B4-BE49-F238E27FC236}">
                <a16:creationId xmlns:a16="http://schemas.microsoft.com/office/drawing/2014/main" id="{78446540-4D34-2026-3181-05EA9ACF09A2}"/>
              </a:ext>
            </a:extLst>
          </p:cNvPr>
          <p:cNvGrpSpPr/>
          <p:nvPr/>
        </p:nvGrpSpPr>
        <p:grpSpPr>
          <a:xfrm>
            <a:off x="4860463" y="1216588"/>
            <a:ext cx="261675" cy="349850"/>
            <a:chOff x="6967350" y="3609900"/>
            <a:chExt cx="261675" cy="349850"/>
          </a:xfrm>
        </p:grpSpPr>
        <p:sp>
          <p:nvSpPr>
            <p:cNvPr id="35" name="Google Shape;513;p38">
              <a:extLst>
                <a:ext uri="{FF2B5EF4-FFF2-40B4-BE49-F238E27FC236}">
                  <a16:creationId xmlns:a16="http://schemas.microsoft.com/office/drawing/2014/main" id="{E94B2610-02F9-832F-29B6-7934BD6E8B8E}"/>
                </a:ext>
              </a:extLst>
            </p:cNvPr>
            <p:cNvSpPr/>
            <p:nvPr/>
          </p:nvSpPr>
          <p:spPr>
            <a:xfrm>
              <a:off x="6967350" y="3609900"/>
              <a:ext cx="261675" cy="349850"/>
            </a:xfrm>
            <a:custGeom>
              <a:avLst/>
              <a:gdLst/>
              <a:ahLst/>
              <a:cxnLst/>
              <a:rect l="l" t="t" r="r" b="b"/>
              <a:pathLst>
                <a:path w="10467" h="13994" extrusionOk="0">
                  <a:moveTo>
                    <a:pt x="9177" y="550"/>
                  </a:moveTo>
                  <a:lnTo>
                    <a:pt x="8344" y="2097"/>
                  </a:lnTo>
                  <a:cubicBezTo>
                    <a:pt x="8306" y="2169"/>
                    <a:pt x="8306" y="2262"/>
                    <a:pt x="8335" y="2334"/>
                  </a:cubicBezTo>
                  <a:cubicBezTo>
                    <a:pt x="8370" y="2418"/>
                    <a:pt x="8445" y="2473"/>
                    <a:pt x="8526" y="2490"/>
                  </a:cubicBezTo>
                  <a:lnTo>
                    <a:pt x="9286" y="2664"/>
                  </a:lnTo>
                  <a:lnTo>
                    <a:pt x="7803" y="4569"/>
                  </a:lnTo>
                  <a:lnTo>
                    <a:pt x="7803" y="4569"/>
                  </a:lnTo>
                  <a:lnTo>
                    <a:pt x="8078" y="3251"/>
                  </a:lnTo>
                  <a:cubicBezTo>
                    <a:pt x="8095" y="3178"/>
                    <a:pt x="8078" y="3104"/>
                    <a:pt x="8031" y="3040"/>
                  </a:cubicBezTo>
                  <a:cubicBezTo>
                    <a:pt x="7985" y="2976"/>
                    <a:pt x="7922" y="2930"/>
                    <a:pt x="7840" y="2930"/>
                  </a:cubicBezTo>
                  <a:lnTo>
                    <a:pt x="7034" y="2840"/>
                  </a:lnTo>
                  <a:lnTo>
                    <a:pt x="7574" y="550"/>
                  </a:lnTo>
                  <a:close/>
                  <a:moveTo>
                    <a:pt x="7363" y="0"/>
                  </a:moveTo>
                  <a:cubicBezTo>
                    <a:pt x="7236" y="0"/>
                    <a:pt x="7126" y="82"/>
                    <a:pt x="7097" y="211"/>
                  </a:cubicBezTo>
                  <a:lnTo>
                    <a:pt x="6658" y="2051"/>
                  </a:lnTo>
                  <a:cubicBezTo>
                    <a:pt x="6366" y="1996"/>
                    <a:pt x="6062" y="1969"/>
                    <a:pt x="5770" y="1969"/>
                  </a:cubicBezTo>
                  <a:cubicBezTo>
                    <a:pt x="4515" y="1969"/>
                    <a:pt x="3335" y="2455"/>
                    <a:pt x="2445" y="3334"/>
                  </a:cubicBezTo>
                  <a:cubicBezTo>
                    <a:pt x="1557" y="4213"/>
                    <a:pt x="1062" y="5385"/>
                    <a:pt x="1062" y="6620"/>
                  </a:cubicBezTo>
                  <a:cubicBezTo>
                    <a:pt x="1062" y="6906"/>
                    <a:pt x="816" y="7427"/>
                    <a:pt x="394" y="8013"/>
                  </a:cubicBezTo>
                  <a:cubicBezTo>
                    <a:pt x="1" y="8563"/>
                    <a:pt x="56" y="8947"/>
                    <a:pt x="174" y="9176"/>
                  </a:cubicBezTo>
                  <a:cubicBezTo>
                    <a:pt x="293" y="9413"/>
                    <a:pt x="596" y="9697"/>
                    <a:pt x="1346" y="9752"/>
                  </a:cubicBezTo>
                  <a:lnTo>
                    <a:pt x="1346" y="10943"/>
                  </a:lnTo>
                  <a:cubicBezTo>
                    <a:pt x="1346" y="11758"/>
                    <a:pt x="2005" y="12418"/>
                    <a:pt x="2821" y="12418"/>
                  </a:cubicBezTo>
                  <a:cubicBezTo>
                    <a:pt x="3535" y="12418"/>
                    <a:pt x="3928" y="12435"/>
                    <a:pt x="4093" y="12583"/>
                  </a:cubicBezTo>
                  <a:cubicBezTo>
                    <a:pt x="4258" y="12730"/>
                    <a:pt x="4313" y="13086"/>
                    <a:pt x="4350" y="13736"/>
                  </a:cubicBezTo>
                  <a:cubicBezTo>
                    <a:pt x="4359" y="13884"/>
                    <a:pt x="4478" y="13993"/>
                    <a:pt x="4625" y="13993"/>
                  </a:cubicBezTo>
                  <a:lnTo>
                    <a:pt x="8544" y="13993"/>
                  </a:lnTo>
                  <a:cubicBezTo>
                    <a:pt x="8618" y="13993"/>
                    <a:pt x="8691" y="13956"/>
                    <a:pt x="8746" y="13901"/>
                  </a:cubicBezTo>
                  <a:cubicBezTo>
                    <a:pt x="8792" y="13846"/>
                    <a:pt x="8818" y="13774"/>
                    <a:pt x="8818" y="13699"/>
                  </a:cubicBezTo>
                  <a:cubicBezTo>
                    <a:pt x="8783" y="13169"/>
                    <a:pt x="8763" y="12785"/>
                    <a:pt x="8774" y="12435"/>
                  </a:cubicBezTo>
                  <a:cubicBezTo>
                    <a:pt x="8774" y="12290"/>
                    <a:pt x="8653" y="12161"/>
                    <a:pt x="8500" y="12161"/>
                  </a:cubicBezTo>
                  <a:cubicBezTo>
                    <a:pt x="8352" y="12161"/>
                    <a:pt x="8225" y="12279"/>
                    <a:pt x="8225" y="12435"/>
                  </a:cubicBezTo>
                  <a:cubicBezTo>
                    <a:pt x="8225" y="12719"/>
                    <a:pt x="8234" y="13040"/>
                    <a:pt x="8251" y="13444"/>
                  </a:cubicBezTo>
                  <a:lnTo>
                    <a:pt x="4882" y="13444"/>
                  </a:lnTo>
                  <a:cubicBezTo>
                    <a:pt x="4836" y="12848"/>
                    <a:pt x="4752" y="12426"/>
                    <a:pt x="4451" y="12169"/>
                  </a:cubicBezTo>
                  <a:cubicBezTo>
                    <a:pt x="4122" y="11886"/>
                    <a:pt x="3618" y="11868"/>
                    <a:pt x="2821" y="11868"/>
                  </a:cubicBezTo>
                  <a:cubicBezTo>
                    <a:pt x="2308" y="11868"/>
                    <a:pt x="1887" y="11455"/>
                    <a:pt x="1887" y="10943"/>
                  </a:cubicBezTo>
                  <a:lnTo>
                    <a:pt x="1887" y="10576"/>
                  </a:lnTo>
                  <a:cubicBezTo>
                    <a:pt x="2071" y="10576"/>
                    <a:pt x="2308" y="10668"/>
                    <a:pt x="2574" y="10815"/>
                  </a:cubicBezTo>
                  <a:cubicBezTo>
                    <a:pt x="2621" y="10842"/>
                    <a:pt x="2665" y="10851"/>
                    <a:pt x="2711" y="10851"/>
                  </a:cubicBezTo>
                  <a:cubicBezTo>
                    <a:pt x="2803" y="10851"/>
                    <a:pt x="2895" y="10807"/>
                    <a:pt x="2950" y="10714"/>
                  </a:cubicBezTo>
                  <a:cubicBezTo>
                    <a:pt x="3023" y="10587"/>
                    <a:pt x="2977" y="10422"/>
                    <a:pt x="2849" y="10347"/>
                  </a:cubicBezTo>
                  <a:cubicBezTo>
                    <a:pt x="2491" y="10136"/>
                    <a:pt x="2170" y="10037"/>
                    <a:pt x="1887" y="10037"/>
                  </a:cubicBezTo>
                  <a:lnTo>
                    <a:pt x="1887" y="9488"/>
                  </a:lnTo>
                  <a:cubicBezTo>
                    <a:pt x="1887" y="9341"/>
                    <a:pt x="1768" y="9213"/>
                    <a:pt x="1612" y="9213"/>
                  </a:cubicBezTo>
                  <a:cubicBezTo>
                    <a:pt x="1108" y="9213"/>
                    <a:pt x="752" y="9103"/>
                    <a:pt x="660" y="8928"/>
                  </a:cubicBezTo>
                  <a:cubicBezTo>
                    <a:pt x="588" y="8800"/>
                    <a:pt x="660" y="8580"/>
                    <a:pt x="834" y="8334"/>
                  </a:cubicBezTo>
                  <a:cubicBezTo>
                    <a:pt x="1192" y="7840"/>
                    <a:pt x="1612" y="7143"/>
                    <a:pt x="1612" y="6620"/>
                  </a:cubicBezTo>
                  <a:cubicBezTo>
                    <a:pt x="1612" y="4358"/>
                    <a:pt x="3480" y="2519"/>
                    <a:pt x="5770" y="2519"/>
                  </a:cubicBezTo>
                  <a:cubicBezTo>
                    <a:pt x="6027" y="2519"/>
                    <a:pt x="6273" y="2537"/>
                    <a:pt x="6530" y="2583"/>
                  </a:cubicBezTo>
                  <a:lnTo>
                    <a:pt x="6429" y="3005"/>
                  </a:lnTo>
                  <a:cubicBezTo>
                    <a:pt x="6412" y="3086"/>
                    <a:pt x="6421" y="3169"/>
                    <a:pt x="6467" y="3233"/>
                  </a:cubicBezTo>
                  <a:cubicBezTo>
                    <a:pt x="6511" y="3297"/>
                    <a:pt x="6585" y="3334"/>
                    <a:pt x="6658" y="3343"/>
                  </a:cubicBezTo>
                  <a:lnTo>
                    <a:pt x="7482" y="3433"/>
                  </a:lnTo>
                  <a:lnTo>
                    <a:pt x="7025" y="5613"/>
                  </a:lnTo>
                  <a:cubicBezTo>
                    <a:pt x="6996" y="5741"/>
                    <a:pt x="7060" y="5862"/>
                    <a:pt x="7170" y="5917"/>
                  </a:cubicBezTo>
                  <a:cubicBezTo>
                    <a:pt x="7207" y="5934"/>
                    <a:pt x="7245" y="5943"/>
                    <a:pt x="7291" y="5943"/>
                  </a:cubicBezTo>
                  <a:cubicBezTo>
                    <a:pt x="7372" y="5943"/>
                    <a:pt x="7445" y="5906"/>
                    <a:pt x="7500" y="5842"/>
                  </a:cubicBezTo>
                  <a:lnTo>
                    <a:pt x="8948" y="3983"/>
                  </a:lnTo>
                  <a:cubicBezTo>
                    <a:pt x="9579" y="4725"/>
                    <a:pt x="9917" y="5651"/>
                    <a:pt x="9917" y="6620"/>
                  </a:cubicBezTo>
                  <a:cubicBezTo>
                    <a:pt x="9917" y="7372"/>
                    <a:pt x="9708" y="8114"/>
                    <a:pt x="9313" y="8754"/>
                  </a:cubicBezTo>
                  <a:cubicBezTo>
                    <a:pt x="9058" y="9167"/>
                    <a:pt x="8856" y="9552"/>
                    <a:pt x="8700" y="9928"/>
                  </a:cubicBezTo>
                  <a:cubicBezTo>
                    <a:pt x="8636" y="10064"/>
                    <a:pt x="8708" y="10229"/>
                    <a:pt x="8847" y="10284"/>
                  </a:cubicBezTo>
                  <a:cubicBezTo>
                    <a:pt x="8884" y="10292"/>
                    <a:pt x="8911" y="10301"/>
                    <a:pt x="8948" y="10301"/>
                  </a:cubicBezTo>
                  <a:cubicBezTo>
                    <a:pt x="9058" y="10301"/>
                    <a:pt x="9159" y="10237"/>
                    <a:pt x="9203" y="10136"/>
                  </a:cubicBezTo>
                  <a:cubicBezTo>
                    <a:pt x="9350" y="9789"/>
                    <a:pt x="9533" y="9433"/>
                    <a:pt x="9781" y="9038"/>
                  </a:cubicBezTo>
                  <a:cubicBezTo>
                    <a:pt x="10229" y="8314"/>
                    <a:pt x="10467" y="7473"/>
                    <a:pt x="10467" y="6620"/>
                  </a:cubicBezTo>
                  <a:cubicBezTo>
                    <a:pt x="10467" y="5486"/>
                    <a:pt x="10047" y="4396"/>
                    <a:pt x="9286" y="3543"/>
                  </a:cubicBezTo>
                  <a:lnTo>
                    <a:pt x="9972" y="2664"/>
                  </a:lnTo>
                  <a:cubicBezTo>
                    <a:pt x="10038" y="2591"/>
                    <a:pt x="10047" y="2490"/>
                    <a:pt x="10018" y="2400"/>
                  </a:cubicBezTo>
                  <a:cubicBezTo>
                    <a:pt x="9983" y="2317"/>
                    <a:pt x="9908" y="2253"/>
                    <a:pt x="9827" y="2224"/>
                  </a:cubicBezTo>
                  <a:lnTo>
                    <a:pt x="8994" y="2033"/>
                  </a:lnTo>
                  <a:lnTo>
                    <a:pt x="9873" y="402"/>
                  </a:lnTo>
                  <a:cubicBezTo>
                    <a:pt x="9917" y="321"/>
                    <a:pt x="9917" y="220"/>
                    <a:pt x="9873" y="137"/>
                  </a:cubicBezTo>
                  <a:cubicBezTo>
                    <a:pt x="9818" y="55"/>
                    <a:pt x="9726" y="0"/>
                    <a:pt x="9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4;p38">
              <a:extLst>
                <a:ext uri="{FF2B5EF4-FFF2-40B4-BE49-F238E27FC236}">
                  <a16:creationId xmlns:a16="http://schemas.microsoft.com/office/drawing/2014/main" id="{C8E3AA46-346E-3693-4026-29609368DC26}"/>
                </a:ext>
              </a:extLst>
            </p:cNvPr>
            <p:cNvSpPr/>
            <p:nvPr/>
          </p:nvSpPr>
          <p:spPr>
            <a:xfrm>
              <a:off x="7023225" y="3784125"/>
              <a:ext cx="13500" cy="13750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65" y="0"/>
                  </a:moveTo>
                  <a:cubicBezTo>
                    <a:pt x="120" y="0"/>
                    <a:pt x="1" y="128"/>
                    <a:pt x="1" y="275"/>
                  </a:cubicBezTo>
                  <a:cubicBezTo>
                    <a:pt x="1" y="431"/>
                    <a:pt x="120" y="550"/>
                    <a:pt x="265" y="550"/>
                  </a:cubicBezTo>
                  <a:cubicBezTo>
                    <a:pt x="421" y="550"/>
                    <a:pt x="539" y="431"/>
                    <a:pt x="539" y="275"/>
                  </a:cubicBezTo>
                  <a:cubicBezTo>
                    <a:pt x="539" y="128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5;p38">
              <a:extLst>
                <a:ext uri="{FF2B5EF4-FFF2-40B4-BE49-F238E27FC236}">
                  <a16:creationId xmlns:a16="http://schemas.microsoft.com/office/drawing/2014/main" id="{F4BFBEB7-A3E4-BE22-B7BF-B3A7988C5407}"/>
                </a:ext>
              </a:extLst>
            </p:cNvPr>
            <p:cNvSpPr/>
            <p:nvPr/>
          </p:nvSpPr>
          <p:spPr>
            <a:xfrm>
              <a:off x="7064675" y="3696200"/>
              <a:ext cx="70300" cy="101900"/>
            </a:xfrm>
            <a:custGeom>
              <a:avLst/>
              <a:gdLst/>
              <a:ahLst/>
              <a:cxnLst/>
              <a:rect l="l" t="t" r="r" b="b"/>
              <a:pathLst>
                <a:path w="2812" h="4076" extrusionOk="0">
                  <a:moveTo>
                    <a:pt x="1804" y="550"/>
                  </a:moveTo>
                  <a:lnTo>
                    <a:pt x="1501" y="1300"/>
                  </a:lnTo>
                  <a:cubicBezTo>
                    <a:pt x="1475" y="1375"/>
                    <a:pt x="1475" y="1456"/>
                    <a:pt x="1510" y="1531"/>
                  </a:cubicBezTo>
                  <a:cubicBezTo>
                    <a:pt x="1547" y="1594"/>
                    <a:pt x="1611" y="1649"/>
                    <a:pt x="1695" y="1667"/>
                  </a:cubicBezTo>
                  <a:lnTo>
                    <a:pt x="2024" y="1739"/>
                  </a:lnTo>
                  <a:lnTo>
                    <a:pt x="1171" y="2775"/>
                  </a:lnTo>
                  <a:lnTo>
                    <a:pt x="1281" y="2245"/>
                  </a:lnTo>
                  <a:cubicBezTo>
                    <a:pt x="1299" y="2161"/>
                    <a:pt x="1281" y="2089"/>
                    <a:pt x="1235" y="2025"/>
                  </a:cubicBezTo>
                  <a:cubicBezTo>
                    <a:pt x="1189" y="1959"/>
                    <a:pt x="1125" y="1924"/>
                    <a:pt x="1044" y="1915"/>
                  </a:cubicBezTo>
                  <a:lnTo>
                    <a:pt x="622" y="1869"/>
                  </a:lnTo>
                  <a:lnTo>
                    <a:pt x="934" y="550"/>
                  </a:lnTo>
                  <a:close/>
                  <a:moveTo>
                    <a:pt x="723" y="1"/>
                  </a:moveTo>
                  <a:cubicBezTo>
                    <a:pt x="596" y="1"/>
                    <a:pt x="486" y="82"/>
                    <a:pt x="457" y="212"/>
                  </a:cubicBezTo>
                  <a:lnTo>
                    <a:pt x="18" y="2034"/>
                  </a:lnTo>
                  <a:cubicBezTo>
                    <a:pt x="0" y="2115"/>
                    <a:pt x="18" y="2199"/>
                    <a:pt x="64" y="2262"/>
                  </a:cubicBezTo>
                  <a:cubicBezTo>
                    <a:pt x="110" y="2326"/>
                    <a:pt x="174" y="2364"/>
                    <a:pt x="255" y="2372"/>
                  </a:cubicBezTo>
                  <a:lnTo>
                    <a:pt x="686" y="2419"/>
                  </a:lnTo>
                  <a:lnTo>
                    <a:pt x="411" y="3746"/>
                  </a:lnTo>
                  <a:cubicBezTo>
                    <a:pt x="385" y="3865"/>
                    <a:pt x="440" y="3992"/>
                    <a:pt x="558" y="4047"/>
                  </a:cubicBezTo>
                  <a:cubicBezTo>
                    <a:pt x="596" y="4067"/>
                    <a:pt x="631" y="4076"/>
                    <a:pt x="677" y="4076"/>
                  </a:cubicBezTo>
                  <a:cubicBezTo>
                    <a:pt x="750" y="4076"/>
                    <a:pt x="833" y="4038"/>
                    <a:pt x="888" y="3975"/>
                  </a:cubicBezTo>
                  <a:lnTo>
                    <a:pt x="2728" y="1750"/>
                  </a:lnTo>
                  <a:cubicBezTo>
                    <a:pt x="2793" y="1676"/>
                    <a:pt x="2811" y="1575"/>
                    <a:pt x="2782" y="1493"/>
                  </a:cubicBezTo>
                  <a:cubicBezTo>
                    <a:pt x="2747" y="1401"/>
                    <a:pt x="2673" y="1328"/>
                    <a:pt x="2582" y="1311"/>
                  </a:cubicBezTo>
                  <a:lnTo>
                    <a:pt x="2123" y="1210"/>
                  </a:lnTo>
                  <a:lnTo>
                    <a:pt x="2464" y="377"/>
                  </a:lnTo>
                  <a:cubicBezTo>
                    <a:pt x="2499" y="293"/>
                    <a:pt x="2490" y="192"/>
                    <a:pt x="2435" y="120"/>
                  </a:cubicBezTo>
                  <a:cubicBezTo>
                    <a:pt x="2380" y="47"/>
                    <a:pt x="2299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6;p38">
              <a:extLst>
                <a:ext uri="{FF2B5EF4-FFF2-40B4-BE49-F238E27FC236}">
                  <a16:creationId xmlns:a16="http://schemas.microsoft.com/office/drawing/2014/main" id="{2E4B6D6A-5775-14AC-8C0F-6A96DB2A918B}"/>
                </a:ext>
              </a:extLst>
            </p:cNvPr>
            <p:cNvSpPr/>
            <p:nvPr/>
          </p:nvSpPr>
          <p:spPr>
            <a:xfrm>
              <a:off x="7175425" y="3883250"/>
              <a:ext cx="13775" cy="1375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6" y="0"/>
                  </a:moveTo>
                  <a:cubicBezTo>
                    <a:pt x="130" y="0"/>
                    <a:pt x="1" y="128"/>
                    <a:pt x="1" y="275"/>
                  </a:cubicBezTo>
                  <a:cubicBezTo>
                    <a:pt x="1" y="431"/>
                    <a:pt x="130" y="550"/>
                    <a:pt x="276" y="550"/>
                  </a:cubicBezTo>
                  <a:cubicBezTo>
                    <a:pt x="432" y="550"/>
                    <a:pt x="550" y="431"/>
                    <a:pt x="550" y="275"/>
                  </a:cubicBezTo>
                  <a:cubicBezTo>
                    <a:pt x="550" y="128"/>
                    <a:pt x="432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707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E334BB20-846C-81AD-1107-53C8B43BE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>
            <a:extLst>
              <a:ext uri="{FF2B5EF4-FFF2-40B4-BE49-F238E27FC236}">
                <a16:creationId xmlns:a16="http://schemas.microsoft.com/office/drawing/2014/main" id="{B5997631-7D3B-4CCB-7EF1-17509A1EF5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91" name="Google Shape;291;p30">
            <a:extLst>
              <a:ext uri="{FF2B5EF4-FFF2-40B4-BE49-F238E27FC236}">
                <a16:creationId xmlns:a16="http://schemas.microsoft.com/office/drawing/2014/main" id="{6315135F-B0D2-5EF2-885C-8A2FA6A1AF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0000" y="604082"/>
            <a:ext cx="4758600" cy="26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Só em Jesus!</a:t>
            </a:r>
            <a:endParaRPr sz="6000" dirty="0"/>
          </a:p>
        </p:txBody>
      </p:sp>
      <p:sp>
        <p:nvSpPr>
          <p:cNvPr id="292" name="Google Shape;292;p30">
            <a:extLst>
              <a:ext uri="{FF2B5EF4-FFF2-40B4-BE49-F238E27FC236}">
                <a16:creationId xmlns:a16="http://schemas.microsoft.com/office/drawing/2014/main" id="{FC3F5763-0116-FDA5-F03E-5D5A822697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0000" y="3444249"/>
            <a:ext cx="4758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Isaías 53</a:t>
            </a:r>
            <a:endParaRPr sz="3200" b="1" dirty="0"/>
          </a:p>
        </p:txBody>
      </p:sp>
      <p:grpSp>
        <p:nvGrpSpPr>
          <p:cNvPr id="294" name="Google Shape;294;p30">
            <a:extLst>
              <a:ext uri="{FF2B5EF4-FFF2-40B4-BE49-F238E27FC236}">
                <a16:creationId xmlns:a16="http://schemas.microsoft.com/office/drawing/2014/main" id="{EEFE584E-232E-8EFC-F62C-3DB13269BF48}"/>
              </a:ext>
            </a:extLst>
          </p:cNvPr>
          <p:cNvGrpSpPr/>
          <p:nvPr/>
        </p:nvGrpSpPr>
        <p:grpSpPr>
          <a:xfrm>
            <a:off x="4832097" y="327224"/>
            <a:ext cx="1240451" cy="1240451"/>
            <a:chOff x="-3527231" y="866288"/>
            <a:chExt cx="1958400" cy="1958400"/>
          </a:xfrm>
        </p:grpSpPr>
        <p:sp>
          <p:nvSpPr>
            <p:cNvPr id="295" name="Google Shape;295;p30">
              <a:extLst>
                <a:ext uri="{FF2B5EF4-FFF2-40B4-BE49-F238E27FC236}">
                  <a16:creationId xmlns:a16="http://schemas.microsoft.com/office/drawing/2014/main" id="{F9E663F6-8228-B486-CD3E-3A5770D66FCA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>
              <a:extLst>
                <a:ext uri="{FF2B5EF4-FFF2-40B4-BE49-F238E27FC236}">
                  <a16:creationId xmlns:a16="http://schemas.microsoft.com/office/drawing/2014/main" id="{7E6CE425-7B1B-F6E6-12E0-76799AB4D7C3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>
              <a:extLst>
                <a:ext uri="{FF2B5EF4-FFF2-40B4-BE49-F238E27FC236}">
                  <a16:creationId xmlns:a16="http://schemas.microsoft.com/office/drawing/2014/main" id="{EBAEAFDC-534D-923E-5F29-766C5A689B09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>
              <a:extLst>
                <a:ext uri="{FF2B5EF4-FFF2-40B4-BE49-F238E27FC236}">
                  <a16:creationId xmlns:a16="http://schemas.microsoft.com/office/drawing/2014/main" id="{194985E4-D386-5AC6-4331-11B91C1C6347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>
              <a:extLst>
                <a:ext uri="{FF2B5EF4-FFF2-40B4-BE49-F238E27FC236}">
                  <a16:creationId xmlns:a16="http://schemas.microsoft.com/office/drawing/2014/main" id="{7A06903D-340A-3CD7-C49A-71F0D2467FFE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>
              <a:extLst>
                <a:ext uri="{FF2B5EF4-FFF2-40B4-BE49-F238E27FC236}">
                  <a16:creationId xmlns:a16="http://schemas.microsoft.com/office/drawing/2014/main" id="{CE1A300E-696F-8937-5B7A-A53280B354FA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Jesus: cross-examined – Josh Benner">
            <a:extLst>
              <a:ext uri="{FF2B5EF4-FFF2-40B4-BE49-F238E27FC236}">
                <a16:creationId xmlns:a16="http://schemas.microsoft.com/office/drawing/2014/main" id="{94CE1552-591A-504B-339A-2226FD7B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50" y="600583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>
          <a:extLst>
            <a:ext uri="{FF2B5EF4-FFF2-40B4-BE49-F238E27FC236}">
              <a16:creationId xmlns:a16="http://schemas.microsoft.com/office/drawing/2014/main" id="{595B6FB8-BB69-E863-9A1E-21812B23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">
            <a:extLst>
              <a:ext uri="{FF2B5EF4-FFF2-40B4-BE49-F238E27FC236}">
                <a16:creationId xmlns:a16="http://schemas.microsoft.com/office/drawing/2014/main" id="{119FD1B6-9E01-B850-EF85-5DBF7C971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7375" y="535000"/>
            <a:ext cx="37479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Não consigo me perdoar?</a:t>
            </a:r>
            <a:endParaRPr sz="4000" dirty="0"/>
          </a:p>
        </p:txBody>
      </p:sp>
      <p:sp>
        <p:nvSpPr>
          <p:cNvPr id="589" name="Google Shape;589;p41">
            <a:extLst>
              <a:ext uri="{FF2B5EF4-FFF2-40B4-BE49-F238E27FC236}">
                <a16:creationId xmlns:a16="http://schemas.microsoft.com/office/drawing/2014/main" id="{4563043C-5D09-7F8F-ACD1-C976F7BEAF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1991" y="2187835"/>
            <a:ext cx="4366735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/>
              <a:t>Esse conceito não é bíblico.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/>
              <a:t>O sacrifício de Cristo levou também essa culpa.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/>
              <a:t>Pode ser a demonstração de remorso e não arrependimento</a:t>
            </a:r>
            <a:r>
              <a:rPr lang="en" sz="2800" dirty="0"/>
              <a:t>. </a:t>
            </a:r>
            <a:endParaRPr sz="2800" dirty="0"/>
          </a:p>
        </p:txBody>
      </p:sp>
      <p:sp>
        <p:nvSpPr>
          <p:cNvPr id="590" name="Google Shape;590;p41">
            <a:extLst>
              <a:ext uri="{FF2B5EF4-FFF2-40B4-BE49-F238E27FC236}">
                <a16:creationId xmlns:a16="http://schemas.microsoft.com/office/drawing/2014/main" id="{D7FD6074-B72F-45C5-FA63-0AE2928742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591" name="Google Shape;591;p41">
            <a:extLst>
              <a:ext uri="{FF2B5EF4-FFF2-40B4-BE49-F238E27FC236}">
                <a16:creationId xmlns:a16="http://schemas.microsoft.com/office/drawing/2014/main" id="{E9DB3591-0D43-DFCA-B849-A8C14D202C3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5704" b="24930"/>
          <a:stretch/>
        </p:blipFill>
        <p:spPr>
          <a:xfrm>
            <a:off x="883113" y="589650"/>
            <a:ext cx="3321325" cy="3964200"/>
          </a:xfrm>
          <a:prstGeom prst="rect">
            <a:avLst/>
          </a:prstGeom>
        </p:spPr>
      </p:pic>
      <p:grpSp>
        <p:nvGrpSpPr>
          <p:cNvPr id="592" name="Google Shape;592;p41">
            <a:extLst>
              <a:ext uri="{FF2B5EF4-FFF2-40B4-BE49-F238E27FC236}">
                <a16:creationId xmlns:a16="http://schemas.microsoft.com/office/drawing/2014/main" id="{E0DBA731-30CA-8D7A-6310-F4329A51BBA1}"/>
              </a:ext>
            </a:extLst>
          </p:cNvPr>
          <p:cNvGrpSpPr/>
          <p:nvPr/>
        </p:nvGrpSpPr>
        <p:grpSpPr>
          <a:xfrm>
            <a:off x="3331549" y="3695262"/>
            <a:ext cx="1240451" cy="1240451"/>
            <a:chOff x="-3527231" y="866288"/>
            <a:chExt cx="1958400" cy="1958400"/>
          </a:xfrm>
        </p:grpSpPr>
        <p:sp>
          <p:nvSpPr>
            <p:cNvPr id="593" name="Google Shape;593;p41">
              <a:extLst>
                <a:ext uri="{FF2B5EF4-FFF2-40B4-BE49-F238E27FC236}">
                  <a16:creationId xmlns:a16="http://schemas.microsoft.com/office/drawing/2014/main" id="{2B7CFDD3-7B6A-63CE-BCC3-85AD0112E9F5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>
              <a:extLst>
                <a:ext uri="{FF2B5EF4-FFF2-40B4-BE49-F238E27FC236}">
                  <a16:creationId xmlns:a16="http://schemas.microsoft.com/office/drawing/2014/main" id="{52FED2E4-E130-82BA-74B9-9D8E778F60A6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>
              <a:extLst>
                <a:ext uri="{FF2B5EF4-FFF2-40B4-BE49-F238E27FC236}">
                  <a16:creationId xmlns:a16="http://schemas.microsoft.com/office/drawing/2014/main" id="{A0124F7F-4A8F-FEAE-E60E-15F9F69249BD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>
              <a:extLst>
                <a:ext uri="{FF2B5EF4-FFF2-40B4-BE49-F238E27FC236}">
                  <a16:creationId xmlns:a16="http://schemas.microsoft.com/office/drawing/2014/main" id="{61398930-2C50-8E29-4506-0865EF574572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>
              <a:extLst>
                <a:ext uri="{FF2B5EF4-FFF2-40B4-BE49-F238E27FC236}">
                  <a16:creationId xmlns:a16="http://schemas.microsoft.com/office/drawing/2014/main" id="{F78754A0-7BB7-8DFD-DFBF-D1691C2FF696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>
              <a:extLst>
                <a:ext uri="{FF2B5EF4-FFF2-40B4-BE49-F238E27FC236}">
                  <a16:creationId xmlns:a16="http://schemas.microsoft.com/office/drawing/2014/main" id="{21B0DE85-040F-DE91-2AEB-F948F7631438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748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32BA2707-CB13-9335-C7C9-DEA285EFB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>
            <a:extLst>
              <a:ext uri="{FF2B5EF4-FFF2-40B4-BE49-F238E27FC236}">
                <a16:creationId xmlns:a16="http://schemas.microsoft.com/office/drawing/2014/main" id="{8F33D9B1-2FDE-738F-C3B9-E0A5FF9667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91" name="Google Shape;291;p30">
            <a:extLst>
              <a:ext uri="{FF2B5EF4-FFF2-40B4-BE49-F238E27FC236}">
                <a16:creationId xmlns:a16="http://schemas.microsoft.com/office/drawing/2014/main" id="{14BB00C2-3FF1-77A6-42DF-CCE9CA26C5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0000" y="604082"/>
            <a:ext cx="4758600" cy="26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Lidando com a Culpa</a:t>
            </a:r>
            <a:endParaRPr sz="6000" dirty="0"/>
          </a:p>
        </p:txBody>
      </p:sp>
      <p:sp>
        <p:nvSpPr>
          <p:cNvPr id="292" name="Google Shape;292;p30">
            <a:extLst>
              <a:ext uri="{FF2B5EF4-FFF2-40B4-BE49-F238E27FC236}">
                <a16:creationId xmlns:a16="http://schemas.microsoft.com/office/drawing/2014/main" id="{E2D79757-127E-F04C-B6AF-781969471B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0000" y="4142900"/>
            <a:ext cx="4758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Aconselhamento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Matheus Pereira</a:t>
            </a:r>
            <a:endParaRPr sz="2400" dirty="0"/>
          </a:p>
        </p:txBody>
      </p:sp>
      <p:pic>
        <p:nvPicPr>
          <p:cNvPr id="293" name="Google Shape;293;p30">
            <a:extLst>
              <a:ext uri="{FF2B5EF4-FFF2-40B4-BE49-F238E27FC236}">
                <a16:creationId xmlns:a16="http://schemas.microsoft.com/office/drawing/2014/main" id="{5D809D98-980B-4374-A130-E93A524543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05" t="16592" r="10020" b="10281"/>
          <a:stretch/>
        </p:blipFill>
        <p:spPr>
          <a:xfrm>
            <a:off x="5482975" y="535000"/>
            <a:ext cx="2862300" cy="407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30">
            <a:extLst>
              <a:ext uri="{FF2B5EF4-FFF2-40B4-BE49-F238E27FC236}">
                <a16:creationId xmlns:a16="http://schemas.microsoft.com/office/drawing/2014/main" id="{ACFC6BC0-90D6-0687-5AA5-CBC56BFBE235}"/>
              </a:ext>
            </a:extLst>
          </p:cNvPr>
          <p:cNvGrpSpPr/>
          <p:nvPr/>
        </p:nvGrpSpPr>
        <p:grpSpPr>
          <a:xfrm>
            <a:off x="4832097" y="327224"/>
            <a:ext cx="1240451" cy="1240451"/>
            <a:chOff x="-3527231" y="866288"/>
            <a:chExt cx="1958400" cy="1958400"/>
          </a:xfrm>
        </p:grpSpPr>
        <p:sp>
          <p:nvSpPr>
            <p:cNvPr id="295" name="Google Shape;295;p30">
              <a:extLst>
                <a:ext uri="{FF2B5EF4-FFF2-40B4-BE49-F238E27FC236}">
                  <a16:creationId xmlns:a16="http://schemas.microsoft.com/office/drawing/2014/main" id="{8F0B160E-D004-081F-0E33-4AC32905DF75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>
              <a:extLst>
                <a:ext uri="{FF2B5EF4-FFF2-40B4-BE49-F238E27FC236}">
                  <a16:creationId xmlns:a16="http://schemas.microsoft.com/office/drawing/2014/main" id="{73428F5C-8D2F-D64C-BB33-F937A122CA39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>
              <a:extLst>
                <a:ext uri="{FF2B5EF4-FFF2-40B4-BE49-F238E27FC236}">
                  <a16:creationId xmlns:a16="http://schemas.microsoft.com/office/drawing/2014/main" id="{2DE65185-6412-0B95-04D2-EC2D69FFCCB3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>
              <a:extLst>
                <a:ext uri="{FF2B5EF4-FFF2-40B4-BE49-F238E27FC236}">
                  <a16:creationId xmlns:a16="http://schemas.microsoft.com/office/drawing/2014/main" id="{E68E04C8-C32E-5FE9-A180-23E1884A9D15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>
              <a:extLst>
                <a:ext uri="{FF2B5EF4-FFF2-40B4-BE49-F238E27FC236}">
                  <a16:creationId xmlns:a16="http://schemas.microsoft.com/office/drawing/2014/main" id="{C1A7338F-A392-3A31-F2A9-E9F546B3DCD7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>
              <a:extLst>
                <a:ext uri="{FF2B5EF4-FFF2-40B4-BE49-F238E27FC236}">
                  <a16:creationId xmlns:a16="http://schemas.microsoft.com/office/drawing/2014/main" id="{2A49DE71-0E6F-5318-56E6-E90BF8B49D43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994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0AE95F92-08B2-C9C2-A935-45628C616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>
            <a:extLst>
              <a:ext uri="{FF2B5EF4-FFF2-40B4-BE49-F238E27FC236}">
                <a16:creationId xmlns:a16="http://schemas.microsoft.com/office/drawing/2014/main" id="{513CE31F-CF28-54B9-21C6-010D53C946F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53775" y="3070275"/>
            <a:ext cx="4230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Lidar com as sensações</a:t>
            </a:r>
            <a:endParaRPr sz="2400" b="1" dirty="0"/>
          </a:p>
        </p:txBody>
      </p:sp>
      <p:sp>
        <p:nvSpPr>
          <p:cNvPr id="375" name="Google Shape;375;p35">
            <a:extLst>
              <a:ext uri="{FF2B5EF4-FFF2-40B4-BE49-F238E27FC236}">
                <a16:creationId xmlns:a16="http://schemas.microsoft.com/office/drawing/2014/main" id="{17FA6B5F-1DEA-ACA0-87A0-D20887FEC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2 problemas:</a:t>
            </a:r>
            <a:endParaRPr sz="3200" b="1" dirty="0"/>
          </a:p>
        </p:txBody>
      </p:sp>
      <p:sp>
        <p:nvSpPr>
          <p:cNvPr id="376" name="Google Shape;376;p35">
            <a:extLst>
              <a:ext uri="{FF2B5EF4-FFF2-40B4-BE49-F238E27FC236}">
                <a16:creationId xmlns:a16="http://schemas.microsoft.com/office/drawing/2014/main" id="{B0B2AA4E-91D1-53B0-66AA-74B848C3FD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53774" y="3536775"/>
            <a:ext cx="6970225" cy="10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Por conta das confusões, acabamos lidando/tratando as sensações e sentimentos que estão ligados com a culpa, mas não são necessariamente a culpa.</a:t>
            </a:r>
            <a:endParaRPr sz="1800" dirty="0"/>
          </a:p>
        </p:txBody>
      </p:sp>
      <p:sp>
        <p:nvSpPr>
          <p:cNvPr id="377" name="Google Shape;377;p35">
            <a:extLst>
              <a:ext uri="{FF2B5EF4-FFF2-40B4-BE49-F238E27FC236}">
                <a16:creationId xmlns:a16="http://schemas.microsoft.com/office/drawing/2014/main" id="{3F14823A-FE3E-733A-2E52-1251E8840AD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3775" y="1773275"/>
            <a:ext cx="7519240" cy="10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Existe uma confusão. Normalmente confundimos o sentimento da culpa, com outros sentimentos.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Exemplo: Culpa x Vergonha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São relacionáveis, mas não são a mesma coisa.</a:t>
            </a:r>
            <a:endParaRPr sz="1800" dirty="0"/>
          </a:p>
        </p:txBody>
      </p:sp>
      <p:sp>
        <p:nvSpPr>
          <p:cNvPr id="378" name="Google Shape;378;p35">
            <a:extLst>
              <a:ext uri="{FF2B5EF4-FFF2-40B4-BE49-F238E27FC236}">
                <a16:creationId xmlns:a16="http://schemas.microsoft.com/office/drawing/2014/main" id="{ED0B74E4-4643-E640-572C-1229C184456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453775" y="1306750"/>
            <a:ext cx="4230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Confusão</a:t>
            </a:r>
            <a:endParaRPr b="1" dirty="0"/>
          </a:p>
        </p:txBody>
      </p:sp>
      <p:sp>
        <p:nvSpPr>
          <p:cNvPr id="379" name="Google Shape;379;p35">
            <a:extLst>
              <a:ext uri="{FF2B5EF4-FFF2-40B4-BE49-F238E27FC236}">
                <a16:creationId xmlns:a16="http://schemas.microsoft.com/office/drawing/2014/main" id="{38536A4C-858A-87D6-FD99-0346854C47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0" name="Google Shape;380;p35">
            <a:extLst>
              <a:ext uri="{FF2B5EF4-FFF2-40B4-BE49-F238E27FC236}">
                <a16:creationId xmlns:a16="http://schemas.microsoft.com/office/drawing/2014/main" id="{F23A7174-0D4C-89CF-670A-FCCC019FE123}"/>
              </a:ext>
            </a:extLst>
          </p:cNvPr>
          <p:cNvSpPr/>
          <p:nvPr/>
        </p:nvSpPr>
        <p:spPr>
          <a:xfrm>
            <a:off x="720000" y="1306750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1" name="Google Shape;381;p35">
            <a:extLst>
              <a:ext uri="{FF2B5EF4-FFF2-40B4-BE49-F238E27FC236}">
                <a16:creationId xmlns:a16="http://schemas.microsoft.com/office/drawing/2014/main" id="{DB7CE8FE-0903-4500-CC93-2EDD26A1747A}"/>
              </a:ext>
            </a:extLst>
          </p:cNvPr>
          <p:cNvCxnSpPr>
            <a:cxnSpLocks/>
          </p:cNvCxnSpPr>
          <p:nvPr/>
        </p:nvCxnSpPr>
        <p:spPr>
          <a:xfrm flipH="1">
            <a:off x="1487878" y="3070275"/>
            <a:ext cx="735875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35">
            <a:extLst>
              <a:ext uri="{FF2B5EF4-FFF2-40B4-BE49-F238E27FC236}">
                <a16:creationId xmlns:a16="http://schemas.microsoft.com/office/drawing/2014/main" id="{88766721-9B37-8EC7-02A5-101315101ECF}"/>
              </a:ext>
            </a:extLst>
          </p:cNvPr>
          <p:cNvCxnSpPr>
            <a:cxnSpLocks/>
          </p:cNvCxnSpPr>
          <p:nvPr/>
        </p:nvCxnSpPr>
        <p:spPr>
          <a:xfrm flipH="1">
            <a:off x="1487878" y="1306750"/>
            <a:ext cx="7276981" cy="56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Google Shape;383;p35">
            <a:extLst>
              <a:ext uri="{FF2B5EF4-FFF2-40B4-BE49-F238E27FC236}">
                <a16:creationId xmlns:a16="http://schemas.microsoft.com/office/drawing/2014/main" id="{A46A46AA-55C3-EBF4-69EE-EB8C3EBE41B2}"/>
              </a:ext>
            </a:extLst>
          </p:cNvPr>
          <p:cNvSpPr/>
          <p:nvPr/>
        </p:nvSpPr>
        <p:spPr>
          <a:xfrm>
            <a:off x="720000" y="3070275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5">
            <a:extLst>
              <a:ext uri="{FF2B5EF4-FFF2-40B4-BE49-F238E27FC236}">
                <a16:creationId xmlns:a16="http://schemas.microsoft.com/office/drawing/2014/main" id="{6F7C0B70-9D74-9F38-B60D-2D9023070C51}"/>
              </a:ext>
            </a:extLst>
          </p:cNvPr>
          <p:cNvGrpSpPr/>
          <p:nvPr/>
        </p:nvGrpSpPr>
        <p:grpSpPr>
          <a:xfrm>
            <a:off x="852388" y="1365163"/>
            <a:ext cx="316600" cy="349650"/>
            <a:chOff x="912500" y="1375475"/>
            <a:chExt cx="316600" cy="349650"/>
          </a:xfrm>
        </p:grpSpPr>
        <p:sp>
          <p:nvSpPr>
            <p:cNvPr id="385" name="Google Shape;385;p35">
              <a:extLst>
                <a:ext uri="{FF2B5EF4-FFF2-40B4-BE49-F238E27FC236}">
                  <a16:creationId xmlns:a16="http://schemas.microsoft.com/office/drawing/2014/main" id="{995D3B2B-B53D-C5E3-5189-E4DE48FF3548}"/>
                </a:ext>
              </a:extLst>
            </p:cNvPr>
            <p:cNvSpPr/>
            <p:nvPr/>
          </p:nvSpPr>
          <p:spPr>
            <a:xfrm>
              <a:off x="968375" y="1549700"/>
              <a:ext cx="13750" cy="13775"/>
            </a:xfrm>
            <a:custGeom>
              <a:avLst/>
              <a:gdLst/>
              <a:ahLst/>
              <a:cxnLst/>
              <a:rect l="l" t="t" r="r" b="b"/>
              <a:pathLst>
                <a:path w="550" h="551" extrusionOk="0">
                  <a:moveTo>
                    <a:pt x="275" y="1"/>
                  </a:moveTo>
                  <a:cubicBezTo>
                    <a:pt x="128" y="1"/>
                    <a:pt x="0" y="120"/>
                    <a:pt x="0" y="276"/>
                  </a:cubicBezTo>
                  <a:cubicBezTo>
                    <a:pt x="0" y="423"/>
                    <a:pt x="128" y="550"/>
                    <a:pt x="275" y="550"/>
                  </a:cubicBezTo>
                  <a:cubicBezTo>
                    <a:pt x="429" y="550"/>
                    <a:pt x="550" y="423"/>
                    <a:pt x="550" y="276"/>
                  </a:cubicBezTo>
                  <a:cubicBezTo>
                    <a:pt x="550" y="120"/>
                    <a:pt x="429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>
              <a:extLst>
                <a:ext uri="{FF2B5EF4-FFF2-40B4-BE49-F238E27FC236}">
                  <a16:creationId xmlns:a16="http://schemas.microsoft.com/office/drawing/2014/main" id="{6C84954E-514A-98CF-0868-1F8BB91569EE}"/>
                </a:ext>
              </a:extLst>
            </p:cNvPr>
            <p:cNvSpPr/>
            <p:nvPr/>
          </p:nvSpPr>
          <p:spPr>
            <a:xfrm>
              <a:off x="912500" y="1375475"/>
              <a:ext cx="316600" cy="349650"/>
            </a:xfrm>
            <a:custGeom>
              <a:avLst/>
              <a:gdLst/>
              <a:ahLst/>
              <a:cxnLst/>
              <a:rect l="l" t="t" r="r" b="b"/>
              <a:pathLst>
                <a:path w="12664" h="13986" extrusionOk="0">
                  <a:moveTo>
                    <a:pt x="9112" y="2730"/>
                  </a:moveTo>
                  <a:cubicBezTo>
                    <a:pt x="9561" y="2730"/>
                    <a:pt x="9928" y="3097"/>
                    <a:pt x="9928" y="3555"/>
                  </a:cubicBezTo>
                  <a:cubicBezTo>
                    <a:pt x="9928" y="4003"/>
                    <a:pt x="9561" y="4370"/>
                    <a:pt x="9112" y="4370"/>
                  </a:cubicBezTo>
                  <a:cubicBezTo>
                    <a:pt x="8983" y="4370"/>
                    <a:pt x="8864" y="4341"/>
                    <a:pt x="8754" y="4286"/>
                  </a:cubicBezTo>
                  <a:lnTo>
                    <a:pt x="9303" y="3746"/>
                  </a:lnTo>
                  <a:cubicBezTo>
                    <a:pt x="9405" y="3636"/>
                    <a:pt x="9405" y="3462"/>
                    <a:pt x="9303" y="3352"/>
                  </a:cubicBezTo>
                  <a:cubicBezTo>
                    <a:pt x="9248" y="3302"/>
                    <a:pt x="9178" y="3277"/>
                    <a:pt x="9108" y="3277"/>
                  </a:cubicBezTo>
                  <a:cubicBezTo>
                    <a:pt x="9038" y="3277"/>
                    <a:pt x="8969" y="3302"/>
                    <a:pt x="8919" y="3352"/>
                  </a:cubicBezTo>
                  <a:lnTo>
                    <a:pt x="8369" y="3902"/>
                  </a:lnTo>
                  <a:cubicBezTo>
                    <a:pt x="8314" y="3792"/>
                    <a:pt x="8288" y="3673"/>
                    <a:pt x="8288" y="3555"/>
                  </a:cubicBezTo>
                  <a:cubicBezTo>
                    <a:pt x="8288" y="3097"/>
                    <a:pt x="8653" y="2730"/>
                    <a:pt x="9112" y="2730"/>
                  </a:cubicBezTo>
                  <a:close/>
                  <a:moveTo>
                    <a:pt x="9112" y="1640"/>
                  </a:moveTo>
                  <a:cubicBezTo>
                    <a:pt x="10165" y="1640"/>
                    <a:pt x="11026" y="2493"/>
                    <a:pt x="11026" y="3555"/>
                  </a:cubicBezTo>
                  <a:cubicBezTo>
                    <a:pt x="11026" y="4607"/>
                    <a:pt x="10165" y="5460"/>
                    <a:pt x="9112" y="5460"/>
                  </a:cubicBezTo>
                  <a:cubicBezTo>
                    <a:pt x="8681" y="5460"/>
                    <a:pt x="8288" y="5322"/>
                    <a:pt x="7967" y="5084"/>
                  </a:cubicBezTo>
                  <a:lnTo>
                    <a:pt x="8352" y="4691"/>
                  </a:lnTo>
                  <a:cubicBezTo>
                    <a:pt x="8572" y="4836"/>
                    <a:pt x="8829" y="4919"/>
                    <a:pt x="9112" y="4919"/>
                  </a:cubicBezTo>
                  <a:cubicBezTo>
                    <a:pt x="9862" y="4919"/>
                    <a:pt x="10477" y="4306"/>
                    <a:pt x="10477" y="3555"/>
                  </a:cubicBezTo>
                  <a:cubicBezTo>
                    <a:pt x="10477" y="2794"/>
                    <a:pt x="9862" y="2181"/>
                    <a:pt x="9112" y="2181"/>
                  </a:cubicBezTo>
                  <a:cubicBezTo>
                    <a:pt x="8352" y="2181"/>
                    <a:pt x="7739" y="2794"/>
                    <a:pt x="7739" y="3555"/>
                  </a:cubicBezTo>
                  <a:cubicBezTo>
                    <a:pt x="7739" y="3829"/>
                    <a:pt x="7829" y="4086"/>
                    <a:pt x="7967" y="4306"/>
                  </a:cubicBezTo>
                  <a:lnTo>
                    <a:pt x="7574" y="4700"/>
                  </a:lnTo>
                  <a:cubicBezTo>
                    <a:pt x="7334" y="4379"/>
                    <a:pt x="7198" y="3977"/>
                    <a:pt x="7198" y="3555"/>
                  </a:cubicBezTo>
                  <a:cubicBezTo>
                    <a:pt x="7198" y="2493"/>
                    <a:pt x="8049" y="1640"/>
                    <a:pt x="9112" y="1640"/>
                  </a:cubicBezTo>
                  <a:close/>
                  <a:moveTo>
                    <a:pt x="9112" y="541"/>
                  </a:moveTo>
                  <a:cubicBezTo>
                    <a:pt x="10769" y="541"/>
                    <a:pt x="12114" y="1897"/>
                    <a:pt x="12114" y="3555"/>
                  </a:cubicBezTo>
                  <a:cubicBezTo>
                    <a:pt x="12114" y="5212"/>
                    <a:pt x="10769" y="6559"/>
                    <a:pt x="9112" y="6559"/>
                  </a:cubicBezTo>
                  <a:cubicBezTo>
                    <a:pt x="8378" y="6559"/>
                    <a:pt x="7710" y="6293"/>
                    <a:pt x="7189" y="5862"/>
                  </a:cubicBezTo>
                  <a:lnTo>
                    <a:pt x="7574" y="5469"/>
                  </a:lnTo>
                  <a:cubicBezTo>
                    <a:pt x="7994" y="5807"/>
                    <a:pt x="8525" y="6009"/>
                    <a:pt x="9112" y="6009"/>
                  </a:cubicBezTo>
                  <a:cubicBezTo>
                    <a:pt x="10466" y="6009"/>
                    <a:pt x="11565" y="4911"/>
                    <a:pt x="11565" y="3555"/>
                  </a:cubicBezTo>
                  <a:cubicBezTo>
                    <a:pt x="11565" y="2190"/>
                    <a:pt x="10466" y="1091"/>
                    <a:pt x="9112" y="1091"/>
                  </a:cubicBezTo>
                  <a:cubicBezTo>
                    <a:pt x="7756" y="1091"/>
                    <a:pt x="6649" y="2190"/>
                    <a:pt x="6649" y="3555"/>
                  </a:cubicBezTo>
                  <a:cubicBezTo>
                    <a:pt x="6649" y="4130"/>
                    <a:pt x="6851" y="4662"/>
                    <a:pt x="7189" y="5084"/>
                  </a:cubicBezTo>
                  <a:lnTo>
                    <a:pt x="6805" y="5469"/>
                  </a:lnTo>
                  <a:cubicBezTo>
                    <a:pt x="6365" y="4955"/>
                    <a:pt x="6099" y="4278"/>
                    <a:pt x="6099" y="3555"/>
                  </a:cubicBezTo>
                  <a:cubicBezTo>
                    <a:pt x="6099" y="1897"/>
                    <a:pt x="7455" y="541"/>
                    <a:pt x="9112" y="541"/>
                  </a:cubicBezTo>
                  <a:close/>
                  <a:moveTo>
                    <a:pt x="5686" y="6394"/>
                  </a:moveTo>
                  <a:lnTo>
                    <a:pt x="6154" y="6504"/>
                  </a:lnTo>
                  <a:lnTo>
                    <a:pt x="6264" y="6970"/>
                  </a:lnTo>
                  <a:lnTo>
                    <a:pt x="5752" y="7482"/>
                  </a:lnTo>
                  <a:lnTo>
                    <a:pt x="5677" y="7181"/>
                  </a:lnTo>
                  <a:cubicBezTo>
                    <a:pt x="5651" y="7080"/>
                    <a:pt x="5576" y="7007"/>
                    <a:pt x="5477" y="6979"/>
                  </a:cubicBezTo>
                  <a:lnTo>
                    <a:pt x="5174" y="6906"/>
                  </a:lnTo>
                  <a:lnTo>
                    <a:pt x="5686" y="6394"/>
                  </a:lnTo>
                  <a:close/>
                  <a:moveTo>
                    <a:pt x="9112" y="1"/>
                  </a:moveTo>
                  <a:cubicBezTo>
                    <a:pt x="7719" y="1"/>
                    <a:pt x="6510" y="799"/>
                    <a:pt x="5925" y="1970"/>
                  </a:cubicBezTo>
                  <a:cubicBezTo>
                    <a:pt x="5879" y="1970"/>
                    <a:pt x="5824" y="1961"/>
                    <a:pt x="5778" y="1961"/>
                  </a:cubicBezTo>
                  <a:cubicBezTo>
                    <a:pt x="4523" y="1961"/>
                    <a:pt x="3343" y="2447"/>
                    <a:pt x="2455" y="3335"/>
                  </a:cubicBezTo>
                  <a:cubicBezTo>
                    <a:pt x="1565" y="4214"/>
                    <a:pt x="1071" y="5377"/>
                    <a:pt x="1071" y="6614"/>
                  </a:cubicBezTo>
                  <a:cubicBezTo>
                    <a:pt x="1071" y="6897"/>
                    <a:pt x="824" y="7418"/>
                    <a:pt x="394" y="8014"/>
                  </a:cubicBezTo>
                  <a:cubicBezTo>
                    <a:pt x="0" y="8563"/>
                    <a:pt x="64" y="8948"/>
                    <a:pt x="174" y="9176"/>
                  </a:cubicBezTo>
                  <a:cubicBezTo>
                    <a:pt x="301" y="9416"/>
                    <a:pt x="605" y="9691"/>
                    <a:pt x="1345" y="9746"/>
                  </a:cubicBezTo>
                  <a:lnTo>
                    <a:pt x="1345" y="10943"/>
                  </a:lnTo>
                  <a:cubicBezTo>
                    <a:pt x="1345" y="11750"/>
                    <a:pt x="2016" y="12409"/>
                    <a:pt x="2829" y="12409"/>
                  </a:cubicBezTo>
                  <a:cubicBezTo>
                    <a:pt x="3543" y="12409"/>
                    <a:pt x="3939" y="12438"/>
                    <a:pt x="4104" y="12583"/>
                  </a:cubicBezTo>
                  <a:cubicBezTo>
                    <a:pt x="4268" y="12721"/>
                    <a:pt x="4323" y="13077"/>
                    <a:pt x="4358" y="13728"/>
                  </a:cubicBezTo>
                  <a:cubicBezTo>
                    <a:pt x="4367" y="13875"/>
                    <a:pt x="4488" y="13985"/>
                    <a:pt x="4633" y="13985"/>
                  </a:cubicBezTo>
                  <a:lnTo>
                    <a:pt x="8554" y="13985"/>
                  </a:lnTo>
                  <a:cubicBezTo>
                    <a:pt x="8627" y="13985"/>
                    <a:pt x="8699" y="13957"/>
                    <a:pt x="8754" y="13902"/>
                  </a:cubicBezTo>
                  <a:cubicBezTo>
                    <a:pt x="8800" y="13847"/>
                    <a:pt x="8829" y="13774"/>
                    <a:pt x="8829" y="13702"/>
                  </a:cubicBezTo>
                  <a:cubicBezTo>
                    <a:pt x="8791" y="13170"/>
                    <a:pt x="8774" y="12776"/>
                    <a:pt x="8783" y="12438"/>
                  </a:cubicBezTo>
                  <a:cubicBezTo>
                    <a:pt x="8783" y="12282"/>
                    <a:pt x="8653" y="12163"/>
                    <a:pt x="8508" y="12163"/>
                  </a:cubicBezTo>
                  <a:cubicBezTo>
                    <a:pt x="8352" y="12163"/>
                    <a:pt x="8233" y="12282"/>
                    <a:pt x="8233" y="12427"/>
                  </a:cubicBezTo>
                  <a:cubicBezTo>
                    <a:pt x="8233" y="12721"/>
                    <a:pt x="8242" y="13042"/>
                    <a:pt x="8259" y="13445"/>
                  </a:cubicBezTo>
                  <a:lnTo>
                    <a:pt x="4890" y="13445"/>
                  </a:lnTo>
                  <a:cubicBezTo>
                    <a:pt x="4844" y="12849"/>
                    <a:pt x="4763" y="12427"/>
                    <a:pt x="4460" y="12172"/>
                  </a:cubicBezTo>
                  <a:cubicBezTo>
                    <a:pt x="4130" y="11889"/>
                    <a:pt x="3627" y="11860"/>
                    <a:pt x="2829" y="11860"/>
                  </a:cubicBezTo>
                  <a:cubicBezTo>
                    <a:pt x="2317" y="11860"/>
                    <a:pt x="1895" y="11449"/>
                    <a:pt x="1895" y="10943"/>
                  </a:cubicBezTo>
                  <a:lnTo>
                    <a:pt x="1895" y="10579"/>
                  </a:lnTo>
                  <a:cubicBezTo>
                    <a:pt x="2071" y="10579"/>
                    <a:pt x="2326" y="10669"/>
                    <a:pt x="2583" y="10816"/>
                  </a:cubicBezTo>
                  <a:cubicBezTo>
                    <a:pt x="2620" y="10845"/>
                    <a:pt x="2675" y="10853"/>
                    <a:pt x="2719" y="10853"/>
                  </a:cubicBezTo>
                  <a:cubicBezTo>
                    <a:pt x="2811" y="10853"/>
                    <a:pt x="2904" y="10807"/>
                    <a:pt x="2950" y="10715"/>
                  </a:cubicBezTo>
                  <a:cubicBezTo>
                    <a:pt x="3031" y="10587"/>
                    <a:pt x="2985" y="10414"/>
                    <a:pt x="2857" y="10339"/>
                  </a:cubicBezTo>
                  <a:cubicBezTo>
                    <a:pt x="2655" y="10229"/>
                    <a:pt x="2262" y="10029"/>
                    <a:pt x="1895" y="10029"/>
                  </a:cubicBezTo>
                  <a:lnTo>
                    <a:pt x="1895" y="9489"/>
                  </a:lnTo>
                  <a:cubicBezTo>
                    <a:pt x="1895" y="9333"/>
                    <a:pt x="1776" y="9214"/>
                    <a:pt x="1620" y="9214"/>
                  </a:cubicBezTo>
                  <a:cubicBezTo>
                    <a:pt x="1117" y="9214"/>
                    <a:pt x="761" y="9104"/>
                    <a:pt x="660" y="8922"/>
                  </a:cubicBezTo>
                  <a:cubicBezTo>
                    <a:pt x="596" y="8792"/>
                    <a:pt x="660" y="8581"/>
                    <a:pt x="842" y="8335"/>
                  </a:cubicBezTo>
                  <a:cubicBezTo>
                    <a:pt x="1200" y="7840"/>
                    <a:pt x="1620" y="7135"/>
                    <a:pt x="1620" y="6614"/>
                  </a:cubicBezTo>
                  <a:cubicBezTo>
                    <a:pt x="1620" y="4379"/>
                    <a:pt x="3453" y="2548"/>
                    <a:pt x="5714" y="2511"/>
                  </a:cubicBezTo>
                  <a:lnTo>
                    <a:pt x="5714" y="2511"/>
                  </a:lnTo>
                  <a:cubicBezTo>
                    <a:pt x="5613" y="2840"/>
                    <a:pt x="5558" y="3188"/>
                    <a:pt x="5558" y="3555"/>
                  </a:cubicBezTo>
                  <a:cubicBezTo>
                    <a:pt x="5558" y="4434"/>
                    <a:pt x="5879" y="5240"/>
                    <a:pt x="6411" y="5862"/>
                  </a:cubicBezTo>
                  <a:lnTo>
                    <a:pt x="6290" y="5981"/>
                  </a:lnTo>
                  <a:lnTo>
                    <a:pt x="5668" y="5825"/>
                  </a:lnTo>
                  <a:cubicBezTo>
                    <a:pt x="5645" y="5818"/>
                    <a:pt x="5621" y="5815"/>
                    <a:pt x="5598" y="5815"/>
                  </a:cubicBezTo>
                  <a:cubicBezTo>
                    <a:pt x="5528" y="5815"/>
                    <a:pt x="5460" y="5844"/>
                    <a:pt x="5411" y="5900"/>
                  </a:cubicBezTo>
                  <a:lnTo>
                    <a:pt x="4442" y="6860"/>
                  </a:lnTo>
                  <a:cubicBezTo>
                    <a:pt x="4378" y="6933"/>
                    <a:pt x="4350" y="7034"/>
                    <a:pt x="4378" y="7126"/>
                  </a:cubicBezTo>
                  <a:cubicBezTo>
                    <a:pt x="4405" y="7227"/>
                    <a:pt x="4477" y="7300"/>
                    <a:pt x="4569" y="7317"/>
                  </a:cubicBezTo>
                  <a:lnTo>
                    <a:pt x="5183" y="7473"/>
                  </a:lnTo>
                  <a:lnTo>
                    <a:pt x="5339" y="8086"/>
                  </a:lnTo>
                  <a:cubicBezTo>
                    <a:pt x="5367" y="8179"/>
                    <a:pt x="5440" y="8262"/>
                    <a:pt x="5532" y="8280"/>
                  </a:cubicBezTo>
                  <a:cubicBezTo>
                    <a:pt x="5558" y="8289"/>
                    <a:pt x="5576" y="8297"/>
                    <a:pt x="5605" y="8297"/>
                  </a:cubicBezTo>
                  <a:cubicBezTo>
                    <a:pt x="5677" y="8297"/>
                    <a:pt x="5741" y="8262"/>
                    <a:pt x="5796" y="8216"/>
                  </a:cubicBezTo>
                  <a:lnTo>
                    <a:pt x="6767" y="7245"/>
                  </a:lnTo>
                  <a:cubicBezTo>
                    <a:pt x="6831" y="7181"/>
                    <a:pt x="6860" y="7080"/>
                    <a:pt x="6831" y="6987"/>
                  </a:cubicBezTo>
                  <a:lnTo>
                    <a:pt x="6675" y="6366"/>
                  </a:lnTo>
                  <a:lnTo>
                    <a:pt x="6796" y="6247"/>
                  </a:lnTo>
                  <a:cubicBezTo>
                    <a:pt x="7418" y="6779"/>
                    <a:pt x="8224" y="7097"/>
                    <a:pt x="9112" y="7097"/>
                  </a:cubicBezTo>
                  <a:cubicBezTo>
                    <a:pt x="9387" y="7097"/>
                    <a:pt x="9653" y="7071"/>
                    <a:pt x="9908" y="7016"/>
                  </a:cubicBezTo>
                  <a:lnTo>
                    <a:pt x="9908" y="7016"/>
                  </a:lnTo>
                  <a:cubicBezTo>
                    <a:pt x="9844" y="7629"/>
                    <a:pt x="9653" y="8225"/>
                    <a:pt x="9323" y="8746"/>
                  </a:cubicBezTo>
                  <a:cubicBezTo>
                    <a:pt x="9066" y="9168"/>
                    <a:pt x="8864" y="9543"/>
                    <a:pt x="8708" y="9919"/>
                  </a:cubicBezTo>
                  <a:cubicBezTo>
                    <a:pt x="8644" y="10064"/>
                    <a:pt x="8708" y="10220"/>
                    <a:pt x="8855" y="10275"/>
                  </a:cubicBezTo>
                  <a:cubicBezTo>
                    <a:pt x="8884" y="10295"/>
                    <a:pt x="8919" y="10304"/>
                    <a:pt x="8956" y="10304"/>
                  </a:cubicBezTo>
                  <a:cubicBezTo>
                    <a:pt x="9066" y="10304"/>
                    <a:pt x="9167" y="10240"/>
                    <a:pt x="9213" y="10130"/>
                  </a:cubicBezTo>
                  <a:cubicBezTo>
                    <a:pt x="9358" y="9781"/>
                    <a:pt x="9543" y="9425"/>
                    <a:pt x="9780" y="9040"/>
                  </a:cubicBezTo>
                  <a:cubicBezTo>
                    <a:pt x="10202" y="8372"/>
                    <a:pt x="10431" y="7612"/>
                    <a:pt x="10466" y="6834"/>
                  </a:cubicBezTo>
                  <a:cubicBezTo>
                    <a:pt x="11758" y="6293"/>
                    <a:pt x="12664" y="5029"/>
                    <a:pt x="12664" y="3555"/>
                  </a:cubicBezTo>
                  <a:cubicBezTo>
                    <a:pt x="12664" y="1594"/>
                    <a:pt x="11070" y="1"/>
                    <a:pt x="9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>
              <a:extLst>
                <a:ext uri="{FF2B5EF4-FFF2-40B4-BE49-F238E27FC236}">
                  <a16:creationId xmlns:a16="http://schemas.microsoft.com/office/drawing/2014/main" id="{1EC0E909-CAEB-8701-EEF4-37AB79505710}"/>
                </a:ext>
              </a:extLst>
            </p:cNvPr>
            <p:cNvSpPr/>
            <p:nvPr/>
          </p:nvSpPr>
          <p:spPr>
            <a:xfrm>
              <a:off x="1120850" y="1648825"/>
              <a:ext cx="13750" cy="13775"/>
            </a:xfrm>
            <a:custGeom>
              <a:avLst/>
              <a:gdLst/>
              <a:ahLst/>
              <a:cxnLst/>
              <a:rect l="l" t="t" r="r" b="b"/>
              <a:pathLst>
                <a:path w="550" h="551" extrusionOk="0">
                  <a:moveTo>
                    <a:pt x="275" y="1"/>
                  </a:moveTo>
                  <a:cubicBezTo>
                    <a:pt x="119" y="1"/>
                    <a:pt x="0" y="119"/>
                    <a:pt x="0" y="275"/>
                  </a:cubicBezTo>
                  <a:cubicBezTo>
                    <a:pt x="0" y="423"/>
                    <a:pt x="119" y="550"/>
                    <a:pt x="275" y="550"/>
                  </a:cubicBezTo>
                  <a:cubicBezTo>
                    <a:pt x="420" y="550"/>
                    <a:pt x="550" y="423"/>
                    <a:pt x="550" y="275"/>
                  </a:cubicBezTo>
                  <a:cubicBezTo>
                    <a:pt x="550" y="119"/>
                    <a:pt x="420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5">
            <a:extLst>
              <a:ext uri="{FF2B5EF4-FFF2-40B4-BE49-F238E27FC236}">
                <a16:creationId xmlns:a16="http://schemas.microsoft.com/office/drawing/2014/main" id="{8D01F49F-9F16-E90A-AA91-0E1B418A75F1}"/>
              </a:ext>
            </a:extLst>
          </p:cNvPr>
          <p:cNvGrpSpPr/>
          <p:nvPr/>
        </p:nvGrpSpPr>
        <p:grpSpPr>
          <a:xfrm>
            <a:off x="853525" y="3128688"/>
            <a:ext cx="314350" cy="349650"/>
            <a:chOff x="3947950" y="1375475"/>
            <a:chExt cx="314350" cy="349650"/>
          </a:xfrm>
        </p:grpSpPr>
        <p:sp>
          <p:nvSpPr>
            <p:cNvPr id="389" name="Google Shape;389;p35">
              <a:extLst>
                <a:ext uri="{FF2B5EF4-FFF2-40B4-BE49-F238E27FC236}">
                  <a16:creationId xmlns:a16="http://schemas.microsoft.com/office/drawing/2014/main" id="{14040A41-C508-4DCD-FE23-9B94379C47E5}"/>
                </a:ext>
              </a:extLst>
            </p:cNvPr>
            <p:cNvSpPr/>
            <p:nvPr/>
          </p:nvSpPr>
          <p:spPr>
            <a:xfrm>
              <a:off x="3947950" y="1375475"/>
              <a:ext cx="314350" cy="349650"/>
            </a:xfrm>
            <a:custGeom>
              <a:avLst/>
              <a:gdLst/>
              <a:ahLst/>
              <a:cxnLst/>
              <a:rect l="l" t="t" r="r" b="b"/>
              <a:pathLst>
                <a:path w="12574" h="13986" extrusionOk="0">
                  <a:moveTo>
                    <a:pt x="2253" y="7675"/>
                  </a:moveTo>
                  <a:lnTo>
                    <a:pt x="2253" y="8976"/>
                  </a:lnTo>
                  <a:cubicBezTo>
                    <a:pt x="2253" y="9130"/>
                    <a:pt x="2381" y="9251"/>
                    <a:pt x="2528" y="9251"/>
                  </a:cubicBezTo>
                  <a:lnTo>
                    <a:pt x="4194" y="9251"/>
                  </a:lnTo>
                  <a:lnTo>
                    <a:pt x="4194" y="11264"/>
                  </a:lnTo>
                  <a:cubicBezTo>
                    <a:pt x="4194" y="11420"/>
                    <a:pt x="4321" y="11539"/>
                    <a:pt x="4468" y="11539"/>
                  </a:cubicBezTo>
                  <a:cubicBezTo>
                    <a:pt x="4625" y="11539"/>
                    <a:pt x="4743" y="11420"/>
                    <a:pt x="4743" y="11264"/>
                  </a:cubicBezTo>
                  <a:lnTo>
                    <a:pt x="4743" y="10669"/>
                  </a:lnTo>
                  <a:lnTo>
                    <a:pt x="6016" y="10669"/>
                  </a:lnTo>
                  <a:lnTo>
                    <a:pt x="6016" y="12117"/>
                  </a:lnTo>
                  <a:cubicBezTo>
                    <a:pt x="6016" y="12849"/>
                    <a:pt x="5420" y="13445"/>
                    <a:pt x="4688" y="13445"/>
                  </a:cubicBezTo>
                  <a:cubicBezTo>
                    <a:pt x="4185" y="13445"/>
                    <a:pt x="3728" y="13152"/>
                    <a:pt x="3508" y="12721"/>
                  </a:cubicBezTo>
                  <a:cubicBezTo>
                    <a:pt x="3662" y="12713"/>
                    <a:pt x="3809" y="12693"/>
                    <a:pt x="3956" y="12658"/>
                  </a:cubicBezTo>
                  <a:cubicBezTo>
                    <a:pt x="4101" y="12612"/>
                    <a:pt x="4194" y="12464"/>
                    <a:pt x="4156" y="12317"/>
                  </a:cubicBezTo>
                  <a:cubicBezTo>
                    <a:pt x="4120" y="12195"/>
                    <a:pt x="4010" y="12117"/>
                    <a:pt x="3889" y="12117"/>
                  </a:cubicBezTo>
                  <a:cubicBezTo>
                    <a:pt x="3865" y="12117"/>
                    <a:pt x="3842" y="12120"/>
                    <a:pt x="3818" y="12126"/>
                  </a:cubicBezTo>
                  <a:cubicBezTo>
                    <a:pt x="3682" y="12161"/>
                    <a:pt x="3539" y="12178"/>
                    <a:pt x="3395" y="12178"/>
                  </a:cubicBezTo>
                  <a:cubicBezTo>
                    <a:pt x="3316" y="12178"/>
                    <a:pt x="3237" y="12173"/>
                    <a:pt x="3159" y="12163"/>
                  </a:cubicBezTo>
                  <a:cubicBezTo>
                    <a:pt x="2409" y="12034"/>
                    <a:pt x="1860" y="11403"/>
                    <a:pt x="1849" y="10642"/>
                  </a:cubicBezTo>
                  <a:lnTo>
                    <a:pt x="1849" y="10642"/>
                  </a:lnTo>
                  <a:cubicBezTo>
                    <a:pt x="2033" y="10680"/>
                    <a:pt x="2216" y="10706"/>
                    <a:pt x="2409" y="10706"/>
                  </a:cubicBezTo>
                  <a:cubicBezTo>
                    <a:pt x="2618" y="10706"/>
                    <a:pt x="2829" y="10680"/>
                    <a:pt x="3031" y="10625"/>
                  </a:cubicBezTo>
                  <a:cubicBezTo>
                    <a:pt x="3178" y="10579"/>
                    <a:pt x="3260" y="10431"/>
                    <a:pt x="3222" y="10284"/>
                  </a:cubicBezTo>
                  <a:cubicBezTo>
                    <a:pt x="3193" y="10162"/>
                    <a:pt x="3078" y="10084"/>
                    <a:pt x="2955" y="10084"/>
                  </a:cubicBezTo>
                  <a:cubicBezTo>
                    <a:pt x="2932" y="10084"/>
                    <a:pt x="2908" y="10087"/>
                    <a:pt x="2884" y="10093"/>
                  </a:cubicBezTo>
                  <a:cubicBezTo>
                    <a:pt x="2728" y="10139"/>
                    <a:pt x="2574" y="10157"/>
                    <a:pt x="2409" y="10157"/>
                  </a:cubicBezTo>
                  <a:cubicBezTo>
                    <a:pt x="2170" y="10157"/>
                    <a:pt x="1932" y="10111"/>
                    <a:pt x="1712" y="10020"/>
                  </a:cubicBezTo>
                  <a:lnTo>
                    <a:pt x="1704" y="10020"/>
                  </a:lnTo>
                  <a:cubicBezTo>
                    <a:pt x="1007" y="9735"/>
                    <a:pt x="550" y="9058"/>
                    <a:pt x="550" y="8297"/>
                  </a:cubicBezTo>
                  <a:cubicBezTo>
                    <a:pt x="550" y="8078"/>
                    <a:pt x="585" y="7878"/>
                    <a:pt x="660" y="7675"/>
                  </a:cubicBezTo>
                  <a:close/>
                  <a:moveTo>
                    <a:pt x="5064" y="1"/>
                  </a:moveTo>
                  <a:cubicBezTo>
                    <a:pt x="4332" y="1"/>
                    <a:pt x="3717" y="533"/>
                    <a:pt x="3589" y="1229"/>
                  </a:cubicBezTo>
                  <a:cubicBezTo>
                    <a:pt x="3543" y="1218"/>
                    <a:pt x="3497" y="1210"/>
                    <a:pt x="3442" y="1210"/>
                  </a:cubicBezTo>
                  <a:cubicBezTo>
                    <a:pt x="3431" y="1208"/>
                    <a:pt x="3420" y="1208"/>
                    <a:pt x="3409" y="1208"/>
                  </a:cubicBezTo>
                  <a:cubicBezTo>
                    <a:pt x="3277" y="1208"/>
                    <a:pt x="3157" y="1305"/>
                    <a:pt x="3141" y="1449"/>
                  </a:cubicBezTo>
                  <a:cubicBezTo>
                    <a:pt x="3123" y="1594"/>
                    <a:pt x="3233" y="1733"/>
                    <a:pt x="3378" y="1750"/>
                  </a:cubicBezTo>
                  <a:cubicBezTo>
                    <a:pt x="3497" y="1759"/>
                    <a:pt x="3618" y="1796"/>
                    <a:pt x="3717" y="1843"/>
                  </a:cubicBezTo>
                  <a:lnTo>
                    <a:pt x="3728" y="1843"/>
                  </a:lnTo>
                  <a:cubicBezTo>
                    <a:pt x="3937" y="1944"/>
                    <a:pt x="4112" y="2108"/>
                    <a:pt x="4231" y="2308"/>
                  </a:cubicBezTo>
                  <a:cubicBezTo>
                    <a:pt x="4286" y="2401"/>
                    <a:pt x="4376" y="2447"/>
                    <a:pt x="4468" y="2447"/>
                  </a:cubicBezTo>
                  <a:cubicBezTo>
                    <a:pt x="4515" y="2447"/>
                    <a:pt x="4561" y="2438"/>
                    <a:pt x="4607" y="2410"/>
                  </a:cubicBezTo>
                  <a:cubicBezTo>
                    <a:pt x="4734" y="2337"/>
                    <a:pt x="4781" y="2163"/>
                    <a:pt x="4706" y="2034"/>
                  </a:cubicBezTo>
                  <a:cubicBezTo>
                    <a:pt x="4561" y="1788"/>
                    <a:pt x="4359" y="1577"/>
                    <a:pt x="4112" y="1438"/>
                  </a:cubicBezTo>
                  <a:cubicBezTo>
                    <a:pt x="4148" y="935"/>
                    <a:pt x="4561" y="541"/>
                    <a:pt x="5064" y="541"/>
                  </a:cubicBezTo>
                  <a:cubicBezTo>
                    <a:pt x="5585" y="541"/>
                    <a:pt x="6016" y="972"/>
                    <a:pt x="6016" y="1493"/>
                  </a:cubicBezTo>
                  <a:lnTo>
                    <a:pt x="6016" y="2273"/>
                  </a:lnTo>
                  <a:cubicBezTo>
                    <a:pt x="6016" y="2427"/>
                    <a:pt x="6134" y="2548"/>
                    <a:pt x="6290" y="2548"/>
                  </a:cubicBezTo>
                  <a:cubicBezTo>
                    <a:pt x="6438" y="2548"/>
                    <a:pt x="6565" y="2427"/>
                    <a:pt x="6565" y="2273"/>
                  </a:cubicBezTo>
                  <a:lnTo>
                    <a:pt x="6565" y="1493"/>
                  </a:lnTo>
                  <a:cubicBezTo>
                    <a:pt x="6565" y="972"/>
                    <a:pt x="6987" y="541"/>
                    <a:pt x="7508" y="541"/>
                  </a:cubicBezTo>
                  <a:cubicBezTo>
                    <a:pt x="8013" y="541"/>
                    <a:pt x="8433" y="935"/>
                    <a:pt x="8462" y="1438"/>
                  </a:cubicBezTo>
                  <a:cubicBezTo>
                    <a:pt x="8213" y="1577"/>
                    <a:pt x="8013" y="1788"/>
                    <a:pt x="7866" y="2034"/>
                  </a:cubicBezTo>
                  <a:cubicBezTo>
                    <a:pt x="7849" y="2080"/>
                    <a:pt x="7829" y="2126"/>
                    <a:pt x="7829" y="2172"/>
                  </a:cubicBezTo>
                  <a:lnTo>
                    <a:pt x="7829" y="3372"/>
                  </a:lnTo>
                  <a:lnTo>
                    <a:pt x="4468" y="3372"/>
                  </a:lnTo>
                  <a:cubicBezTo>
                    <a:pt x="4321" y="3372"/>
                    <a:pt x="4194" y="3491"/>
                    <a:pt x="4194" y="3647"/>
                  </a:cubicBezTo>
                  <a:lnTo>
                    <a:pt x="4194" y="4590"/>
                  </a:lnTo>
                  <a:lnTo>
                    <a:pt x="3827" y="4590"/>
                  </a:lnTo>
                  <a:cubicBezTo>
                    <a:pt x="3682" y="4590"/>
                    <a:pt x="3552" y="4708"/>
                    <a:pt x="3552" y="4864"/>
                  </a:cubicBezTo>
                  <a:cubicBezTo>
                    <a:pt x="3552" y="5010"/>
                    <a:pt x="3682" y="5139"/>
                    <a:pt x="3827" y="5139"/>
                  </a:cubicBezTo>
                  <a:lnTo>
                    <a:pt x="4468" y="5139"/>
                  </a:lnTo>
                  <a:cubicBezTo>
                    <a:pt x="4625" y="5139"/>
                    <a:pt x="4743" y="5010"/>
                    <a:pt x="4743" y="4864"/>
                  </a:cubicBezTo>
                  <a:lnTo>
                    <a:pt x="4743" y="3911"/>
                  </a:lnTo>
                  <a:lnTo>
                    <a:pt x="6649" y="3911"/>
                  </a:lnTo>
                  <a:lnTo>
                    <a:pt x="6649" y="5972"/>
                  </a:lnTo>
                  <a:lnTo>
                    <a:pt x="6016" y="5963"/>
                  </a:lnTo>
                  <a:cubicBezTo>
                    <a:pt x="5860" y="5963"/>
                    <a:pt x="5741" y="6091"/>
                    <a:pt x="5741" y="6238"/>
                  </a:cubicBezTo>
                  <a:cubicBezTo>
                    <a:pt x="5741" y="6394"/>
                    <a:pt x="5860" y="6513"/>
                    <a:pt x="6016" y="6513"/>
                  </a:cubicBezTo>
                  <a:lnTo>
                    <a:pt x="7554" y="6522"/>
                  </a:lnTo>
                  <a:lnTo>
                    <a:pt x="7554" y="7548"/>
                  </a:lnTo>
                  <a:cubicBezTo>
                    <a:pt x="7554" y="7702"/>
                    <a:pt x="7684" y="7823"/>
                    <a:pt x="7829" y="7823"/>
                  </a:cubicBezTo>
                  <a:cubicBezTo>
                    <a:pt x="7985" y="7823"/>
                    <a:pt x="8104" y="7702"/>
                    <a:pt x="8104" y="7548"/>
                  </a:cubicBezTo>
                  <a:lnTo>
                    <a:pt x="8104" y="6247"/>
                  </a:lnTo>
                  <a:cubicBezTo>
                    <a:pt x="8104" y="6091"/>
                    <a:pt x="7985" y="5972"/>
                    <a:pt x="7829" y="5972"/>
                  </a:cubicBezTo>
                  <a:lnTo>
                    <a:pt x="7198" y="5972"/>
                  </a:lnTo>
                  <a:lnTo>
                    <a:pt x="7198" y="3911"/>
                  </a:lnTo>
                  <a:lnTo>
                    <a:pt x="8104" y="3911"/>
                  </a:lnTo>
                  <a:cubicBezTo>
                    <a:pt x="8260" y="3911"/>
                    <a:pt x="8378" y="3792"/>
                    <a:pt x="8378" y="3647"/>
                  </a:cubicBezTo>
                  <a:lnTo>
                    <a:pt x="8378" y="2254"/>
                  </a:lnTo>
                  <a:cubicBezTo>
                    <a:pt x="8497" y="2071"/>
                    <a:pt x="8653" y="1933"/>
                    <a:pt x="8855" y="1843"/>
                  </a:cubicBezTo>
                  <a:cubicBezTo>
                    <a:pt x="9002" y="1779"/>
                    <a:pt x="9156" y="1741"/>
                    <a:pt x="9321" y="1741"/>
                  </a:cubicBezTo>
                  <a:cubicBezTo>
                    <a:pt x="9954" y="1741"/>
                    <a:pt x="10466" y="2254"/>
                    <a:pt x="10466" y="2878"/>
                  </a:cubicBezTo>
                  <a:cubicBezTo>
                    <a:pt x="10466" y="3005"/>
                    <a:pt x="10440" y="3133"/>
                    <a:pt x="10402" y="3251"/>
                  </a:cubicBezTo>
                  <a:cubicBezTo>
                    <a:pt x="10310" y="3508"/>
                    <a:pt x="10128" y="3728"/>
                    <a:pt x="9899" y="3867"/>
                  </a:cubicBezTo>
                  <a:cubicBezTo>
                    <a:pt x="9761" y="3939"/>
                    <a:pt x="9717" y="4104"/>
                    <a:pt x="9798" y="4231"/>
                  </a:cubicBezTo>
                  <a:cubicBezTo>
                    <a:pt x="9844" y="4324"/>
                    <a:pt x="9937" y="4370"/>
                    <a:pt x="10035" y="4370"/>
                  </a:cubicBezTo>
                  <a:cubicBezTo>
                    <a:pt x="10082" y="4370"/>
                    <a:pt x="10128" y="4361"/>
                    <a:pt x="10165" y="4333"/>
                  </a:cubicBezTo>
                  <a:cubicBezTo>
                    <a:pt x="10420" y="4185"/>
                    <a:pt x="10631" y="3977"/>
                    <a:pt x="10778" y="3728"/>
                  </a:cubicBezTo>
                  <a:cubicBezTo>
                    <a:pt x="11189" y="4021"/>
                    <a:pt x="11446" y="4497"/>
                    <a:pt x="11446" y="5010"/>
                  </a:cubicBezTo>
                  <a:cubicBezTo>
                    <a:pt x="11446" y="5394"/>
                    <a:pt x="11299" y="5770"/>
                    <a:pt x="11044" y="6064"/>
                  </a:cubicBezTo>
                  <a:cubicBezTo>
                    <a:pt x="10961" y="6027"/>
                    <a:pt x="10879" y="5998"/>
                    <a:pt x="10787" y="5981"/>
                  </a:cubicBezTo>
                  <a:cubicBezTo>
                    <a:pt x="10770" y="5972"/>
                    <a:pt x="10741" y="5963"/>
                    <a:pt x="10723" y="5963"/>
                  </a:cubicBezTo>
                  <a:lnTo>
                    <a:pt x="9688" y="5963"/>
                  </a:lnTo>
                  <a:lnTo>
                    <a:pt x="9688" y="5212"/>
                  </a:lnTo>
                  <a:cubicBezTo>
                    <a:pt x="9688" y="5056"/>
                    <a:pt x="9561" y="4937"/>
                    <a:pt x="9413" y="4937"/>
                  </a:cubicBezTo>
                  <a:cubicBezTo>
                    <a:pt x="9257" y="4937"/>
                    <a:pt x="9139" y="5056"/>
                    <a:pt x="9139" y="5212"/>
                  </a:cubicBezTo>
                  <a:lnTo>
                    <a:pt x="9139" y="6238"/>
                  </a:lnTo>
                  <a:cubicBezTo>
                    <a:pt x="9139" y="6394"/>
                    <a:pt x="9257" y="6513"/>
                    <a:pt x="9413" y="6513"/>
                  </a:cubicBezTo>
                  <a:lnTo>
                    <a:pt x="10686" y="6513"/>
                  </a:lnTo>
                  <a:cubicBezTo>
                    <a:pt x="10787" y="6539"/>
                    <a:pt x="10888" y="6585"/>
                    <a:pt x="10980" y="6631"/>
                  </a:cubicBezTo>
                  <a:lnTo>
                    <a:pt x="10989" y="6631"/>
                  </a:lnTo>
                  <a:cubicBezTo>
                    <a:pt x="11629" y="6944"/>
                    <a:pt x="12024" y="7583"/>
                    <a:pt x="12024" y="8297"/>
                  </a:cubicBezTo>
                  <a:cubicBezTo>
                    <a:pt x="12024" y="8436"/>
                    <a:pt x="12013" y="8572"/>
                    <a:pt x="11978" y="8702"/>
                  </a:cubicBezTo>
                  <a:lnTo>
                    <a:pt x="9688" y="8702"/>
                  </a:lnTo>
                  <a:lnTo>
                    <a:pt x="9688" y="7548"/>
                  </a:lnTo>
                  <a:cubicBezTo>
                    <a:pt x="9688" y="7401"/>
                    <a:pt x="9561" y="7282"/>
                    <a:pt x="9413" y="7282"/>
                  </a:cubicBezTo>
                  <a:cubicBezTo>
                    <a:pt x="9257" y="7282"/>
                    <a:pt x="9139" y="7401"/>
                    <a:pt x="9139" y="7548"/>
                  </a:cubicBezTo>
                  <a:lnTo>
                    <a:pt x="9139" y="8702"/>
                  </a:lnTo>
                  <a:lnTo>
                    <a:pt x="6565" y="8702"/>
                  </a:lnTo>
                  <a:lnTo>
                    <a:pt x="6565" y="7548"/>
                  </a:lnTo>
                  <a:cubicBezTo>
                    <a:pt x="6565" y="7401"/>
                    <a:pt x="6438" y="7282"/>
                    <a:pt x="6290" y="7282"/>
                  </a:cubicBezTo>
                  <a:lnTo>
                    <a:pt x="4743" y="7282"/>
                  </a:lnTo>
                  <a:lnTo>
                    <a:pt x="4743" y="6458"/>
                  </a:lnTo>
                  <a:cubicBezTo>
                    <a:pt x="4743" y="6302"/>
                    <a:pt x="4625" y="6183"/>
                    <a:pt x="4468" y="6183"/>
                  </a:cubicBezTo>
                  <a:cubicBezTo>
                    <a:pt x="4321" y="6183"/>
                    <a:pt x="4194" y="6302"/>
                    <a:pt x="4194" y="6458"/>
                  </a:cubicBezTo>
                  <a:lnTo>
                    <a:pt x="4194" y="7548"/>
                  </a:lnTo>
                  <a:cubicBezTo>
                    <a:pt x="4194" y="7702"/>
                    <a:pt x="4321" y="7823"/>
                    <a:pt x="4468" y="7823"/>
                  </a:cubicBezTo>
                  <a:lnTo>
                    <a:pt x="6016" y="7823"/>
                  </a:lnTo>
                  <a:lnTo>
                    <a:pt x="6016" y="8976"/>
                  </a:lnTo>
                  <a:cubicBezTo>
                    <a:pt x="6016" y="9130"/>
                    <a:pt x="6134" y="9251"/>
                    <a:pt x="6290" y="9251"/>
                  </a:cubicBezTo>
                  <a:lnTo>
                    <a:pt x="7528" y="9251"/>
                  </a:lnTo>
                  <a:lnTo>
                    <a:pt x="7528" y="11264"/>
                  </a:lnTo>
                  <a:cubicBezTo>
                    <a:pt x="7528" y="11420"/>
                    <a:pt x="7655" y="11539"/>
                    <a:pt x="7803" y="11539"/>
                  </a:cubicBezTo>
                  <a:cubicBezTo>
                    <a:pt x="7959" y="11539"/>
                    <a:pt x="8077" y="11420"/>
                    <a:pt x="8077" y="11264"/>
                  </a:cubicBezTo>
                  <a:lnTo>
                    <a:pt x="8077" y="9251"/>
                  </a:lnTo>
                  <a:lnTo>
                    <a:pt x="11767" y="9251"/>
                  </a:lnTo>
                  <a:cubicBezTo>
                    <a:pt x="11565" y="9590"/>
                    <a:pt x="11255" y="9864"/>
                    <a:pt x="10871" y="10020"/>
                  </a:cubicBezTo>
                  <a:lnTo>
                    <a:pt x="10860" y="10020"/>
                  </a:lnTo>
                  <a:cubicBezTo>
                    <a:pt x="10640" y="10111"/>
                    <a:pt x="10411" y="10157"/>
                    <a:pt x="10165" y="10157"/>
                  </a:cubicBezTo>
                  <a:cubicBezTo>
                    <a:pt x="10009" y="10157"/>
                    <a:pt x="9844" y="10139"/>
                    <a:pt x="9688" y="10093"/>
                  </a:cubicBezTo>
                  <a:cubicBezTo>
                    <a:pt x="9665" y="10087"/>
                    <a:pt x="9641" y="10084"/>
                    <a:pt x="9618" y="10084"/>
                  </a:cubicBezTo>
                  <a:cubicBezTo>
                    <a:pt x="9497" y="10084"/>
                    <a:pt x="9388" y="10162"/>
                    <a:pt x="9350" y="10284"/>
                  </a:cubicBezTo>
                  <a:cubicBezTo>
                    <a:pt x="9312" y="10431"/>
                    <a:pt x="9405" y="10579"/>
                    <a:pt x="9541" y="10625"/>
                  </a:cubicBezTo>
                  <a:cubicBezTo>
                    <a:pt x="9752" y="10680"/>
                    <a:pt x="9954" y="10706"/>
                    <a:pt x="10165" y="10706"/>
                  </a:cubicBezTo>
                  <a:cubicBezTo>
                    <a:pt x="10356" y="10706"/>
                    <a:pt x="10541" y="10680"/>
                    <a:pt x="10723" y="10642"/>
                  </a:cubicBezTo>
                  <a:lnTo>
                    <a:pt x="10723" y="10642"/>
                  </a:lnTo>
                  <a:cubicBezTo>
                    <a:pt x="10715" y="11403"/>
                    <a:pt x="10165" y="12034"/>
                    <a:pt x="9413" y="12163"/>
                  </a:cubicBezTo>
                  <a:cubicBezTo>
                    <a:pt x="9335" y="12173"/>
                    <a:pt x="9257" y="12178"/>
                    <a:pt x="9179" y="12178"/>
                  </a:cubicBezTo>
                  <a:cubicBezTo>
                    <a:pt x="9038" y="12178"/>
                    <a:pt x="8896" y="12161"/>
                    <a:pt x="8754" y="12126"/>
                  </a:cubicBezTo>
                  <a:cubicBezTo>
                    <a:pt x="8730" y="12120"/>
                    <a:pt x="8707" y="12117"/>
                    <a:pt x="8684" y="12117"/>
                  </a:cubicBezTo>
                  <a:cubicBezTo>
                    <a:pt x="8563" y="12117"/>
                    <a:pt x="8456" y="12195"/>
                    <a:pt x="8424" y="12317"/>
                  </a:cubicBezTo>
                  <a:cubicBezTo>
                    <a:pt x="8387" y="12464"/>
                    <a:pt x="8471" y="12612"/>
                    <a:pt x="8618" y="12658"/>
                  </a:cubicBezTo>
                  <a:cubicBezTo>
                    <a:pt x="8763" y="12693"/>
                    <a:pt x="8919" y="12713"/>
                    <a:pt x="9066" y="12721"/>
                  </a:cubicBezTo>
                  <a:cubicBezTo>
                    <a:pt x="8846" y="13152"/>
                    <a:pt x="8398" y="13445"/>
                    <a:pt x="7893" y="13445"/>
                  </a:cubicBezTo>
                  <a:cubicBezTo>
                    <a:pt x="7161" y="13445"/>
                    <a:pt x="6565" y="12849"/>
                    <a:pt x="6565" y="12117"/>
                  </a:cubicBezTo>
                  <a:lnTo>
                    <a:pt x="6565" y="10405"/>
                  </a:lnTo>
                  <a:cubicBezTo>
                    <a:pt x="6565" y="10249"/>
                    <a:pt x="6438" y="10130"/>
                    <a:pt x="6290" y="10130"/>
                  </a:cubicBezTo>
                  <a:lnTo>
                    <a:pt x="4743" y="10130"/>
                  </a:lnTo>
                  <a:lnTo>
                    <a:pt x="4743" y="8976"/>
                  </a:lnTo>
                  <a:cubicBezTo>
                    <a:pt x="4743" y="8829"/>
                    <a:pt x="4625" y="8702"/>
                    <a:pt x="4468" y="8702"/>
                  </a:cubicBezTo>
                  <a:lnTo>
                    <a:pt x="2803" y="8702"/>
                  </a:lnTo>
                  <a:lnTo>
                    <a:pt x="2803" y="7401"/>
                  </a:lnTo>
                  <a:cubicBezTo>
                    <a:pt x="2803" y="7253"/>
                    <a:pt x="2684" y="7135"/>
                    <a:pt x="2528" y="7135"/>
                  </a:cubicBezTo>
                  <a:lnTo>
                    <a:pt x="961" y="7135"/>
                  </a:lnTo>
                  <a:cubicBezTo>
                    <a:pt x="1126" y="6924"/>
                    <a:pt x="1337" y="6750"/>
                    <a:pt x="1594" y="6631"/>
                  </a:cubicBezTo>
                  <a:cubicBezTo>
                    <a:pt x="1704" y="6577"/>
                    <a:pt x="1814" y="6530"/>
                    <a:pt x="1923" y="6504"/>
                  </a:cubicBezTo>
                  <a:cubicBezTo>
                    <a:pt x="2069" y="6467"/>
                    <a:pt x="2161" y="6319"/>
                    <a:pt x="2123" y="6174"/>
                  </a:cubicBezTo>
                  <a:cubicBezTo>
                    <a:pt x="2086" y="6049"/>
                    <a:pt x="1974" y="5964"/>
                    <a:pt x="1851" y="5964"/>
                  </a:cubicBezTo>
                  <a:cubicBezTo>
                    <a:pt x="1829" y="5964"/>
                    <a:pt x="1807" y="5966"/>
                    <a:pt x="1785" y="5972"/>
                  </a:cubicBezTo>
                  <a:cubicBezTo>
                    <a:pt x="1704" y="5998"/>
                    <a:pt x="1620" y="6027"/>
                    <a:pt x="1539" y="6064"/>
                  </a:cubicBezTo>
                  <a:cubicBezTo>
                    <a:pt x="1273" y="5770"/>
                    <a:pt x="1126" y="5394"/>
                    <a:pt x="1126" y="5010"/>
                  </a:cubicBezTo>
                  <a:cubicBezTo>
                    <a:pt x="1126" y="4497"/>
                    <a:pt x="1383" y="4021"/>
                    <a:pt x="1794" y="3728"/>
                  </a:cubicBezTo>
                  <a:cubicBezTo>
                    <a:pt x="1941" y="3977"/>
                    <a:pt x="2152" y="4185"/>
                    <a:pt x="2409" y="4333"/>
                  </a:cubicBezTo>
                  <a:cubicBezTo>
                    <a:pt x="2453" y="4361"/>
                    <a:pt x="2499" y="4370"/>
                    <a:pt x="2545" y="4370"/>
                  </a:cubicBezTo>
                  <a:cubicBezTo>
                    <a:pt x="2638" y="4370"/>
                    <a:pt x="2728" y="4324"/>
                    <a:pt x="2783" y="4231"/>
                  </a:cubicBezTo>
                  <a:cubicBezTo>
                    <a:pt x="2858" y="4104"/>
                    <a:pt x="2811" y="3939"/>
                    <a:pt x="2684" y="3867"/>
                  </a:cubicBezTo>
                  <a:cubicBezTo>
                    <a:pt x="2444" y="3728"/>
                    <a:pt x="2271" y="3508"/>
                    <a:pt x="2178" y="3251"/>
                  </a:cubicBezTo>
                  <a:cubicBezTo>
                    <a:pt x="2152" y="3170"/>
                    <a:pt x="2134" y="3097"/>
                    <a:pt x="2123" y="3014"/>
                  </a:cubicBezTo>
                  <a:cubicBezTo>
                    <a:pt x="2107" y="2866"/>
                    <a:pt x="1983" y="2767"/>
                    <a:pt x="1844" y="2767"/>
                  </a:cubicBezTo>
                  <a:cubicBezTo>
                    <a:pt x="1837" y="2767"/>
                    <a:pt x="1830" y="2767"/>
                    <a:pt x="1822" y="2768"/>
                  </a:cubicBezTo>
                  <a:cubicBezTo>
                    <a:pt x="1666" y="2785"/>
                    <a:pt x="1556" y="2922"/>
                    <a:pt x="1574" y="3078"/>
                  </a:cubicBezTo>
                  <a:cubicBezTo>
                    <a:pt x="1585" y="3115"/>
                    <a:pt x="1594" y="3161"/>
                    <a:pt x="1603" y="3207"/>
                  </a:cubicBezTo>
                  <a:cubicBezTo>
                    <a:pt x="970" y="3581"/>
                    <a:pt x="585" y="4269"/>
                    <a:pt x="585" y="5010"/>
                  </a:cubicBezTo>
                  <a:cubicBezTo>
                    <a:pt x="585" y="5486"/>
                    <a:pt x="750" y="5955"/>
                    <a:pt x="1044" y="6319"/>
                  </a:cubicBezTo>
                  <a:cubicBezTo>
                    <a:pt x="394" y="6768"/>
                    <a:pt x="0" y="7493"/>
                    <a:pt x="0" y="8297"/>
                  </a:cubicBezTo>
                  <a:cubicBezTo>
                    <a:pt x="0" y="9214"/>
                    <a:pt x="512" y="10029"/>
                    <a:pt x="1310" y="10440"/>
                  </a:cubicBezTo>
                  <a:cubicBezTo>
                    <a:pt x="1310" y="10495"/>
                    <a:pt x="1299" y="10559"/>
                    <a:pt x="1299" y="10614"/>
                  </a:cubicBezTo>
                  <a:cubicBezTo>
                    <a:pt x="1299" y="11119"/>
                    <a:pt x="1484" y="11603"/>
                    <a:pt x="1814" y="11987"/>
                  </a:cubicBezTo>
                  <a:cubicBezTo>
                    <a:pt x="2097" y="12317"/>
                    <a:pt x="2473" y="12557"/>
                    <a:pt x="2893" y="12658"/>
                  </a:cubicBezTo>
                  <a:cubicBezTo>
                    <a:pt x="3132" y="13436"/>
                    <a:pt x="3855" y="13985"/>
                    <a:pt x="4688" y="13985"/>
                  </a:cubicBezTo>
                  <a:cubicBezTo>
                    <a:pt x="5365" y="13985"/>
                    <a:pt x="5961" y="13627"/>
                    <a:pt x="6290" y="13086"/>
                  </a:cubicBezTo>
                  <a:cubicBezTo>
                    <a:pt x="6620" y="13627"/>
                    <a:pt x="7216" y="13985"/>
                    <a:pt x="7893" y="13985"/>
                  </a:cubicBezTo>
                  <a:cubicBezTo>
                    <a:pt x="8717" y="13985"/>
                    <a:pt x="9442" y="13436"/>
                    <a:pt x="9679" y="12658"/>
                  </a:cubicBezTo>
                  <a:cubicBezTo>
                    <a:pt x="10101" y="12557"/>
                    <a:pt x="10475" y="12317"/>
                    <a:pt x="10761" y="11987"/>
                  </a:cubicBezTo>
                  <a:cubicBezTo>
                    <a:pt x="11090" y="11603"/>
                    <a:pt x="11273" y="11119"/>
                    <a:pt x="11273" y="10614"/>
                  </a:cubicBezTo>
                  <a:cubicBezTo>
                    <a:pt x="11273" y="10559"/>
                    <a:pt x="11273" y="10495"/>
                    <a:pt x="11264" y="10440"/>
                  </a:cubicBezTo>
                  <a:cubicBezTo>
                    <a:pt x="12068" y="10029"/>
                    <a:pt x="12574" y="9214"/>
                    <a:pt x="12574" y="8297"/>
                  </a:cubicBezTo>
                  <a:cubicBezTo>
                    <a:pt x="12574" y="7493"/>
                    <a:pt x="12178" y="6768"/>
                    <a:pt x="11539" y="6319"/>
                  </a:cubicBezTo>
                  <a:cubicBezTo>
                    <a:pt x="11831" y="5955"/>
                    <a:pt x="11996" y="5486"/>
                    <a:pt x="11996" y="5010"/>
                  </a:cubicBezTo>
                  <a:cubicBezTo>
                    <a:pt x="11996" y="4269"/>
                    <a:pt x="11602" y="3581"/>
                    <a:pt x="10980" y="3207"/>
                  </a:cubicBezTo>
                  <a:cubicBezTo>
                    <a:pt x="10998" y="3097"/>
                    <a:pt x="11007" y="2988"/>
                    <a:pt x="11007" y="2878"/>
                  </a:cubicBezTo>
                  <a:cubicBezTo>
                    <a:pt x="11007" y="1952"/>
                    <a:pt x="10255" y="1192"/>
                    <a:pt x="9321" y="1192"/>
                  </a:cubicBezTo>
                  <a:cubicBezTo>
                    <a:pt x="9211" y="1192"/>
                    <a:pt x="9093" y="1210"/>
                    <a:pt x="8983" y="1229"/>
                  </a:cubicBezTo>
                  <a:cubicBezTo>
                    <a:pt x="8864" y="533"/>
                    <a:pt x="8251" y="1"/>
                    <a:pt x="7508" y="1"/>
                  </a:cubicBezTo>
                  <a:cubicBezTo>
                    <a:pt x="7005" y="1"/>
                    <a:pt x="6556" y="249"/>
                    <a:pt x="6290" y="634"/>
                  </a:cubicBezTo>
                  <a:cubicBezTo>
                    <a:pt x="6016" y="249"/>
                    <a:pt x="5567" y="1"/>
                    <a:pt x="5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>
              <a:extLst>
                <a:ext uri="{FF2B5EF4-FFF2-40B4-BE49-F238E27FC236}">
                  <a16:creationId xmlns:a16="http://schemas.microsoft.com/office/drawing/2014/main" id="{1C08E8FF-7BA7-F466-8DD6-9365FD61DA33}"/>
                </a:ext>
              </a:extLst>
            </p:cNvPr>
            <p:cNvSpPr/>
            <p:nvPr/>
          </p:nvSpPr>
          <p:spPr>
            <a:xfrm>
              <a:off x="3997400" y="1415525"/>
              <a:ext cx="13750" cy="13775"/>
            </a:xfrm>
            <a:custGeom>
              <a:avLst/>
              <a:gdLst/>
              <a:ahLst/>
              <a:cxnLst/>
              <a:rect l="l" t="t" r="r" b="b"/>
              <a:pathLst>
                <a:path w="550" h="551" extrusionOk="0">
                  <a:moveTo>
                    <a:pt x="275" y="1"/>
                  </a:moveTo>
                  <a:cubicBezTo>
                    <a:pt x="128" y="1"/>
                    <a:pt x="0" y="131"/>
                    <a:pt x="0" y="276"/>
                  </a:cubicBezTo>
                  <a:cubicBezTo>
                    <a:pt x="0" y="432"/>
                    <a:pt x="128" y="550"/>
                    <a:pt x="275" y="550"/>
                  </a:cubicBezTo>
                  <a:cubicBezTo>
                    <a:pt x="431" y="550"/>
                    <a:pt x="550" y="432"/>
                    <a:pt x="550" y="276"/>
                  </a:cubicBezTo>
                  <a:cubicBezTo>
                    <a:pt x="550" y="131"/>
                    <a:pt x="431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042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>
          <a:extLst>
            <a:ext uri="{FF2B5EF4-FFF2-40B4-BE49-F238E27FC236}">
              <a16:creationId xmlns:a16="http://schemas.microsoft.com/office/drawing/2014/main" id="{7EAA4446-194E-BB77-C4A1-4C73BDFE5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">
            <a:extLst>
              <a:ext uri="{FF2B5EF4-FFF2-40B4-BE49-F238E27FC236}">
                <a16:creationId xmlns:a16="http://schemas.microsoft.com/office/drawing/2014/main" id="{C6421A8D-03D3-F394-EC4A-277EA0C59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7375" y="535000"/>
            <a:ext cx="37479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Olhando para a </a:t>
            </a:r>
            <a:r>
              <a:rPr lang="en" sz="4000" b="1" dirty="0"/>
              <a:t>Bíblia</a:t>
            </a:r>
            <a:r>
              <a:rPr lang="en" sz="4000" dirty="0"/>
              <a:t>…</a:t>
            </a:r>
            <a:endParaRPr sz="4000" dirty="0"/>
          </a:p>
        </p:txBody>
      </p:sp>
      <p:sp>
        <p:nvSpPr>
          <p:cNvPr id="589" name="Google Shape;589;p41">
            <a:extLst>
              <a:ext uri="{FF2B5EF4-FFF2-40B4-BE49-F238E27FC236}">
                <a16:creationId xmlns:a16="http://schemas.microsoft.com/office/drawing/2014/main" id="{0EE9DB9C-F456-FE65-A6F6-F4E098ACA1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1992" y="2383778"/>
            <a:ext cx="37479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Como a bíblia fala sobre culpa e como devemos lidar com a culpa biblicamente</a:t>
            </a:r>
            <a:endParaRPr sz="2800" dirty="0"/>
          </a:p>
        </p:txBody>
      </p:sp>
      <p:sp>
        <p:nvSpPr>
          <p:cNvPr id="590" name="Google Shape;590;p41">
            <a:extLst>
              <a:ext uri="{FF2B5EF4-FFF2-40B4-BE49-F238E27FC236}">
                <a16:creationId xmlns:a16="http://schemas.microsoft.com/office/drawing/2014/main" id="{36B6FF6D-2833-220A-182A-602355406A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91" name="Google Shape;591;p41">
            <a:extLst>
              <a:ext uri="{FF2B5EF4-FFF2-40B4-BE49-F238E27FC236}">
                <a16:creationId xmlns:a16="http://schemas.microsoft.com/office/drawing/2014/main" id="{785EE5E5-19DB-7A95-BE60-C43E8690B577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5704" b="24930"/>
          <a:stretch/>
        </p:blipFill>
        <p:spPr>
          <a:xfrm>
            <a:off x="883113" y="589650"/>
            <a:ext cx="3321325" cy="3964200"/>
          </a:xfrm>
          <a:prstGeom prst="rect">
            <a:avLst/>
          </a:prstGeom>
        </p:spPr>
      </p:pic>
      <p:grpSp>
        <p:nvGrpSpPr>
          <p:cNvPr id="592" name="Google Shape;592;p41">
            <a:extLst>
              <a:ext uri="{FF2B5EF4-FFF2-40B4-BE49-F238E27FC236}">
                <a16:creationId xmlns:a16="http://schemas.microsoft.com/office/drawing/2014/main" id="{29BE48E8-0532-A5A0-9FE0-6DFF02C8179F}"/>
              </a:ext>
            </a:extLst>
          </p:cNvPr>
          <p:cNvGrpSpPr/>
          <p:nvPr/>
        </p:nvGrpSpPr>
        <p:grpSpPr>
          <a:xfrm>
            <a:off x="3331549" y="3695262"/>
            <a:ext cx="1240451" cy="1240451"/>
            <a:chOff x="-3527231" y="866288"/>
            <a:chExt cx="1958400" cy="1958400"/>
          </a:xfrm>
        </p:grpSpPr>
        <p:sp>
          <p:nvSpPr>
            <p:cNvPr id="593" name="Google Shape;593;p41">
              <a:extLst>
                <a:ext uri="{FF2B5EF4-FFF2-40B4-BE49-F238E27FC236}">
                  <a16:creationId xmlns:a16="http://schemas.microsoft.com/office/drawing/2014/main" id="{600751FC-71C6-E62B-2BD1-837E9041323D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>
              <a:extLst>
                <a:ext uri="{FF2B5EF4-FFF2-40B4-BE49-F238E27FC236}">
                  <a16:creationId xmlns:a16="http://schemas.microsoft.com/office/drawing/2014/main" id="{1DE9F2E6-5694-216F-67E7-1416F9B95655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>
              <a:extLst>
                <a:ext uri="{FF2B5EF4-FFF2-40B4-BE49-F238E27FC236}">
                  <a16:creationId xmlns:a16="http://schemas.microsoft.com/office/drawing/2014/main" id="{6CD7D16E-3408-0447-5B5B-DF5A0B01944E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>
              <a:extLst>
                <a:ext uri="{FF2B5EF4-FFF2-40B4-BE49-F238E27FC236}">
                  <a16:creationId xmlns:a16="http://schemas.microsoft.com/office/drawing/2014/main" id="{F9869942-C9BB-952C-631A-F4B312AD80F8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>
              <a:extLst>
                <a:ext uri="{FF2B5EF4-FFF2-40B4-BE49-F238E27FC236}">
                  <a16:creationId xmlns:a16="http://schemas.microsoft.com/office/drawing/2014/main" id="{D61E6372-D936-9E69-B0EF-859E598EA5DA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>
              <a:extLst>
                <a:ext uri="{FF2B5EF4-FFF2-40B4-BE49-F238E27FC236}">
                  <a16:creationId xmlns:a16="http://schemas.microsoft.com/office/drawing/2014/main" id="{7AE16758-0235-BA34-8A1A-F5A1D1920186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684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D2073F5A-6AD7-9018-662E-EBF396218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>
            <a:extLst>
              <a:ext uri="{FF2B5EF4-FFF2-40B4-BE49-F238E27FC236}">
                <a16:creationId xmlns:a16="http://schemas.microsoft.com/office/drawing/2014/main" id="{A3BFD2B4-1997-5CE9-69E5-FB6E9422B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A bíblia e a culpa</a:t>
            </a:r>
            <a:endParaRPr sz="3200" b="1" dirty="0"/>
          </a:p>
        </p:txBody>
      </p:sp>
      <p:sp>
        <p:nvSpPr>
          <p:cNvPr id="377" name="Google Shape;377;p35">
            <a:extLst>
              <a:ext uri="{FF2B5EF4-FFF2-40B4-BE49-F238E27FC236}">
                <a16:creationId xmlns:a16="http://schemas.microsoft.com/office/drawing/2014/main" id="{60CC130B-2E01-6277-FF4D-0489B7D309A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3775" y="1988906"/>
            <a:ext cx="7519240" cy="2531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Somente o ser inocente é permitido estar na presença do Deus Santo!</a:t>
            </a:r>
          </a:p>
          <a:p>
            <a:pPr algn="l"/>
            <a:endParaRPr lang="pt-BR" sz="2400" dirty="0"/>
          </a:p>
          <a:p>
            <a:pPr algn="l"/>
            <a:r>
              <a:rPr lang="pt-BR" sz="2400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Quem poderá subir o monte do Senhor? Quem poderá entrar no seu Santo Lugar?</a:t>
            </a:r>
          </a:p>
          <a:p>
            <a:pPr algn="l"/>
            <a:r>
              <a:rPr lang="pt-BR" sz="2400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Aquele que tem as mãos limpas e o coração puro, que não recorre aos ídolos nem jura por deuses falsos. –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Sl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 24.3-4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</p:txBody>
      </p:sp>
      <p:sp>
        <p:nvSpPr>
          <p:cNvPr id="378" name="Google Shape;378;p35">
            <a:extLst>
              <a:ext uri="{FF2B5EF4-FFF2-40B4-BE49-F238E27FC236}">
                <a16:creationId xmlns:a16="http://schemas.microsoft.com/office/drawing/2014/main" id="{4246C2FA-3C83-1C14-8982-C9F41E5F12A2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433788" y="1521191"/>
            <a:ext cx="4230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Santidade</a:t>
            </a:r>
            <a:endParaRPr sz="2400" b="1" dirty="0"/>
          </a:p>
        </p:txBody>
      </p:sp>
      <p:sp>
        <p:nvSpPr>
          <p:cNvPr id="380" name="Google Shape;380;p35">
            <a:extLst>
              <a:ext uri="{FF2B5EF4-FFF2-40B4-BE49-F238E27FC236}">
                <a16:creationId xmlns:a16="http://schemas.microsoft.com/office/drawing/2014/main" id="{0E6EC491-DBD8-C20F-828E-8696AD9E7662}"/>
              </a:ext>
            </a:extLst>
          </p:cNvPr>
          <p:cNvSpPr/>
          <p:nvPr/>
        </p:nvSpPr>
        <p:spPr>
          <a:xfrm>
            <a:off x="720000" y="1306750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2" name="Google Shape;382;p35">
            <a:extLst>
              <a:ext uri="{FF2B5EF4-FFF2-40B4-BE49-F238E27FC236}">
                <a16:creationId xmlns:a16="http://schemas.microsoft.com/office/drawing/2014/main" id="{1243E6EC-6672-ED92-DBC4-23685AA10886}"/>
              </a:ext>
            </a:extLst>
          </p:cNvPr>
          <p:cNvCxnSpPr>
            <a:cxnSpLocks/>
          </p:cNvCxnSpPr>
          <p:nvPr/>
        </p:nvCxnSpPr>
        <p:spPr>
          <a:xfrm flipH="1">
            <a:off x="1487878" y="1306750"/>
            <a:ext cx="7276981" cy="56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4" name="Google Shape;384;p35">
            <a:extLst>
              <a:ext uri="{FF2B5EF4-FFF2-40B4-BE49-F238E27FC236}">
                <a16:creationId xmlns:a16="http://schemas.microsoft.com/office/drawing/2014/main" id="{67E32637-1D8B-1A18-C425-86DE53DBF4FA}"/>
              </a:ext>
            </a:extLst>
          </p:cNvPr>
          <p:cNvGrpSpPr/>
          <p:nvPr/>
        </p:nvGrpSpPr>
        <p:grpSpPr>
          <a:xfrm>
            <a:off x="852388" y="1365163"/>
            <a:ext cx="316600" cy="349650"/>
            <a:chOff x="912500" y="1375475"/>
            <a:chExt cx="316600" cy="349650"/>
          </a:xfrm>
        </p:grpSpPr>
        <p:sp>
          <p:nvSpPr>
            <p:cNvPr id="385" name="Google Shape;385;p35">
              <a:extLst>
                <a:ext uri="{FF2B5EF4-FFF2-40B4-BE49-F238E27FC236}">
                  <a16:creationId xmlns:a16="http://schemas.microsoft.com/office/drawing/2014/main" id="{EF75EC2C-5348-DA18-3A5A-FF2402043D7D}"/>
                </a:ext>
              </a:extLst>
            </p:cNvPr>
            <p:cNvSpPr/>
            <p:nvPr/>
          </p:nvSpPr>
          <p:spPr>
            <a:xfrm>
              <a:off x="968375" y="1549700"/>
              <a:ext cx="13750" cy="13775"/>
            </a:xfrm>
            <a:custGeom>
              <a:avLst/>
              <a:gdLst/>
              <a:ahLst/>
              <a:cxnLst/>
              <a:rect l="l" t="t" r="r" b="b"/>
              <a:pathLst>
                <a:path w="550" h="551" extrusionOk="0">
                  <a:moveTo>
                    <a:pt x="275" y="1"/>
                  </a:moveTo>
                  <a:cubicBezTo>
                    <a:pt x="128" y="1"/>
                    <a:pt x="0" y="120"/>
                    <a:pt x="0" y="276"/>
                  </a:cubicBezTo>
                  <a:cubicBezTo>
                    <a:pt x="0" y="423"/>
                    <a:pt x="128" y="550"/>
                    <a:pt x="275" y="550"/>
                  </a:cubicBezTo>
                  <a:cubicBezTo>
                    <a:pt x="429" y="550"/>
                    <a:pt x="550" y="423"/>
                    <a:pt x="550" y="276"/>
                  </a:cubicBezTo>
                  <a:cubicBezTo>
                    <a:pt x="550" y="120"/>
                    <a:pt x="429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>
              <a:extLst>
                <a:ext uri="{FF2B5EF4-FFF2-40B4-BE49-F238E27FC236}">
                  <a16:creationId xmlns:a16="http://schemas.microsoft.com/office/drawing/2014/main" id="{61523CEB-6813-E0CC-816D-994318DE8C8C}"/>
                </a:ext>
              </a:extLst>
            </p:cNvPr>
            <p:cNvSpPr/>
            <p:nvPr/>
          </p:nvSpPr>
          <p:spPr>
            <a:xfrm>
              <a:off x="912500" y="1375475"/>
              <a:ext cx="316600" cy="349650"/>
            </a:xfrm>
            <a:custGeom>
              <a:avLst/>
              <a:gdLst/>
              <a:ahLst/>
              <a:cxnLst/>
              <a:rect l="l" t="t" r="r" b="b"/>
              <a:pathLst>
                <a:path w="12664" h="13986" extrusionOk="0">
                  <a:moveTo>
                    <a:pt x="9112" y="2730"/>
                  </a:moveTo>
                  <a:cubicBezTo>
                    <a:pt x="9561" y="2730"/>
                    <a:pt x="9928" y="3097"/>
                    <a:pt x="9928" y="3555"/>
                  </a:cubicBezTo>
                  <a:cubicBezTo>
                    <a:pt x="9928" y="4003"/>
                    <a:pt x="9561" y="4370"/>
                    <a:pt x="9112" y="4370"/>
                  </a:cubicBezTo>
                  <a:cubicBezTo>
                    <a:pt x="8983" y="4370"/>
                    <a:pt x="8864" y="4341"/>
                    <a:pt x="8754" y="4286"/>
                  </a:cubicBezTo>
                  <a:lnTo>
                    <a:pt x="9303" y="3746"/>
                  </a:lnTo>
                  <a:cubicBezTo>
                    <a:pt x="9405" y="3636"/>
                    <a:pt x="9405" y="3462"/>
                    <a:pt x="9303" y="3352"/>
                  </a:cubicBezTo>
                  <a:cubicBezTo>
                    <a:pt x="9248" y="3302"/>
                    <a:pt x="9178" y="3277"/>
                    <a:pt x="9108" y="3277"/>
                  </a:cubicBezTo>
                  <a:cubicBezTo>
                    <a:pt x="9038" y="3277"/>
                    <a:pt x="8969" y="3302"/>
                    <a:pt x="8919" y="3352"/>
                  </a:cubicBezTo>
                  <a:lnTo>
                    <a:pt x="8369" y="3902"/>
                  </a:lnTo>
                  <a:cubicBezTo>
                    <a:pt x="8314" y="3792"/>
                    <a:pt x="8288" y="3673"/>
                    <a:pt x="8288" y="3555"/>
                  </a:cubicBezTo>
                  <a:cubicBezTo>
                    <a:pt x="8288" y="3097"/>
                    <a:pt x="8653" y="2730"/>
                    <a:pt x="9112" y="2730"/>
                  </a:cubicBezTo>
                  <a:close/>
                  <a:moveTo>
                    <a:pt x="9112" y="1640"/>
                  </a:moveTo>
                  <a:cubicBezTo>
                    <a:pt x="10165" y="1640"/>
                    <a:pt x="11026" y="2493"/>
                    <a:pt x="11026" y="3555"/>
                  </a:cubicBezTo>
                  <a:cubicBezTo>
                    <a:pt x="11026" y="4607"/>
                    <a:pt x="10165" y="5460"/>
                    <a:pt x="9112" y="5460"/>
                  </a:cubicBezTo>
                  <a:cubicBezTo>
                    <a:pt x="8681" y="5460"/>
                    <a:pt x="8288" y="5322"/>
                    <a:pt x="7967" y="5084"/>
                  </a:cubicBezTo>
                  <a:lnTo>
                    <a:pt x="8352" y="4691"/>
                  </a:lnTo>
                  <a:cubicBezTo>
                    <a:pt x="8572" y="4836"/>
                    <a:pt x="8829" y="4919"/>
                    <a:pt x="9112" y="4919"/>
                  </a:cubicBezTo>
                  <a:cubicBezTo>
                    <a:pt x="9862" y="4919"/>
                    <a:pt x="10477" y="4306"/>
                    <a:pt x="10477" y="3555"/>
                  </a:cubicBezTo>
                  <a:cubicBezTo>
                    <a:pt x="10477" y="2794"/>
                    <a:pt x="9862" y="2181"/>
                    <a:pt x="9112" y="2181"/>
                  </a:cubicBezTo>
                  <a:cubicBezTo>
                    <a:pt x="8352" y="2181"/>
                    <a:pt x="7739" y="2794"/>
                    <a:pt x="7739" y="3555"/>
                  </a:cubicBezTo>
                  <a:cubicBezTo>
                    <a:pt x="7739" y="3829"/>
                    <a:pt x="7829" y="4086"/>
                    <a:pt x="7967" y="4306"/>
                  </a:cubicBezTo>
                  <a:lnTo>
                    <a:pt x="7574" y="4700"/>
                  </a:lnTo>
                  <a:cubicBezTo>
                    <a:pt x="7334" y="4379"/>
                    <a:pt x="7198" y="3977"/>
                    <a:pt x="7198" y="3555"/>
                  </a:cubicBezTo>
                  <a:cubicBezTo>
                    <a:pt x="7198" y="2493"/>
                    <a:pt x="8049" y="1640"/>
                    <a:pt x="9112" y="1640"/>
                  </a:cubicBezTo>
                  <a:close/>
                  <a:moveTo>
                    <a:pt x="9112" y="541"/>
                  </a:moveTo>
                  <a:cubicBezTo>
                    <a:pt x="10769" y="541"/>
                    <a:pt x="12114" y="1897"/>
                    <a:pt x="12114" y="3555"/>
                  </a:cubicBezTo>
                  <a:cubicBezTo>
                    <a:pt x="12114" y="5212"/>
                    <a:pt x="10769" y="6559"/>
                    <a:pt x="9112" y="6559"/>
                  </a:cubicBezTo>
                  <a:cubicBezTo>
                    <a:pt x="8378" y="6559"/>
                    <a:pt x="7710" y="6293"/>
                    <a:pt x="7189" y="5862"/>
                  </a:cubicBezTo>
                  <a:lnTo>
                    <a:pt x="7574" y="5469"/>
                  </a:lnTo>
                  <a:cubicBezTo>
                    <a:pt x="7994" y="5807"/>
                    <a:pt x="8525" y="6009"/>
                    <a:pt x="9112" y="6009"/>
                  </a:cubicBezTo>
                  <a:cubicBezTo>
                    <a:pt x="10466" y="6009"/>
                    <a:pt x="11565" y="4911"/>
                    <a:pt x="11565" y="3555"/>
                  </a:cubicBezTo>
                  <a:cubicBezTo>
                    <a:pt x="11565" y="2190"/>
                    <a:pt x="10466" y="1091"/>
                    <a:pt x="9112" y="1091"/>
                  </a:cubicBezTo>
                  <a:cubicBezTo>
                    <a:pt x="7756" y="1091"/>
                    <a:pt x="6649" y="2190"/>
                    <a:pt x="6649" y="3555"/>
                  </a:cubicBezTo>
                  <a:cubicBezTo>
                    <a:pt x="6649" y="4130"/>
                    <a:pt x="6851" y="4662"/>
                    <a:pt x="7189" y="5084"/>
                  </a:cubicBezTo>
                  <a:lnTo>
                    <a:pt x="6805" y="5469"/>
                  </a:lnTo>
                  <a:cubicBezTo>
                    <a:pt x="6365" y="4955"/>
                    <a:pt x="6099" y="4278"/>
                    <a:pt x="6099" y="3555"/>
                  </a:cubicBezTo>
                  <a:cubicBezTo>
                    <a:pt x="6099" y="1897"/>
                    <a:pt x="7455" y="541"/>
                    <a:pt x="9112" y="541"/>
                  </a:cubicBezTo>
                  <a:close/>
                  <a:moveTo>
                    <a:pt x="5686" y="6394"/>
                  </a:moveTo>
                  <a:lnTo>
                    <a:pt x="6154" y="6504"/>
                  </a:lnTo>
                  <a:lnTo>
                    <a:pt x="6264" y="6970"/>
                  </a:lnTo>
                  <a:lnTo>
                    <a:pt x="5752" y="7482"/>
                  </a:lnTo>
                  <a:lnTo>
                    <a:pt x="5677" y="7181"/>
                  </a:lnTo>
                  <a:cubicBezTo>
                    <a:pt x="5651" y="7080"/>
                    <a:pt x="5576" y="7007"/>
                    <a:pt x="5477" y="6979"/>
                  </a:cubicBezTo>
                  <a:lnTo>
                    <a:pt x="5174" y="6906"/>
                  </a:lnTo>
                  <a:lnTo>
                    <a:pt x="5686" y="6394"/>
                  </a:lnTo>
                  <a:close/>
                  <a:moveTo>
                    <a:pt x="9112" y="1"/>
                  </a:moveTo>
                  <a:cubicBezTo>
                    <a:pt x="7719" y="1"/>
                    <a:pt x="6510" y="799"/>
                    <a:pt x="5925" y="1970"/>
                  </a:cubicBezTo>
                  <a:cubicBezTo>
                    <a:pt x="5879" y="1970"/>
                    <a:pt x="5824" y="1961"/>
                    <a:pt x="5778" y="1961"/>
                  </a:cubicBezTo>
                  <a:cubicBezTo>
                    <a:pt x="4523" y="1961"/>
                    <a:pt x="3343" y="2447"/>
                    <a:pt x="2455" y="3335"/>
                  </a:cubicBezTo>
                  <a:cubicBezTo>
                    <a:pt x="1565" y="4214"/>
                    <a:pt x="1071" y="5377"/>
                    <a:pt x="1071" y="6614"/>
                  </a:cubicBezTo>
                  <a:cubicBezTo>
                    <a:pt x="1071" y="6897"/>
                    <a:pt x="824" y="7418"/>
                    <a:pt x="394" y="8014"/>
                  </a:cubicBezTo>
                  <a:cubicBezTo>
                    <a:pt x="0" y="8563"/>
                    <a:pt x="64" y="8948"/>
                    <a:pt x="174" y="9176"/>
                  </a:cubicBezTo>
                  <a:cubicBezTo>
                    <a:pt x="301" y="9416"/>
                    <a:pt x="605" y="9691"/>
                    <a:pt x="1345" y="9746"/>
                  </a:cubicBezTo>
                  <a:lnTo>
                    <a:pt x="1345" y="10943"/>
                  </a:lnTo>
                  <a:cubicBezTo>
                    <a:pt x="1345" y="11750"/>
                    <a:pt x="2016" y="12409"/>
                    <a:pt x="2829" y="12409"/>
                  </a:cubicBezTo>
                  <a:cubicBezTo>
                    <a:pt x="3543" y="12409"/>
                    <a:pt x="3939" y="12438"/>
                    <a:pt x="4104" y="12583"/>
                  </a:cubicBezTo>
                  <a:cubicBezTo>
                    <a:pt x="4268" y="12721"/>
                    <a:pt x="4323" y="13077"/>
                    <a:pt x="4358" y="13728"/>
                  </a:cubicBezTo>
                  <a:cubicBezTo>
                    <a:pt x="4367" y="13875"/>
                    <a:pt x="4488" y="13985"/>
                    <a:pt x="4633" y="13985"/>
                  </a:cubicBezTo>
                  <a:lnTo>
                    <a:pt x="8554" y="13985"/>
                  </a:lnTo>
                  <a:cubicBezTo>
                    <a:pt x="8627" y="13985"/>
                    <a:pt x="8699" y="13957"/>
                    <a:pt x="8754" y="13902"/>
                  </a:cubicBezTo>
                  <a:cubicBezTo>
                    <a:pt x="8800" y="13847"/>
                    <a:pt x="8829" y="13774"/>
                    <a:pt x="8829" y="13702"/>
                  </a:cubicBezTo>
                  <a:cubicBezTo>
                    <a:pt x="8791" y="13170"/>
                    <a:pt x="8774" y="12776"/>
                    <a:pt x="8783" y="12438"/>
                  </a:cubicBezTo>
                  <a:cubicBezTo>
                    <a:pt x="8783" y="12282"/>
                    <a:pt x="8653" y="12163"/>
                    <a:pt x="8508" y="12163"/>
                  </a:cubicBezTo>
                  <a:cubicBezTo>
                    <a:pt x="8352" y="12163"/>
                    <a:pt x="8233" y="12282"/>
                    <a:pt x="8233" y="12427"/>
                  </a:cubicBezTo>
                  <a:cubicBezTo>
                    <a:pt x="8233" y="12721"/>
                    <a:pt x="8242" y="13042"/>
                    <a:pt x="8259" y="13445"/>
                  </a:cubicBezTo>
                  <a:lnTo>
                    <a:pt x="4890" y="13445"/>
                  </a:lnTo>
                  <a:cubicBezTo>
                    <a:pt x="4844" y="12849"/>
                    <a:pt x="4763" y="12427"/>
                    <a:pt x="4460" y="12172"/>
                  </a:cubicBezTo>
                  <a:cubicBezTo>
                    <a:pt x="4130" y="11889"/>
                    <a:pt x="3627" y="11860"/>
                    <a:pt x="2829" y="11860"/>
                  </a:cubicBezTo>
                  <a:cubicBezTo>
                    <a:pt x="2317" y="11860"/>
                    <a:pt x="1895" y="11449"/>
                    <a:pt x="1895" y="10943"/>
                  </a:cubicBezTo>
                  <a:lnTo>
                    <a:pt x="1895" y="10579"/>
                  </a:lnTo>
                  <a:cubicBezTo>
                    <a:pt x="2071" y="10579"/>
                    <a:pt x="2326" y="10669"/>
                    <a:pt x="2583" y="10816"/>
                  </a:cubicBezTo>
                  <a:cubicBezTo>
                    <a:pt x="2620" y="10845"/>
                    <a:pt x="2675" y="10853"/>
                    <a:pt x="2719" y="10853"/>
                  </a:cubicBezTo>
                  <a:cubicBezTo>
                    <a:pt x="2811" y="10853"/>
                    <a:pt x="2904" y="10807"/>
                    <a:pt x="2950" y="10715"/>
                  </a:cubicBezTo>
                  <a:cubicBezTo>
                    <a:pt x="3031" y="10587"/>
                    <a:pt x="2985" y="10414"/>
                    <a:pt x="2857" y="10339"/>
                  </a:cubicBezTo>
                  <a:cubicBezTo>
                    <a:pt x="2655" y="10229"/>
                    <a:pt x="2262" y="10029"/>
                    <a:pt x="1895" y="10029"/>
                  </a:cubicBezTo>
                  <a:lnTo>
                    <a:pt x="1895" y="9489"/>
                  </a:lnTo>
                  <a:cubicBezTo>
                    <a:pt x="1895" y="9333"/>
                    <a:pt x="1776" y="9214"/>
                    <a:pt x="1620" y="9214"/>
                  </a:cubicBezTo>
                  <a:cubicBezTo>
                    <a:pt x="1117" y="9214"/>
                    <a:pt x="761" y="9104"/>
                    <a:pt x="660" y="8922"/>
                  </a:cubicBezTo>
                  <a:cubicBezTo>
                    <a:pt x="596" y="8792"/>
                    <a:pt x="660" y="8581"/>
                    <a:pt x="842" y="8335"/>
                  </a:cubicBezTo>
                  <a:cubicBezTo>
                    <a:pt x="1200" y="7840"/>
                    <a:pt x="1620" y="7135"/>
                    <a:pt x="1620" y="6614"/>
                  </a:cubicBezTo>
                  <a:cubicBezTo>
                    <a:pt x="1620" y="4379"/>
                    <a:pt x="3453" y="2548"/>
                    <a:pt x="5714" y="2511"/>
                  </a:cubicBezTo>
                  <a:lnTo>
                    <a:pt x="5714" y="2511"/>
                  </a:lnTo>
                  <a:cubicBezTo>
                    <a:pt x="5613" y="2840"/>
                    <a:pt x="5558" y="3188"/>
                    <a:pt x="5558" y="3555"/>
                  </a:cubicBezTo>
                  <a:cubicBezTo>
                    <a:pt x="5558" y="4434"/>
                    <a:pt x="5879" y="5240"/>
                    <a:pt x="6411" y="5862"/>
                  </a:cubicBezTo>
                  <a:lnTo>
                    <a:pt x="6290" y="5981"/>
                  </a:lnTo>
                  <a:lnTo>
                    <a:pt x="5668" y="5825"/>
                  </a:lnTo>
                  <a:cubicBezTo>
                    <a:pt x="5645" y="5818"/>
                    <a:pt x="5621" y="5815"/>
                    <a:pt x="5598" y="5815"/>
                  </a:cubicBezTo>
                  <a:cubicBezTo>
                    <a:pt x="5528" y="5815"/>
                    <a:pt x="5460" y="5844"/>
                    <a:pt x="5411" y="5900"/>
                  </a:cubicBezTo>
                  <a:lnTo>
                    <a:pt x="4442" y="6860"/>
                  </a:lnTo>
                  <a:cubicBezTo>
                    <a:pt x="4378" y="6933"/>
                    <a:pt x="4350" y="7034"/>
                    <a:pt x="4378" y="7126"/>
                  </a:cubicBezTo>
                  <a:cubicBezTo>
                    <a:pt x="4405" y="7227"/>
                    <a:pt x="4477" y="7300"/>
                    <a:pt x="4569" y="7317"/>
                  </a:cubicBezTo>
                  <a:lnTo>
                    <a:pt x="5183" y="7473"/>
                  </a:lnTo>
                  <a:lnTo>
                    <a:pt x="5339" y="8086"/>
                  </a:lnTo>
                  <a:cubicBezTo>
                    <a:pt x="5367" y="8179"/>
                    <a:pt x="5440" y="8262"/>
                    <a:pt x="5532" y="8280"/>
                  </a:cubicBezTo>
                  <a:cubicBezTo>
                    <a:pt x="5558" y="8289"/>
                    <a:pt x="5576" y="8297"/>
                    <a:pt x="5605" y="8297"/>
                  </a:cubicBezTo>
                  <a:cubicBezTo>
                    <a:pt x="5677" y="8297"/>
                    <a:pt x="5741" y="8262"/>
                    <a:pt x="5796" y="8216"/>
                  </a:cubicBezTo>
                  <a:lnTo>
                    <a:pt x="6767" y="7245"/>
                  </a:lnTo>
                  <a:cubicBezTo>
                    <a:pt x="6831" y="7181"/>
                    <a:pt x="6860" y="7080"/>
                    <a:pt x="6831" y="6987"/>
                  </a:cubicBezTo>
                  <a:lnTo>
                    <a:pt x="6675" y="6366"/>
                  </a:lnTo>
                  <a:lnTo>
                    <a:pt x="6796" y="6247"/>
                  </a:lnTo>
                  <a:cubicBezTo>
                    <a:pt x="7418" y="6779"/>
                    <a:pt x="8224" y="7097"/>
                    <a:pt x="9112" y="7097"/>
                  </a:cubicBezTo>
                  <a:cubicBezTo>
                    <a:pt x="9387" y="7097"/>
                    <a:pt x="9653" y="7071"/>
                    <a:pt x="9908" y="7016"/>
                  </a:cubicBezTo>
                  <a:lnTo>
                    <a:pt x="9908" y="7016"/>
                  </a:lnTo>
                  <a:cubicBezTo>
                    <a:pt x="9844" y="7629"/>
                    <a:pt x="9653" y="8225"/>
                    <a:pt x="9323" y="8746"/>
                  </a:cubicBezTo>
                  <a:cubicBezTo>
                    <a:pt x="9066" y="9168"/>
                    <a:pt x="8864" y="9543"/>
                    <a:pt x="8708" y="9919"/>
                  </a:cubicBezTo>
                  <a:cubicBezTo>
                    <a:pt x="8644" y="10064"/>
                    <a:pt x="8708" y="10220"/>
                    <a:pt x="8855" y="10275"/>
                  </a:cubicBezTo>
                  <a:cubicBezTo>
                    <a:pt x="8884" y="10295"/>
                    <a:pt x="8919" y="10304"/>
                    <a:pt x="8956" y="10304"/>
                  </a:cubicBezTo>
                  <a:cubicBezTo>
                    <a:pt x="9066" y="10304"/>
                    <a:pt x="9167" y="10240"/>
                    <a:pt x="9213" y="10130"/>
                  </a:cubicBezTo>
                  <a:cubicBezTo>
                    <a:pt x="9358" y="9781"/>
                    <a:pt x="9543" y="9425"/>
                    <a:pt x="9780" y="9040"/>
                  </a:cubicBezTo>
                  <a:cubicBezTo>
                    <a:pt x="10202" y="8372"/>
                    <a:pt x="10431" y="7612"/>
                    <a:pt x="10466" y="6834"/>
                  </a:cubicBezTo>
                  <a:cubicBezTo>
                    <a:pt x="11758" y="6293"/>
                    <a:pt x="12664" y="5029"/>
                    <a:pt x="12664" y="3555"/>
                  </a:cubicBezTo>
                  <a:cubicBezTo>
                    <a:pt x="12664" y="1594"/>
                    <a:pt x="11070" y="1"/>
                    <a:pt x="9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>
              <a:extLst>
                <a:ext uri="{FF2B5EF4-FFF2-40B4-BE49-F238E27FC236}">
                  <a16:creationId xmlns:a16="http://schemas.microsoft.com/office/drawing/2014/main" id="{2B1C3795-BF39-C1C0-0EC1-46800919561B}"/>
                </a:ext>
              </a:extLst>
            </p:cNvPr>
            <p:cNvSpPr/>
            <p:nvPr/>
          </p:nvSpPr>
          <p:spPr>
            <a:xfrm>
              <a:off x="1120850" y="1648825"/>
              <a:ext cx="13750" cy="13775"/>
            </a:xfrm>
            <a:custGeom>
              <a:avLst/>
              <a:gdLst/>
              <a:ahLst/>
              <a:cxnLst/>
              <a:rect l="l" t="t" r="r" b="b"/>
              <a:pathLst>
                <a:path w="550" h="551" extrusionOk="0">
                  <a:moveTo>
                    <a:pt x="275" y="1"/>
                  </a:moveTo>
                  <a:cubicBezTo>
                    <a:pt x="119" y="1"/>
                    <a:pt x="0" y="119"/>
                    <a:pt x="0" y="275"/>
                  </a:cubicBezTo>
                  <a:cubicBezTo>
                    <a:pt x="0" y="423"/>
                    <a:pt x="119" y="550"/>
                    <a:pt x="275" y="550"/>
                  </a:cubicBezTo>
                  <a:cubicBezTo>
                    <a:pt x="420" y="550"/>
                    <a:pt x="550" y="423"/>
                    <a:pt x="550" y="275"/>
                  </a:cubicBezTo>
                  <a:cubicBezTo>
                    <a:pt x="550" y="119"/>
                    <a:pt x="420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641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70B4FBF0-5D33-0015-BE75-6FF70BFB5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>
            <a:extLst>
              <a:ext uri="{FF2B5EF4-FFF2-40B4-BE49-F238E27FC236}">
                <a16:creationId xmlns:a16="http://schemas.microsoft.com/office/drawing/2014/main" id="{F535343E-C269-AA8D-92DB-9EF630991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A bíblia e a culpa</a:t>
            </a:r>
            <a:endParaRPr sz="3200" b="1" dirty="0"/>
          </a:p>
        </p:txBody>
      </p:sp>
      <p:sp>
        <p:nvSpPr>
          <p:cNvPr id="377" name="Google Shape;377;p35">
            <a:extLst>
              <a:ext uri="{FF2B5EF4-FFF2-40B4-BE49-F238E27FC236}">
                <a16:creationId xmlns:a16="http://schemas.microsoft.com/office/drawing/2014/main" id="{372AD045-B7C9-4C9D-12FC-C2C0FDF6B20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3775" y="1988906"/>
            <a:ext cx="7519240" cy="2531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 presença da culpa separa a humanidade de estar na presença do Deus Santo.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“Mas as suas maldades separaram vocês do seu Deus; os seus pecados esconderam de vocês o rosto dele, e por isso ele não os ouvirá.” –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 59.2</a:t>
            </a:r>
            <a:endParaRPr lang="en" sz="1600" dirty="0"/>
          </a:p>
        </p:txBody>
      </p:sp>
      <p:sp>
        <p:nvSpPr>
          <p:cNvPr id="378" name="Google Shape;378;p35">
            <a:extLst>
              <a:ext uri="{FF2B5EF4-FFF2-40B4-BE49-F238E27FC236}">
                <a16:creationId xmlns:a16="http://schemas.microsoft.com/office/drawing/2014/main" id="{0EAED404-349F-3753-9883-F86B7737AA8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433788" y="1521191"/>
            <a:ext cx="4230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Pecado</a:t>
            </a:r>
            <a:endParaRPr sz="2400" b="1" dirty="0"/>
          </a:p>
        </p:txBody>
      </p:sp>
      <p:sp>
        <p:nvSpPr>
          <p:cNvPr id="379" name="Google Shape;379;p35">
            <a:extLst>
              <a:ext uri="{FF2B5EF4-FFF2-40B4-BE49-F238E27FC236}">
                <a16:creationId xmlns:a16="http://schemas.microsoft.com/office/drawing/2014/main" id="{FA371D74-FA50-84A5-9D06-85C9618874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80" name="Google Shape;380;p35">
            <a:extLst>
              <a:ext uri="{FF2B5EF4-FFF2-40B4-BE49-F238E27FC236}">
                <a16:creationId xmlns:a16="http://schemas.microsoft.com/office/drawing/2014/main" id="{89761F25-DE7C-2EBA-A72D-3277BC280C50}"/>
              </a:ext>
            </a:extLst>
          </p:cNvPr>
          <p:cNvSpPr/>
          <p:nvPr/>
        </p:nvSpPr>
        <p:spPr>
          <a:xfrm>
            <a:off x="720000" y="1306750"/>
            <a:ext cx="581400" cy="466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3C3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2" name="Google Shape;382;p35">
            <a:extLst>
              <a:ext uri="{FF2B5EF4-FFF2-40B4-BE49-F238E27FC236}">
                <a16:creationId xmlns:a16="http://schemas.microsoft.com/office/drawing/2014/main" id="{D9C73654-0958-C500-D8F2-C4AD6B20575C}"/>
              </a:ext>
            </a:extLst>
          </p:cNvPr>
          <p:cNvCxnSpPr>
            <a:cxnSpLocks/>
          </p:cNvCxnSpPr>
          <p:nvPr/>
        </p:nvCxnSpPr>
        <p:spPr>
          <a:xfrm flipH="1">
            <a:off x="1487878" y="1306750"/>
            <a:ext cx="7276981" cy="56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4" name="Google Shape;384;p35">
            <a:extLst>
              <a:ext uri="{FF2B5EF4-FFF2-40B4-BE49-F238E27FC236}">
                <a16:creationId xmlns:a16="http://schemas.microsoft.com/office/drawing/2014/main" id="{205A670A-1782-B601-8807-F44FB22221F7}"/>
              </a:ext>
            </a:extLst>
          </p:cNvPr>
          <p:cNvGrpSpPr/>
          <p:nvPr/>
        </p:nvGrpSpPr>
        <p:grpSpPr>
          <a:xfrm>
            <a:off x="852388" y="1365163"/>
            <a:ext cx="316600" cy="349650"/>
            <a:chOff x="912500" y="1375475"/>
            <a:chExt cx="316600" cy="349650"/>
          </a:xfrm>
        </p:grpSpPr>
        <p:sp>
          <p:nvSpPr>
            <p:cNvPr id="385" name="Google Shape;385;p35">
              <a:extLst>
                <a:ext uri="{FF2B5EF4-FFF2-40B4-BE49-F238E27FC236}">
                  <a16:creationId xmlns:a16="http://schemas.microsoft.com/office/drawing/2014/main" id="{CC939BEA-B6AF-D89B-CB90-1B17377ABB26}"/>
                </a:ext>
              </a:extLst>
            </p:cNvPr>
            <p:cNvSpPr/>
            <p:nvPr/>
          </p:nvSpPr>
          <p:spPr>
            <a:xfrm>
              <a:off x="968375" y="1549700"/>
              <a:ext cx="13750" cy="13775"/>
            </a:xfrm>
            <a:custGeom>
              <a:avLst/>
              <a:gdLst/>
              <a:ahLst/>
              <a:cxnLst/>
              <a:rect l="l" t="t" r="r" b="b"/>
              <a:pathLst>
                <a:path w="550" h="551" extrusionOk="0">
                  <a:moveTo>
                    <a:pt x="275" y="1"/>
                  </a:moveTo>
                  <a:cubicBezTo>
                    <a:pt x="128" y="1"/>
                    <a:pt x="0" y="120"/>
                    <a:pt x="0" y="276"/>
                  </a:cubicBezTo>
                  <a:cubicBezTo>
                    <a:pt x="0" y="423"/>
                    <a:pt x="128" y="550"/>
                    <a:pt x="275" y="550"/>
                  </a:cubicBezTo>
                  <a:cubicBezTo>
                    <a:pt x="429" y="550"/>
                    <a:pt x="550" y="423"/>
                    <a:pt x="550" y="276"/>
                  </a:cubicBezTo>
                  <a:cubicBezTo>
                    <a:pt x="550" y="120"/>
                    <a:pt x="429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>
              <a:extLst>
                <a:ext uri="{FF2B5EF4-FFF2-40B4-BE49-F238E27FC236}">
                  <a16:creationId xmlns:a16="http://schemas.microsoft.com/office/drawing/2014/main" id="{6E56C3E3-A178-C9FB-C793-B0A2C6443836}"/>
                </a:ext>
              </a:extLst>
            </p:cNvPr>
            <p:cNvSpPr/>
            <p:nvPr/>
          </p:nvSpPr>
          <p:spPr>
            <a:xfrm>
              <a:off x="912500" y="1375475"/>
              <a:ext cx="316600" cy="349650"/>
            </a:xfrm>
            <a:custGeom>
              <a:avLst/>
              <a:gdLst/>
              <a:ahLst/>
              <a:cxnLst/>
              <a:rect l="l" t="t" r="r" b="b"/>
              <a:pathLst>
                <a:path w="12664" h="13986" extrusionOk="0">
                  <a:moveTo>
                    <a:pt x="9112" y="2730"/>
                  </a:moveTo>
                  <a:cubicBezTo>
                    <a:pt x="9561" y="2730"/>
                    <a:pt x="9928" y="3097"/>
                    <a:pt x="9928" y="3555"/>
                  </a:cubicBezTo>
                  <a:cubicBezTo>
                    <a:pt x="9928" y="4003"/>
                    <a:pt x="9561" y="4370"/>
                    <a:pt x="9112" y="4370"/>
                  </a:cubicBezTo>
                  <a:cubicBezTo>
                    <a:pt x="8983" y="4370"/>
                    <a:pt x="8864" y="4341"/>
                    <a:pt x="8754" y="4286"/>
                  </a:cubicBezTo>
                  <a:lnTo>
                    <a:pt x="9303" y="3746"/>
                  </a:lnTo>
                  <a:cubicBezTo>
                    <a:pt x="9405" y="3636"/>
                    <a:pt x="9405" y="3462"/>
                    <a:pt x="9303" y="3352"/>
                  </a:cubicBezTo>
                  <a:cubicBezTo>
                    <a:pt x="9248" y="3302"/>
                    <a:pt x="9178" y="3277"/>
                    <a:pt x="9108" y="3277"/>
                  </a:cubicBezTo>
                  <a:cubicBezTo>
                    <a:pt x="9038" y="3277"/>
                    <a:pt x="8969" y="3302"/>
                    <a:pt x="8919" y="3352"/>
                  </a:cubicBezTo>
                  <a:lnTo>
                    <a:pt x="8369" y="3902"/>
                  </a:lnTo>
                  <a:cubicBezTo>
                    <a:pt x="8314" y="3792"/>
                    <a:pt x="8288" y="3673"/>
                    <a:pt x="8288" y="3555"/>
                  </a:cubicBezTo>
                  <a:cubicBezTo>
                    <a:pt x="8288" y="3097"/>
                    <a:pt x="8653" y="2730"/>
                    <a:pt x="9112" y="2730"/>
                  </a:cubicBezTo>
                  <a:close/>
                  <a:moveTo>
                    <a:pt x="9112" y="1640"/>
                  </a:moveTo>
                  <a:cubicBezTo>
                    <a:pt x="10165" y="1640"/>
                    <a:pt x="11026" y="2493"/>
                    <a:pt x="11026" y="3555"/>
                  </a:cubicBezTo>
                  <a:cubicBezTo>
                    <a:pt x="11026" y="4607"/>
                    <a:pt x="10165" y="5460"/>
                    <a:pt x="9112" y="5460"/>
                  </a:cubicBezTo>
                  <a:cubicBezTo>
                    <a:pt x="8681" y="5460"/>
                    <a:pt x="8288" y="5322"/>
                    <a:pt x="7967" y="5084"/>
                  </a:cubicBezTo>
                  <a:lnTo>
                    <a:pt x="8352" y="4691"/>
                  </a:lnTo>
                  <a:cubicBezTo>
                    <a:pt x="8572" y="4836"/>
                    <a:pt x="8829" y="4919"/>
                    <a:pt x="9112" y="4919"/>
                  </a:cubicBezTo>
                  <a:cubicBezTo>
                    <a:pt x="9862" y="4919"/>
                    <a:pt x="10477" y="4306"/>
                    <a:pt x="10477" y="3555"/>
                  </a:cubicBezTo>
                  <a:cubicBezTo>
                    <a:pt x="10477" y="2794"/>
                    <a:pt x="9862" y="2181"/>
                    <a:pt x="9112" y="2181"/>
                  </a:cubicBezTo>
                  <a:cubicBezTo>
                    <a:pt x="8352" y="2181"/>
                    <a:pt x="7739" y="2794"/>
                    <a:pt x="7739" y="3555"/>
                  </a:cubicBezTo>
                  <a:cubicBezTo>
                    <a:pt x="7739" y="3829"/>
                    <a:pt x="7829" y="4086"/>
                    <a:pt x="7967" y="4306"/>
                  </a:cubicBezTo>
                  <a:lnTo>
                    <a:pt x="7574" y="4700"/>
                  </a:lnTo>
                  <a:cubicBezTo>
                    <a:pt x="7334" y="4379"/>
                    <a:pt x="7198" y="3977"/>
                    <a:pt x="7198" y="3555"/>
                  </a:cubicBezTo>
                  <a:cubicBezTo>
                    <a:pt x="7198" y="2493"/>
                    <a:pt x="8049" y="1640"/>
                    <a:pt x="9112" y="1640"/>
                  </a:cubicBezTo>
                  <a:close/>
                  <a:moveTo>
                    <a:pt x="9112" y="541"/>
                  </a:moveTo>
                  <a:cubicBezTo>
                    <a:pt x="10769" y="541"/>
                    <a:pt x="12114" y="1897"/>
                    <a:pt x="12114" y="3555"/>
                  </a:cubicBezTo>
                  <a:cubicBezTo>
                    <a:pt x="12114" y="5212"/>
                    <a:pt x="10769" y="6559"/>
                    <a:pt x="9112" y="6559"/>
                  </a:cubicBezTo>
                  <a:cubicBezTo>
                    <a:pt x="8378" y="6559"/>
                    <a:pt x="7710" y="6293"/>
                    <a:pt x="7189" y="5862"/>
                  </a:cubicBezTo>
                  <a:lnTo>
                    <a:pt x="7574" y="5469"/>
                  </a:lnTo>
                  <a:cubicBezTo>
                    <a:pt x="7994" y="5807"/>
                    <a:pt x="8525" y="6009"/>
                    <a:pt x="9112" y="6009"/>
                  </a:cubicBezTo>
                  <a:cubicBezTo>
                    <a:pt x="10466" y="6009"/>
                    <a:pt x="11565" y="4911"/>
                    <a:pt x="11565" y="3555"/>
                  </a:cubicBezTo>
                  <a:cubicBezTo>
                    <a:pt x="11565" y="2190"/>
                    <a:pt x="10466" y="1091"/>
                    <a:pt x="9112" y="1091"/>
                  </a:cubicBezTo>
                  <a:cubicBezTo>
                    <a:pt x="7756" y="1091"/>
                    <a:pt x="6649" y="2190"/>
                    <a:pt x="6649" y="3555"/>
                  </a:cubicBezTo>
                  <a:cubicBezTo>
                    <a:pt x="6649" y="4130"/>
                    <a:pt x="6851" y="4662"/>
                    <a:pt x="7189" y="5084"/>
                  </a:cubicBezTo>
                  <a:lnTo>
                    <a:pt x="6805" y="5469"/>
                  </a:lnTo>
                  <a:cubicBezTo>
                    <a:pt x="6365" y="4955"/>
                    <a:pt x="6099" y="4278"/>
                    <a:pt x="6099" y="3555"/>
                  </a:cubicBezTo>
                  <a:cubicBezTo>
                    <a:pt x="6099" y="1897"/>
                    <a:pt x="7455" y="541"/>
                    <a:pt x="9112" y="541"/>
                  </a:cubicBezTo>
                  <a:close/>
                  <a:moveTo>
                    <a:pt x="5686" y="6394"/>
                  </a:moveTo>
                  <a:lnTo>
                    <a:pt x="6154" y="6504"/>
                  </a:lnTo>
                  <a:lnTo>
                    <a:pt x="6264" y="6970"/>
                  </a:lnTo>
                  <a:lnTo>
                    <a:pt x="5752" y="7482"/>
                  </a:lnTo>
                  <a:lnTo>
                    <a:pt x="5677" y="7181"/>
                  </a:lnTo>
                  <a:cubicBezTo>
                    <a:pt x="5651" y="7080"/>
                    <a:pt x="5576" y="7007"/>
                    <a:pt x="5477" y="6979"/>
                  </a:cubicBezTo>
                  <a:lnTo>
                    <a:pt x="5174" y="6906"/>
                  </a:lnTo>
                  <a:lnTo>
                    <a:pt x="5686" y="6394"/>
                  </a:lnTo>
                  <a:close/>
                  <a:moveTo>
                    <a:pt x="9112" y="1"/>
                  </a:moveTo>
                  <a:cubicBezTo>
                    <a:pt x="7719" y="1"/>
                    <a:pt x="6510" y="799"/>
                    <a:pt x="5925" y="1970"/>
                  </a:cubicBezTo>
                  <a:cubicBezTo>
                    <a:pt x="5879" y="1970"/>
                    <a:pt x="5824" y="1961"/>
                    <a:pt x="5778" y="1961"/>
                  </a:cubicBezTo>
                  <a:cubicBezTo>
                    <a:pt x="4523" y="1961"/>
                    <a:pt x="3343" y="2447"/>
                    <a:pt x="2455" y="3335"/>
                  </a:cubicBezTo>
                  <a:cubicBezTo>
                    <a:pt x="1565" y="4214"/>
                    <a:pt x="1071" y="5377"/>
                    <a:pt x="1071" y="6614"/>
                  </a:cubicBezTo>
                  <a:cubicBezTo>
                    <a:pt x="1071" y="6897"/>
                    <a:pt x="824" y="7418"/>
                    <a:pt x="394" y="8014"/>
                  </a:cubicBezTo>
                  <a:cubicBezTo>
                    <a:pt x="0" y="8563"/>
                    <a:pt x="64" y="8948"/>
                    <a:pt x="174" y="9176"/>
                  </a:cubicBezTo>
                  <a:cubicBezTo>
                    <a:pt x="301" y="9416"/>
                    <a:pt x="605" y="9691"/>
                    <a:pt x="1345" y="9746"/>
                  </a:cubicBezTo>
                  <a:lnTo>
                    <a:pt x="1345" y="10943"/>
                  </a:lnTo>
                  <a:cubicBezTo>
                    <a:pt x="1345" y="11750"/>
                    <a:pt x="2016" y="12409"/>
                    <a:pt x="2829" y="12409"/>
                  </a:cubicBezTo>
                  <a:cubicBezTo>
                    <a:pt x="3543" y="12409"/>
                    <a:pt x="3939" y="12438"/>
                    <a:pt x="4104" y="12583"/>
                  </a:cubicBezTo>
                  <a:cubicBezTo>
                    <a:pt x="4268" y="12721"/>
                    <a:pt x="4323" y="13077"/>
                    <a:pt x="4358" y="13728"/>
                  </a:cubicBezTo>
                  <a:cubicBezTo>
                    <a:pt x="4367" y="13875"/>
                    <a:pt x="4488" y="13985"/>
                    <a:pt x="4633" y="13985"/>
                  </a:cubicBezTo>
                  <a:lnTo>
                    <a:pt x="8554" y="13985"/>
                  </a:lnTo>
                  <a:cubicBezTo>
                    <a:pt x="8627" y="13985"/>
                    <a:pt x="8699" y="13957"/>
                    <a:pt x="8754" y="13902"/>
                  </a:cubicBezTo>
                  <a:cubicBezTo>
                    <a:pt x="8800" y="13847"/>
                    <a:pt x="8829" y="13774"/>
                    <a:pt x="8829" y="13702"/>
                  </a:cubicBezTo>
                  <a:cubicBezTo>
                    <a:pt x="8791" y="13170"/>
                    <a:pt x="8774" y="12776"/>
                    <a:pt x="8783" y="12438"/>
                  </a:cubicBezTo>
                  <a:cubicBezTo>
                    <a:pt x="8783" y="12282"/>
                    <a:pt x="8653" y="12163"/>
                    <a:pt x="8508" y="12163"/>
                  </a:cubicBezTo>
                  <a:cubicBezTo>
                    <a:pt x="8352" y="12163"/>
                    <a:pt x="8233" y="12282"/>
                    <a:pt x="8233" y="12427"/>
                  </a:cubicBezTo>
                  <a:cubicBezTo>
                    <a:pt x="8233" y="12721"/>
                    <a:pt x="8242" y="13042"/>
                    <a:pt x="8259" y="13445"/>
                  </a:cubicBezTo>
                  <a:lnTo>
                    <a:pt x="4890" y="13445"/>
                  </a:lnTo>
                  <a:cubicBezTo>
                    <a:pt x="4844" y="12849"/>
                    <a:pt x="4763" y="12427"/>
                    <a:pt x="4460" y="12172"/>
                  </a:cubicBezTo>
                  <a:cubicBezTo>
                    <a:pt x="4130" y="11889"/>
                    <a:pt x="3627" y="11860"/>
                    <a:pt x="2829" y="11860"/>
                  </a:cubicBezTo>
                  <a:cubicBezTo>
                    <a:pt x="2317" y="11860"/>
                    <a:pt x="1895" y="11449"/>
                    <a:pt x="1895" y="10943"/>
                  </a:cubicBezTo>
                  <a:lnTo>
                    <a:pt x="1895" y="10579"/>
                  </a:lnTo>
                  <a:cubicBezTo>
                    <a:pt x="2071" y="10579"/>
                    <a:pt x="2326" y="10669"/>
                    <a:pt x="2583" y="10816"/>
                  </a:cubicBezTo>
                  <a:cubicBezTo>
                    <a:pt x="2620" y="10845"/>
                    <a:pt x="2675" y="10853"/>
                    <a:pt x="2719" y="10853"/>
                  </a:cubicBezTo>
                  <a:cubicBezTo>
                    <a:pt x="2811" y="10853"/>
                    <a:pt x="2904" y="10807"/>
                    <a:pt x="2950" y="10715"/>
                  </a:cubicBezTo>
                  <a:cubicBezTo>
                    <a:pt x="3031" y="10587"/>
                    <a:pt x="2985" y="10414"/>
                    <a:pt x="2857" y="10339"/>
                  </a:cubicBezTo>
                  <a:cubicBezTo>
                    <a:pt x="2655" y="10229"/>
                    <a:pt x="2262" y="10029"/>
                    <a:pt x="1895" y="10029"/>
                  </a:cubicBezTo>
                  <a:lnTo>
                    <a:pt x="1895" y="9489"/>
                  </a:lnTo>
                  <a:cubicBezTo>
                    <a:pt x="1895" y="9333"/>
                    <a:pt x="1776" y="9214"/>
                    <a:pt x="1620" y="9214"/>
                  </a:cubicBezTo>
                  <a:cubicBezTo>
                    <a:pt x="1117" y="9214"/>
                    <a:pt x="761" y="9104"/>
                    <a:pt x="660" y="8922"/>
                  </a:cubicBezTo>
                  <a:cubicBezTo>
                    <a:pt x="596" y="8792"/>
                    <a:pt x="660" y="8581"/>
                    <a:pt x="842" y="8335"/>
                  </a:cubicBezTo>
                  <a:cubicBezTo>
                    <a:pt x="1200" y="7840"/>
                    <a:pt x="1620" y="7135"/>
                    <a:pt x="1620" y="6614"/>
                  </a:cubicBezTo>
                  <a:cubicBezTo>
                    <a:pt x="1620" y="4379"/>
                    <a:pt x="3453" y="2548"/>
                    <a:pt x="5714" y="2511"/>
                  </a:cubicBezTo>
                  <a:lnTo>
                    <a:pt x="5714" y="2511"/>
                  </a:lnTo>
                  <a:cubicBezTo>
                    <a:pt x="5613" y="2840"/>
                    <a:pt x="5558" y="3188"/>
                    <a:pt x="5558" y="3555"/>
                  </a:cubicBezTo>
                  <a:cubicBezTo>
                    <a:pt x="5558" y="4434"/>
                    <a:pt x="5879" y="5240"/>
                    <a:pt x="6411" y="5862"/>
                  </a:cubicBezTo>
                  <a:lnTo>
                    <a:pt x="6290" y="5981"/>
                  </a:lnTo>
                  <a:lnTo>
                    <a:pt x="5668" y="5825"/>
                  </a:lnTo>
                  <a:cubicBezTo>
                    <a:pt x="5645" y="5818"/>
                    <a:pt x="5621" y="5815"/>
                    <a:pt x="5598" y="5815"/>
                  </a:cubicBezTo>
                  <a:cubicBezTo>
                    <a:pt x="5528" y="5815"/>
                    <a:pt x="5460" y="5844"/>
                    <a:pt x="5411" y="5900"/>
                  </a:cubicBezTo>
                  <a:lnTo>
                    <a:pt x="4442" y="6860"/>
                  </a:lnTo>
                  <a:cubicBezTo>
                    <a:pt x="4378" y="6933"/>
                    <a:pt x="4350" y="7034"/>
                    <a:pt x="4378" y="7126"/>
                  </a:cubicBezTo>
                  <a:cubicBezTo>
                    <a:pt x="4405" y="7227"/>
                    <a:pt x="4477" y="7300"/>
                    <a:pt x="4569" y="7317"/>
                  </a:cubicBezTo>
                  <a:lnTo>
                    <a:pt x="5183" y="7473"/>
                  </a:lnTo>
                  <a:lnTo>
                    <a:pt x="5339" y="8086"/>
                  </a:lnTo>
                  <a:cubicBezTo>
                    <a:pt x="5367" y="8179"/>
                    <a:pt x="5440" y="8262"/>
                    <a:pt x="5532" y="8280"/>
                  </a:cubicBezTo>
                  <a:cubicBezTo>
                    <a:pt x="5558" y="8289"/>
                    <a:pt x="5576" y="8297"/>
                    <a:pt x="5605" y="8297"/>
                  </a:cubicBezTo>
                  <a:cubicBezTo>
                    <a:pt x="5677" y="8297"/>
                    <a:pt x="5741" y="8262"/>
                    <a:pt x="5796" y="8216"/>
                  </a:cubicBezTo>
                  <a:lnTo>
                    <a:pt x="6767" y="7245"/>
                  </a:lnTo>
                  <a:cubicBezTo>
                    <a:pt x="6831" y="7181"/>
                    <a:pt x="6860" y="7080"/>
                    <a:pt x="6831" y="6987"/>
                  </a:cubicBezTo>
                  <a:lnTo>
                    <a:pt x="6675" y="6366"/>
                  </a:lnTo>
                  <a:lnTo>
                    <a:pt x="6796" y="6247"/>
                  </a:lnTo>
                  <a:cubicBezTo>
                    <a:pt x="7418" y="6779"/>
                    <a:pt x="8224" y="7097"/>
                    <a:pt x="9112" y="7097"/>
                  </a:cubicBezTo>
                  <a:cubicBezTo>
                    <a:pt x="9387" y="7097"/>
                    <a:pt x="9653" y="7071"/>
                    <a:pt x="9908" y="7016"/>
                  </a:cubicBezTo>
                  <a:lnTo>
                    <a:pt x="9908" y="7016"/>
                  </a:lnTo>
                  <a:cubicBezTo>
                    <a:pt x="9844" y="7629"/>
                    <a:pt x="9653" y="8225"/>
                    <a:pt x="9323" y="8746"/>
                  </a:cubicBezTo>
                  <a:cubicBezTo>
                    <a:pt x="9066" y="9168"/>
                    <a:pt x="8864" y="9543"/>
                    <a:pt x="8708" y="9919"/>
                  </a:cubicBezTo>
                  <a:cubicBezTo>
                    <a:pt x="8644" y="10064"/>
                    <a:pt x="8708" y="10220"/>
                    <a:pt x="8855" y="10275"/>
                  </a:cubicBezTo>
                  <a:cubicBezTo>
                    <a:pt x="8884" y="10295"/>
                    <a:pt x="8919" y="10304"/>
                    <a:pt x="8956" y="10304"/>
                  </a:cubicBezTo>
                  <a:cubicBezTo>
                    <a:pt x="9066" y="10304"/>
                    <a:pt x="9167" y="10240"/>
                    <a:pt x="9213" y="10130"/>
                  </a:cubicBezTo>
                  <a:cubicBezTo>
                    <a:pt x="9358" y="9781"/>
                    <a:pt x="9543" y="9425"/>
                    <a:pt x="9780" y="9040"/>
                  </a:cubicBezTo>
                  <a:cubicBezTo>
                    <a:pt x="10202" y="8372"/>
                    <a:pt x="10431" y="7612"/>
                    <a:pt x="10466" y="6834"/>
                  </a:cubicBezTo>
                  <a:cubicBezTo>
                    <a:pt x="11758" y="6293"/>
                    <a:pt x="12664" y="5029"/>
                    <a:pt x="12664" y="3555"/>
                  </a:cubicBezTo>
                  <a:cubicBezTo>
                    <a:pt x="12664" y="1594"/>
                    <a:pt x="11070" y="1"/>
                    <a:pt x="9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>
              <a:extLst>
                <a:ext uri="{FF2B5EF4-FFF2-40B4-BE49-F238E27FC236}">
                  <a16:creationId xmlns:a16="http://schemas.microsoft.com/office/drawing/2014/main" id="{1764F842-62E7-AD32-3C87-0FE8DEA22307}"/>
                </a:ext>
              </a:extLst>
            </p:cNvPr>
            <p:cNvSpPr/>
            <p:nvPr/>
          </p:nvSpPr>
          <p:spPr>
            <a:xfrm>
              <a:off x="1120850" y="1648825"/>
              <a:ext cx="13750" cy="13775"/>
            </a:xfrm>
            <a:custGeom>
              <a:avLst/>
              <a:gdLst/>
              <a:ahLst/>
              <a:cxnLst/>
              <a:rect l="l" t="t" r="r" b="b"/>
              <a:pathLst>
                <a:path w="550" h="551" extrusionOk="0">
                  <a:moveTo>
                    <a:pt x="275" y="1"/>
                  </a:moveTo>
                  <a:cubicBezTo>
                    <a:pt x="119" y="1"/>
                    <a:pt x="0" y="119"/>
                    <a:pt x="0" y="275"/>
                  </a:cubicBezTo>
                  <a:cubicBezTo>
                    <a:pt x="0" y="423"/>
                    <a:pt x="119" y="550"/>
                    <a:pt x="275" y="550"/>
                  </a:cubicBezTo>
                  <a:cubicBezTo>
                    <a:pt x="420" y="550"/>
                    <a:pt x="550" y="423"/>
                    <a:pt x="550" y="275"/>
                  </a:cubicBezTo>
                  <a:cubicBezTo>
                    <a:pt x="550" y="119"/>
                    <a:pt x="420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911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DC8221DA-FA60-7E4F-F614-38C3D552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8">
            <a:extLst>
              <a:ext uri="{FF2B5EF4-FFF2-40B4-BE49-F238E27FC236}">
                <a16:creationId xmlns:a16="http://schemas.microsoft.com/office/drawing/2014/main" id="{8A770A7D-268F-0972-B6A2-3BDE7AA66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78" y="2704876"/>
            <a:ext cx="33792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 Ofensa</a:t>
            </a:r>
            <a:endParaRPr b="1" dirty="0"/>
          </a:p>
        </p:txBody>
      </p:sp>
      <p:sp>
        <p:nvSpPr>
          <p:cNvPr id="784" name="Google Shape;784;p48">
            <a:extLst>
              <a:ext uri="{FF2B5EF4-FFF2-40B4-BE49-F238E27FC236}">
                <a16:creationId xmlns:a16="http://schemas.microsoft.com/office/drawing/2014/main" id="{F0F1DD4E-51C7-F291-21C9-697018788E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5078" y="3422321"/>
            <a:ext cx="33792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A culpa é o resultado de nosso pecado contra o Deus Santo e supremo!</a:t>
            </a:r>
            <a:endParaRPr sz="2400" dirty="0"/>
          </a:p>
        </p:txBody>
      </p:sp>
      <p:pic>
        <p:nvPicPr>
          <p:cNvPr id="785" name="Google Shape;785;p48">
            <a:extLst>
              <a:ext uri="{FF2B5EF4-FFF2-40B4-BE49-F238E27FC236}">
                <a16:creationId xmlns:a16="http://schemas.microsoft.com/office/drawing/2014/main" id="{CAACA0BB-3844-12B4-67C5-6A32CECC450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348" t="34493" r="13326" b="14914"/>
          <a:stretch/>
        </p:blipFill>
        <p:spPr>
          <a:xfrm>
            <a:off x="720000" y="535000"/>
            <a:ext cx="3456000" cy="2064300"/>
          </a:xfrm>
          <a:prstGeom prst="rect">
            <a:avLst/>
          </a:prstGeom>
        </p:spPr>
      </p:pic>
      <p:sp>
        <p:nvSpPr>
          <p:cNvPr id="786" name="Google Shape;786;p48">
            <a:extLst>
              <a:ext uri="{FF2B5EF4-FFF2-40B4-BE49-F238E27FC236}">
                <a16:creationId xmlns:a16="http://schemas.microsoft.com/office/drawing/2014/main" id="{166A4285-1B5F-A188-1E32-46B12F108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87" name="Google Shape;787;p48">
            <a:extLst>
              <a:ext uri="{FF2B5EF4-FFF2-40B4-BE49-F238E27FC236}">
                <a16:creationId xmlns:a16="http://schemas.microsoft.com/office/drawing/2014/main" id="{CA0D3419-05B2-80AE-C90A-1EC2FFEC6AD3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0522" r="8043"/>
          <a:stretch/>
        </p:blipFill>
        <p:spPr>
          <a:xfrm>
            <a:off x="6493922" y="535000"/>
            <a:ext cx="1935000" cy="4073400"/>
          </a:xfrm>
          <a:prstGeom prst="rect">
            <a:avLst/>
          </a:prstGeom>
        </p:spPr>
      </p:pic>
      <p:pic>
        <p:nvPicPr>
          <p:cNvPr id="788" name="Google Shape;788;p48">
            <a:extLst>
              <a:ext uri="{FF2B5EF4-FFF2-40B4-BE49-F238E27FC236}">
                <a16:creationId xmlns:a16="http://schemas.microsoft.com/office/drawing/2014/main" id="{B1E30EF1-56BC-ACD3-57AC-90048AF18689}"/>
              </a:ext>
            </a:extLst>
          </p:cNvPr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4286" r="14279"/>
          <a:stretch/>
        </p:blipFill>
        <p:spPr>
          <a:xfrm>
            <a:off x="4367460" y="535000"/>
            <a:ext cx="1935000" cy="4073400"/>
          </a:xfrm>
          <a:prstGeom prst="rect">
            <a:avLst/>
          </a:prstGeom>
        </p:spPr>
      </p:pic>
      <p:cxnSp>
        <p:nvCxnSpPr>
          <p:cNvPr id="789" name="Google Shape;789;p48">
            <a:extLst>
              <a:ext uri="{FF2B5EF4-FFF2-40B4-BE49-F238E27FC236}">
                <a16:creationId xmlns:a16="http://schemas.microsoft.com/office/drawing/2014/main" id="{D25670C1-DBB6-0013-FEE5-8BA660C17557}"/>
              </a:ext>
            </a:extLst>
          </p:cNvPr>
          <p:cNvCxnSpPr/>
          <p:nvPr/>
        </p:nvCxnSpPr>
        <p:spPr>
          <a:xfrm>
            <a:off x="720000" y="2725518"/>
            <a:ext cx="345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0" name="Google Shape;790;p48">
            <a:extLst>
              <a:ext uri="{FF2B5EF4-FFF2-40B4-BE49-F238E27FC236}">
                <a16:creationId xmlns:a16="http://schemas.microsoft.com/office/drawing/2014/main" id="{FBC36605-010E-4E07-BF32-4325CC7CCE47}"/>
              </a:ext>
            </a:extLst>
          </p:cNvPr>
          <p:cNvGrpSpPr/>
          <p:nvPr/>
        </p:nvGrpSpPr>
        <p:grpSpPr>
          <a:xfrm>
            <a:off x="-257043" y="989465"/>
            <a:ext cx="1358738" cy="1358738"/>
            <a:chOff x="-3527231" y="866288"/>
            <a:chExt cx="1958400" cy="1958400"/>
          </a:xfrm>
        </p:grpSpPr>
        <p:sp>
          <p:nvSpPr>
            <p:cNvPr id="791" name="Google Shape;791;p48">
              <a:extLst>
                <a:ext uri="{FF2B5EF4-FFF2-40B4-BE49-F238E27FC236}">
                  <a16:creationId xmlns:a16="http://schemas.microsoft.com/office/drawing/2014/main" id="{E3455A16-5CD1-4135-7782-7496294E4519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>
              <a:extLst>
                <a:ext uri="{FF2B5EF4-FFF2-40B4-BE49-F238E27FC236}">
                  <a16:creationId xmlns:a16="http://schemas.microsoft.com/office/drawing/2014/main" id="{D3B8D76A-0DEA-0DF9-4725-F72C2CDF9114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>
              <a:extLst>
                <a:ext uri="{FF2B5EF4-FFF2-40B4-BE49-F238E27FC236}">
                  <a16:creationId xmlns:a16="http://schemas.microsoft.com/office/drawing/2014/main" id="{397166FB-63E3-CE3A-0AB1-AE1A6244D51D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>
              <a:extLst>
                <a:ext uri="{FF2B5EF4-FFF2-40B4-BE49-F238E27FC236}">
                  <a16:creationId xmlns:a16="http://schemas.microsoft.com/office/drawing/2014/main" id="{4588E1A7-040F-DF94-2F09-F926D0F07B8A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>
              <a:extLst>
                <a:ext uri="{FF2B5EF4-FFF2-40B4-BE49-F238E27FC236}">
                  <a16:creationId xmlns:a16="http://schemas.microsoft.com/office/drawing/2014/main" id="{DAF9B777-C19E-3CCD-0AF9-2408084AB047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>
              <a:extLst>
                <a:ext uri="{FF2B5EF4-FFF2-40B4-BE49-F238E27FC236}">
                  <a16:creationId xmlns:a16="http://schemas.microsoft.com/office/drawing/2014/main" id="{A3460230-461D-1D2A-376B-18D9FEF65A76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798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>
          <a:extLst>
            <a:ext uri="{FF2B5EF4-FFF2-40B4-BE49-F238E27FC236}">
              <a16:creationId xmlns:a16="http://schemas.microsoft.com/office/drawing/2014/main" id="{CD6E7C0C-9CC6-6B7E-F56F-12471B0B7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0">
            <a:extLst>
              <a:ext uri="{FF2B5EF4-FFF2-40B4-BE49-F238E27FC236}">
                <a16:creationId xmlns:a16="http://schemas.microsoft.com/office/drawing/2014/main" id="{1F629113-8337-FA31-D511-051792053AC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5050" y="2809401"/>
            <a:ext cx="34764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Gênesis 1-3</a:t>
            </a:r>
            <a:endParaRPr sz="3600" b="1" dirty="0"/>
          </a:p>
        </p:txBody>
      </p:sp>
      <p:sp>
        <p:nvSpPr>
          <p:cNvPr id="570" name="Google Shape;570;p40">
            <a:extLst>
              <a:ext uri="{FF2B5EF4-FFF2-40B4-BE49-F238E27FC236}">
                <a16:creationId xmlns:a16="http://schemas.microsoft.com/office/drawing/2014/main" id="{3A5A6C86-5B60-45BA-3103-9666902B79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476400" cy="17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O Início</a:t>
            </a:r>
            <a:endParaRPr sz="7200" dirty="0"/>
          </a:p>
        </p:txBody>
      </p:sp>
      <p:sp>
        <p:nvSpPr>
          <p:cNvPr id="571" name="Google Shape;571;p40">
            <a:extLst>
              <a:ext uri="{FF2B5EF4-FFF2-40B4-BE49-F238E27FC236}">
                <a16:creationId xmlns:a16="http://schemas.microsoft.com/office/drawing/2014/main" id="{842984A5-B3B1-8EDF-F0C0-5AEBBCFBD2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572" name="Google Shape;572;p40">
            <a:extLst>
              <a:ext uri="{FF2B5EF4-FFF2-40B4-BE49-F238E27FC236}">
                <a16:creationId xmlns:a16="http://schemas.microsoft.com/office/drawing/2014/main" id="{F9CA36B4-44A5-7C44-2377-72EF5A8CA4A8}"/>
              </a:ext>
            </a:extLst>
          </p:cNvPr>
          <p:cNvCxnSpPr/>
          <p:nvPr/>
        </p:nvCxnSpPr>
        <p:spPr>
          <a:xfrm rot="10800000">
            <a:off x="715050" y="535000"/>
            <a:ext cx="347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3" name="Google Shape;573;p40">
            <a:extLst>
              <a:ext uri="{FF2B5EF4-FFF2-40B4-BE49-F238E27FC236}">
                <a16:creationId xmlns:a16="http://schemas.microsoft.com/office/drawing/2014/main" id="{40796E69-2F51-ED08-7D48-16838F579BD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384" b="3384"/>
          <a:stretch/>
        </p:blipFill>
        <p:spPr>
          <a:xfrm>
            <a:off x="4762400" y="547325"/>
            <a:ext cx="3179700" cy="4061100"/>
          </a:xfrm>
          <a:prstGeom prst="rect">
            <a:avLst/>
          </a:prstGeom>
        </p:spPr>
      </p:pic>
      <p:grpSp>
        <p:nvGrpSpPr>
          <p:cNvPr id="574" name="Google Shape;574;p40">
            <a:extLst>
              <a:ext uri="{FF2B5EF4-FFF2-40B4-BE49-F238E27FC236}">
                <a16:creationId xmlns:a16="http://schemas.microsoft.com/office/drawing/2014/main" id="{6FBADC46-1A1A-B390-4147-62FB39CF8C59}"/>
              </a:ext>
            </a:extLst>
          </p:cNvPr>
          <p:cNvGrpSpPr/>
          <p:nvPr/>
        </p:nvGrpSpPr>
        <p:grpSpPr>
          <a:xfrm>
            <a:off x="7428357" y="1130792"/>
            <a:ext cx="1358738" cy="1358738"/>
            <a:chOff x="-3527231" y="866288"/>
            <a:chExt cx="1958400" cy="1958400"/>
          </a:xfrm>
        </p:grpSpPr>
        <p:sp>
          <p:nvSpPr>
            <p:cNvPr id="575" name="Google Shape;575;p40">
              <a:extLst>
                <a:ext uri="{FF2B5EF4-FFF2-40B4-BE49-F238E27FC236}">
                  <a16:creationId xmlns:a16="http://schemas.microsoft.com/office/drawing/2014/main" id="{FB887863-EA15-4865-E519-103B83E0CC83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>
              <a:extLst>
                <a:ext uri="{FF2B5EF4-FFF2-40B4-BE49-F238E27FC236}">
                  <a16:creationId xmlns:a16="http://schemas.microsoft.com/office/drawing/2014/main" id="{A5CF56D4-486C-A8F5-F99A-A0883CD7EFE4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>
              <a:extLst>
                <a:ext uri="{FF2B5EF4-FFF2-40B4-BE49-F238E27FC236}">
                  <a16:creationId xmlns:a16="http://schemas.microsoft.com/office/drawing/2014/main" id="{5C8E6239-5A10-DF53-23FF-B12B67D10ADC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>
              <a:extLst>
                <a:ext uri="{FF2B5EF4-FFF2-40B4-BE49-F238E27FC236}">
                  <a16:creationId xmlns:a16="http://schemas.microsoft.com/office/drawing/2014/main" id="{59F34398-7DD8-4771-726D-1F34321D92E2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>
              <a:extLst>
                <a:ext uri="{FF2B5EF4-FFF2-40B4-BE49-F238E27FC236}">
                  <a16:creationId xmlns:a16="http://schemas.microsoft.com/office/drawing/2014/main" id="{97FC0E64-2868-16D6-537F-C549FBC06EE1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>
              <a:extLst>
                <a:ext uri="{FF2B5EF4-FFF2-40B4-BE49-F238E27FC236}">
                  <a16:creationId xmlns:a16="http://schemas.microsoft.com/office/drawing/2014/main" id="{49C137D7-3695-B4B9-9C75-6575B3EBC68C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40">
            <a:extLst>
              <a:ext uri="{FF2B5EF4-FFF2-40B4-BE49-F238E27FC236}">
                <a16:creationId xmlns:a16="http://schemas.microsoft.com/office/drawing/2014/main" id="{B068B13B-5307-8D0C-CB2D-9EC44C2F7A1E}"/>
              </a:ext>
            </a:extLst>
          </p:cNvPr>
          <p:cNvGrpSpPr/>
          <p:nvPr/>
        </p:nvGrpSpPr>
        <p:grpSpPr>
          <a:xfrm>
            <a:off x="3609336" y="2323373"/>
            <a:ext cx="392134" cy="573109"/>
            <a:chOff x="8657875" y="-1229825"/>
            <a:chExt cx="546300" cy="798425"/>
          </a:xfrm>
        </p:grpSpPr>
        <p:sp>
          <p:nvSpPr>
            <p:cNvPr id="582" name="Google Shape;582;p40">
              <a:extLst>
                <a:ext uri="{FF2B5EF4-FFF2-40B4-BE49-F238E27FC236}">
                  <a16:creationId xmlns:a16="http://schemas.microsoft.com/office/drawing/2014/main" id="{CE864050-47AE-CF58-83ED-1B044BFB55E7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>
              <a:extLst>
                <a:ext uri="{FF2B5EF4-FFF2-40B4-BE49-F238E27FC236}">
                  <a16:creationId xmlns:a16="http://schemas.microsoft.com/office/drawing/2014/main" id="{37A3E1AC-E068-515F-D604-4A82E76DCC8E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070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>
          <a:extLst>
            <a:ext uri="{FF2B5EF4-FFF2-40B4-BE49-F238E27FC236}">
              <a16:creationId xmlns:a16="http://schemas.microsoft.com/office/drawing/2014/main" id="{B90153A4-CB58-2AB5-3340-C25A2C51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>
            <a:extLst>
              <a:ext uri="{FF2B5EF4-FFF2-40B4-BE49-F238E27FC236}">
                <a16:creationId xmlns:a16="http://schemas.microsoft.com/office/drawing/2014/main" id="{07812293-F533-DE01-5E1B-6DB74B2C09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3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 solução!</a:t>
            </a:r>
            <a:endParaRPr b="1" dirty="0"/>
          </a:p>
        </p:txBody>
      </p:sp>
      <p:sp>
        <p:nvSpPr>
          <p:cNvPr id="356" name="Google Shape;356;p34">
            <a:extLst>
              <a:ext uri="{FF2B5EF4-FFF2-40B4-BE49-F238E27FC236}">
                <a16:creationId xmlns:a16="http://schemas.microsoft.com/office/drawing/2014/main" id="{5D538C7A-7CAC-C757-B9D7-A8BE1702BD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947001"/>
            <a:ext cx="5055257" cy="23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</a:rPr>
              <a:t>Deus provê a solução para a culpa: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</a:endParaRPr>
          </a:p>
          <a:p>
            <a:pPr marL="171450" indent="-171450"/>
            <a:r>
              <a:rPr lang="pt-BR" sz="2000" dirty="0">
                <a:solidFill>
                  <a:schemeClr val="dk1"/>
                </a:solidFill>
              </a:rPr>
              <a:t>A provisão de Deus é o Evangelho. </a:t>
            </a:r>
          </a:p>
          <a:p>
            <a:pPr marL="171450" indent="-171450"/>
            <a:endParaRPr lang="pt-BR" sz="2000" dirty="0">
              <a:solidFill>
                <a:schemeClr val="dk1"/>
              </a:solidFill>
            </a:endParaRPr>
          </a:p>
          <a:p>
            <a:pPr marL="171450" indent="-171450"/>
            <a:r>
              <a:rPr lang="pt-BR" sz="2000" dirty="0">
                <a:solidFill>
                  <a:schemeClr val="dk1"/>
                </a:solidFill>
              </a:rPr>
              <a:t>Somente Ele pode justificar e retirar a culpa da humanidade: </a:t>
            </a:r>
          </a:p>
          <a:p>
            <a:pPr marL="0" indent="0">
              <a:buNone/>
            </a:pPr>
            <a:endParaRPr lang="pt-BR" sz="2000" dirty="0">
              <a:solidFill>
                <a:schemeClr val="dk1"/>
              </a:solidFill>
            </a:endParaRPr>
          </a:p>
          <a:p>
            <a:pPr marL="139700" indent="0">
              <a:buNone/>
            </a:pPr>
            <a:r>
              <a:rPr lang="pt-BR" sz="2000" baseline="30000" dirty="0">
                <a:effectLst/>
              </a:rPr>
              <a:t> </a:t>
            </a:r>
            <a:r>
              <a:rPr lang="pt-BR" sz="2000" b="1" baseline="30000" dirty="0">
                <a:effectLst/>
              </a:rPr>
              <a:t>”</a:t>
            </a:r>
            <a:r>
              <a:rPr lang="pt-BR" sz="2000" b="1" dirty="0">
                <a:effectLst/>
              </a:rPr>
              <a:t>Como é feliz aquele que tem suas transgressões perdoadas e seus pecados apagados!</a:t>
            </a:r>
          </a:p>
          <a:p>
            <a:pPr marL="139700" indent="0">
              <a:buNone/>
            </a:pPr>
            <a:r>
              <a:rPr lang="pt-BR" sz="2000" b="1" dirty="0">
                <a:effectLst/>
              </a:rPr>
              <a:t>Como é feliz aquele a quem o Senhor não atribui culpa e em quem não há hipocrisia!”   -  </a:t>
            </a:r>
            <a:r>
              <a:rPr lang="pt-BR" sz="2000" b="1" dirty="0"/>
              <a:t>Salmo 32.1-2</a:t>
            </a:r>
            <a:endParaRPr lang="pt-BR" sz="2000" b="1" dirty="0">
              <a:effectLst/>
            </a:endParaRPr>
          </a:p>
        </p:txBody>
      </p:sp>
      <p:pic>
        <p:nvPicPr>
          <p:cNvPr id="357" name="Google Shape;357;p34">
            <a:extLst>
              <a:ext uri="{FF2B5EF4-FFF2-40B4-BE49-F238E27FC236}">
                <a16:creationId xmlns:a16="http://schemas.microsoft.com/office/drawing/2014/main" id="{EFFF912C-778B-DA18-8040-6A4D791B2215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693" t="8989" r="23989" b="2089"/>
          <a:stretch/>
        </p:blipFill>
        <p:spPr>
          <a:xfrm>
            <a:off x="5821770" y="1069852"/>
            <a:ext cx="2803200" cy="3513600"/>
          </a:xfrm>
          <a:prstGeom prst="rect">
            <a:avLst/>
          </a:prstGeom>
        </p:spPr>
      </p:pic>
      <p:sp>
        <p:nvSpPr>
          <p:cNvPr id="358" name="Google Shape;358;p34">
            <a:extLst>
              <a:ext uri="{FF2B5EF4-FFF2-40B4-BE49-F238E27FC236}">
                <a16:creationId xmlns:a16="http://schemas.microsoft.com/office/drawing/2014/main" id="{F8F6007E-0289-4AB8-2CD7-C9CD845AF4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7300" y="4520275"/>
            <a:ext cx="58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9" name="Google Shape;359;p34">
            <a:extLst>
              <a:ext uri="{FF2B5EF4-FFF2-40B4-BE49-F238E27FC236}">
                <a16:creationId xmlns:a16="http://schemas.microsoft.com/office/drawing/2014/main" id="{70D7C675-274F-0EB4-BEC5-56C4F6A606C9}"/>
              </a:ext>
            </a:extLst>
          </p:cNvPr>
          <p:cNvGrpSpPr/>
          <p:nvPr/>
        </p:nvGrpSpPr>
        <p:grpSpPr>
          <a:xfrm>
            <a:off x="8428911" y="660898"/>
            <a:ext cx="392134" cy="573109"/>
            <a:chOff x="8657875" y="-1229825"/>
            <a:chExt cx="546300" cy="798425"/>
          </a:xfrm>
        </p:grpSpPr>
        <p:sp>
          <p:nvSpPr>
            <p:cNvPr id="360" name="Google Shape;360;p34">
              <a:extLst>
                <a:ext uri="{FF2B5EF4-FFF2-40B4-BE49-F238E27FC236}">
                  <a16:creationId xmlns:a16="http://schemas.microsoft.com/office/drawing/2014/main" id="{3798DD89-D515-9BC3-606D-63BD306561AB}"/>
                </a:ext>
              </a:extLst>
            </p:cNvPr>
            <p:cNvSpPr/>
            <p:nvPr/>
          </p:nvSpPr>
          <p:spPr>
            <a:xfrm>
              <a:off x="8657875" y="-1229825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>
              <a:extLst>
                <a:ext uri="{FF2B5EF4-FFF2-40B4-BE49-F238E27FC236}">
                  <a16:creationId xmlns:a16="http://schemas.microsoft.com/office/drawing/2014/main" id="{3B730EAE-BC31-1EF0-CB1A-E7ACB1165381}"/>
                </a:ext>
              </a:extLst>
            </p:cNvPr>
            <p:cNvSpPr/>
            <p:nvPr/>
          </p:nvSpPr>
          <p:spPr>
            <a:xfrm>
              <a:off x="8657875" y="-977700"/>
              <a:ext cx="546300" cy="546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34">
            <a:extLst>
              <a:ext uri="{FF2B5EF4-FFF2-40B4-BE49-F238E27FC236}">
                <a16:creationId xmlns:a16="http://schemas.microsoft.com/office/drawing/2014/main" id="{FC80ADA1-D7F3-5CFC-3513-92EB1528E9AE}"/>
              </a:ext>
            </a:extLst>
          </p:cNvPr>
          <p:cNvSpPr/>
          <p:nvPr/>
        </p:nvSpPr>
        <p:spPr>
          <a:xfrm rot="5400000">
            <a:off x="-940250" y="-732375"/>
            <a:ext cx="1358700" cy="1358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34">
            <a:extLst>
              <a:ext uri="{FF2B5EF4-FFF2-40B4-BE49-F238E27FC236}">
                <a16:creationId xmlns:a16="http://schemas.microsoft.com/office/drawing/2014/main" id="{3BC85C33-FAF4-9A2C-ECD4-0B7710FD419C}"/>
              </a:ext>
            </a:extLst>
          </p:cNvPr>
          <p:cNvGrpSpPr/>
          <p:nvPr/>
        </p:nvGrpSpPr>
        <p:grpSpPr>
          <a:xfrm>
            <a:off x="7847074" y="3903049"/>
            <a:ext cx="1240451" cy="1240451"/>
            <a:chOff x="-3527231" y="866288"/>
            <a:chExt cx="1958400" cy="1958400"/>
          </a:xfrm>
        </p:grpSpPr>
        <p:sp>
          <p:nvSpPr>
            <p:cNvPr id="364" name="Google Shape;364;p34">
              <a:extLst>
                <a:ext uri="{FF2B5EF4-FFF2-40B4-BE49-F238E27FC236}">
                  <a16:creationId xmlns:a16="http://schemas.microsoft.com/office/drawing/2014/main" id="{BED8F6AA-478D-D54D-142A-B68CDA1B56FE}"/>
                </a:ext>
              </a:extLst>
            </p:cNvPr>
            <p:cNvSpPr/>
            <p:nvPr/>
          </p:nvSpPr>
          <p:spPr>
            <a:xfrm rot="-859278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>
              <a:extLst>
                <a:ext uri="{FF2B5EF4-FFF2-40B4-BE49-F238E27FC236}">
                  <a16:creationId xmlns:a16="http://schemas.microsoft.com/office/drawing/2014/main" id="{3EEACD6E-61B0-3A26-472A-AED3A9A70E95}"/>
                </a:ext>
              </a:extLst>
            </p:cNvPr>
            <p:cNvSpPr/>
            <p:nvPr/>
          </p:nvSpPr>
          <p:spPr>
            <a:xfrm rot="859278" flipH="1">
              <a:off x="-3542536" y="1782457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>
              <a:extLst>
                <a:ext uri="{FF2B5EF4-FFF2-40B4-BE49-F238E27FC236}">
                  <a16:creationId xmlns:a16="http://schemas.microsoft.com/office/drawing/2014/main" id="{2789F6AA-DDE6-562E-B657-7666A8981F31}"/>
                </a:ext>
              </a:extLst>
            </p:cNvPr>
            <p:cNvSpPr/>
            <p:nvPr/>
          </p:nvSpPr>
          <p:spPr>
            <a:xfrm rot="4540722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>
              <a:extLst>
                <a:ext uri="{FF2B5EF4-FFF2-40B4-BE49-F238E27FC236}">
                  <a16:creationId xmlns:a16="http://schemas.microsoft.com/office/drawing/2014/main" id="{882D41D7-271D-465D-611E-0BD647DBBE8D}"/>
                </a:ext>
              </a:extLst>
            </p:cNvPr>
            <p:cNvSpPr/>
            <p:nvPr/>
          </p:nvSpPr>
          <p:spPr>
            <a:xfrm rot="6259278" flipH="1">
              <a:off x="-3527230" y="1782476"/>
              <a:ext cx="1989011" cy="12602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>
              <a:extLst>
                <a:ext uri="{FF2B5EF4-FFF2-40B4-BE49-F238E27FC236}">
                  <a16:creationId xmlns:a16="http://schemas.microsoft.com/office/drawing/2014/main" id="{DA019C66-BA09-8F35-AF65-590E80F2131A}"/>
                </a:ext>
              </a:extLst>
            </p:cNvPr>
            <p:cNvSpPr/>
            <p:nvPr/>
          </p:nvSpPr>
          <p:spPr>
            <a:xfrm rot="2699267" flipH="1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>
              <a:extLst>
                <a:ext uri="{FF2B5EF4-FFF2-40B4-BE49-F238E27FC236}">
                  <a16:creationId xmlns:a16="http://schemas.microsoft.com/office/drawing/2014/main" id="{93D41699-F04D-A50C-28F7-01300AD882F9}"/>
                </a:ext>
              </a:extLst>
            </p:cNvPr>
            <p:cNvSpPr/>
            <p:nvPr/>
          </p:nvSpPr>
          <p:spPr>
            <a:xfrm rot="-2699267">
              <a:off x="-3527198" y="1746975"/>
              <a:ext cx="1988950" cy="126006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078505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Depression Case Report by Slidesgo">
  <a:themeElements>
    <a:clrScheme name="Simple Light">
      <a:dk1>
        <a:srgbClr val="000000"/>
      </a:dk1>
      <a:lt1>
        <a:srgbClr val="A6C5C9"/>
      </a:lt1>
      <a:dk2>
        <a:srgbClr val="DED3C2"/>
      </a:dk2>
      <a:lt2>
        <a:srgbClr val="C2D5D8"/>
      </a:lt2>
      <a:accent1>
        <a:srgbClr val="96BAC0"/>
      </a:accent1>
      <a:accent2>
        <a:srgbClr val="77989B"/>
      </a:accent2>
      <a:accent3>
        <a:srgbClr val="E2DBD2"/>
      </a:accent3>
      <a:accent4>
        <a:srgbClr val="C6BBA9"/>
      </a:accent4>
      <a:accent5>
        <a:srgbClr val="5E5F5C"/>
      </a:accent5>
      <a:accent6>
        <a:srgbClr val="3C3F35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Microsoft Office PowerPoint</Application>
  <PresentationFormat>Apresentação na tela (16:9)</PresentationFormat>
  <Paragraphs>181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Pathway Extreme Thin</vt:lpstr>
      <vt:lpstr>Merriweather</vt:lpstr>
      <vt:lpstr>Lato</vt:lpstr>
      <vt:lpstr>Calibri</vt:lpstr>
      <vt:lpstr>Bebas Neue</vt:lpstr>
      <vt:lpstr>Pathway Extreme ExtraLight</vt:lpstr>
      <vt:lpstr>Medical Depression Case Report by Slidesgo</vt:lpstr>
      <vt:lpstr>Lidando com a Culpa</vt:lpstr>
      <vt:lpstr>Definindo…</vt:lpstr>
      <vt:lpstr>2 problemas:</vt:lpstr>
      <vt:lpstr>Olhando para a Bíblia…</vt:lpstr>
      <vt:lpstr>A bíblia e a culpa</vt:lpstr>
      <vt:lpstr>A bíblia e a culpa</vt:lpstr>
      <vt:lpstr>A Ofensa</vt:lpstr>
      <vt:lpstr>O Início</vt:lpstr>
      <vt:lpstr>A solução!</vt:lpstr>
      <vt:lpstr>A culpa e a bíblia</vt:lpstr>
      <vt:lpstr>Lidando com a culpa de maneira pecaminosa…</vt:lpstr>
      <vt:lpstr>Transferência</vt:lpstr>
      <vt:lpstr>Minimizar</vt:lpstr>
      <vt:lpstr>Coletivizar</vt:lpstr>
      <vt:lpstr>Negação</vt:lpstr>
      <vt:lpstr>Dessensibilização</vt:lpstr>
      <vt:lpstr>“A culpa nos conduz a alguma resposta”</vt:lpstr>
      <vt:lpstr>A culpa nos conduz ao arrependimento…</vt:lpstr>
      <vt:lpstr>Apresentação do PowerPoint</vt:lpstr>
      <vt:lpstr>O arrependimento verdadeiro</vt:lpstr>
      <vt:lpstr>Tentativas vazias</vt:lpstr>
      <vt:lpstr>Tentativas vazias</vt:lpstr>
      <vt:lpstr>Só em Jesus!</vt:lpstr>
      <vt:lpstr>Não consigo me perdoar?</vt:lpstr>
      <vt:lpstr>Lidando com a Culpa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Matheus Moraes Pereira</cp:lastModifiedBy>
  <cp:revision>1</cp:revision>
  <dcterms:modified xsi:type="dcterms:W3CDTF">2025-02-16T10:32:29Z</dcterms:modified>
</cp:coreProperties>
</file>