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2"/>
  </p:notesMasterIdLst>
  <p:sldIdLst>
    <p:sldId id="256" r:id="rId2"/>
    <p:sldId id="311" r:id="rId3"/>
    <p:sldId id="312" r:id="rId4"/>
    <p:sldId id="313" r:id="rId5"/>
    <p:sldId id="314" r:id="rId6"/>
    <p:sldId id="316" r:id="rId7"/>
    <p:sldId id="317" r:id="rId8"/>
    <p:sldId id="318" r:id="rId9"/>
    <p:sldId id="319" r:id="rId10"/>
    <p:sldId id="260" r:id="rId11"/>
    <p:sldId id="320" r:id="rId12"/>
    <p:sldId id="331" r:id="rId13"/>
    <p:sldId id="321" r:id="rId14"/>
    <p:sldId id="325" r:id="rId15"/>
    <p:sldId id="326" r:id="rId16"/>
    <p:sldId id="327" r:id="rId17"/>
    <p:sldId id="328" r:id="rId18"/>
    <p:sldId id="329" r:id="rId19"/>
    <p:sldId id="330" r:id="rId20"/>
    <p:sldId id="332" r:id="rId21"/>
    <p:sldId id="336" r:id="rId22"/>
    <p:sldId id="333" r:id="rId23"/>
    <p:sldId id="337" r:id="rId24"/>
    <p:sldId id="338" r:id="rId25"/>
    <p:sldId id="339" r:id="rId26"/>
    <p:sldId id="340" r:id="rId27"/>
    <p:sldId id="334" r:id="rId28"/>
    <p:sldId id="335" r:id="rId29"/>
    <p:sldId id="341" r:id="rId30"/>
    <p:sldId id="342" r:id="rId3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Signika Negative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5D9398-DA3B-48E9-80BD-FF3DDF53D960}">
  <a:tblStyle styleId="{3B5D9398-DA3B-48E9-80BD-FF3DDF53D9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16" autoAdjust="0"/>
  </p:normalViewPr>
  <p:slideViewPr>
    <p:cSldViewPr snapToGrid="0">
      <p:cViewPr varScale="1">
        <p:scale>
          <a:sx n="84" d="100"/>
          <a:sy n="84" d="100"/>
        </p:scale>
        <p:origin x="14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.com/pt/bible/compare/COL.3.13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.com/pt/bible/compare/COL.3.13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46b3765743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46b3765743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>
          <a:extLst>
            <a:ext uri="{FF2B5EF4-FFF2-40B4-BE49-F238E27FC236}">
              <a16:creationId xmlns:a16="http://schemas.microsoft.com/office/drawing/2014/main" id="{DC6F9440-FB04-0A8E-AEED-394C0D243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47511851cc_0_609:notes">
            <a:extLst>
              <a:ext uri="{FF2B5EF4-FFF2-40B4-BE49-F238E27FC236}">
                <a16:creationId xmlns:a16="http://schemas.microsoft.com/office/drawing/2014/main" id="{113866BB-8AC0-E6B8-4F4D-E0268125A9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47511851cc_0_609:notes">
            <a:extLst>
              <a:ext uri="{FF2B5EF4-FFF2-40B4-BE49-F238E27FC236}">
                <a16:creationId xmlns:a16="http://schemas.microsoft.com/office/drawing/2014/main" id="{D457D6CA-3DFD-317B-4A64-A111EBB936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604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>
          <a:extLst>
            <a:ext uri="{FF2B5EF4-FFF2-40B4-BE49-F238E27FC236}">
              <a16:creationId xmlns:a16="http://schemas.microsoft.com/office/drawing/2014/main" id="{601E8B09-C654-0D4F-A60C-CA4FB52AA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46b3765743_0_408:notes">
            <a:extLst>
              <a:ext uri="{FF2B5EF4-FFF2-40B4-BE49-F238E27FC236}">
                <a16:creationId xmlns:a16="http://schemas.microsoft.com/office/drawing/2014/main" id="{AB4671BC-116C-10B6-2BEF-5821BC81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46b3765743_0_408:notes">
            <a:extLst>
              <a:ext uri="{FF2B5EF4-FFF2-40B4-BE49-F238E27FC236}">
                <a16:creationId xmlns:a16="http://schemas.microsoft.com/office/drawing/2014/main" id="{BB73F829-EEC6-5C87-88E6-89F3E20E05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983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>
          <a:extLst>
            <a:ext uri="{FF2B5EF4-FFF2-40B4-BE49-F238E27FC236}">
              <a16:creationId xmlns:a16="http://schemas.microsoft.com/office/drawing/2014/main" id="{A0D2330A-4C4A-FEF6-7CAD-E420F6E5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6b3765743_0_401:notes">
            <a:extLst>
              <a:ext uri="{FF2B5EF4-FFF2-40B4-BE49-F238E27FC236}">
                <a16:creationId xmlns:a16="http://schemas.microsoft.com/office/drawing/2014/main" id="{823E96A4-588D-1DF6-EB54-88919EA940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6b3765743_0_401:notes">
            <a:extLst>
              <a:ext uri="{FF2B5EF4-FFF2-40B4-BE49-F238E27FC236}">
                <a16:creationId xmlns:a16="http://schemas.microsoft.com/office/drawing/2014/main" id="{61E23391-CC10-D2E5-393A-1B1EFB429F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0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>
          <a:extLst>
            <a:ext uri="{FF2B5EF4-FFF2-40B4-BE49-F238E27FC236}">
              <a16:creationId xmlns:a16="http://schemas.microsoft.com/office/drawing/2014/main" id="{97A7A285-41B2-2EB9-009A-D81AAC853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47511851cc_0_176:notes">
            <a:extLst>
              <a:ext uri="{FF2B5EF4-FFF2-40B4-BE49-F238E27FC236}">
                <a16:creationId xmlns:a16="http://schemas.microsoft.com/office/drawing/2014/main" id="{88E87BAA-FACE-E4F9-E9DA-DE346254F5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47511851cc_0_176:notes">
            <a:extLst>
              <a:ext uri="{FF2B5EF4-FFF2-40B4-BE49-F238E27FC236}">
                <a16:creationId xmlns:a16="http://schemas.microsoft.com/office/drawing/2014/main" id="{7C10EE27-5F5B-F67D-E66D-70AC6DAA5D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perdão deve ser concedido só se o pecado tiver sido cometido contra você. Jesus disse, se o irmão pecar contra ti. Ele não disse: se ele não dar a você o que você quer, se ele te decepcionar, se ele te desapontar. Pode ser que seu irmão fez tudo isso no processo de pecar contra te, mas é somente pelo pecado que cometeu que precise perdão.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30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>
          <a:extLst>
            <a:ext uri="{FF2B5EF4-FFF2-40B4-BE49-F238E27FC236}">
              <a16:creationId xmlns:a16="http://schemas.microsoft.com/office/drawing/2014/main" id="{B8F24444-8FA7-87D5-CC8B-F89EEBE6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47511851cc_0_176:notes">
            <a:extLst>
              <a:ext uri="{FF2B5EF4-FFF2-40B4-BE49-F238E27FC236}">
                <a16:creationId xmlns:a16="http://schemas.microsoft.com/office/drawing/2014/main" id="{159D3A33-FC3B-4676-C837-61994EBBE6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47511851cc_0_176:notes">
            <a:extLst>
              <a:ext uri="{FF2B5EF4-FFF2-40B4-BE49-F238E27FC236}">
                <a16:creationId xmlns:a16="http://schemas.microsoft.com/office/drawing/2014/main" id="{84E28DEB-7F56-DC1A-5E6F-2C0176E468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parte ofendida, às vezes tem que tomar iniciativa do perdão.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disse para ir e repreendê-lo.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76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>
          <a:extLst>
            <a:ext uri="{FF2B5EF4-FFF2-40B4-BE49-F238E27FC236}">
              <a16:creationId xmlns:a16="http://schemas.microsoft.com/office/drawing/2014/main" id="{6E59F875-45DC-C4AD-A1CF-D6BBAD235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47511851cc_0_176:notes">
            <a:extLst>
              <a:ext uri="{FF2B5EF4-FFF2-40B4-BE49-F238E27FC236}">
                <a16:creationId xmlns:a16="http://schemas.microsoft.com/office/drawing/2014/main" id="{E6A179B2-3432-24A3-4700-102CFC7319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47511851cc_0_176:notes">
            <a:extLst>
              <a:ext uri="{FF2B5EF4-FFF2-40B4-BE49-F238E27FC236}">
                <a16:creationId xmlns:a16="http://schemas.microsoft.com/office/drawing/2014/main" id="{42D90F37-6628-C0DA-ACFE-CA5B632277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Perdão não é o mesmo que confiança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perdão deve ser imediato, mas a confiança pode levar tempo. Porém, a confiança pode e deve ser restaurada depois de merecida: 1 Co 13.7 (o amor tudo crê).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0871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>
          <a:extLst>
            <a:ext uri="{FF2B5EF4-FFF2-40B4-BE49-F238E27FC236}">
              <a16:creationId xmlns:a16="http://schemas.microsoft.com/office/drawing/2014/main" id="{984E6EB9-96F5-6F0C-078F-4E4E6E74F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47511851cc_0_176:notes">
            <a:extLst>
              <a:ext uri="{FF2B5EF4-FFF2-40B4-BE49-F238E27FC236}">
                <a16:creationId xmlns:a16="http://schemas.microsoft.com/office/drawing/2014/main" id="{D76F5B92-FD3E-E6B8-DE29-69B1A09557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47511851cc_0_176:notes">
            <a:extLst>
              <a:ext uri="{FF2B5EF4-FFF2-40B4-BE49-F238E27FC236}">
                <a16:creationId xmlns:a16="http://schemas.microsoft.com/office/drawing/2014/main" id="{F5D6FD75-8CAA-1B6A-91FE-1291F9BD67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42950" algn="l"/>
              </a:tabLst>
            </a:pPr>
            <a:r>
              <a:rPr lang="pt-BR" sz="18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Também de nenhum modo me lembrarei dos seus pecados e das suas iniquidades, para sempre. (Hebreus 10.17)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 promessa de não usar a ofensa contra a pessoa nunca mais, de não “cultivar” a semente da dor, mas de arrancar a semente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lembrar, não é se esquecer, mas é a ideia de não os trazer a tona.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391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>
          <a:extLst>
            <a:ext uri="{FF2B5EF4-FFF2-40B4-BE49-F238E27FC236}">
              <a16:creationId xmlns:a16="http://schemas.microsoft.com/office/drawing/2014/main" id="{0BF9E2EC-55F3-3353-D50B-9D81B8024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47511851cc_0_176:notes">
            <a:extLst>
              <a:ext uri="{FF2B5EF4-FFF2-40B4-BE49-F238E27FC236}">
                <a16:creationId xmlns:a16="http://schemas.microsoft.com/office/drawing/2014/main" id="{D6BCE059-6A2E-5480-A6B9-2213C8BD66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47511851cc_0_176:notes">
            <a:extLst>
              <a:ext uri="{FF2B5EF4-FFF2-40B4-BE49-F238E27FC236}">
                <a16:creationId xmlns:a16="http://schemas.microsoft.com/office/drawing/2014/main" id="{1E1A9DA7-8648-82DE-EFBF-140AC7D884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perdão não foca no pecado do ofensor, mas foca em como Deus (em sua soberania) pode usar a ofensa para a sua Glória. Deus está mais interessado em nossa reação a ofensa do que propriamente a ofensa em si.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13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>
          <a:extLst>
            <a:ext uri="{FF2B5EF4-FFF2-40B4-BE49-F238E27FC236}">
              <a16:creationId xmlns:a16="http://schemas.microsoft.com/office/drawing/2014/main" id="{A443965A-F7C7-F00F-7D7A-BDCE95D3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47511851cc_0_176:notes">
            <a:extLst>
              <a:ext uri="{FF2B5EF4-FFF2-40B4-BE49-F238E27FC236}">
                <a16:creationId xmlns:a16="http://schemas.microsoft.com/office/drawing/2014/main" id="{7E6CABF0-E1E5-3BD2-0D65-C9AC500EC7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47511851cc_0_176:notes">
            <a:extLst>
              <a:ext uri="{FF2B5EF4-FFF2-40B4-BE49-F238E27FC236}">
                <a16:creationId xmlns:a16="http://schemas.microsoft.com/office/drawing/2014/main" id="{420E1E46-9A2D-FBE9-8DDA-6F31AD04EC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17.4. Mesmo que seja a sétima vez: você deve perdoá-lo.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você esperar os seus sentimentos se alinharem e mudarem antes de perdoar, talvez você nunca perdoe aquela pessoa. A ideia que Jesus passa é de um perdão imediato.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68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>
          <a:extLst>
            <a:ext uri="{FF2B5EF4-FFF2-40B4-BE49-F238E27FC236}">
              <a16:creationId xmlns:a16="http://schemas.microsoft.com/office/drawing/2014/main" id="{26A6D3F1-3CFA-C866-5CB9-B609E4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47511851cc_0_176:notes">
            <a:extLst>
              <a:ext uri="{FF2B5EF4-FFF2-40B4-BE49-F238E27FC236}">
                <a16:creationId xmlns:a16="http://schemas.microsoft.com/office/drawing/2014/main" id="{DABEF1CD-2CAE-CA53-8FE0-D7DE13B123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47511851cc_0_176:notes">
            <a:extLst>
              <a:ext uri="{FF2B5EF4-FFF2-40B4-BE49-F238E27FC236}">
                <a16:creationId xmlns:a16="http://schemas.microsoft.com/office/drawing/2014/main" id="{11846A3C-890E-F470-1E4C-6893C53233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295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>
          <a:extLst>
            <a:ext uri="{FF2B5EF4-FFF2-40B4-BE49-F238E27FC236}">
              <a16:creationId xmlns:a16="http://schemas.microsoft.com/office/drawing/2014/main" id="{1EE14058-BC61-6367-8D74-1C61587A1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47511851cc_0_176:notes">
            <a:extLst>
              <a:ext uri="{FF2B5EF4-FFF2-40B4-BE49-F238E27FC236}">
                <a16:creationId xmlns:a16="http://schemas.microsoft.com/office/drawing/2014/main" id="{AAA9F99F-7E31-8EE5-4CDB-C6EC2F7921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47511851cc_0_176:notes">
            <a:extLst>
              <a:ext uri="{FF2B5EF4-FFF2-40B4-BE49-F238E27FC236}">
                <a16:creationId xmlns:a16="http://schemas.microsoft.com/office/drawing/2014/main" id="{C2B44587-CCD3-E2D9-28F0-70A501AB32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discípulos então pedem mais fé, mas Jesus responde que eles precisam de mais fidelidade. `Perdoar não é opcional, perdoar faz parte das descrições do crente. É uma obrigação.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86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>
          <a:extLst>
            <a:ext uri="{FF2B5EF4-FFF2-40B4-BE49-F238E27FC236}">
              <a16:creationId xmlns:a16="http://schemas.microsoft.com/office/drawing/2014/main" id="{2ADF557C-76A7-2217-B15D-FE1AF765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147511851cc_1_171:notes">
            <a:extLst>
              <a:ext uri="{FF2B5EF4-FFF2-40B4-BE49-F238E27FC236}">
                <a16:creationId xmlns:a16="http://schemas.microsoft.com/office/drawing/2014/main" id="{6EDC0E94-CD6C-EFF4-8EC9-A564948206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147511851cc_1_171:notes">
            <a:extLst>
              <a:ext uri="{FF2B5EF4-FFF2-40B4-BE49-F238E27FC236}">
                <a16:creationId xmlns:a16="http://schemas.microsoft.com/office/drawing/2014/main" id="{E933F723-C2BF-0C7E-F575-A7F195E512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“Alguém precisa pagar o preço pelo pecado que foi cometido contra mim.” São sementes de ressentimento, amargura e ira. Desejo sutil de vingança. Não podendo retaliar com armas, o faço com olhares, atitudes e palavras.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Essas sementes crescerão e produzirão uma colheita múltipla, não apenas na sua vida, mas também naqueles que te cercam. Isso cria raízes e mina os relacionamentos.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caminho da Graça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 sobre mim a Graça que recebi e estendo ao outro.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por merecimento, mas porque Deus é gracioso e perdoa pecadoras como nós. 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 Deus tomou a iniciativa de se reconciliar conosco e ele nos chama, em seu nome, para iniciar a reconciliação em nossos relacionamentos.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Diante da Cruz, que expõe nossas grandes ofensas, não há justificativas para não perdoar, porque fomos grandemente perdoadas.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Deixe que a misericórdia de Deus sobre você estenda raízes de paz e não de amargura.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374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E7ED9233-C589-D79A-3F55-EEA93175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:notes">
            <a:extLst>
              <a:ext uri="{FF2B5EF4-FFF2-40B4-BE49-F238E27FC236}">
                <a16:creationId xmlns:a16="http://schemas.microsoft.com/office/drawing/2014/main" id="{E1C4D475-187D-3560-DDEE-0642C57BB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p:notes">
            <a:extLst>
              <a:ext uri="{FF2B5EF4-FFF2-40B4-BE49-F238E27FC236}">
                <a16:creationId xmlns:a16="http://schemas.microsoft.com/office/drawing/2014/main" id="{31A7A7DE-1662-4B9E-83CE-884D17BEB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b="0" i="0" u="none" strike="noStrike" dirty="0">
                <a:solidFill>
                  <a:srgbClr val="3D79C2"/>
                </a:solidFill>
                <a:effectLst/>
                <a:latin typeface="Inter"/>
                <a:hlinkClick r:id="rId3"/>
              </a:rPr>
              <a:t>“Suportem uns aos outros e perdoem as queixas que tiverem uns contra os outros. Perdoem como o Senhor os perdoou.”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640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>
          <a:extLst>
            <a:ext uri="{FF2B5EF4-FFF2-40B4-BE49-F238E27FC236}">
              <a16:creationId xmlns:a16="http://schemas.microsoft.com/office/drawing/2014/main" id="{991F6896-0A0D-C2FB-CB11-6C42D2EC0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147511851cc_0_615:notes">
            <a:extLst>
              <a:ext uri="{FF2B5EF4-FFF2-40B4-BE49-F238E27FC236}">
                <a16:creationId xmlns:a16="http://schemas.microsoft.com/office/drawing/2014/main" id="{7F23B6CB-DAF2-11FD-9CEA-A77359D0D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147511851cc_0_615:notes">
            <a:extLst>
              <a:ext uri="{FF2B5EF4-FFF2-40B4-BE49-F238E27FC236}">
                <a16:creationId xmlns:a16="http://schemas.microsoft.com/office/drawing/2014/main" id="{D3E62065-DC9C-4814-DB76-14C266FCD4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nos deu seu Filho Jesus, nos dando por meio da fé, por pura Graça, o direito de sermos aceitas, perdoadas de uma vez por todas. Não apenas por um de nossos pecados mas por todos eles.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8636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>
          <a:extLst>
            <a:ext uri="{FF2B5EF4-FFF2-40B4-BE49-F238E27FC236}">
              <a16:creationId xmlns:a16="http://schemas.microsoft.com/office/drawing/2014/main" id="{4B015344-5BD3-B824-CD98-09F9ECA47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147511851cc_0_615:notes">
            <a:extLst>
              <a:ext uri="{FF2B5EF4-FFF2-40B4-BE49-F238E27FC236}">
                <a16:creationId xmlns:a16="http://schemas.microsoft.com/office/drawing/2014/main" id="{501E6B90-A3D7-DADE-E35C-AEE4D02866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147511851cc_0_615:notes">
            <a:extLst>
              <a:ext uri="{FF2B5EF4-FFF2-40B4-BE49-F238E27FC236}">
                <a16:creationId xmlns:a16="http://schemas.microsoft.com/office/drawing/2014/main" id="{1FC3ADF7-1440-E45C-3F50-3A45EF3D38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você é uma filha de Deus, foi lavada pelo sangue de Jesus, experimentou Seu perdão, então você pode ofertar o mesmo perdão aos outros.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perdão é uma promessa de nunca trazer tal pecado diante do ofensor outra vez – nem pra Deus, nem para ele, ou para outros. É uma promessa de “limpar a ficha” do ofensor.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2411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>
          <a:extLst>
            <a:ext uri="{FF2B5EF4-FFF2-40B4-BE49-F238E27FC236}">
              <a16:creationId xmlns:a16="http://schemas.microsoft.com/office/drawing/2014/main" id="{246398A3-D5AC-1949-8B11-B257338CB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147511851cc_0_615:notes">
            <a:extLst>
              <a:ext uri="{FF2B5EF4-FFF2-40B4-BE49-F238E27FC236}">
                <a16:creationId xmlns:a16="http://schemas.microsoft.com/office/drawing/2014/main" id="{6BBD9E23-EC23-03B3-8D37-F52B37D5AC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147511851cc_0_615:notes">
            <a:extLst>
              <a:ext uri="{FF2B5EF4-FFF2-40B4-BE49-F238E27FC236}">
                <a16:creationId xmlns:a16="http://schemas.microsoft.com/office/drawing/2014/main" id="{F60C6367-495F-4359-F0F3-1B3FDADF6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raiz cresce de algo plantado . . . de uma semente plantada no solo do coração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é uma </a:t>
            </a:r>
            <a:r>
              <a:rPr lang="pt-B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você: tira ou você nutre. Se você não a tira: ELA CRESCERÁ.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AMARGURA É O RESULTADO DE REAGIR DE MANEIRA INAPROPRIADA (NÃO BÍBLICA) A UMA OFENSA.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amargura é a raiz, mas a semente lançada é a mágoa.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problema duplo da amargura: te destrói e destrói os outros a sua volta.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356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AFA63FD3-A106-7A7A-821C-2F97FE63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:notes">
            <a:extLst>
              <a:ext uri="{FF2B5EF4-FFF2-40B4-BE49-F238E27FC236}">
                <a16:creationId xmlns:a16="http://schemas.microsoft.com/office/drawing/2014/main" id="{4E9E5156-DA65-3087-0689-A26E7CBDD5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p:notes">
            <a:extLst>
              <a:ext uri="{FF2B5EF4-FFF2-40B4-BE49-F238E27FC236}">
                <a16:creationId xmlns:a16="http://schemas.microsoft.com/office/drawing/2014/main" id="{C1871531-3D5A-004F-0131-D003868FD3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b="0" i="0" u="none" strike="noStrike" dirty="0">
                <a:solidFill>
                  <a:srgbClr val="3D79C2"/>
                </a:solidFill>
                <a:effectLst/>
                <a:latin typeface="Inter"/>
                <a:hlinkClick r:id="rId3"/>
              </a:rPr>
              <a:t>“Suportem uns aos outros e perdoem as queixas que tiverem uns contra os outros. Perdoem como o Senhor os perdoou.”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500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>
          <a:extLst>
            <a:ext uri="{FF2B5EF4-FFF2-40B4-BE49-F238E27FC236}">
              <a16:creationId xmlns:a16="http://schemas.microsoft.com/office/drawing/2014/main" id="{90930C6D-F2CF-82CB-64A6-D2450EACD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6b3765743_0_401:notes">
            <a:extLst>
              <a:ext uri="{FF2B5EF4-FFF2-40B4-BE49-F238E27FC236}">
                <a16:creationId xmlns:a16="http://schemas.microsoft.com/office/drawing/2014/main" id="{FE637859-98F5-B1BC-49CB-6A34B6D57A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6b3765743_0_401:notes">
            <a:extLst>
              <a:ext uri="{FF2B5EF4-FFF2-40B4-BE49-F238E27FC236}">
                <a16:creationId xmlns:a16="http://schemas.microsoft.com/office/drawing/2014/main" id="{C2257F30-4B78-1E06-D2D2-4C7B42087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Lidando com a amargura e liberando o perdão: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Paulo, em Rm 12. 17-</a:t>
            </a:r>
            <a:r>
              <a:rPr lang="pt-BR" sz="1800" i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 “Não te deixes vencer do mal, mas vence o mal com o bem.”</a:t>
            </a:r>
            <a:r>
              <a:rPr lang="pt-B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traz estratégias de guerra, enfatizando a importância da paz; adverte a não se vingar e oferece orientação sobre o que fazer contra a retaliação. Há duas ordens: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Primeiro, </a:t>
            </a:r>
            <a:r>
              <a:rPr lang="pt-BR" sz="1800" b="1" i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1800" i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te deixes vencer do mal”</a:t>
            </a:r>
            <a:r>
              <a:rPr lang="pt-B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 segundo</a:t>
            </a:r>
            <a:r>
              <a:rPr lang="pt-BR" sz="1800" i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“Vença o mal com o bem</a:t>
            </a:r>
            <a:r>
              <a:rPr lang="pt-B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Abençoe o seu ofensor com bondade até que a bondade ultrapasse seu pecado e o leve ao arrependimento.  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pode ter sido ferida por alguém que você jamais imaginou. Porém, nada que alguém lhe fez ou fará pode determinar o que você se tornará. Isso pode afetar sua vida, mas não pode determinar o resultado de sua vida.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366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>
          <a:extLst>
            <a:ext uri="{FF2B5EF4-FFF2-40B4-BE49-F238E27FC236}">
              <a16:creationId xmlns:a16="http://schemas.microsoft.com/office/drawing/2014/main" id="{88B4111B-9A1E-A32B-4708-8127248ED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46b3765743_0_408:notes">
            <a:extLst>
              <a:ext uri="{FF2B5EF4-FFF2-40B4-BE49-F238E27FC236}">
                <a16:creationId xmlns:a16="http://schemas.microsoft.com/office/drawing/2014/main" id="{328DD623-17BF-2191-D7E0-4854F041F7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46b3765743_0_408:notes">
            <a:extLst>
              <a:ext uri="{FF2B5EF4-FFF2-40B4-BE49-F238E27FC236}">
                <a16:creationId xmlns:a16="http://schemas.microsoft.com/office/drawing/2014/main" id="{5487FE01-4655-FB9F-BF8F-508BEF517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não pecou e não peca.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Lidar mal com uma situação difícil que Ele lançou sobre elas.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Ficamos magoados com Deus quando algo nos leva a perda, mas podemos ver a reação de Jó (Jo 1.20-22). Ele ficou triste, se humilhou, mas não pecou. Nem se amargurou.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é o exemplo que nos ajuda a lidar com a tristeza e mesmo assim sermos abundantes em graça e amor e alegria.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Autocomiseração x Gratidão: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250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>
          <a:extLst>
            <a:ext uri="{FF2B5EF4-FFF2-40B4-BE49-F238E27FC236}">
              <a16:creationId xmlns:a16="http://schemas.microsoft.com/office/drawing/2014/main" id="{956202DF-424F-262F-C7C7-7759C585C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147511851cc_0_615:notes">
            <a:extLst>
              <a:ext uri="{FF2B5EF4-FFF2-40B4-BE49-F238E27FC236}">
                <a16:creationId xmlns:a16="http://schemas.microsoft.com/office/drawing/2014/main" id="{D27D14C0-997D-43DC-98FB-8AF481CC09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147511851cc_0_615:notes">
            <a:extLst>
              <a:ext uri="{FF2B5EF4-FFF2-40B4-BE49-F238E27FC236}">
                <a16:creationId xmlns:a16="http://schemas.microsoft.com/office/drawing/2014/main" id="{36FB3C84-7C14-E9F8-E2B5-F945C7445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raiz cresce de algo plantado . . . de uma semente plantada no solo do coração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é uma </a:t>
            </a:r>
            <a:r>
              <a:rPr lang="pt-B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você: tira ou você nutre. Se você não a tira: ELA CRESCERÁ.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AMARGURA É O RESULTADO DE REAGIR DE MANEIRA INAPROPRIADA (NÃO BÍBLICA) A UMA OFENSA.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amargura é a raiz, mas a semente lançada é a mágoa.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problema duplo da amargura: te destrói e destrói os outros a sua volta.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8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>
          <a:extLst>
            <a:ext uri="{FF2B5EF4-FFF2-40B4-BE49-F238E27FC236}">
              <a16:creationId xmlns:a16="http://schemas.microsoft.com/office/drawing/2014/main" id="{FF878CB4-C992-99C4-F258-72802D203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147511851cc_0_615:notes">
            <a:extLst>
              <a:ext uri="{FF2B5EF4-FFF2-40B4-BE49-F238E27FC236}">
                <a16:creationId xmlns:a16="http://schemas.microsoft.com/office/drawing/2014/main" id="{93845ADC-151C-21C5-C103-6BFDCEC76E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147511851cc_0_615:notes">
            <a:extLst>
              <a:ext uri="{FF2B5EF4-FFF2-40B4-BE49-F238E27FC236}">
                <a16:creationId xmlns:a16="http://schemas.microsoft.com/office/drawing/2014/main" id="{737A9073-776B-F8AB-F33A-52554E034A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raiz cresce de algo plantado . . . de uma semente plantada no solo do coração =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é uma </a:t>
            </a:r>
            <a:r>
              <a:rPr lang="pt-B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você: tira ou você nutre. Se você não a tira: ELA CRESCERÁ.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AMARGURA É O RESULTADO DE REAGIR DE MANEIRA INAPROPRIADA (NÃO BÍBLICA) A UMA OFENSA.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amargura é a raiz, mas a semente lançada é a mágoa.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problema duplo da amargura: te destrói e destrói os outros a sua volta.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2330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0F2F9D3E-EC35-276F-CC99-4A1C6421B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:notes">
            <a:extLst>
              <a:ext uri="{FF2B5EF4-FFF2-40B4-BE49-F238E27FC236}">
                <a16:creationId xmlns:a16="http://schemas.microsoft.com/office/drawing/2014/main" id="{EE341605-09AD-48A5-9F01-7C492AF7F4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p:notes">
            <a:extLst>
              <a:ext uri="{FF2B5EF4-FFF2-40B4-BE49-F238E27FC236}">
                <a16:creationId xmlns:a16="http://schemas.microsoft.com/office/drawing/2014/main" id="{CA98F25B-3FFD-ACD1-38E5-8ADECD6B8D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25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>
          <a:extLst>
            <a:ext uri="{FF2B5EF4-FFF2-40B4-BE49-F238E27FC236}">
              <a16:creationId xmlns:a16="http://schemas.microsoft.com/office/drawing/2014/main" id="{D0D7DCBF-026B-5ECE-E77F-8D83340F3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46b3765743_0_408:notes">
            <a:extLst>
              <a:ext uri="{FF2B5EF4-FFF2-40B4-BE49-F238E27FC236}">
                <a16:creationId xmlns:a16="http://schemas.microsoft.com/office/drawing/2014/main" id="{03BD30C8-0842-D770-9369-2E34A26E62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46b3765743_0_408:notes">
            <a:extLst>
              <a:ext uri="{FF2B5EF4-FFF2-40B4-BE49-F238E27FC236}">
                <a16:creationId xmlns:a16="http://schemas.microsoft.com/office/drawing/2014/main" id="{6AF2CEAF-0941-B374-162C-7D9E4F59E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2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9">
          <a:extLst>
            <a:ext uri="{FF2B5EF4-FFF2-40B4-BE49-F238E27FC236}">
              <a16:creationId xmlns:a16="http://schemas.microsoft.com/office/drawing/2014/main" id="{CA0D509F-4499-BB47-2429-998EFE14E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147511851cc_0_825:notes">
            <a:extLst>
              <a:ext uri="{FF2B5EF4-FFF2-40B4-BE49-F238E27FC236}">
                <a16:creationId xmlns:a16="http://schemas.microsoft.com/office/drawing/2014/main" id="{4A91E85A-4088-85A5-33D8-F7F3C63F9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147511851cc_0_825:notes">
            <a:extLst>
              <a:ext uri="{FF2B5EF4-FFF2-40B4-BE49-F238E27FC236}">
                <a16:creationId xmlns:a16="http://schemas.microsoft.com/office/drawing/2014/main" id="{ECAB633F-7886-B2D2-3E29-5A120D0F3B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Conhecemos pessoas amarguradas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Não queremos ser elas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Pois sabemos do desprazer que é estar perto de uma pessoa amargurada.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Diante disso queremos analisar alguns sintomas daqueles que deixam a </a:t>
            </a:r>
            <a:r>
              <a:rPr lang="pt-BR" dirty="0" err="1"/>
              <a:t>raíz</a:t>
            </a:r>
            <a:r>
              <a:rPr lang="pt-BR" dirty="0"/>
              <a:t> da amargura brotar e produzir frutos.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00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>
          <a:extLst>
            <a:ext uri="{FF2B5EF4-FFF2-40B4-BE49-F238E27FC236}">
              <a16:creationId xmlns:a16="http://schemas.microsoft.com/office/drawing/2014/main" id="{1FC2D448-F348-52C7-E6E3-2EAF4B9E3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46b3765743_0_333:notes">
            <a:extLst>
              <a:ext uri="{FF2B5EF4-FFF2-40B4-BE49-F238E27FC236}">
                <a16:creationId xmlns:a16="http://schemas.microsoft.com/office/drawing/2014/main" id="{5BEE9908-1100-D137-655A-D72678D1A9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46b3765743_0_333:notes">
            <a:extLst>
              <a:ext uri="{FF2B5EF4-FFF2-40B4-BE49-F238E27FC236}">
                <a16:creationId xmlns:a16="http://schemas.microsoft.com/office/drawing/2014/main" id="{2ACD5BB9-0D13-4AFE-E46A-718311E5F1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Dificuldade em resolver conflitos com a pessoa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Tentar resolver conflitos com quem você não está disposto/pronto a perdoar é como tentar acender uma fogueira com um cubo de gelo. A amargura não vai te deixar resolver conflitos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Atos de vingança (humilhação, sarcasmo, retaliação física, etc.)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Vingar-se por humilhação, sarcasmo, maledicência só mostram amargura. A vingança é sinal claro de amargura.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Afastando-se da pessoa; usando silêncio como arma 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armas de vingança.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Raiva, reações emocionais exageradas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estamos amargurados, não vemos o erro/pecado do nosso próximo com um erro, mas vemos como MAIS UM ERRO, na minha GRANDE LISTA DE ERROS.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Sarcasmo, ironia, menosprezo, humilhação, desprezo, zombaria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Pensar em exemplos. Mostrar que é muito comum e é usado para disfarçar a amargura (porque pensamos em alguém amargo).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835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>
          <a:extLst>
            <a:ext uri="{FF2B5EF4-FFF2-40B4-BE49-F238E27FC236}">
              <a16:creationId xmlns:a16="http://schemas.microsoft.com/office/drawing/2014/main" id="{ED7B14F4-35BD-CFA4-D9AB-0EF6A9C84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46b3765743_0_333:notes">
            <a:extLst>
              <a:ext uri="{FF2B5EF4-FFF2-40B4-BE49-F238E27FC236}">
                <a16:creationId xmlns:a16="http://schemas.microsoft.com/office/drawing/2014/main" id="{A9290D42-4DE9-3250-55B5-5C572BB433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46b3765743_0_333:notes">
            <a:extLst>
              <a:ext uri="{FF2B5EF4-FFF2-40B4-BE49-F238E27FC236}">
                <a16:creationId xmlns:a16="http://schemas.microsoft.com/office/drawing/2014/main" id="{D99E8748-E766-DCEB-5B92-3F317E9866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Suspeita, desconfia, exagera qualquer “falha” do outro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invés de lidar como apenas mais um erro, vemos como um erro crasso.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ELA NÃO ME CUMPRIMENTOU.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Intolerância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Exemplos: falta de paciência exagerada.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Rebelião contra autoridade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Uso errado de autoridade (atitude ditatorial, tirania, dominação)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50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>
          <a:extLst>
            <a:ext uri="{FF2B5EF4-FFF2-40B4-BE49-F238E27FC236}">
              <a16:creationId xmlns:a16="http://schemas.microsoft.com/office/drawing/2014/main" id="{46AB3D1F-898E-1771-50BF-67CF2FB03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46b3765743_0_333:notes">
            <a:extLst>
              <a:ext uri="{FF2B5EF4-FFF2-40B4-BE49-F238E27FC236}">
                <a16:creationId xmlns:a16="http://schemas.microsoft.com/office/drawing/2014/main" id="{41542719-B6D1-1EEB-65E0-9A68C86E93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46b3765743_0_333:notes">
            <a:extLst>
              <a:ext uri="{FF2B5EF4-FFF2-40B4-BE49-F238E27FC236}">
                <a16:creationId xmlns:a16="http://schemas.microsoft.com/office/drawing/2014/main" id="{FF33032F-9B27-816B-E3B4-0BC39E31F3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 Lembrar detalhadamente a ofensa e não sua própria culpa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amargura ressalta detalhes da história e muitas vezes acaba substituindo por aspectos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ficciosos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Contaminar outras pessoas, falando mal do ofensor e querendo que outros fiquem de seu “lado”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99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>
          <a:extLst>
            <a:ext uri="{FF2B5EF4-FFF2-40B4-BE49-F238E27FC236}">
              <a16:creationId xmlns:a16="http://schemas.microsoft.com/office/drawing/2014/main" id="{2E84A7E5-7F61-B4F0-4536-8FA94029B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46b3765743_0_408:notes">
            <a:extLst>
              <a:ext uri="{FF2B5EF4-FFF2-40B4-BE49-F238E27FC236}">
                <a16:creationId xmlns:a16="http://schemas.microsoft.com/office/drawing/2014/main" id="{4CED69F1-B5F2-8B52-8DBE-3E6FD5B09C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46b3765743_0_408:notes">
            <a:extLst>
              <a:ext uri="{FF2B5EF4-FFF2-40B4-BE49-F238E27FC236}">
                <a16:creationId xmlns:a16="http://schemas.microsoft.com/office/drawing/2014/main" id="{46F07442-AC7C-5077-6C6C-C48FA357F8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21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534675"/>
            <a:ext cx="9144000" cy="282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5100" y="963075"/>
            <a:ext cx="6035100" cy="14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5100" y="2441525"/>
            <a:ext cx="60351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1179450"/>
            <a:ext cx="9144000" cy="3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720000" y="1402700"/>
            <a:ext cx="3556200" cy="21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0" y="1129600"/>
            <a:ext cx="9144000" cy="34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accent6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0" y="535000"/>
            <a:ext cx="9144000" cy="407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535000"/>
            <a:ext cx="9144000" cy="282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391150" y="1693250"/>
            <a:ext cx="4361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740700"/>
            <a:ext cx="31509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391925" y="2645800"/>
            <a:ext cx="4360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1149600"/>
            <a:ext cx="9144000" cy="352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181425" y="2460175"/>
            <a:ext cx="2907600" cy="438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836300" y="2460175"/>
            <a:ext cx="2907600" cy="4389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181425" y="3025025"/>
            <a:ext cx="2907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836300" y="3025025"/>
            <a:ext cx="2907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1129600"/>
            <a:ext cx="9144000" cy="328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1149600"/>
            <a:ext cx="9144000" cy="345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720000" y="1498800"/>
            <a:ext cx="3720000" cy="29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5283075" y="1399350"/>
            <a:ext cx="3028800" cy="302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904300"/>
            <a:ext cx="9144000" cy="294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388100" y="1122658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535000"/>
            <a:ext cx="9144000" cy="282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715100" y="685625"/>
            <a:ext cx="4937700" cy="15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715100" y="2264863"/>
            <a:ext cx="49377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0" y="807600"/>
            <a:ext cx="9144000" cy="352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715100" y="318141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715100" y="1246488"/>
            <a:ext cx="62277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ignika Negative"/>
              <a:buNone/>
              <a:defRPr sz="3500" b="1">
                <a:solidFill>
                  <a:schemeClr val="accent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ignika Negative"/>
              <a:buNone/>
              <a:defRPr sz="3500" b="1">
                <a:solidFill>
                  <a:schemeClr val="accent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ignika Negative"/>
              <a:buNone/>
              <a:defRPr sz="3500" b="1">
                <a:solidFill>
                  <a:schemeClr val="accent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ignika Negative"/>
              <a:buNone/>
              <a:defRPr sz="3500" b="1">
                <a:solidFill>
                  <a:schemeClr val="accent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ignika Negative"/>
              <a:buNone/>
              <a:defRPr sz="3500" b="1">
                <a:solidFill>
                  <a:schemeClr val="accent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ignika Negative"/>
              <a:buNone/>
              <a:defRPr sz="3500" b="1">
                <a:solidFill>
                  <a:schemeClr val="accent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ignika Negative"/>
              <a:buNone/>
              <a:defRPr sz="3500" b="1">
                <a:solidFill>
                  <a:schemeClr val="accent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ignika Negative"/>
              <a:buNone/>
              <a:defRPr sz="3500" b="1">
                <a:solidFill>
                  <a:schemeClr val="accent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ignika Negative"/>
              <a:buNone/>
              <a:defRPr sz="3500" b="1">
                <a:solidFill>
                  <a:schemeClr val="accent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accent5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r" rtl="0">
              <a:buNone/>
              <a:defRPr sz="1300" b="1">
                <a:solidFill>
                  <a:schemeClr val="accent5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r" rtl="0">
              <a:buNone/>
              <a:defRPr sz="1300" b="1">
                <a:solidFill>
                  <a:schemeClr val="accent5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r" rtl="0">
              <a:buNone/>
              <a:defRPr sz="1300" b="1">
                <a:solidFill>
                  <a:schemeClr val="accent5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r" rtl="0">
              <a:buNone/>
              <a:defRPr sz="1300" b="1">
                <a:solidFill>
                  <a:schemeClr val="accent5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r" rtl="0">
              <a:buNone/>
              <a:defRPr sz="1300" b="1">
                <a:solidFill>
                  <a:schemeClr val="accent5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r" rtl="0">
              <a:buNone/>
              <a:defRPr sz="1300" b="1">
                <a:solidFill>
                  <a:schemeClr val="accent5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r" rtl="0">
              <a:buNone/>
              <a:defRPr sz="1300" b="1">
                <a:solidFill>
                  <a:schemeClr val="accent5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r" rtl="0">
              <a:buNone/>
              <a:defRPr sz="1300" b="1">
                <a:solidFill>
                  <a:schemeClr val="accent5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60" r:id="rId9"/>
    <p:sldLayoutId id="2147483661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0"/>
          <p:cNvGrpSpPr/>
          <p:nvPr/>
        </p:nvGrpSpPr>
        <p:grpSpPr>
          <a:xfrm flipH="1">
            <a:off x="742188" y="3528096"/>
            <a:ext cx="1224182" cy="2160818"/>
            <a:chOff x="5335900" y="2133500"/>
            <a:chExt cx="453300" cy="800125"/>
          </a:xfrm>
        </p:grpSpPr>
        <p:sp>
          <p:nvSpPr>
            <p:cNvPr id="195" name="Google Shape;195;p30"/>
            <p:cNvSpPr/>
            <p:nvPr/>
          </p:nvSpPr>
          <p:spPr>
            <a:xfrm>
              <a:off x="5411425" y="2133500"/>
              <a:ext cx="267925" cy="310250"/>
            </a:xfrm>
            <a:custGeom>
              <a:avLst/>
              <a:gdLst/>
              <a:ahLst/>
              <a:cxnLst/>
              <a:rect l="l" t="t" r="r" b="b"/>
              <a:pathLst>
                <a:path w="10717" h="12410" extrusionOk="0">
                  <a:moveTo>
                    <a:pt x="3880" y="1"/>
                  </a:moveTo>
                  <a:cubicBezTo>
                    <a:pt x="2044" y="1"/>
                    <a:pt x="1521" y="1164"/>
                    <a:pt x="1521" y="1164"/>
                  </a:cubicBezTo>
                  <a:cubicBezTo>
                    <a:pt x="1101" y="1255"/>
                    <a:pt x="743" y="1213"/>
                    <a:pt x="428" y="1907"/>
                  </a:cubicBezTo>
                  <a:cubicBezTo>
                    <a:pt x="1" y="2839"/>
                    <a:pt x="687" y="3792"/>
                    <a:pt x="561" y="4794"/>
                  </a:cubicBezTo>
                  <a:cubicBezTo>
                    <a:pt x="526" y="5040"/>
                    <a:pt x="463" y="5278"/>
                    <a:pt x="491" y="5523"/>
                  </a:cubicBezTo>
                  <a:cubicBezTo>
                    <a:pt x="575" y="6238"/>
                    <a:pt x="1409" y="6673"/>
                    <a:pt x="1753" y="7324"/>
                  </a:cubicBezTo>
                  <a:cubicBezTo>
                    <a:pt x="1935" y="7661"/>
                    <a:pt x="1977" y="8165"/>
                    <a:pt x="1823" y="8509"/>
                  </a:cubicBezTo>
                  <a:cubicBezTo>
                    <a:pt x="1521" y="9196"/>
                    <a:pt x="1409" y="9910"/>
                    <a:pt x="1823" y="10317"/>
                  </a:cubicBezTo>
                  <a:cubicBezTo>
                    <a:pt x="2131" y="10618"/>
                    <a:pt x="3393" y="10436"/>
                    <a:pt x="3729" y="10702"/>
                  </a:cubicBezTo>
                  <a:cubicBezTo>
                    <a:pt x="4115" y="11018"/>
                    <a:pt x="4381" y="11445"/>
                    <a:pt x="4759" y="11761"/>
                  </a:cubicBezTo>
                  <a:cubicBezTo>
                    <a:pt x="5257" y="12174"/>
                    <a:pt x="5937" y="12370"/>
                    <a:pt x="6603" y="12405"/>
                  </a:cubicBezTo>
                  <a:cubicBezTo>
                    <a:pt x="6666" y="12408"/>
                    <a:pt x="6729" y="12409"/>
                    <a:pt x="6792" y="12409"/>
                  </a:cubicBezTo>
                  <a:cubicBezTo>
                    <a:pt x="7400" y="12409"/>
                    <a:pt x="8002" y="12291"/>
                    <a:pt x="8586" y="12132"/>
                  </a:cubicBezTo>
                  <a:cubicBezTo>
                    <a:pt x="9112" y="11985"/>
                    <a:pt x="9644" y="11796"/>
                    <a:pt x="10044" y="11452"/>
                  </a:cubicBezTo>
                  <a:cubicBezTo>
                    <a:pt x="10450" y="11116"/>
                    <a:pt x="10717" y="10597"/>
                    <a:pt x="10604" y="10107"/>
                  </a:cubicBezTo>
                  <a:cubicBezTo>
                    <a:pt x="10401" y="9259"/>
                    <a:pt x="9245" y="8887"/>
                    <a:pt x="8838" y="8102"/>
                  </a:cubicBezTo>
                  <a:cubicBezTo>
                    <a:pt x="8418" y="7275"/>
                    <a:pt x="8943" y="6252"/>
                    <a:pt x="8579" y="5404"/>
                  </a:cubicBezTo>
                  <a:cubicBezTo>
                    <a:pt x="8425" y="5061"/>
                    <a:pt x="8137" y="4780"/>
                    <a:pt x="7934" y="4458"/>
                  </a:cubicBezTo>
                  <a:cubicBezTo>
                    <a:pt x="7451" y="3694"/>
                    <a:pt x="7682" y="2601"/>
                    <a:pt x="7135" y="1872"/>
                  </a:cubicBezTo>
                  <a:cubicBezTo>
                    <a:pt x="6918" y="1577"/>
                    <a:pt x="6483" y="1535"/>
                    <a:pt x="6182" y="1311"/>
                  </a:cubicBezTo>
                  <a:cubicBezTo>
                    <a:pt x="5818" y="1059"/>
                    <a:pt x="5404" y="106"/>
                    <a:pt x="4234" y="15"/>
                  </a:cubicBezTo>
                  <a:cubicBezTo>
                    <a:pt x="4111" y="5"/>
                    <a:pt x="3993" y="1"/>
                    <a:pt x="3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5583975" y="2234525"/>
              <a:ext cx="24775" cy="64850"/>
            </a:xfrm>
            <a:custGeom>
              <a:avLst/>
              <a:gdLst/>
              <a:ahLst/>
              <a:cxnLst/>
              <a:rect l="l" t="t" r="r" b="b"/>
              <a:pathLst>
                <a:path w="991" h="2594" extrusionOk="0">
                  <a:moveTo>
                    <a:pt x="56" y="1"/>
                  </a:moveTo>
                  <a:cubicBezTo>
                    <a:pt x="29" y="1"/>
                    <a:pt x="0" y="25"/>
                    <a:pt x="9" y="59"/>
                  </a:cubicBezTo>
                  <a:cubicBezTo>
                    <a:pt x="86" y="431"/>
                    <a:pt x="324" y="718"/>
                    <a:pt x="514" y="1041"/>
                  </a:cubicBezTo>
                  <a:cubicBezTo>
                    <a:pt x="787" y="1531"/>
                    <a:pt x="829" y="2022"/>
                    <a:pt x="850" y="2568"/>
                  </a:cubicBezTo>
                  <a:cubicBezTo>
                    <a:pt x="850" y="2584"/>
                    <a:pt x="865" y="2593"/>
                    <a:pt x="880" y="2593"/>
                  </a:cubicBezTo>
                  <a:cubicBezTo>
                    <a:pt x="892" y="2593"/>
                    <a:pt x="903" y="2588"/>
                    <a:pt x="906" y="2575"/>
                  </a:cubicBezTo>
                  <a:cubicBezTo>
                    <a:pt x="990" y="2148"/>
                    <a:pt x="906" y="1678"/>
                    <a:pt x="738" y="1286"/>
                  </a:cubicBezTo>
                  <a:cubicBezTo>
                    <a:pt x="556" y="844"/>
                    <a:pt x="198" y="501"/>
                    <a:pt x="93" y="31"/>
                  </a:cubicBezTo>
                  <a:cubicBezTo>
                    <a:pt x="88" y="10"/>
                    <a:pt x="72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5575625" y="2258300"/>
              <a:ext cx="17325" cy="50175"/>
            </a:xfrm>
            <a:custGeom>
              <a:avLst/>
              <a:gdLst/>
              <a:ahLst/>
              <a:cxnLst/>
              <a:rect l="l" t="t" r="r" b="b"/>
              <a:pathLst>
                <a:path w="693" h="2007" extrusionOk="0">
                  <a:moveTo>
                    <a:pt x="56" y="1"/>
                  </a:moveTo>
                  <a:cubicBezTo>
                    <a:pt x="27" y="1"/>
                    <a:pt x="1" y="37"/>
                    <a:pt x="28" y="69"/>
                  </a:cubicBezTo>
                  <a:cubicBezTo>
                    <a:pt x="525" y="601"/>
                    <a:pt x="273" y="1393"/>
                    <a:pt x="616" y="1989"/>
                  </a:cubicBezTo>
                  <a:cubicBezTo>
                    <a:pt x="624" y="2001"/>
                    <a:pt x="636" y="2007"/>
                    <a:pt x="648" y="2007"/>
                  </a:cubicBezTo>
                  <a:cubicBezTo>
                    <a:pt x="671" y="2007"/>
                    <a:pt x="693" y="1988"/>
                    <a:pt x="679" y="1961"/>
                  </a:cubicBezTo>
                  <a:cubicBezTo>
                    <a:pt x="420" y="1330"/>
                    <a:pt x="574" y="538"/>
                    <a:pt x="84" y="13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5473275" y="2332050"/>
              <a:ext cx="4925" cy="19775"/>
            </a:xfrm>
            <a:custGeom>
              <a:avLst/>
              <a:gdLst/>
              <a:ahLst/>
              <a:cxnLst/>
              <a:rect l="l" t="t" r="r" b="b"/>
              <a:pathLst>
                <a:path w="197" h="791" extrusionOk="0">
                  <a:moveTo>
                    <a:pt x="27" y="1"/>
                  </a:moveTo>
                  <a:cubicBezTo>
                    <a:pt x="13" y="1"/>
                    <a:pt x="1" y="10"/>
                    <a:pt x="1" y="27"/>
                  </a:cubicBezTo>
                  <a:cubicBezTo>
                    <a:pt x="1" y="139"/>
                    <a:pt x="50" y="251"/>
                    <a:pt x="57" y="364"/>
                  </a:cubicBezTo>
                  <a:cubicBezTo>
                    <a:pt x="64" y="490"/>
                    <a:pt x="57" y="623"/>
                    <a:pt x="22" y="742"/>
                  </a:cubicBezTo>
                  <a:cubicBezTo>
                    <a:pt x="17" y="772"/>
                    <a:pt x="41" y="791"/>
                    <a:pt x="64" y="791"/>
                  </a:cubicBezTo>
                  <a:cubicBezTo>
                    <a:pt x="79" y="791"/>
                    <a:pt x="93" y="783"/>
                    <a:pt x="99" y="763"/>
                  </a:cubicBezTo>
                  <a:cubicBezTo>
                    <a:pt x="155" y="546"/>
                    <a:pt x="197" y="202"/>
                    <a:pt x="50" y="13"/>
                  </a:cubicBezTo>
                  <a:cubicBezTo>
                    <a:pt x="44" y="5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5484850" y="2333800"/>
              <a:ext cx="3000" cy="15150"/>
            </a:xfrm>
            <a:custGeom>
              <a:avLst/>
              <a:gdLst/>
              <a:ahLst/>
              <a:cxnLst/>
              <a:rect l="l" t="t" r="r" b="b"/>
              <a:pathLst>
                <a:path w="120" h="606" extrusionOk="0">
                  <a:moveTo>
                    <a:pt x="34" y="1"/>
                  </a:moveTo>
                  <a:cubicBezTo>
                    <a:pt x="17" y="1"/>
                    <a:pt x="0" y="11"/>
                    <a:pt x="0" y="34"/>
                  </a:cubicBezTo>
                  <a:cubicBezTo>
                    <a:pt x="7" y="216"/>
                    <a:pt x="42" y="385"/>
                    <a:pt x="21" y="574"/>
                  </a:cubicBezTo>
                  <a:cubicBezTo>
                    <a:pt x="21" y="595"/>
                    <a:pt x="37" y="605"/>
                    <a:pt x="53" y="605"/>
                  </a:cubicBezTo>
                  <a:cubicBezTo>
                    <a:pt x="68" y="605"/>
                    <a:pt x="84" y="595"/>
                    <a:pt x="84" y="574"/>
                  </a:cubicBezTo>
                  <a:cubicBezTo>
                    <a:pt x="105" y="399"/>
                    <a:pt x="119" y="195"/>
                    <a:pt x="63" y="20"/>
                  </a:cubicBezTo>
                  <a:cubicBezTo>
                    <a:pt x="60" y="8"/>
                    <a:pt x="47" y="1"/>
                    <a:pt x="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5375675" y="2363000"/>
              <a:ext cx="133900" cy="237650"/>
            </a:xfrm>
            <a:custGeom>
              <a:avLst/>
              <a:gdLst/>
              <a:ahLst/>
              <a:cxnLst/>
              <a:rect l="l" t="t" r="r" b="b"/>
              <a:pathLst>
                <a:path w="5356" h="9506" extrusionOk="0">
                  <a:moveTo>
                    <a:pt x="3507" y="0"/>
                  </a:moveTo>
                  <a:cubicBezTo>
                    <a:pt x="3461" y="0"/>
                    <a:pt x="3414" y="3"/>
                    <a:pt x="3365" y="9"/>
                  </a:cubicBezTo>
                  <a:cubicBezTo>
                    <a:pt x="2293" y="135"/>
                    <a:pt x="2124" y="2125"/>
                    <a:pt x="1879" y="2812"/>
                  </a:cubicBezTo>
                  <a:cubicBezTo>
                    <a:pt x="1613" y="3562"/>
                    <a:pt x="1339" y="4319"/>
                    <a:pt x="1073" y="5069"/>
                  </a:cubicBezTo>
                  <a:cubicBezTo>
                    <a:pt x="779" y="5868"/>
                    <a:pt x="491" y="6674"/>
                    <a:pt x="260" y="7494"/>
                  </a:cubicBezTo>
                  <a:cubicBezTo>
                    <a:pt x="106" y="8040"/>
                    <a:pt x="1" y="8706"/>
                    <a:pt x="393" y="9120"/>
                  </a:cubicBezTo>
                  <a:cubicBezTo>
                    <a:pt x="540" y="9274"/>
                    <a:pt x="744" y="9372"/>
                    <a:pt x="947" y="9428"/>
                  </a:cubicBezTo>
                  <a:cubicBezTo>
                    <a:pt x="1126" y="9480"/>
                    <a:pt x="1311" y="9506"/>
                    <a:pt x="1496" y="9506"/>
                  </a:cubicBezTo>
                  <a:cubicBezTo>
                    <a:pt x="1732" y="9506"/>
                    <a:pt x="1968" y="9465"/>
                    <a:pt x="2187" y="9386"/>
                  </a:cubicBezTo>
                  <a:cubicBezTo>
                    <a:pt x="2965" y="9099"/>
                    <a:pt x="3484" y="8377"/>
                    <a:pt x="3912" y="7669"/>
                  </a:cubicBezTo>
                  <a:cubicBezTo>
                    <a:pt x="4409" y="6849"/>
                    <a:pt x="4851" y="5987"/>
                    <a:pt x="5089" y="5062"/>
                  </a:cubicBezTo>
                  <a:cubicBezTo>
                    <a:pt x="5327" y="4144"/>
                    <a:pt x="5355" y="3141"/>
                    <a:pt x="5019" y="2244"/>
                  </a:cubicBezTo>
                  <a:cubicBezTo>
                    <a:pt x="4817" y="1685"/>
                    <a:pt x="4634" y="0"/>
                    <a:pt x="35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5346250" y="2346725"/>
              <a:ext cx="58900" cy="82100"/>
            </a:xfrm>
            <a:custGeom>
              <a:avLst/>
              <a:gdLst/>
              <a:ahLst/>
              <a:cxnLst/>
              <a:rect l="l" t="t" r="r" b="b"/>
              <a:pathLst>
                <a:path w="2356" h="3284" extrusionOk="0">
                  <a:moveTo>
                    <a:pt x="1383" y="0"/>
                  </a:moveTo>
                  <a:cubicBezTo>
                    <a:pt x="1256" y="0"/>
                    <a:pt x="1133" y="25"/>
                    <a:pt x="1024" y="78"/>
                  </a:cubicBezTo>
                  <a:cubicBezTo>
                    <a:pt x="540" y="309"/>
                    <a:pt x="204" y="547"/>
                    <a:pt x="141" y="828"/>
                  </a:cubicBezTo>
                  <a:cubicBezTo>
                    <a:pt x="0" y="1417"/>
                    <a:pt x="631" y="2208"/>
                    <a:pt x="659" y="3014"/>
                  </a:cubicBezTo>
                  <a:cubicBezTo>
                    <a:pt x="663" y="3187"/>
                    <a:pt x="752" y="3284"/>
                    <a:pt x="898" y="3284"/>
                  </a:cubicBezTo>
                  <a:cubicBezTo>
                    <a:pt x="1008" y="3284"/>
                    <a:pt x="1149" y="3230"/>
                    <a:pt x="1311" y="3113"/>
                  </a:cubicBezTo>
                  <a:cubicBezTo>
                    <a:pt x="1549" y="2937"/>
                    <a:pt x="1598" y="2447"/>
                    <a:pt x="1795" y="2208"/>
                  </a:cubicBezTo>
                  <a:cubicBezTo>
                    <a:pt x="2110" y="1830"/>
                    <a:pt x="2313" y="1718"/>
                    <a:pt x="2285" y="1178"/>
                  </a:cubicBezTo>
                  <a:cubicBezTo>
                    <a:pt x="2271" y="905"/>
                    <a:pt x="2355" y="554"/>
                    <a:pt x="2110" y="302"/>
                  </a:cubicBezTo>
                  <a:cubicBezTo>
                    <a:pt x="1921" y="108"/>
                    <a:pt x="1645" y="0"/>
                    <a:pt x="1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5369625" y="2362075"/>
              <a:ext cx="12525" cy="29600"/>
            </a:xfrm>
            <a:custGeom>
              <a:avLst/>
              <a:gdLst/>
              <a:ahLst/>
              <a:cxnLst/>
              <a:rect l="l" t="t" r="r" b="b"/>
              <a:pathLst>
                <a:path w="501" h="1184" extrusionOk="0">
                  <a:moveTo>
                    <a:pt x="137" y="1"/>
                  </a:moveTo>
                  <a:cubicBezTo>
                    <a:pt x="109" y="1"/>
                    <a:pt x="81" y="8"/>
                    <a:pt x="54" y="25"/>
                  </a:cubicBezTo>
                  <a:cubicBezTo>
                    <a:pt x="33" y="39"/>
                    <a:pt x="33" y="67"/>
                    <a:pt x="54" y="81"/>
                  </a:cubicBezTo>
                  <a:cubicBezTo>
                    <a:pt x="145" y="137"/>
                    <a:pt x="236" y="137"/>
                    <a:pt x="299" y="235"/>
                  </a:cubicBezTo>
                  <a:cubicBezTo>
                    <a:pt x="362" y="347"/>
                    <a:pt x="383" y="494"/>
                    <a:pt x="390" y="620"/>
                  </a:cubicBezTo>
                  <a:cubicBezTo>
                    <a:pt x="397" y="711"/>
                    <a:pt x="411" y="852"/>
                    <a:pt x="383" y="936"/>
                  </a:cubicBezTo>
                  <a:cubicBezTo>
                    <a:pt x="358" y="1015"/>
                    <a:pt x="327" y="1046"/>
                    <a:pt x="293" y="1046"/>
                  </a:cubicBezTo>
                  <a:cubicBezTo>
                    <a:pt x="191" y="1046"/>
                    <a:pt x="69" y="771"/>
                    <a:pt x="54" y="676"/>
                  </a:cubicBezTo>
                  <a:cubicBezTo>
                    <a:pt x="54" y="661"/>
                    <a:pt x="42" y="653"/>
                    <a:pt x="30" y="653"/>
                  </a:cubicBezTo>
                  <a:cubicBezTo>
                    <a:pt x="16" y="653"/>
                    <a:pt x="1" y="664"/>
                    <a:pt x="5" y="683"/>
                  </a:cubicBezTo>
                  <a:cubicBezTo>
                    <a:pt x="19" y="845"/>
                    <a:pt x="110" y="1139"/>
                    <a:pt x="306" y="1181"/>
                  </a:cubicBezTo>
                  <a:cubicBezTo>
                    <a:pt x="316" y="1183"/>
                    <a:pt x="326" y="1184"/>
                    <a:pt x="335" y="1184"/>
                  </a:cubicBezTo>
                  <a:cubicBezTo>
                    <a:pt x="501" y="1184"/>
                    <a:pt x="488" y="895"/>
                    <a:pt x="488" y="788"/>
                  </a:cubicBezTo>
                  <a:cubicBezTo>
                    <a:pt x="495" y="592"/>
                    <a:pt x="488" y="361"/>
                    <a:pt x="390" y="186"/>
                  </a:cubicBezTo>
                  <a:cubicBezTo>
                    <a:pt x="340" y="98"/>
                    <a:pt x="239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5377425" y="2355450"/>
              <a:ext cx="16325" cy="33550"/>
            </a:xfrm>
            <a:custGeom>
              <a:avLst/>
              <a:gdLst/>
              <a:ahLst/>
              <a:cxnLst/>
              <a:rect l="l" t="t" r="r" b="b"/>
              <a:pathLst>
                <a:path w="653" h="1342" extrusionOk="0">
                  <a:moveTo>
                    <a:pt x="79" y="1"/>
                  </a:moveTo>
                  <a:cubicBezTo>
                    <a:pt x="70" y="1"/>
                    <a:pt x="60" y="1"/>
                    <a:pt x="50" y="2"/>
                  </a:cubicBezTo>
                  <a:cubicBezTo>
                    <a:pt x="15" y="2"/>
                    <a:pt x="1" y="58"/>
                    <a:pt x="43" y="65"/>
                  </a:cubicBezTo>
                  <a:cubicBezTo>
                    <a:pt x="513" y="184"/>
                    <a:pt x="653" y="1110"/>
                    <a:pt x="148" y="1285"/>
                  </a:cubicBezTo>
                  <a:cubicBezTo>
                    <a:pt x="115" y="1291"/>
                    <a:pt x="126" y="1341"/>
                    <a:pt x="156" y="1341"/>
                  </a:cubicBezTo>
                  <a:cubicBezTo>
                    <a:pt x="158" y="1341"/>
                    <a:pt x="160" y="1341"/>
                    <a:pt x="162" y="1341"/>
                  </a:cubicBezTo>
                  <a:cubicBezTo>
                    <a:pt x="478" y="1243"/>
                    <a:pt x="576" y="927"/>
                    <a:pt x="527" y="626"/>
                  </a:cubicBezTo>
                  <a:cubicBezTo>
                    <a:pt x="486" y="395"/>
                    <a:pt x="366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5387875" y="2370100"/>
              <a:ext cx="12525" cy="16800"/>
            </a:xfrm>
            <a:custGeom>
              <a:avLst/>
              <a:gdLst/>
              <a:ahLst/>
              <a:cxnLst/>
              <a:rect l="l" t="t" r="r" b="b"/>
              <a:pathLst>
                <a:path w="501" h="672" extrusionOk="0">
                  <a:moveTo>
                    <a:pt x="398" y="0"/>
                  </a:moveTo>
                  <a:cubicBezTo>
                    <a:pt x="200" y="0"/>
                    <a:pt x="1" y="278"/>
                    <a:pt x="38" y="460"/>
                  </a:cubicBezTo>
                  <a:cubicBezTo>
                    <a:pt x="67" y="566"/>
                    <a:pt x="151" y="657"/>
                    <a:pt x="263" y="671"/>
                  </a:cubicBezTo>
                  <a:cubicBezTo>
                    <a:pt x="270" y="671"/>
                    <a:pt x="278" y="672"/>
                    <a:pt x="285" y="672"/>
                  </a:cubicBezTo>
                  <a:cubicBezTo>
                    <a:pt x="372" y="672"/>
                    <a:pt x="468" y="635"/>
                    <a:pt x="494" y="545"/>
                  </a:cubicBezTo>
                  <a:cubicBezTo>
                    <a:pt x="500" y="526"/>
                    <a:pt x="480" y="508"/>
                    <a:pt x="461" y="508"/>
                  </a:cubicBezTo>
                  <a:cubicBezTo>
                    <a:pt x="458" y="508"/>
                    <a:pt x="455" y="509"/>
                    <a:pt x="452" y="510"/>
                  </a:cubicBezTo>
                  <a:cubicBezTo>
                    <a:pt x="410" y="524"/>
                    <a:pt x="361" y="559"/>
                    <a:pt x="305" y="559"/>
                  </a:cubicBezTo>
                  <a:cubicBezTo>
                    <a:pt x="214" y="559"/>
                    <a:pt x="144" y="482"/>
                    <a:pt x="151" y="390"/>
                  </a:cubicBezTo>
                  <a:cubicBezTo>
                    <a:pt x="164" y="264"/>
                    <a:pt x="297" y="87"/>
                    <a:pt x="436" y="87"/>
                  </a:cubicBezTo>
                  <a:cubicBezTo>
                    <a:pt x="444" y="87"/>
                    <a:pt x="451" y="88"/>
                    <a:pt x="459" y="89"/>
                  </a:cubicBezTo>
                  <a:cubicBezTo>
                    <a:pt x="461" y="89"/>
                    <a:pt x="463" y="90"/>
                    <a:pt x="465" y="90"/>
                  </a:cubicBezTo>
                  <a:cubicBezTo>
                    <a:pt x="501" y="90"/>
                    <a:pt x="499" y="25"/>
                    <a:pt x="466" y="12"/>
                  </a:cubicBezTo>
                  <a:cubicBezTo>
                    <a:pt x="444" y="4"/>
                    <a:pt x="421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5392350" y="2354400"/>
              <a:ext cx="6125" cy="16350"/>
            </a:xfrm>
            <a:custGeom>
              <a:avLst/>
              <a:gdLst/>
              <a:ahLst/>
              <a:cxnLst/>
              <a:rect l="l" t="t" r="r" b="b"/>
              <a:pathLst>
                <a:path w="245" h="654" extrusionOk="0">
                  <a:moveTo>
                    <a:pt x="40" y="1"/>
                  </a:moveTo>
                  <a:cubicBezTo>
                    <a:pt x="21" y="1"/>
                    <a:pt x="1" y="19"/>
                    <a:pt x="7" y="37"/>
                  </a:cubicBezTo>
                  <a:cubicBezTo>
                    <a:pt x="35" y="128"/>
                    <a:pt x="105" y="191"/>
                    <a:pt x="133" y="290"/>
                  </a:cubicBezTo>
                  <a:cubicBezTo>
                    <a:pt x="161" y="402"/>
                    <a:pt x="161" y="507"/>
                    <a:pt x="133" y="619"/>
                  </a:cubicBezTo>
                  <a:cubicBezTo>
                    <a:pt x="129" y="640"/>
                    <a:pt x="144" y="653"/>
                    <a:pt x="161" y="653"/>
                  </a:cubicBezTo>
                  <a:cubicBezTo>
                    <a:pt x="172" y="653"/>
                    <a:pt x="183" y="647"/>
                    <a:pt x="189" y="633"/>
                  </a:cubicBezTo>
                  <a:cubicBezTo>
                    <a:pt x="245" y="451"/>
                    <a:pt x="238" y="114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5335900" y="2410325"/>
              <a:ext cx="102350" cy="194500"/>
            </a:xfrm>
            <a:custGeom>
              <a:avLst/>
              <a:gdLst/>
              <a:ahLst/>
              <a:cxnLst/>
              <a:rect l="l" t="t" r="r" b="b"/>
              <a:pathLst>
                <a:path w="4094" h="7780" extrusionOk="0">
                  <a:moveTo>
                    <a:pt x="898" y="1"/>
                  </a:moveTo>
                  <a:cubicBezTo>
                    <a:pt x="807" y="1262"/>
                    <a:pt x="513" y="2447"/>
                    <a:pt x="337" y="3694"/>
                  </a:cubicBezTo>
                  <a:cubicBezTo>
                    <a:pt x="1" y="6056"/>
                    <a:pt x="814" y="6967"/>
                    <a:pt x="1010" y="7143"/>
                  </a:cubicBezTo>
                  <a:cubicBezTo>
                    <a:pt x="1368" y="7465"/>
                    <a:pt x="2088" y="7780"/>
                    <a:pt x="2706" y="7780"/>
                  </a:cubicBezTo>
                  <a:cubicBezTo>
                    <a:pt x="3165" y="7780"/>
                    <a:pt x="3568" y="7607"/>
                    <a:pt x="3729" y="7136"/>
                  </a:cubicBezTo>
                  <a:cubicBezTo>
                    <a:pt x="4094" y="6105"/>
                    <a:pt x="3120" y="4591"/>
                    <a:pt x="2811" y="3624"/>
                  </a:cubicBezTo>
                  <a:cubicBezTo>
                    <a:pt x="2461" y="2517"/>
                    <a:pt x="2216" y="1375"/>
                    <a:pt x="2082" y="225"/>
                  </a:cubicBezTo>
                  <a:cubicBezTo>
                    <a:pt x="1767" y="148"/>
                    <a:pt x="1213" y="78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5402975" y="2510050"/>
              <a:ext cx="23200" cy="63950"/>
            </a:xfrm>
            <a:custGeom>
              <a:avLst/>
              <a:gdLst/>
              <a:ahLst/>
              <a:cxnLst/>
              <a:rect l="l" t="t" r="r" b="b"/>
              <a:pathLst>
                <a:path w="928" h="2558" extrusionOk="0">
                  <a:moveTo>
                    <a:pt x="94" y="0"/>
                  </a:moveTo>
                  <a:cubicBezTo>
                    <a:pt x="47" y="0"/>
                    <a:pt x="1" y="44"/>
                    <a:pt x="30" y="98"/>
                  </a:cubicBezTo>
                  <a:cubicBezTo>
                    <a:pt x="275" y="476"/>
                    <a:pt x="444" y="897"/>
                    <a:pt x="500" y="1352"/>
                  </a:cubicBezTo>
                  <a:cubicBezTo>
                    <a:pt x="542" y="1745"/>
                    <a:pt x="458" y="2109"/>
                    <a:pt x="423" y="2502"/>
                  </a:cubicBezTo>
                  <a:cubicBezTo>
                    <a:pt x="423" y="2536"/>
                    <a:pt x="454" y="2557"/>
                    <a:pt x="484" y="2557"/>
                  </a:cubicBezTo>
                  <a:cubicBezTo>
                    <a:pt x="502" y="2557"/>
                    <a:pt x="520" y="2549"/>
                    <a:pt x="528" y="2530"/>
                  </a:cubicBezTo>
                  <a:cubicBezTo>
                    <a:pt x="927" y="1773"/>
                    <a:pt x="626" y="680"/>
                    <a:pt x="149" y="28"/>
                  </a:cubicBezTo>
                  <a:cubicBezTo>
                    <a:pt x="135" y="9"/>
                    <a:pt x="114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5414000" y="2509150"/>
              <a:ext cx="25575" cy="50225"/>
            </a:xfrm>
            <a:custGeom>
              <a:avLst/>
              <a:gdLst/>
              <a:ahLst/>
              <a:cxnLst/>
              <a:rect l="l" t="t" r="r" b="b"/>
              <a:pathLst>
                <a:path w="1023" h="2009" extrusionOk="0">
                  <a:moveTo>
                    <a:pt x="83" y="0"/>
                  </a:moveTo>
                  <a:cubicBezTo>
                    <a:pt x="40" y="0"/>
                    <a:pt x="0" y="63"/>
                    <a:pt x="38" y="106"/>
                  </a:cubicBezTo>
                  <a:cubicBezTo>
                    <a:pt x="486" y="659"/>
                    <a:pt x="725" y="1283"/>
                    <a:pt x="907" y="1970"/>
                  </a:cubicBezTo>
                  <a:cubicBezTo>
                    <a:pt x="916" y="1996"/>
                    <a:pt x="942" y="2008"/>
                    <a:pt x="966" y="2008"/>
                  </a:cubicBezTo>
                  <a:cubicBezTo>
                    <a:pt x="995" y="2008"/>
                    <a:pt x="1023" y="1990"/>
                    <a:pt x="1019" y="1956"/>
                  </a:cubicBezTo>
                  <a:cubicBezTo>
                    <a:pt x="956" y="1227"/>
                    <a:pt x="598" y="568"/>
                    <a:pt x="122" y="22"/>
                  </a:cubicBezTo>
                  <a:cubicBezTo>
                    <a:pt x="110" y="7"/>
                    <a:pt x="96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5454875" y="2635950"/>
              <a:ext cx="229900" cy="288000"/>
            </a:xfrm>
            <a:custGeom>
              <a:avLst/>
              <a:gdLst/>
              <a:ahLst/>
              <a:cxnLst/>
              <a:rect l="l" t="t" r="r" b="b"/>
              <a:pathLst>
                <a:path w="9196" h="11520" extrusionOk="0">
                  <a:moveTo>
                    <a:pt x="7737" y="0"/>
                  </a:moveTo>
                  <a:cubicBezTo>
                    <a:pt x="7615" y="0"/>
                    <a:pt x="6366" y="993"/>
                    <a:pt x="4031" y="993"/>
                  </a:cubicBezTo>
                  <a:cubicBezTo>
                    <a:pt x="3063" y="993"/>
                    <a:pt x="1908" y="823"/>
                    <a:pt x="568" y="339"/>
                  </a:cubicBezTo>
                  <a:cubicBezTo>
                    <a:pt x="1" y="2330"/>
                    <a:pt x="211" y="3206"/>
                    <a:pt x="449" y="4061"/>
                  </a:cubicBezTo>
                  <a:cubicBezTo>
                    <a:pt x="1248" y="6892"/>
                    <a:pt x="2776" y="10887"/>
                    <a:pt x="3547" y="11504"/>
                  </a:cubicBezTo>
                  <a:cubicBezTo>
                    <a:pt x="3561" y="11514"/>
                    <a:pt x="3634" y="11519"/>
                    <a:pt x="3753" y="11519"/>
                  </a:cubicBezTo>
                  <a:cubicBezTo>
                    <a:pt x="4739" y="11519"/>
                    <a:pt x="8888" y="11192"/>
                    <a:pt x="8894" y="11111"/>
                  </a:cubicBezTo>
                  <a:cubicBezTo>
                    <a:pt x="9000" y="9058"/>
                    <a:pt x="8663" y="7200"/>
                    <a:pt x="9021" y="5168"/>
                  </a:cubicBezTo>
                  <a:cubicBezTo>
                    <a:pt x="9196" y="4187"/>
                    <a:pt x="9147" y="2407"/>
                    <a:pt x="8656" y="1538"/>
                  </a:cubicBezTo>
                  <a:cubicBezTo>
                    <a:pt x="8495" y="1264"/>
                    <a:pt x="8131" y="423"/>
                    <a:pt x="7745" y="3"/>
                  </a:cubicBezTo>
                  <a:cubicBezTo>
                    <a:pt x="7743" y="1"/>
                    <a:pt x="7741" y="0"/>
                    <a:pt x="7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5531950" y="2708900"/>
              <a:ext cx="32775" cy="39300"/>
            </a:xfrm>
            <a:custGeom>
              <a:avLst/>
              <a:gdLst/>
              <a:ahLst/>
              <a:cxnLst/>
              <a:rect l="l" t="t" r="r" b="b"/>
              <a:pathLst>
                <a:path w="1311" h="1572" extrusionOk="0">
                  <a:moveTo>
                    <a:pt x="79" y="1"/>
                  </a:moveTo>
                  <a:cubicBezTo>
                    <a:pt x="39" y="1"/>
                    <a:pt x="0" y="43"/>
                    <a:pt x="29" y="91"/>
                  </a:cubicBezTo>
                  <a:cubicBezTo>
                    <a:pt x="205" y="379"/>
                    <a:pt x="380" y="659"/>
                    <a:pt x="583" y="932"/>
                  </a:cubicBezTo>
                  <a:cubicBezTo>
                    <a:pt x="751" y="1164"/>
                    <a:pt x="934" y="1416"/>
                    <a:pt x="1186" y="1563"/>
                  </a:cubicBezTo>
                  <a:cubicBezTo>
                    <a:pt x="1196" y="1569"/>
                    <a:pt x="1207" y="1571"/>
                    <a:pt x="1217" y="1571"/>
                  </a:cubicBezTo>
                  <a:cubicBezTo>
                    <a:pt x="1269" y="1571"/>
                    <a:pt x="1311" y="1505"/>
                    <a:pt x="1270" y="1458"/>
                  </a:cubicBezTo>
                  <a:cubicBezTo>
                    <a:pt x="835" y="1024"/>
                    <a:pt x="485" y="533"/>
                    <a:pt x="128" y="28"/>
                  </a:cubicBezTo>
                  <a:cubicBezTo>
                    <a:pt x="115" y="9"/>
                    <a:pt x="97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5560625" y="2723650"/>
              <a:ext cx="58850" cy="209975"/>
            </a:xfrm>
            <a:custGeom>
              <a:avLst/>
              <a:gdLst/>
              <a:ahLst/>
              <a:cxnLst/>
              <a:rect l="l" t="t" r="r" b="b"/>
              <a:pathLst>
                <a:path w="2354" h="8399" extrusionOk="0">
                  <a:moveTo>
                    <a:pt x="69" y="1"/>
                  </a:moveTo>
                  <a:cubicBezTo>
                    <a:pt x="34" y="1"/>
                    <a:pt x="0" y="24"/>
                    <a:pt x="4" y="69"/>
                  </a:cubicBezTo>
                  <a:cubicBezTo>
                    <a:pt x="46" y="1506"/>
                    <a:pt x="340" y="2936"/>
                    <a:pt x="698" y="4323"/>
                  </a:cubicBezTo>
                  <a:cubicBezTo>
                    <a:pt x="887" y="5059"/>
                    <a:pt x="1104" y="5788"/>
                    <a:pt x="1363" y="6496"/>
                  </a:cubicBezTo>
                  <a:cubicBezTo>
                    <a:pt x="1574" y="7099"/>
                    <a:pt x="1791" y="7849"/>
                    <a:pt x="2183" y="8367"/>
                  </a:cubicBezTo>
                  <a:cubicBezTo>
                    <a:pt x="2200" y="8389"/>
                    <a:pt x="2227" y="8399"/>
                    <a:pt x="2253" y="8399"/>
                  </a:cubicBezTo>
                  <a:cubicBezTo>
                    <a:pt x="2304" y="8399"/>
                    <a:pt x="2354" y="8362"/>
                    <a:pt x="2331" y="8297"/>
                  </a:cubicBezTo>
                  <a:cubicBezTo>
                    <a:pt x="2254" y="8031"/>
                    <a:pt x="2099" y="7771"/>
                    <a:pt x="1987" y="7512"/>
                  </a:cubicBezTo>
                  <a:cubicBezTo>
                    <a:pt x="1840" y="7176"/>
                    <a:pt x="1707" y="6839"/>
                    <a:pt x="1581" y="6496"/>
                  </a:cubicBezTo>
                  <a:cubicBezTo>
                    <a:pt x="1328" y="5781"/>
                    <a:pt x="1104" y="5052"/>
                    <a:pt x="908" y="4323"/>
                  </a:cubicBezTo>
                  <a:cubicBezTo>
                    <a:pt x="543" y="2929"/>
                    <a:pt x="263" y="1506"/>
                    <a:pt x="144" y="69"/>
                  </a:cubicBezTo>
                  <a:cubicBezTo>
                    <a:pt x="140" y="24"/>
                    <a:pt x="104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5617500" y="2667900"/>
              <a:ext cx="46675" cy="16325"/>
            </a:xfrm>
            <a:custGeom>
              <a:avLst/>
              <a:gdLst/>
              <a:ahLst/>
              <a:cxnLst/>
              <a:rect l="l" t="t" r="r" b="b"/>
              <a:pathLst>
                <a:path w="1867" h="653" extrusionOk="0">
                  <a:moveTo>
                    <a:pt x="91" y="1"/>
                  </a:moveTo>
                  <a:cubicBezTo>
                    <a:pt x="47" y="1"/>
                    <a:pt x="1" y="39"/>
                    <a:pt x="14" y="98"/>
                  </a:cubicBezTo>
                  <a:cubicBezTo>
                    <a:pt x="85" y="504"/>
                    <a:pt x="437" y="652"/>
                    <a:pt x="824" y="652"/>
                  </a:cubicBezTo>
                  <a:cubicBezTo>
                    <a:pt x="1192" y="652"/>
                    <a:pt x="1593" y="518"/>
                    <a:pt x="1815" y="344"/>
                  </a:cubicBezTo>
                  <a:cubicBezTo>
                    <a:pt x="1866" y="305"/>
                    <a:pt x="1823" y="237"/>
                    <a:pt x="1767" y="237"/>
                  </a:cubicBezTo>
                  <a:cubicBezTo>
                    <a:pt x="1762" y="237"/>
                    <a:pt x="1757" y="237"/>
                    <a:pt x="1752" y="239"/>
                  </a:cubicBezTo>
                  <a:cubicBezTo>
                    <a:pt x="1501" y="301"/>
                    <a:pt x="1096" y="449"/>
                    <a:pt x="752" y="449"/>
                  </a:cubicBezTo>
                  <a:cubicBezTo>
                    <a:pt x="480" y="449"/>
                    <a:pt x="247" y="357"/>
                    <a:pt x="161" y="56"/>
                  </a:cubicBezTo>
                  <a:cubicBezTo>
                    <a:pt x="150" y="17"/>
                    <a:pt x="121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5462600" y="2679350"/>
              <a:ext cx="38375" cy="16750"/>
            </a:xfrm>
            <a:custGeom>
              <a:avLst/>
              <a:gdLst/>
              <a:ahLst/>
              <a:cxnLst/>
              <a:rect l="l" t="t" r="r" b="b"/>
              <a:pathLst>
                <a:path w="1535" h="670" extrusionOk="0">
                  <a:moveTo>
                    <a:pt x="1395" y="0"/>
                  </a:moveTo>
                  <a:cubicBezTo>
                    <a:pt x="1378" y="0"/>
                    <a:pt x="1360" y="8"/>
                    <a:pt x="1353" y="19"/>
                  </a:cubicBezTo>
                  <a:cubicBezTo>
                    <a:pt x="1234" y="271"/>
                    <a:pt x="1086" y="495"/>
                    <a:pt x="778" y="502"/>
                  </a:cubicBezTo>
                  <a:cubicBezTo>
                    <a:pt x="762" y="503"/>
                    <a:pt x="746" y="504"/>
                    <a:pt x="730" y="504"/>
                  </a:cubicBezTo>
                  <a:cubicBezTo>
                    <a:pt x="503" y="504"/>
                    <a:pt x="293" y="417"/>
                    <a:pt x="70" y="397"/>
                  </a:cubicBezTo>
                  <a:cubicBezTo>
                    <a:pt x="14" y="397"/>
                    <a:pt x="0" y="467"/>
                    <a:pt x="42" y="495"/>
                  </a:cubicBezTo>
                  <a:cubicBezTo>
                    <a:pt x="211" y="595"/>
                    <a:pt x="493" y="670"/>
                    <a:pt x="738" y="670"/>
                  </a:cubicBezTo>
                  <a:cubicBezTo>
                    <a:pt x="838" y="670"/>
                    <a:pt x="932" y="657"/>
                    <a:pt x="1009" y="629"/>
                  </a:cubicBezTo>
                  <a:cubicBezTo>
                    <a:pt x="1227" y="552"/>
                    <a:pt x="1535" y="271"/>
                    <a:pt x="1430" y="19"/>
                  </a:cubicBezTo>
                  <a:cubicBezTo>
                    <a:pt x="1423" y="6"/>
                    <a:pt x="1409" y="0"/>
                    <a:pt x="1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5541125" y="2677500"/>
              <a:ext cx="15700" cy="39375"/>
            </a:xfrm>
            <a:custGeom>
              <a:avLst/>
              <a:gdLst/>
              <a:ahLst/>
              <a:cxnLst/>
              <a:rect l="l" t="t" r="r" b="b"/>
              <a:pathLst>
                <a:path w="628" h="1575" extrusionOk="0">
                  <a:moveTo>
                    <a:pt x="80" y="1"/>
                  </a:moveTo>
                  <a:cubicBezTo>
                    <a:pt x="39" y="1"/>
                    <a:pt x="1" y="32"/>
                    <a:pt x="13" y="86"/>
                  </a:cubicBezTo>
                  <a:cubicBezTo>
                    <a:pt x="118" y="562"/>
                    <a:pt x="237" y="1116"/>
                    <a:pt x="489" y="1544"/>
                  </a:cubicBezTo>
                  <a:cubicBezTo>
                    <a:pt x="501" y="1565"/>
                    <a:pt x="522" y="1574"/>
                    <a:pt x="543" y="1574"/>
                  </a:cubicBezTo>
                  <a:cubicBezTo>
                    <a:pt x="584" y="1574"/>
                    <a:pt x="627" y="1539"/>
                    <a:pt x="609" y="1488"/>
                  </a:cubicBezTo>
                  <a:cubicBezTo>
                    <a:pt x="426" y="1025"/>
                    <a:pt x="328" y="520"/>
                    <a:pt x="153" y="51"/>
                  </a:cubicBezTo>
                  <a:cubicBezTo>
                    <a:pt x="139" y="16"/>
                    <a:pt x="109" y="1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5497125" y="2251950"/>
              <a:ext cx="79375" cy="129675"/>
            </a:xfrm>
            <a:custGeom>
              <a:avLst/>
              <a:gdLst/>
              <a:ahLst/>
              <a:cxnLst/>
              <a:rect l="l" t="t" r="r" b="b"/>
              <a:pathLst>
                <a:path w="3175" h="5187" extrusionOk="0">
                  <a:moveTo>
                    <a:pt x="1836" y="0"/>
                  </a:moveTo>
                  <a:cubicBezTo>
                    <a:pt x="1794" y="848"/>
                    <a:pt x="1675" y="1703"/>
                    <a:pt x="1219" y="2411"/>
                  </a:cubicBezTo>
                  <a:cubicBezTo>
                    <a:pt x="1023" y="2720"/>
                    <a:pt x="771" y="2993"/>
                    <a:pt x="469" y="3210"/>
                  </a:cubicBezTo>
                  <a:cubicBezTo>
                    <a:pt x="343" y="3301"/>
                    <a:pt x="210" y="3385"/>
                    <a:pt x="63" y="3441"/>
                  </a:cubicBezTo>
                  <a:cubicBezTo>
                    <a:pt x="56" y="3820"/>
                    <a:pt x="35" y="4191"/>
                    <a:pt x="7" y="4528"/>
                  </a:cubicBezTo>
                  <a:cubicBezTo>
                    <a:pt x="0" y="4633"/>
                    <a:pt x="397" y="5186"/>
                    <a:pt x="1491" y="5186"/>
                  </a:cubicBezTo>
                  <a:cubicBezTo>
                    <a:pt x="1559" y="5186"/>
                    <a:pt x="1629" y="5184"/>
                    <a:pt x="1703" y="5179"/>
                  </a:cubicBezTo>
                  <a:cubicBezTo>
                    <a:pt x="2284" y="5137"/>
                    <a:pt x="3175" y="4198"/>
                    <a:pt x="3090" y="3589"/>
                  </a:cubicBezTo>
                  <a:cubicBezTo>
                    <a:pt x="3083" y="3511"/>
                    <a:pt x="2404" y="1815"/>
                    <a:pt x="1920" y="119"/>
                  </a:cubicBezTo>
                  <a:cubicBezTo>
                    <a:pt x="1906" y="63"/>
                    <a:pt x="1871" y="21"/>
                    <a:pt x="1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5491325" y="2251125"/>
              <a:ext cx="51700" cy="86875"/>
            </a:xfrm>
            <a:custGeom>
              <a:avLst/>
              <a:gdLst/>
              <a:ahLst/>
              <a:cxnLst/>
              <a:rect l="l" t="t" r="r" b="b"/>
              <a:pathLst>
                <a:path w="2068" h="3475" extrusionOk="0">
                  <a:moveTo>
                    <a:pt x="1940" y="1"/>
                  </a:moveTo>
                  <a:cubicBezTo>
                    <a:pt x="1652" y="1"/>
                    <a:pt x="1171" y="338"/>
                    <a:pt x="926" y="440"/>
                  </a:cubicBezTo>
                  <a:cubicBezTo>
                    <a:pt x="792" y="496"/>
                    <a:pt x="0" y="958"/>
                    <a:pt x="50" y="1127"/>
                  </a:cubicBezTo>
                  <a:cubicBezTo>
                    <a:pt x="260" y="1827"/>
                    <a:pt x="309" y="2668"/>
                    <a:pt x="295" y="3474"/>
                  </a:cubicBezTo>
                  <a:cubicBezTo>
                    <a:pt x="435" y="3418"/>
                    <a:pt x="575" y="3334"/>
                    <a:pt x="701" y="3243"/>
                  </a:cubicBezTo>
                  <a:cubicBezTo>
                    <a:pt x="1003" y="3026"/>
                    <a:pt x="1255" y="2753"/>
                    <a:pt x="1451" y="2444"/>
                  </a:cubicBezTo>
                  <a:cubicBezTo>
                    <a:pt x="1900" y="1736"/>
                    <a:pt x="2026" y="881"/>
                    <a:pt x="2068" y="33"/>
                  </a:cubicBezTo>
                  <a:cubicBezTo>
                    <a:pt x="2032" y="11"/>
                    <a:pt x="1989" y="1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5437700" y="2172750"/>
              <a:ext cx="111825" cy="146750"/>
            </a:xfrm>
            <a:custGeom>
              <a:avLst/>
              <a:gdLst/>
              <a:ahLst/>
              <a:cxnLst/>
              <a:rect l="l" t="t" r="r" b="b"/>
              <a:pathLst>
                <a:path w="4473" h="5870" extrusionOk="0">
                  <a:moveTo>
                    <a:pt x="1988" y="1"/>
                  </a:moveTo>
                  <a:cubicBezTo>
                    <a:pt x="1525" y="1"/>
                    <a:pt x="1072" y="112"/>
                    <a:pt x="681" y="365"/>
                  </a:cubicBezTo>
                  <a:cubicBezTo>
                    <a:pt x="526" y="463"/>
                    <a:pt x="379" y="582"/>
                    <a:pt x="295" y="743"/>
                  </a:cubicBezTo>
                  <a:cubicBezTo>
                    <a:pt x="218" y="883"/>
                    <a:pt x="190" y="1045"/>
                    <a:pt x="169" y="1206"/>
                  </a:cubicBezTo>
                  <a:cubicBezTo>
                    <a:pt x="1" y="2615"/>
                    <a:pt x="113" y="4219"/>
                    <a:pt x="1108" y="5320"/>
                  </a:cubicBezTo>
                  <a:cubicBezTo>
                    <a:pt x="1397" y="5634"/>
                    <a:pt x="1810" y="5869"/>
                    <a:pt x="2231" y="5869"/>
                  </a:cubicBezTo>
                  <a:cubicBezTo>
                    <a:pt x="2279" y="5869"/>
                    <a:pt x="2328" y="5866"/>
                    <a:pt x="2377" y="5859"/>
                  </a:cubicBezTo>
                  <a:cubicBezTo>
                    <a:pt x="2636" y="5824"/>
                    <a:pt x="2874" y="5698"/>
                    <a:pt x="3085" y="5544"/>
                  </a:cubicBezTo>
                  <a:cubicBezTo>
                    <a:pt x="3379" y="5327"/>
                    <a:pt x="3638" y="5053"/>
                    <a:pt x="3834" y="4745"/>
                  </a:cubicBezTo>
                  <a:cubicBezTo>
                    <a:pt x="4360" y="3911"/>
                    <a:pt x="4437" y="2881"/>
                    <a:pt x="4465" y="1900"/>
                  </a:cubicBezTo>
                  <a:cubicBezTo>
                    <a:pt x="4472" y="1689"/>
                    <a:pt x="4472" y="1479"/>
                    <a:pt x="4409" y="1276"/>
                  </a:cubicBezTo>
                  <a:cubicBezTo>
                    <a:pt x="4297" y="904"/>
                    <a:pt x="3968" y="638"/>
                    <a:pt x="3624" y="449"/>
                  </a:cubicBezTo>
                  <a:cubicBezTo>
                    <a:pt x="3131" y="168"/>
                    <a:pt x="2553" y="1"/>
                    <a:pt x="19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5461225" y="2237350"/>
              <a:ext cx="18725" cy="43775"/>
            </a:xfrm>
            <a:custGeom>
              <a:avLst/>
              <a:gdLst/>
              <a:ahLst/>
              <a:cxnLst/>
              <a:rect l="l" t="t" r="r" b="b"/>
              <a:pathLst>
                <a:path w="749" h="1751" extrusionOk="0">
                  <a:moveTo>
                    <a:pt x="118" y="1"/>
                  </a:moveTo>
                  <a:cubicBezTo>
                    <a:pt x="78" y="1"/>
                    <a:pt x="57" y="58"/>
                    <a:pt x="97" y="87"/>
                  </a:cubicBezTo>
                  <a:cubicBezTo>
                    <a:pt x="300" y="220"/>
                    <a:pt x="293" y="647"/>
                    <a:pt x="265" y="844"/>
                  </a:cubicBezTo>
                  <a:cubicBezTo>
                    <a:pt x="230" y="1040"/>
                    <a:pt x="69" y="1201"/>
                    <a:pt x="41" y="1390"/>
                  </a:cubicBezTo>
                  <a:cubicBezTo>
                    <a:pt x="0" y="1669"/>
                    <a:pt x="305" y="1750"/>
                    <a:pt x="547" y="1750"/>
                  </a:cubicBezTo>
                  <a:cubicBezTo>
                    <a:pt x="597" y="1750"/>
                    <a:pt x="645" y="1747"/>
                    <a:pt x="686" y="1741"/>
                  </a:cubicBezTo>
                  <a:cubicBezTo>
                    <a:pt x="749" y="1734"/>
                    <a:pt x="742" y="1628"/>
                    <a:pt x="686" y="1621"/>
                  </a:cubicBezTo>
                  <a:cubicBezTo>
                    <a:pt x="546" y="1586"/>
                    <a:pt x="216" y="1607"/>
                    <a:pt x="223" y="1376"/>
                  </a:cubicBezTo>
                  <a:cubicBezTo>
                    <a:pt x="223" y="1341"/>
                    <a:pt x="307" y="1222"/>
                    <a:pt x="328" y="1173"/>
                  </a:cubicBezTo>
                  <a:cubicBezTo>
                    <a:pt x="405" y="991"/>
                    <a:pt x="426" y="787"/>
                    <a:pt x="405" y="591"/>
                  </a:cubicBezTo>
                  <a:cubicBezTo>
                    <a:pt x="391" y="402"/>
                    <a:pt x="335" y="108"/>
                    <a:pt x="146" y="10"/>
                  </a:cubicBezTo>
                  <a:cubicBezTo>
                    <a:pt x="136" y="3"/>
                    <a:pt x="127" y="1"/>
                    <a:pt x="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5435250" y="2152025"/>
              <a:ext cx="130750" cy="85700"/>
            </a:xfrm>
            <a:custGeom>
              <a:avLst/>
              <a:gdLst/>
              <a:ahLst/>
              <a:cxnLst/>
              <a:rect l="l" t="t" r="r" b="b"/>
              <a:pathLst>
                <a:path w="5230" h="3428" extrusionOk="0">
                  <a:moveTo>
                    <a:pt x="2289" y="1"/>
                  </a:moveTo>
                  <a:cubicBezTo>
                    <a:pt x="2091" y="1"/>
                    <a:pt x="1897" y="31"/>
                    <a:pt x="1718" y="115"/>
                  </a:cubicBezTo>
                  <a:cubicBezTo>
                    <a:pt x="1536" y="199"/>
                    <a:pt x="1374" y="332"/>
                    <a:pt x="1192" y="402"/>
                  </a:cubicBezTo>
                  <a:cubicBezTo>
                    <a:pt x="1059" y="451"/>
                    <a:pt x="919" y="472"/>
                    <a:pt x="793" y="528"/>
                  </a:cubicBezTo>
                  <a:cubicBezTo>
                    <a:pt x="540" y="647"/>
                    <a:pt x="1" y="1453"/>
                    <a:pt x="330" y="1670"/>
                  </a:cubicBezTo>
                  <a:cubicBezTo>
                    <a:pt x="430" y="1737"/>
                    <a:pt x="525" y="1764"/>
                    <a:pt x="616" y="1764"/>
                  </a:cubicBezTo>
                  <a:cubicBezTo>
                    <a:pt x="1013" y="1764"/>
                    <a:pt x="1320" y="1236"/>
                    <a:pt x="1571" y="1145"/>
                  </a:cubicBezTo>
                  <a:cubicBezTo>
                    <a:pt x="1644" y="1119"/>
                    <a:pt x="1717" y="1107"/>
                    <a:pt x="1790" y="1107"/>
                  </a:cubicBezTo>
                  <a:cubicBezTo>
                    <a:pt x="2617" y="1107"/>
                    <a:pt x="3410" y="2634"/>
                    <a:pt x="3918" y="3072"/>
                  </a:cubicBezTo>
                  <a:cubicBezTo>
                    <a:pt x="4240" y="3357"/>
                    <a:pt x="4614" y="3427"/>
                    <a:pt x="5031" y="3427"/>
                  </a:cubicBezTo>
                  <a:cubicBezTo>
                    <a:pt x="5096" y="3427"/>
                    <a:pt x="5162" y="3425"/>
                    <a:pt x="5229" y="3423"/>
                  </a:cubicBezTo>
                  <a:cubicBezTo>
                    <a:pt x="5222" y="2897"/>
                    <a:pt x="5194" y="2364"/>
                    <a:pt x="5047" y="1853"/>
                  </a:cubicBezTo>
                  <a:cubicBezTo>
                    <a:pt x="4900" y="1348"/>
                    <a:pt x="4626" y="864"/>
                    <a:pt x="4199" y="556"/>
                  </a:cubicBezTo>
                  <a:cubicBezTo>
                    <a:pt x="3848" y="311"/>
                    <a:pt x="3421" y="192"/>
                    <a:pt x="3000" y="93"/>
                  </a:cubicBezTo>
                  <a:cubicBezTo>
                    <a:pt x="2768" y="44"/>
                    <a:pt x="2525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5541600" y="2225000"/>
              <a:ext cx="20525" cy="40975"/>
            </a:xfrm>
            <a:custGeom>
              <a:avLst/>
              <a:gdLst/>
              <a:ahLst/>
              <a:cxnLst/>
              <a:rect l="l" t="t" r="r" b="b"/>
              <a:pathLst>
                <a:path w="821" h="1639" extrusionOk="0">
                  <a:moveTo>
                    <a:pt x="437" y="0"/>
                  </a:moveTo>
                  <a:cubicBezTo>
                    <a:pt x="423" y="0"/>
                    <a:pt x="408" y="2"/>
                    <a:pt x="393" y="6"/>
                  </a:cubicBezTo>
                  <a:cubicBezTo>
                    <a:pt x="309" y="27"/>
                    <a:pt x="260" y="97"/>
                    <a:pt x="218" y="167"/>
                  </a:cubicBezTo>
                  <a:cubicBezTo>
                    <a:pt x="113" y="349"/>
                    <a:pt x="43" y="546"/>
                    <a:pt x="15" y="742"/>
                  </a:cubicBezTo>
                  <a:lnTo>
                    <a:pt x="1" y="777"/>
                  </a:lnTo>
                  <a:lnTo>
                    <a:pt x="22" y="1197"/>
                  </a:lnTo>
                  <a:cubicBezTo>
                    <a:pt x="29" y="1324"/>
                    <a:pt x="43" y="1457"/>
                    <a:pt x="127" y="1548"/>
                  </a:cubicBezTo>
                  <a:cubicBezTo>
                    <a:pt x="184" y="1610"/>
                    <a:pt x="262" y="1638"/>
                    <a:pt x="345" y="1638"/>
                  </a:cubicBezTo>
                  <a:cubicBezTo>
                    <a:pt x="466" y="1638"/>
                    <a:pt x="594" y="1578"/>
                    <a:pt x="674" y="1478"/>
                  </a:cubicBezTo>
                  <a:cubicBezTo>
                    <a:pt x="800" y="1317"/>
                    <a:pt x="821" y="1092"/>
                    <a:pt x="814" y="889"/>
                  </a:cubicBezTo>
                  <a:cubicBezTo>
                    <a:pt x="807" y="665"/>
                    <a:pt x="786" y="440"/>
                    <a:pt x="695" y="230"/>
                  </a:cubicBezTo>
                  <a:cubicBezTo>
                    <a:pt x="651" y="118"/>
                    <a:pt x="552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5440700" y="2231450"/>
              <a:ext cx="23150" cy="10000"/>
            </a:xfrm>
            <a:custGeom>
              <a:avLst/>
              <a:gdLst/>
              <a:ahLst/>
              <a:cxnLst/>
              <a:rect l="l" t="t" r="r" b="b"/>
              <a:pathLst>
                <a:path w="926" h="400" extrusionOk="0">
                  <a:moveTo>
                    <a:pt x="88" y="1"/>
                  </a:moveTo>
                  <a:cubicBezTo>
                    <a:pt x="44" y="1"/>
                    <a:pt x="1" y="57"/>
                    <a:pt x="42" y="98"/>
                  </a:cubicBezTo>
                  <a:cubicBezTo>
                    <a:pt x="200" y="236"/>
                    <a:pt x="418" y="400"/>
                    <a:pt x="638" y="400"/>
                  </a:cubicBezTo>
                  <a:cubicBezTo>
                    <a:pt x="643" y="400"/>
                    <a:pt x="647" y="400"/>
                    <a:pt x="652" y="400"/>
                  </a:cubicBezTo>
                  <a:cubicBezTo>
                    <a:pt x="750" y="393"/>
                    <a:pt x="925" y="309"/>
                    <a:pt x="883" y="182"/>
                  </a:cubicBezTo>
                  <a:cubicBezTo>
                    <a:pt x="869" y="154"/>
                    <a:pt x="848" y="147"/>
                    <a:pt x="820" y="147"/>
                  </a:cubicBezTo>
                  <a:cubicBezTo>
                    <a:pt x="778" y="154"/>
                    <a:pt x="771" y="182"/>
                    <a:pt x="743" y="210"/>
                  </a:cubicBezTo>
                  <a:cubicBezTo>
                    <a:pt x="709" y="240"/>
                    <a:pt x="678" y="252"/>
                    <a:pt x="639" y="252"/>
                  </a:cubicBezTo>
                  <a:cubicBezTo>
                    <a:pt x="622" y="252"/>
                    <a:pt x="603" y="250"/>
                    <a:pt x="582" y="246"/>
                  </a:cubicBezTo>
                  <a:cubicBezTo>
                    <a:pt x="399" y="217"/>
                    <a:pt x="273" y="84"/>
                    <a:pt x="112" y="7"/>
                  </a:cubicBezTo>
                  <a:cubicBezTo>
                    <a:pt x="104" y="3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5472450" y="2216825"/>
              <a:ext cx="32600" cy="21050"/>
            </a:xfrm>
            <a:custGeom>
              <a:avLst/>
              <a:gdLst/>
              <a:ahLst/>
              <a:cxnLst/>
              <a:rect l="l" t="t" r="r" b="b"/>
              <a:pathLst>
                <a:path w="1304" h="842" extrusionOk="0">
                  <a:moveTo>
                    <a:pt x="1246" y="1"/>
                  </a:moveTo>
                  <a:cubicBezTo>
                    <a:pt x="1236" y="1"/>
                    <a:pt x="1227" y="4"/>
                    <a:pt x="1218" y="11"/>
                  </a:cubicBezTo>
                  <a:cubicBezTo>
                    <a:pt x="989" y="199"/>
                    <a:pt x="656" y="712"/>
                    <a:pt x="307" y="712"/>
                  </a:cubicBezTo>
                  <a:cubicBezTo>
                    <a:pt x="240" y="712"/>
                    <a:pt x="172" y="692"/>
                    <a:pt x="104" y="648"/>
                  </a:cubicBezTo>
                  <a:cubicBezTo>
                    <a:pt x="95" y="643"/>
                    <a:pt x="86" y="640"/>
                    <a:pt x="78" y="640"/>
                  </a:cubicBezTo>
                  <a:cubicBezTo>
                    <a:pt x="33" y="640"/>
                    <a:pt x="0" y="711"/>
                    <a:pt x="48" y="746"/>
                  </a:cubicBezTo>
                  <a:cubicBezTo>
                    <a:pt x="133" y="811"/>
                    <a:pt x="230" y="841"/>
                    <a:pt x="327" y="841"/>
                  </a:cubicBezTo>
                  <a:cubicBezTo>
                    <a:pt x="429" y="841"/>
                    <a:pt x="532" y="808"/>
                    <a:pt x="622" y="746"/>
                  </a:cubicBezTo>
                  <a:cubicBezTo>
                    <a:pt x="875" y="578"/>
                    <a:pt x="1134" y="319"/>
                    <a:pt x="1288" y="67"/>
                  </a:cubicBezTo>
                  <a:cubicBezTo>
                    <a:pt x="1304" y="30"/>
                    <a:pt x="1276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5472225" y="2285600"/>
              <a:ext cx="29250" cy="11525"/>
            </a:xfrm>
            <a:custGeom>
              <a:avLst/>
              <a:gdLst/>
              <a:ahLst/>
              <a:cxnLst/>
              <a:rect l="l" t="t" r="r" b="b"/>
              <a:pathLst>
                <a:path w="1170" h="461" extrusionOk="0">
                  <a:moveTo>
                    <a:pt x="719" y="1"/>
                  </a:moveTo>
                  <a:cubicBezTo>
                    <a:pt x="384" y="1"/>
                    <a:pt x="1" y="165"/>
                    <a:pt x="99" y="427"/>
                  </a:cubicBezTo>
                  <a:cubicBezTo>
                    <a:pt x="105" y="449"/>
                    <a:pt x="124" y="460"/>
                    <a:pt x="144" y="460"/>
                  </a:cubicBezTo>
                  <a:cubicBezTo>
                    <a:pt x="168" y="460"/>
                    <a:pt x="193" y="444"/>
                    <a:pt x="197" y="413"/>
                  </a:cubicBezTo>
                  <a:cubicBezTo>
                    <a:pt x="197" y="224"/>
                    <a:pt x="442" y="175"/>
                    <a:pt x="589" y="161"/>
                  </a:cubicBezTo>
                  <a:cubicBezTo>
                    <a:pt x="608" y="160"/>
                    <a:pt x="626" y="159"/>
                    <a:pt x="643" y="159"/>
                  </a:cubicBezTo>
                  <a:cubicBezTo>
                    <a:pt x="806" y="159"/>
                    <a:pt x="936" y="214"/>
                    <a:pt x="1101" y="245"/>
                  </a:cubicBezTo>
                  <a:cubicBezTo>
                    <a:pt x="1103" y="246"/>
                    <a:pt x="1106" y="246"/>
                    <a:pt x="1109" y="246"/>
                  </a:cubicBezTo>
                  <a:cubicBezTo>
                    <a:pt x="1141" y="246"/>
                    <a:pt x="1169" y="207"/>
                    <a:pt x="1150" y="175"/>
                  </a:cubicBezTo>
                  <a:cubicBezTo>
                    <a:pt x="1089" y="55"/>
                    <a:pt x="912" y="1"/>
                    <a:pt x="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5546175" y="2255275"/>
              <a:ext cx="7900" cy="6150"/>
            </a:xfrm>
            <a:custGeom>
              <a:avLst/>
              <a:gdLst/>
              <a:ahLst/>
              <a:cxnLst/>
              <a:rect l="l" t="t" r="r" b="b"/>
              <a:pathLst>
                <a:path w="316" h="246" extrusionOk="0">
                  <a:moveTo>
                    <a:pt x="161" y="0"/>
                  </a:moveTo>
                  <a:cubicBezTo>
                    <a:pt x="0" y="0"/>
                    <a:pt x="0" y="246"/>
                    <a:pt x="161" y="246"/>
                  </a:cubicBezTo>
                  <a:cubicBezTo>
                    <a:pt x="315" y="246"/>
                    <a:pt x="315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5544975" y="2236375"/>
              <a:ext cx="12025" cy="16075"/>
            </a:xfrm>
            <a:custGeom>
              <a:avLst/>
              <a:gdLst/>
              <a:ahLst/>
              <a:cxnLst/>
              <a:rect l="l" t="t" r="r" b="b"/>
              <a:pathLst>
                <a:path w="481" h="643" extrusionOk="0">
                  <a:moveTo>
                    <a:pt x="210" y="1"/>
                  </a:moveTo>
                  <a:cubicBezTo>
                    <a:pt x="40" y="1"/>
                    <a:pt x="1" y="236"/>
                    <a:pt x="20" y="371"/>
                  </a:cubicBezTo>
                  <a:cubicBezTo>
                    <a:pt x="24" y="406"/>
                    <a:pt x="50" y="423"/>
                    <a:pt x="75" y="423"/>
                  </a:cubicBezTo>
                  <a:cubicBezTo>
                    <a:pt x="101" y="423"/>
                    <a:pt x="125" y="406"/>
                    <a:pt x="125" y="371"/>
                  </a:cubicBezTo>
                  <a:cubicBezTo>
                    <a:pt x="118" y="315"/>
                    <a:pt x="118" y="245"/>
                    <a:pt x="139" y="189"/>
                  </a:cubicBezTo>
                  <a:cubicBezTo>
                    <a:pt x="160" y="145"/>
                    <a:pt x="187" y="127"/>
                    <a:pt x="214" y="127"/>
                  </a:cubicBezTo>
                  <a:cubicBezTo>
                    <a:pt x="253" y="127"/>
                    <a:pt x="291" y="163"/>
                    <a:pt x="307" y="217"/>
                  </a:cubicBezTo>
                  <a:cubicBezTo>
                    <a:pt x="356" y="350"/>
                    <a:pt x="272" y="518"/>
                    <a:pt x="385" y="630"/>
                  </a:cubicBezTo>
                  <a:cubicBezTo>
                    <a:pt x="393" y="639"/>
                    <a:pt x="406" y="643"/>
                    <a:pt x="419" y="643"/>
                  </a:cubicBezTo>
                  <a:cubicBezTo>
                    <a:pt x="448" y="643"/>
                    <a:pt x="480" y="622"/>
                    <a:pt x="476" y="588"/>
                  </a:cubicBezTo>
                  <a:cubicBezTo>
                    <a:pt x="469" y="525"/>
                    <a:pt x="448" y="462"/>
                    <a:pt x="448" y="392"/>
                  </a:cubicBezTo>
                  <a:cubicBezTo>
                    <a:pt x="448" y="329"/>
                    <a:pt x="448" y="273"/>
                    <a:pt x="434" y="210"/>
                  </a:cubicBezTo>
                  <a:cubicBezTo>
                    <a:pt x="413" y="126"/>
                    <a:pt x="356" y="35"/>
                    <a:pt x="258" y="6"/>
                  </a:cubicBezTo>
                  <a:cubicBezTo>
                    <a:pt x="241" y="2"/>
                    <a:pt x="22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5494300" y="2253275"/>
              <a:ext cx="19125" cy="10975"/>
            </a:xfrm>
            <a:custGeom>
              <a:avLst/>
              <a:gdLst/>
              <a:ahLst/>
              <a:cxnLst/>
              <a:rect l="l" t="t" r="r" b="b"/>
              <a:pathLst>
                <a:path w="765" h="439" extrusionOk="0">
                  <a:moveTo>
                    <a:pt x="538" y="0"/>
                  </a:moveTo>
                  <a:cubicBezTo>
                    <a:pt x="518" y="0"/>
                    <a:pt x="497" y="4"/>
                    <a:pt x="477" y="10"/>
                  </a:cubicBezTo>
                  <a:cubicBezTo>
                    <a:pt x="358" y="52"/>
                    <a:pt x="225" y="66"/>
                    <a:pt x="106" y="115"/>
                  </a:cubicBezTo>
                  <a:cubicBezTo>
                    <a:pt x="1" y="164"/>
                    <a:pt x="15" y="333"/>
                    <a:pt x="106" y="382"/>
                  </a:cubicBezTo>
                  <a:cubicBezTo>
                    <a:pt x="182" y="424"/>
                    <a:pt x="273" y="438"/>
                    <a:pt x="363" y="438"/>
                  </a:cubicBezTo>
                  <a:cubicBezTo>
                    <a:pt x="422" y="438"/>
                    <a:pt x="480" y="432"/>
                    <a:pt x="533" y="424"/>
                  </a:cubicBezTo>
                  <a:cubicBezTo>
                    <a:pt x="659" y="410"/>
                    <a:pt x="765" y="326"/>
                    <a:pt x="743" y="186"/>
                  </a:cubicBezTo>
                  <a:cubicBezTo>
                    <a:pt x="732" y="86"/>
                    <a:pt x="641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5445075" y="2262975"/>
              <a:ext cx="13325" cy="10000"/>
            </a:xfrm>
            <a:custGeom>
              <a:avLst/>
              <a:gdLst/>
              <a:ahLst/>
              <a:cxnLst/>
              <a:rect l="l" t="t" r="r" b="b"/>
              <a:pathLst>
                <a:path w="533" h="400" extrusionOk="0">
                  <a:moveTo>
                    <a:pt x="314" y="1"/>
                  </a:moveTo>
                  <a:cubicBezTo>
                    <a:pt x="296" y="1"/>
                    <a:pt x="278" y="3"/>
                    <a:pt x="260" y="8"/>
                  </a:cubicBezTo>
                  <a:lnTo>
                    <a:pt x="245" y="8"/>
                  </a:lnTo>
                  <a:cubicBezTo>
                    <a:pt x="233" y="14"/>
                    <a:pt x="220" y="15"/>
                    <a:pt x="202" y="20"/>
                  </a:cubicBezTo>
                  <a:lnTo>
                    <a:pt x="202" y="20"/>
                  </a:lnTo>
                  <a:cubicBezTo>
                    <a:pt x="205" y="19"/>
                    <a:pt x="209" y="17"/>
                    <a:pt x="210" y="15"/>
                  </a:cubicBezTo>
                  <a:lnTo>
                    <a:pt x="210" y="15"/>
                  </a:lnTo>
                  <a:cubicBezTo>
                    <a:pt x="189" y="22"/>
                    <a:pt x="161" y="22"/>
                    <a:pt x="140" y="29"/>
                  </a:cubicBezTo>
                  <a:cubicBezTo>
                    <a:pt x="70" y="50"/>
                    <a:pt x="21" y="106"/>
                    <a:pt x="7" y="176"/>
                  </a:cubicBezTo>
                  <a:cubicBezTo>
                    <a:pt x="0" y="253"/>
                    <a:pt x="35" y="316"/>
                    <a:pt x="98" y="358"/>
                  </a:cubicBezTo>
                  <a:cubicBezTo>
                    <a:pt x="141" y="388"/>
                    <a:pt x="198" y="400"/>
                    <a:pt x="256" y="400"/>
                  </a:cubicBezTo>
                  <a:cubicBezTo>
                    <a:pt x="294" y="400"/>
                    <a:pt x="331" y="395"/>
                    <a:pt x="365" y="386"/>
                  </a:cubicBezTo>
                  <a:cubicBezTo>
                    <a:pt x="463" y="358"/>
                    <a:pt x="533" y="246"/>
                    <a:pt x="498" y="141"/>
                  </a:cubicBezTo>
                  <a:cubicBezTo>
                    <a:pt x="475" y="54"/>
                    <a:pt x="399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5469275" y="2160575"/>
              <a:ext cx="70550" cy="44275"/>
            </a:xfrm>
            <a:custGeom>
              <a:avLst/>
              <a:gdLst/>
              <a:ahLst/>
              <a:cxnLst/>
              <a:rect l="l" t="t" r="r" b="b"/>
              <a:pathLst>
                <a:path w="2822" h="1771" extrusionOk="0">
                  <a:moveTo>
                    <a:pt x="646" y="1"/>
                  </a:moveTo>
                  <a:cubicBezTo>
                    <a:pt x="410" y="1"/>
                    <a:pt x="178" y="74"/>
                    <a:pt x="6" y="242"/>
                  </a:cubicBezTo>
                  <a:cubicBezTo>
                    <a:pt x="0" y="248"/>
                    <a:pt x="5" y="271"/>
                    <a:pt x="21" y="271"/>
                  </a:cubicBezTo>
                  <a:cubicBezTo>
                    <a:pt x="23" y="271"/>
                    <a:pt x="25" y="271"/>
                    <a:pt x="27" y="270"/>
                  </a:cubicBezTo>
                  <a:cubicBezTo>
                    <a:pt x="257" y="180"/>
                    <a:pt x="468" y="98"/>
                    <a:pt x="697" y="98"/>
                  </a:cubicBezTo>
                  <a:cubicBezTo>
                    <a:pt x="790" y="98"/>
                    <a:pt x="886" y="112"/>
                    <a:pt x="988" y="144"/>
                  </a:cubicBezTo>
                  <a:cubicBezTo>
                    <a:pt x="1338" y="256"/>
                    <a:pt x="1569" y="550"/>
                    <a:pt x="1773" y="838"/>
                  </a:cubicBezTo>
                  <a:cubicBezTo>
                    <a:pt x="2032" y="1202"/>
                    <a:pt x="2298" y="1658"/>
                    <a:pt x="2761" y="1770"/>
                  </a:cubicBezTo>
                  <a:cubicBezTo>
                    <a:pt x="2763" y="1770"/>
                    <a:pt x="2765" y="1771"/>
                    <a:pt x="2768" y="1771"/>
                  </a:cubicBezTo>
                  <a:cubicBezTo>
                    <a:pt x="2799" y="1771"/>
                    <a:pt x="2821" y="1727"/>
                    <a:pt x="2789" y="1707"/>
                  </a:cubicBezTo>
                  <a:cubicBezTo>
                    <a:pt x="2403" y="1504"/>
                    <a:pt x="2172" y="1237"/>
                    <a:pt x="1927" y="880"/>
                  </a:cubicBezTo>
                  <a:cubicBezTo>
                    <a:pt x="1759" y="642"/>
                    <a:pt x="1590" y="403"/>
                    <a:pt x="1359" y="228"/>
                  </a:cubicBezTo>
                  <a:cubicBezTo>
                    <a:pt x="1162" y="86"/>
                    <a:pt x="90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5502075" y="2152225"/>
              <a:ext cx="24775" cy="14925"/>
            </a:xfrm>
            <a:custGeom>
              <a:avLst/>
              <a:gdLst/>
              <a:ahLst/>
              <a:cxnLst/>
              <a:rect l="l" t="t" r="r" b="b"/>
              <a:pathLst>
                <a:path w="991" h="597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397" y="191"/>
                    <a:pt x="643" y="387"/>
                    <a:pt x="937" y="590"/>
                  </a:cubicBezTo>
                  <a:cubicBezTo>
                    <a:pt x="942" y="595"/>
                    <a:pt x="947" y="597"/>
                    <a:pt x="952" y="597"/>
                  </a:cubicBezTo>
                  <a:cubicBezTo>
                    <a:pt x="971" y="597"/>
                    <a:pt x="990" y="570"/>
                    <a:pt x="979" y="548"/>
                  </a:cubicBezTo>
                  <a:cubicBezTo>
                    <a:pt x="776" y="268"/>
                    <a:pt x="397" y="93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5555150" y="2179625"/>
              <a:ext cx="28700" cy="39050"/>
            </a:xfrm>
            <a:custGeom>
              <a:avLst/>
              <a:gdLst/>
              <a:ahLst/>
              <a:cxnLst/>
              <a:rect l="l" t="t" r="r" b="b"/>
              <a:pathLst>
                <a:path w="1148" h="1562" extrusionOk="0">
                  <a:moveTo>
                    <a:pt x="53" y="1"/>
                  </a:moveTo>
                  <a:cubicBezTo>
                    <a:pt x="28" y="1"/>
                    <a:pt x="1" y="26"/>
                    <a:pt x="6" y="55"/>
                  </a:cubicBezTo>
                  <a:cubicBezTo>
                    <a:pt x="62" y="328"/>
                    <a:pt x="321" y="440"/>
                    <a:pt x="517" y="601"/>
                  </a:cubicBezTo>
                  <a:cubicBezTo>
                    <a:pt x="819" y="847"/>
                    <a:pt x="952" y="1169"/>
                    <a:pt x="1064" y="1534"/>
                  </a:cubicBezTo>
                  <a:cubicBezTo>
                    <a:pt x="1067" y="1552"/>
                    <a:pt x="1084" y="1561"/>
                    <a:pt x="1102" y="1561"/>
                  </a:cubicBezTo>
                  <a:cubicBezTo>
                    <a:pt x="1124" y="1561"/>
                    <a:pt x="1148" y="1547"/>
                    <a:pt x="1148" y="1520"/>
                  </a:cubicBezTo>
                  <a:cubicBezTo>
                    <a:pt x="1134" y="1239"/>
                    <a:pt x="1015" y="980"/>
                    <a:pt x="847" y="763"/>
                  </a:cubicBezTo>
                  <a:cubicBezTo>
                    <a:pt x="629" y="482"/>
                    <a:pt x="230" y="349"/>
                    <a:pt x="83" y="20"/>
                  </a:cubicBezTo>
                  <a:cubicBezTo>
                    <a:pt x="76" y="6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5555250" y="2202000"/>
              <a:ext cx="13250" cy="15550"/>
            </a:xfrm>
            <a:custGeom>
              <a:avLst/>
              <a:gdLst/>
              <a:ahLst/>
              <a:cxnLst/>
              <a:rect l="l" t="t" r="r" b="b"/>
              <a:pathLst>
                <a:path w="530" h="622" extrusionOk="0">
                  <a:moveTo>
                    <a:pt x="59" y="1"/>
                  </a:moveTo>
                  <a:cubicBezTo>
                    <a:pt x="29" y="1"/>
                    <a:pt x="1" y="48"/>
                    <a:pt x="30" y="71"/>
                  </a:cubicBezTo>
                  <a:cubicBezTo>
                    <a:pt x="121" y="141"/>
                    <a:pt x="205" y="225"/>
                    <a:pt x="268" y="316"/>
                  </a:cubicBezTo>
                  <a:cubicBezTo>
                    <a:pt x="338" y="407"/>
                    <a:pt x="387" y="512"/>
                    <a:pt x="457" y="604"/>
                  </a:cubicBezTo>
                  <a:cubicBezTo>
                    <a:pt x="464" y="616"/>
                    <a:pt x="476" y="621"/>
                    <a:pt x="488" y="621"/>
                  </a:cubicBezTo>
                  <a:cubicBezTo>
                    <a:pt x="509" y="621"/>
                    <a:pt x="529" y="603"/>
                    <a:pt x="520" y="575"/>
                  </a:cubicBezTo>
                  <a:cubicBezTo>
                    <a:pt x="471" y="344"/>
                    <a:pt x="268" y="134"/>
                    <a:pt x="79" y="8"/>
                  </a:cubicBezTo>
                  <a:cubicBezTo>
                    <a:pt x="72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5421075" y="2177550"/>
              <a:ext cx="13400" cy="44575"/>
            </a:xfrm>
            <a:custGeom>
              <a:avLst/>
              <a:gdLst/>
              <a:ahLst/>
              <a:cxnLst/>
              <a:rect l="l" t="t" r="r" b="b"/>
              <a:pathLst>
                <a:path w="536" h="1783" extrusionOk="0">
                  <a:moveTo>
                    <a:pt x="504" y="0"/>
                  </a:moveTo>
                  <a:cubicBezTo>
                    <a:pt x="497" y="0"/>
                    <a:pt x="490" y="4"/>
                    <a:pt x="484" y="12"/>
                  </a:cubicBezTo>
                  <a:cubicBezTo>
                    <a:pt x="0" y="446"/>
                    <a:pt x="203" y="1245"/>
                    <a:pt x="414" y="1757"/>
                  </a:cubicBezTo>
                  <a:cubicBezTo>
                    <a:pt x="419" y="1774"/>
                    <a:pt x="434" y="1782"/>
                    <a:pt x="448" y="1782"/>
                  </a:cubicBezTo>
                  <a:cubicBezTo>
                    <a:pt x="467" y="1782"/>
                    <a:pt x="485" y="1767"/>
                    <a:pt x="477" y="1743"/>
                  </a:cubicBezTo>
                  <a:cubicBezTo>
                    <a:pt x="252" y="1126"/>
                    <a:pt x="210" y="628"/>
                    <a:pt x="526" y="47"/>
                  </a:cubicBezTo>
                  <a:cubicBezTo>
                    <a:pt x="536" y="22"/>
                    <a:pt x="521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5508025" y="2141725"/>
              <a:ext cx="35625" cy="21700"/>
            </a:xfrm>
            <a:custGeom>
              <a:avLst/>
              <a:gdLst/>
              <a:ahLst/>
              <a:cxnLst/>
              <a:rect l="l" t="t" r="r" b="b"/>
              <a:pathLst>
                <a:path w="1425" h="868" extrusionOk="0">
                  <a:moveTo>
                    <a:pt x="28" y="0"/>
                  </a:moveTo>
                  <a:cubicBezTo>
                    <a:pt x="4" y="0"/>
                    <a:pt x="0" y="43"/>
                    <a:pt x="26" y="50"/>
                  </a:cubicBezTo>
                  <a:cubicBezTo>
                    <a:pt x="594" y="155"/>
                    <a:pt x="1000" y="442"/>
                    <a:pt x="1379" y="863"/>
                  </a:cubicBezTo>
                  <a:cubicBezTo>
                    <a:pt x="1382" y="866"/>
                    <a:pt x="1386" y="867"/>
                    <a:pt x="1391" y="867"/>
                  </a:cubicBezTo>
                  <a:cubicBezTo>
                    <a:pt x="1406" y="867"/>
                    <a:pt x="1425" y="851"/>
                    <a:pt x="1414" y="835"/>
                  </a:cubicBezTo>
                  <a:cubicBezTo>
                    <a:pt x="1141" y="344"/>
                    <a:pt x="580" y="50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5445950" y="2243075"/>
              <a:ext cx="11225" cy="16000"/>
            </a:xfrm>
            <a:custGeom>
              <a:avLst/>
              <a:gdLst/>
              <a:ahLst/>
              <a:cxnLst/>
              <a:rect l="l" t="t" r="r" b="b"/>
              <a:pathLst>
                <a:path w="449" h="640" extrusionOk="0">
                  <a:moveTo>
                    <a:pt x="168" y="1"/>
                  </a:moveTo>
                  <a:cubicBezTo>
                    <a:pt x="159" y="1"/>
                    <a:pt x="149" y="2"/>
                    <a:pt x="140" y="5"/>
                  </a:cubicBezTo>
                  <a:cubicBezTo>
                    <a:pt x="42" y="26"/>
                    <a:pt x="0" y="194"/>
                    <a:pt x="49" y="369"/>
                  </a:cubicBezTo>
                  <a:cubicBezTo>
                    <a:pt x="87" y="527"/>
                    <a:pt x="188" y="640"/>
                    <a:pt x="279" y="640"/>
                  </a:cubicBezTo>
                  <a:cubicBezTo>
                    <a:pt x="289" y="640"/>
                    <a:pt x="299" y="638"/>
                    <a:pt x="309" y="636"/>
                  </a:cubicBezTo>
                  <a:cubicBezTo>
                    <a:pt x="407" y="615"/>
                    <a:pt x="449" y="446"/>
                    <a:pt x="400" y="271"/>
                  </a:cubicBezTo>
                  <a:cubicBezTo>
                    <a:pt x="355" y="113"/>
                    <a:pt x="254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5490275" y="2234900"/>
              <a:ext cx="10875" cy="16250"/>
            </a:xfrm>
            <a:custGeom>
              <a:avLst/>
              <a:gdLst/>
              <a:ahLst/>
              <a:cxnLst/>
              <a:rect l="l" t="t" r="r" b="b"/>
              <a:pathLst>
                <a:path w="435" h="650" extrusionOk="0">
                  <a:moveTo>
                    <a:pt x="162" y="0"/>
                  </a:moveTo>
                  <a:cubicBezTo>
                    <a:pt x="155" y="0"/>
                    <a:pt x="148" y="1"/>
                    <a:pt x="141" y="2"/>
                  </a:cubicBezTo>
                  <a:cubicBezTo>
                    <a:pt x="49" y="30"/>
                    <a:pt x="0" y="192"/>
                    <a:pt x="42" y="367"/>
                  </a:cubicBezTo>
                  <a:cubicBezTo>
                    <a:pt x="81" y="529"/>
                    <a:pt x="181" y="649"/>
                    <a:pt x="273" y="649"/>
                  </a:cubicBezTo>
                  <a:cubicBezTo>
                    <a:pt x="280" y="649"/>
                    <a:pt x="288" y="649"/>
                    <a:pt x="295" y="647"/>
                  </a:cubicBezTo>
                  <a:cubicBezTo>
                    <a:pt x="393" y="626"/>
                    <a:pt x="435" y="465"/>
                    <a:pt x="393" y="283"/>
                  </a:cubicBezTo>
                  <a:cubicBezTo>
                    <a:pt x="360" y="120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5428775" y="2338125"/>
              <a:ext cx="232700" cy="337675"/>
            </a:xfrm>
            <a:custGeom>
              <a:avLst/>
              <a:gdLst/>
              <a:ahLst/>
              <a:cxnLst/>
              <a:rect l="l" t="t" r="r" b="b"/>
              <a:pathLst>
                <a:path w="9308" h="13507" extrusionOk="0">
                  <a:moveTo>
                    <a:pt x="7377" y="0"/>
                  </a:moveTo>
                  <a:cubicBezTo>
                    <a:pt x="6818" y="0"/>
                    <a:pt x="5824" y="142"/>
                    <a:pt x="5824" y="142"/>
                  </a:cubicBezTo>
                  <a:cubicBezTo>
                    <a:pt x="5247" y="799"/>
                    <a:pt x="4407" y="1209"/>
                    <a:pt x="3716" y="1209"/>
                  </a:cubicBezTo>
                  <a:cubicBezTo>
                    <a:pt x="3325" y="1209"/>
                    <a:pt x="2982" y="1078"/>
                    <a:pt x="2762" y="786"/>
                  </a:cubicBezTo>
                  <a:cubicBezTo>
                    <a:pt x="2369" y="863"/>
                    <a:pt x="1626" y="884"/>
                    <a:pt x="1241" y="1004"/>
                  </a:cubicBezTo>
                  <a:cubicBezTo>
                    <a:pt x="1150" y="3043"/>
                    <a:pt x="70" y="3457"/>
                    <a:pt x="14" y="5496"/>
                  </a:cubicBezTo>
                  <a:cubicBezTo>
                    <a:pt x="0" y="6015"/>
                    <a:pt x="975" y="7066"/>
                    <a:pt x="1108" y="7325"/>
                  </a:cubicBezTo>
                  <a:cubicBezTo>
                    <a:pt x="1234" y="7550"/>
                    <a:pt x="1781" y="9918"/>
                    <a:pt x="1809" y="10171"/>
                  </a:cubicBezTo>
                  <a:cubicBezTo>
                    <a:pt x="1900" y="11075"/>
                    <a:pt x="1423" y="11670"/>
                    <a:pt x="1367" y="12736"/>
                  </a:cubicBezTo>
                  <a:cubicBezTo>
                    <a:pt x="1419" y="13069"/>
                    <a:pt x="2955" y="13507"/>
                    <a:pt x="4202" y="13507"/>
                  </a:cubicBezTo>
                  <a:cubicBezTo>
                    <a:pt x="4291" y="13507"/>
                    <a:pt x="4379" y="13504"/>
                    <a:pt x="4465" y="13500"/>
                  </a:cubicBezTo>
                  <a:cubicBezTo>
                    <a:pt x="5747" y="13423"/>
                    <a:pt x="8684" y="12610"/>
                    <a:pt x="9006" y="12042"/>
                  </a:cubicBezTo>
                  <a:cubicBezTo>
                    <a:pt x="9132" y="11804"/>
                    <a:pt x="8291" y="10423"/>
                    <a:pt x="8249" y="9673"/>
                  </a:cubicBezTo>
                  <a:cubicBezTo>
                    <a:pt x="8137" y="7395"/>
                    <a:pt x="9090" y="6267"/>
                    <a:pt x="9132" y="4508"/>
                  </a:cubicBezTo>
                  <a:cubicBezTo>
                    <a:pt x="9168" y="3113"/>
                    <a:pt x="9308" y="2041"/>
                    <a:pt x="8509" y="898"/>
                  </a:cubicBezTo>
                  <a:cubicBezTo>
                    <a:pt x="8228" y="499"/>
                    <a:pt x="7934" y="15"/>
                    <a:pt x="7450" y="1"/>
                  </a:cubicBezTo>
                  <a:cubicBezTo>
                    <a:pt x="7427" y="1"/>
                    <a:pt x="7402" y="0"/>
                    <a:pt x="7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5452750" y="2498250"/>
              <a:ext cx="57500" cy="16300"/>
            </a:xfrm>
            <a:custGeom>
              <a:avLst/>
              <a:gdLst/>
              <a:ahLst/>
              <a:cxnLst/>
              <a:rect l="l" t="t" r="r" b="b"/>
              <a:pathLst>
                <a:path w="2300" h="652" extrusionOk="0">
                  <a:moveTo>
                    <a:pt x="2224" y="0"/>
                  </a:moveTo>
                  <a:cubicBezTo>
                    <a:pt x="2215" y="0"/>
                    <a:pt x="2205" y="3"/>
                    <a:pt x="2195" y="9"/>
                  </a:cubicBezTo>
                  <a:cubicBezTo>
                    <a:pt x="1802" y="243"/>
                    <a:pt x="1293" y="512"/>
                    <a:pt x="808" y="512"/>
                  </a:cubicBezTo>
                  <a:cubicBezTo>
                    <a:pt x="567" y="512"/>
                    <a:pt x="332" y="445"/>
                    <a:pt x="121" y="275"/>
                  </a:cubicBezTo>
                  <a:cubicBezTo>
                    <a:pt x="108" y="264"/>
                    <a:pt x="94" y="260"/>
                    <a:pt x="81" y="260"/>
                  </a:cubicBezTo>
                  <a:cubicBezTo>
                    <a:pt x="37" y="260"/>
                    <a:pt x="0" y="315"/>
                    <a:pt x="44" y="353"/>
                  </a:cubicBezTo>
                  <a:cubicBezTo>
                    <a:pt x="282" y="561"/>
                    <a:pt x="595" y="651"/>
                    <a:pt x="918" y="651"/>
                  </a:cubicBezTo>
                  <a:cubicBezTo>
                    <a:pt x="1421" y="651"/>
                    <a:pt x="1950" y="433"/>
                    <a:pt x="2265" y="100"/>
                  </a:cubicBezTo>
                  <a:cubicBezTo>
                    <a:pt x="2300" y="60"/>
                    <a:pt x="2268" y="0"/>
                    <a:pt x="2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5518975" y="2472525"/>
              <a:ext cx="84375" cy="38250"/>
            </a:xfrm>
            <a:custGeom>
              <a:avLst/>
              <a:gdLst/>
              <a:ahLst/>
              <a:cxnLst/>
              <a:rect l="l" t="t" r="r" b="b"/>
              <a:pathLst>
                <a:path w="3375" h="1530" extrusionOk="0">
                  <a:moveTo>
                    <a:pt x="63" y="0"/>
                  </a:moveTo>
                  <a:cubicBezTo>
                    <a:pt x="33" y="0"/>
                    <a:pt x="0" y="26"/>
                    <a:pt x="9" y="64"/>
                  </a:cubicBezTo>
                  <a:cubicBezTo>
                    <a:pt x="173" y="954"/>
                    <a:pt x="806" y="1530"/>
                    <a:pt x="1710" y="1530"/>
                  </a:cubicBezTo>
                  <a:cubicBezTo>
                    <a:pt x="1732" y="1530"/>
                    <a:pt x="1753" y="1529"/>
                    <a:pt x="1775" y="1529"/>
                  </a:cubicBezTo>
                  <a:cubicBezTo>
                    <a:pt x="2266" y="1515"/>
                    <a:pt x="3254" y="1304"/>
                    <a:pt x="3366" y="695"/>
                  </a:cubicBezTo>
                  <a:cubicBezTo>
                    <a:pt x="3374" y="648"/>
                    <a:pt x="3336" y="616"/>
                    <a:pt x="3299" y="616"/>
                  </a:cubicBezTo>
                  <a:cubicBezTo>
                    <a:pt x="3275" y="616"/>
                    <a:pt x="3251" y="629"/>
                    <a:pt x="3240" y="660"/>
                  </a:cubicBezTo>
                  <a:cubicBezTo>
                    <a:pt x="3079" y="1171"/>
                    <a:pt x="2223" y="1361"/>
                    <a:pt x="1775" y="1382"/>
                  </a:cubicBezTo>
                  <a:cubicBezTo>
                    <a:pt x="1748" y="1383"/>
                    <a:pt x="1721" y="1383"/>
                    <a:pt x="1694" y="1383"/>
                  </a:cubicBezTo>
                  <a:cubicBezTo>
                    <a:pt x="861" y="1383"/>
                    <a:pt x="277" y="858"/>
                    <a:pt x="107" y="36"/>
                  </a:cubicBezTo>
                  <a:cubicBezTo>
                    <a:pt x="101" y="11"/>
                    <a:pt x="83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5488775" y="2364200"/>
              <a:ext cx="47075" cy="21700"/>
            </a:xfrm>
            <a:custGeom>
              <a:avLst/>
              <a:gdLst/>
              <a:ahLst/>
              <a:cxnLst/>
              <a:rect l="l" t="t" r="r" b="b"/>
              <a:pathLst>
                <a:path w="1883" h="868" extrusionOk="0">
                  <a:moveTo>
                    <a:pt x="100" y="0"/>
                  </a:moveTo>
                  <a:cubicBezTo>
                    <a:pt x="50" y="0"/>
                    <a:pt x="0" y="53"/>
                    <a:pt x="32" y="101"/>
                  </a:cubicBezTo>
                  <a:cubicBezTo>
                    <a:pt x="326" y="526"/>
                    <a:pt x="907" y="867"/>
                    <a:pt x="1451" y="867"/>
                  </a:cubicBezTo>
                  <a:cubicBezTo>
                    <a:pt x="1570" y="867"/>
                    <a:pt x="1687" y="851"/>
                    <a:pt x="1798" y="816"/>
                  </a:cubicBezTo>
                  <a:cubicBezTo>
                    <a:pt x="1883" y="788"/>
                    <a:pt x="1862" y="675"/>
                    <a:pt x="1777" y="668"/>
                  </a:cubicBezTo>
                  <a:cubicBezTo>
                    <a:pt x="1413" y="640"/>
                    <a:pt x="1098" y="654"/>
                    <a:pt x="761" y="493"/>
                  </a:cubicBezTo>
                  <a:cubicBezTo>
                    <a:pt x="523" y="374"/>
                    <a:pt x="334" y="206"/>
                    <a:pt x="144" y="17"/>
                  </a:cubicBezTo>
                  <a:cubicBezTo>
                    <a:pt x="131" y="5"/>
                    <a:pt x="116" y="0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5548950" y="2355150"/>
              <a:ext cx="30750" cy="23550"/>
            </a:xfrm>
            <a:custGeom>
              <a:avLst/>
              <a:gdLst/>
              <a:ahLst/>
              <a:cxnLst/>
              <a:rect l="l" t="t" r="r" b="b"/>
              <a:pathLst>
                <a:path w="1230" h="942" extrusionOk="0">
                  <a:moveTo>
                    <a:pt x="1175" y="1"/>
                  </a:moveTo>
                  <a:cubicBezTo>
                    <a:pt x="1161" y="1"/>
                    <a:pt x="1146" y="7"/>
                    <a:pt x="1137" y="21"/>
                  </a:cubicBezTo>
                  <a:cubicBezTo>
                    <a:pt x="912" y="379"/>
                    <a:pt x="478" y="708"/>
                    <a:pt x="71" y="820"/>
                  </a:cubicBezTo>
                  <a:cubicBezTo>
                    <a:pt x="0" y="840"/>
                    <a:pt x="18" y="942"/>
                    <a:pt x="82" y="942"/>
                  </a:cubicBezTo>
                  <a:cubicBezTo>
                    <a:pt x="87" y="942"/>
                    <a:pt x="93" y="941"/>
                    <a:pt x="99" y="939"/>
                  </a:cubicBezTo>
                  <a:cubicBezTo>
                    <a:pt x="513" y="834"/>
                    <a:pt x="1095" y="491"/>
                    <a:pt x="1221" y="56"/>
                  </a:cubicBezTo>
                  <a:cubicBezTo>
                    <a:pt x="1230" y="24"/>
                    <a:pt x="1203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475375" y="2646125"/>
              <a:ext cx="86700" cy="10450"/>
            </a:xfrm>
            <a:custGeom>
              <a:avLst/>
              <a:gdLst/>
              <a:ahLst/>
              <a:cxnLst/>
              <a:rect l="l" t="t" r="r" b="b"/>
              <a:pathLst>
                <a:path w="3468" h="418" extrusionOk="0">
                  <a:moveTo>
                    <a:pt x="102" y="0"/>
                  </a:moveTo>
                  <a:cubicBezTo>
                    <a:pt x="30" y="0"/>
                    <a:pt x="0" y="116"/>
                    <a:pt x="85" y="142"/>
                  </a:cubicBezTo>
                  <a:cubicBezTo>
                    <a:pt x="628" y="306"/>
                    <a:pt x="1273" y="418"/>
                    <a:pt x="1905" y="418"/>
                  </a:cubicBezTo>
                  <a:cubicBezTo>
                    <a:pt x="2439" y="418"/>
                    <a:pt x="2965" y="338"/>
                    <a:pt x="3414" y="142"/>
                  </a:cubicBezTo>
                  <a:cubicBezTo>
                    <a:pt x="3468" y="115"/>
                    <a:pt x="3444" y="30"/>
                    <a:pt x="3392" y="30"/>
                  </a:cubicBezTo>
                  <a:cubicBezTo>
                    <a:pt x="3390" y="30"/>
                    <a:pt x="3388" y="30"/>
                    <a:pt x="3386" y="30"/>
                  </a:cubicBezTo>
                  <a:cubicBezTo>
                    <a:pt x="2860" y="86"/>
                    <a:pt x="2349" y="220"/>
                    <a:pt x="1809" y="220"/>
                  </a:cubicBezTo>
                  <a:cubicBezTo>
                    <a:pt x="1787" y="220"/>
                    <a:pt x="1764" y="220"/>
                    <a:pt x="1742" y="220"/>
                  </a:cubicBezTo>
                  <a:cubicBezTo>
                    <a:pt x="1191" y="220"/>
                    <a:pt x="652" y="137"/>
                    <a:pt x="120" y="2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5506125" y="2551850"/>
              <a:ext cx="29400" cy="33775"/>
            </a:xfrm>
            <a:custGeom>
              <a:avLst/>
              <a:gdLst/>
              <a:ahLst/>
              <a:cxnLst/>
              <a:rect l="l" t="t" r="r" b="b"/>
              <a:pathLst>
                <a:path w="1176" h="1351" extrusionOk="0">
                  <a:moveTo>
                    <a:pt x="86" y="0"/>
                  </a:moveTo>
                  <a:cubicBezTo>
                    <a:pt x="44" y="0"/>
                    <a:pt x="1" y="45"/>
                    <a:pt x="25" y="94"/>
                  </a:cubicBezTo>
                  <a:cubicBezTo>
                    <a:pt x="299" y="556"/>
                    <a:pt x="642" y="1019"/>
                    <a:pt x="1083" y="1341"/>
                  </a:cubicBezTo>
                  <a:cubicBezTo>
                    <a:pt x="1092" y="1348"/>
                    <a:pt x="1101" y="1350"/>
                    <a:pt x="1109" y="1350"/>
                  </a:cubicBezTo>
                  <a:cubicBezTo>
                    <a:pt x="1147" y="1350"/>
                    <a:pt x="1175" y="1292"/>
                    <a:pt x="1147" y="1257"/>
                  </a:cubicBezTo>
                  <a:cubicBezTo>
                    <a:pt x="782" y="858"/>
                    <a:pt x="425" y="486"/>
                    <a:pt x="137" y="31"/>
                  </a:cubicBezTo>
                  <a:cubicBezTo>
                    <a:pt x="124" y="9"/>
                    <a:pt x="105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5509650" y="2584800"/>
              <a:ext cx="19025" cy="15600"/>
            </a:xfrm>
            <a:custGeom>
              <a:avLst/>
              <a:gdLst/>
              <a:ahLst/>
              <a:cxnLst/>
              <a:rect l="l" t="t" r="r" b="b"/>
              <a:pathLst>
                <a:path w="761" h="624" extrusionOk="0">
                  <a:moveTo>
                    <a:pt x="80" y="1"/>
                  </a:moveTo>
                  <a:cubicBezTo>
                    <a:pt x="38" y="1"/>
                    <a:pt x="0" y="55"/>
                    <a:pt x="38" y="93"/>
                  </a:cubicBezTo>
                  <a:cubicBezTo>
                    <a:pt x="221" y="290"/>
                    <a:pt x="431" y="500"/>
                    <a:pt x="676" y="619"/>
                  </a:cubicBezTo>
                  <a:cubicBezTo>
                    <a:pt x="683" y="622"/>
                    <a:pt x="689" y="624"/>
                    <a:pt x="695" y="624"/>
                  </a:cubicBezTo>
                  <a:cubicBezTo>
                    <a:pt x="731" y="624"/>
                    <a:pt x="761" y="580"/>
                    <a:pt x="725" y="556"/>
                  </a:cubicBezTo>
                  <a:cubicBezTo>
                    <a:pt x="522" y="374"/>
                    <a:pt x="305" y="213"/>
                    <a:pt x="115" y="16"/>
                  </a:cubicBezTo>
                  <a:cubicBezTo>
                    <a:pt x="104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5575950" y="2337900"/>
              <a:ext cx="213250" cy="319925"/>
            </a:xfrm>
            <a:custGeom>
              <a:avLst/>
              <a:gdLst/>
              <a:ahLst/>
              <a:cxnLst/>
              <a:rect l="l" t="t" r="r" b="b"/>
              <a:pathLst>
                <a:path w="8530" h="12797" extrusionOk="0">
                  <a:moveTo>
                    <a:pt x="1746" y="1"/>
                  </a:moveTo>
                  <a:cubicBezTo>
                    <a:pt x="1470" y="1"/>
                    <a:pt x="1195" y="84"/>
                    <a:pt x="933" y="284"/>
                  </a:cubicBezTo>
                  <a:cubicBezTo>
                    <a:pt x="1" y="992"/>
                    <a:pt x="323" y="2856"/>
                    <a:pt x="771" y="3760"/>
                  </a:cubicBezTo>
                  <a:cubicBezTo>
                    <a:pt x="1213" y="4636"/>
                    <a:pt x="2019" y="5274"/>
                    <a:pt x="2832" y="5834"/>
                  </a:cubicBezTo>
                  <a:cubicBezTo>
                    <a:pt x="3617" y="6374"/>
                    <a:pt x="4437" y="6865"/>
                    <a:pt x="5285" y="7299"/>
                  </a:cubicBezTo>
                  <a:cubicBezTo>
                    <a:pt x="5404" y="7362"/>
                    <a:pt x="5516" y="7418"/>
                    <a:pt x="5614" y="7509"/>
                  </a:cubicBezTo>
                  <a:cubicBezTo>
                    <a:pt x="5832" y="7720"/>
                    <a:pt x="6168" y="11091"/>
                    <a:pt x="6189" y="12478"/>
                  </a:cubicBezTo>
                  <a:cubicBezTo>
                    <a:pt x="6189" y="12549"/>
                    <a:pt x="6189" y="12626"/>
                    <a:pt x="6231" y="12682"/>
                  </a:cubicBezTo>
                  <a:cubicBezTo>
                    <a:pt x="6287" y="12752"/>
                    <a:pt x="6392" y="12766"/>
                    <a:pt x="6483" y="12780"/>
                  </a:cubicBezTo>
                  <a:cubicBezTo>
                    <a:pt x="6584" y="12789"/>
                    <a:pt x="6690" y="12797"/>
                    <a:pt x="6795" y="12797"/>
                  </a:cubicBezTo>
                  <a:cubicBezTo>
                    <a:pt x="7019" y="12797"/>
                    <a:pt x="7239" y="12760"/>
                    <a:pt x="7402" y="12612"/>
                  </a:cubicBezTo>
                  <a:cubicBezTo>
                    <a:pt x="7556" y="12464"/>
                    <a:pt x="7612" y="12254"/>
                    <a:pt x="7668" y="12051"/>
                  </a:cubicBezTo>
                  <a:cubicBezTo>
                    <a:pt x="7990" y="10824"/>
                    <a:pt x="8509" y="7355"/>
                    <a:pt x="8516" y="6788"/>
                  </a:cubicBezTo>
                  <a:cubicBezTo>
                    <a:pt x="8530" y="5848"/>
                    <a:pt x="7682" y="4951"/>
                    <a:pt x="7072" y="4370"/>
                  </a:cubicBezTo>
                  <a:cubicBezTo>
                    <a:pt x="6000" y="3339"/>
                    <a:pt x="5033" y="2554"/>
                    <a:pt x="4044" y="1440"/>
                  </a:cubicBezTo>
                  <a:cubicBezTo>
                    <a:pt x="3512" y="838"/>
                    <a:pt x="2622" y="1"/>
                    <a:pt x="1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5592600" y="2379150"/>
              <a:ext cx="51325" cy="93525"/>
            </a:xfrm>
            <a:custGeom>
              <a:avLst/>
              <a:gdLst/>
              <a:ahLst/>
              <a:cxnLst/>
              <a:rect l="l" t="t" r="r" b="b"/>
              <a:pathLst>
                <a:path w="2053" h="3741" extrusionOk="0">
                  <a:moveTo>
                    <a:pt x="98" y="0"/>
                  </a:moveTo>
                  <a:cubicBezTo>
                    <a:pt x="51" y="0"/>
                    <a:pt x="0" y="33"/>
                    <a:pt x="0" y="91"/>
                  </a:cubicBezTo>
                  <a:cubicBezTo>
                    <a:pt x="0" y="1381"/>
                    <a:pt x="463" y="3364"/>
                    <a:pt x="1921" y="3736"/>
                  </a:cubicBezTo>
                  <a:cubicBezTo>
                    <a:pt x="1929" y="3739"/>
                    <a:pt x="1938" y="3740"/>
                    <a:pt x="1946" y="3740"/>
                  </a:cubicBezTo>
                  <a:cubicBezTo>
                    <a:pt x="2015" y="3740"/>
                    <a:pt x="2053" y="3640"/>
                    <a:pt x="1984" y="3603"/>
                  </a:cubicBezTo>
                  <a:cubicBezTo>
                    <a:pt x="1360" y="3308"/>
                    <a:pt x="911" y="2860"/>
                    <a:pt x="631" y="2229"/>
                  </a:cubicBezTo>
                  <a:cubicBezTo>
                    <a:pt x="323" y="1535"/>
                    <a:pt x="323" y="799"/>
                    <a:pt x="176" y="63"/>
                  </a:cubicBezTo>
                  <a:cubicBezTo>
                    <a:pt x="169" y="20"/>
                    <a:pt x="135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5728875" y="2494250"/>
              <a:ext cx="25475" cy="24525"/>
            </a:xfrm>
            <a:custGeom>
              <a:avLst/>
              <a:gdLst/>
              <a:ahLst/>
              <a:cxnLst/>
              <a:rect l="l" t="t" r="r" b="b"/>
              <a:pathLst>
                <a:path w="1019" h="981" extrusionOk="0">
                  <a:moveTo>
                    <a:pt x="955" y="1"/>
                  </a:moveTo>
                  <a:cubicBezTo>
                    <a:pt x="766" y="15"/>
                    <a:pt x="591" y="211"/>
                    <a:pt x="458" y="337"/>
                  </a:cubicBezTo>
                  <a:cubicBezTo>
                    <a:pt x="296" y="506"/>
                    <a:pt x="156" y="688"/>
                    <a:pt x="30" y="884"/>
                  </a:cubicBezTo>
                  <a:cubicBezTo>
                    <a:pt x="1" y="932"/>
                    <a:pt x="45" y="981"/>
                    <a:pt x="94" y="981"/>
                  </a:cubicBezTo>
                  <a:cubicBezTo>
                    <a:pt x="116" y="981"/>
                    <a:pt x="139" y="971"/>
                    <a:pt x="156" y="947"/>
                  </a:cubicBezTo>
                  <a:cubicBezTo>
                    <a:pt x="275" y="772"/>
                    <a:pt x="415" y="604"/>
                    <a:pt x="577" y="449"/>
                  </a:cubicBezTo>
                  <a:cubicBezTo>
                    <a:pt x="703" y="330"/>
                    <a:pt x="920" y="232"/>
                    <a:pt x="1004" y="78"/>
                  </a:cubicBezTo>
                  <a:cubicBezTo>
                    <a:pt x="1018" y="43"/>
                    <a:pt x="997" y="1"/>
                    <a:pt x="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5736100" y="2513350"/>
              <a:ext cx="36650" cy="11500"/>
            </a:xfrm>
            <a:custGeom>
              <a:avLst/>
              <a:gdLst/>
              <a:ahLst/>
              <a:cxnLst/>
              <a:rect l="l" t="t" r="r" b="b"/>
              <a:pathLst>
                <a:path w="1466" h="460" extrusionOk="0">
                  <a:moveTo>
                    <a:pt x="1184" y="1"/>
                  </a:moveTo>
                  <a:cubicBezTo>
                    <a:pt x="1057" y="1"/>
                    <a:pt x="925" y="31"/>
                    <a:pt x="806" y="57"/>
                  </a:cubicBezTo>
                  <a:cubicBezTo>
                    <a:pt x="554" y="106"/>
                    <a:pt x="316" y="190"/>
                    <a:pt x="91" y="302"/>
                  </a:cubicBezTo>
                  <a:cubicBezTo>
                    <a:pt x="1" y="344"/>
                    <a:pt x="56" y="459"/>
                    <a:pt x="135" y="459"/>
                  </a:cubicBezTo>
                  <a:cubicBezTo>
                    <a:pt x="148" y="459"/>
                    <a:pt x="162" y="456"/>
                    <a:pt x="176" y="449"/>
                  </a:cubicBezTo>
                  <a:cubicBezTo>
                    <a:pt x="393" y="358"/>
                    <a:pt x="624" y="288"/>
                    <a:pt x="855" y="246"/>
                  </a:cubicBezTo>
                  <a:cubicBezTo>
                    <a:pt x="1045" y="218"/>
                    <a:pt x="1248" y="246"/>
                    <a:pt x="1423" y="162"/>
                  </a:cubicBezTo>
                  <a:cubicBezTo>
                    <a:pt x="1465" y="141"/>
                    <a:pt x="1465" y="71"/>
                    <a:pt x="1423" y="50"/>
                  </a:cubicBezTo>
                  <a:cubicBezTo>
                    <a:pt x="1348" y="14"/>
                    <a:pt x="1267" y="1"/>
                    <a:pt x="1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30"/>
          <p:cNvGrpSpPr/>
          <p:nvPr/>
        </p:nvGrpSpPr>
        <p:grpSpPr>
          <a:xfrm>
            <a:off x="-67933" y="2995168"/>
            <a:ext cx="1585155" cy="2331915"/>
            <a:chOff x="3651425" y="2159700"/>
            <a:chExt cx="461700" cy="679225"/>
          </a:xfrm>
        </p:grpSpPr>
        <p:sp>
          <p:nvSpPr>
            <p:cNvPr id="249" name="Google Shape;249;p30"/>
            <p:cNvSpPr/>
            <p:nvPr/>
          </p:nvSpPr>
          <p:spPr>
            <a:xfrm>
              <a:off x="3892700" y="2400375"/>
              <a:ext cx="220425" cy="347575"/>
            </a:xfrm>
            <a:custGeom>
              <a:avLst/>
              <a:gdLst/>
              <a:ahLst/>
              <a:cxnLst/>
              <a:rect l="l" t="t" r="r" b="b"/>
              <a:pathLst>
                <a:path w="8817" h="13903" extrusionOk="0">
                  <a:moveTo>
                    <a:pt x="2737" y="0"/>
                  </a:moveTo>
                  <a:cubicBezTo>
                    <a:pt x="2241" y="0"/>
                    <a:pt x="1564" y="418"/>
                    <a:pt x="1269" y="679"/>
                  </a:cubicBezTo>
                  <a:cubicBezTo>
                    <a:pt x="834" y="1065"/>
                    <a:pt x="575" y="1611"/>
                    <a:pt x="414" y="2165"/>
                  </a:cubicBezTo>
                  <a:cubicBezTo>
                    <a:pt x="0" y="3602"/>
                    <a:pt x="231" y="5151"/>
                    <a:pt x="638" y="6587"/>
                  </a:cubicBezTo>
                  <a:cubicBezTo>
                    <a:pt x="848" y="7337"/>
                    <a:pt x="1107" y="8080"/>
                    <a:pt x="1514" y="8739"/>
                  </a:cubicBezTo>
                  <a:cubicBezTo>
                    <a:pt x="1920" y="9391"/>
                    <a:pt x="2467" y="9951"/>
                    <a:pt x="3007" y="10498"/>
                  </a:cubicBezTo>
                  <a:cubicBezTo>
                    <a:pt x="4450" y="11977"/>
                    <a:pt x="6041" y="13526"/>
                    <a:pt x="8081" y="13883"/>
                  </a:cubicBezTo>
                  <a:cubicBezTo>
                    <a:pt x="8130" y="13894"/>
                    <a:pt x="8182" y="13902"/>
                    <a:pt x="8234" y="13902"/>
                  </a:cubicBezTo>
                  <a:cubicBezTo>
                    <a:pt x="8286" y="13902"/>
                    <a:pt x="8337" y="13894"/>
                    <a:pt x="8382" y="13869"/>
                  </a:cubicBezTo>
                  <a:cubicBezTo>
                    <a:pt x="8515" y="13806"/>
                    <a:pt x="8557" y="13638"/>
                    <a:pt x="8592" y="13498"/>
                  </a:cubicBezTo>
                  <a:cubicBezTo>
                    <a:pt x="8719" y="12888"/>
                    <a:pt x="8817" y="12194"/>
                    <a:pt x="8438" y="11711"/>
                  </a:cubicBezTo>
                  <a:cubicBezTo>
                    <a:pt x="8298" y="11535"/>
                    <a:pt x="8116" y="11409"/>
                    <a:pt x="7941" y="11283"/>
                  </a:cubicBezTo>
                  <a:cubicBezTo>
                    <a:pt x="7016" y="10624"/>
                    <a:pt x="6118" y="9881"/>
                    <a:pt x="5502" y="8928"/>
                  </a:cubicBezTo>
                  <a:cubicBezTo>
                    <a:pt x="4205" y="6924"/>
                    <a:pt x="4689" y="4226"/>
                    <a:pt x="4037" y="1927"/>
                  </a:cubicBezTo>
                  <a:cubicBezTo>
                    <a:pt x="3897" y="1436"/>
                    <a:pt x="3525" y="357"/>
                    <a:pt x="3049" y="76"/>
                  </a:cubicBezTo>
                  <a:cubicBezTo>
                    <a:pt x="2960" y="23"/>
                    <a:pt x="2853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3651425" y="2361625"/>
              <a:ext cx="325575" cy="477300"/>
            </a:xfrm>
            <a:custGeom>
              <a:avLst/>
              <a:gdLst/>
              <a:ahLst/>
              <a:cxnLst/>
              <a:rect l="l" t="t" r="r" b="b"/>
              <a:pathLst>
                <a:path w="13023" h="19092" extrusionOk="0">
                  <a:moveTo>
                    <a:pt x="5287" y="0"/>
                  </a:moveTo>
                  <a:cubicBezTo>
                    <a:pt x="5035" y="0"/>
                    <a:pt x="4782" y="41"/>
                    <a:pt x="4528" y="155"/>
                  </a:cubicBezTo>
                  <a:cubicBezTo>
                    <a:pt x="3315" y="701"/>
                    <a:pt x="2047" y="1073"/>
                    <a:pt x="855" y="1683"/>
                  </a:cubicBezTo>
                  <a:cubicBezTo>
                    <a:pt x="729" y="1746"/>
                    <a:pt x="589" y="1823"/>
                    <a:pt x="505" y="1942"/>
                  </a:cubicBezTo>
                  <a:cubicBezTo>
                    <a:pt x="400" y="2089"/>
                    <a:pt x="386" y="2278"/>
                    <a:pt x="372" y="2460"/>
                  </a:cubicBezTo>
                  <a:cubicBezTo>
                    <a:pt x="302" y="3855"/>
                    <a:pt x="218" y="5250"/>
                    <a:pt x="133" y="6645"/>
                  </a:cubicBezTo>
                  <a:cubicBezTo>
                    <a:pt x="0" y="8768"/>
                    <a:pt x="652" y="15244"/>
                    <a:pt x="140" y="17311"/>
                  </a:cubicBezTo>
                  <a:cubicBezTo>
                    <a:pt x="1472" y="18159"/>
                    <a:pt x="2579" y="18321"/>
                    <a:pt x="4128" y="18601"/>
                  </a:cubicBezTo>
                  <a:cubicBezTo>
                    <a:pt x="5731" y="18883"/>
                    <a:pt x="6892" y="19092"/>
                    <a:pt x="8059" y="19092"/>
                  </a:cubicBezTo>
                  <a:cubicBezTo>
                    <a:pt x="9127" y="19092"/>
                    <a:pt x="10200" y="18916"/>
                    <a:pt x="11620" y="18461"/>
                  </a:cubicBezTo>
                  <a:cubicBezTo>
                    <a:pt x="11606" y="15629"/>
                    <a:pt x="13022" y="8432"/>
                    <a:pt x="13008" y="5600"/>
                  </a:cubicBezTo>
                  <a:cubicBezTo>
                    <a:pt x="13008" y="4269"/>
                    <a:pt x="13001" y="2930"/>
                    <a:pt x="12707" y="1633"/>
                  </a:cubicBezTo>
                  <a:cubicBezTo>
                    <a:pt x="11522" y="1220"/>
                    <a:pt x="10338" y="799"/>
                    <a:pt x="9153" y="386"/>
                  </a:cubicBezTo>
                  <a:cubicBezTo>
                    <a:pt x="8950" y="316"/>
                    <a:pt x="8740" y="246"/>
                    <a:pt x="8523" y="225"/>
                  </a:cubicBezTo>
                  <a:cubicBezTo>
                    <a:pt x="8464" y="218"/>
                    <a:pt x="8404" y="215"/>
                    <a:pt x="8344" y="215"/>
                  </a:cubicBezTo>
                  <a:cubicBezTo>
                    <a:pt x="8114" y="215"/>
                    <a:pt x="7882" y="260"/>
                    <a:pt x="7654" y="288"/>
                  </a:cubicBezTo>
                  <a:cubicBezTo>
                    <a:pt x="7565" y="297"/>
                    <a:pt x="7477" y="302"/>
                    <a:pt x="7390" y="302"/>
                  </a:cubicBezTo>
                  <a:cubicBezTo>
                    <a:pt x="6654" y="302"/>
                    <a:pt x="5969" y="0"/>
                    <a:pt x="5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3770400" y="2383700"/>
              <a:ext cx="113300" cy="39550"/>
            </a:xfrm>
            <a:custGeom>
              <a:avLst/>
              <a:gdLst/>
              <a:ahLst/>
              <a:cxnLst/>
              <a:rect l="l" t="t" r="r" b="b"/>
              <a:pathLst>
                <a:path w="4532" h="1582" extrusionOk="0">
                  <a:moveTo>
                    <a:pt x="96" y="0"/>
                  </a:moveTo>
                  <a:cubicBezTo>
                    <a:pt x="47" y="0"/>
                    <a:pt x="1" y="66"/>
                    <a:pt x="49" y="120"/>
                  </a:cubicBezTo>
                  <a:cubicBezTo>
                    <a:pt x="624" y="772"/>
                    <a:pt x="1381" y="1227"/>
                    <a:pt x="2222" y="1444"/>
                  </a:cubicBezTo>
                  <a:cubicBezTo>
                    <a:pt x="2508" y="1517"/>
                    <a:pt x="2894" y="1582"/>
                    <a:pt x="3278" y="1582"/>
                  </a:cubicBezTo>
                  <a:cubicBezTo>
                    <a:pt x="3750" y="1582"/>
                    <a:pt x="4218" y="1483"/>
                    <a:pt x="4493" y="1178"/>
                  </a:cubicBezTo>
                  <a:cubicBezTo>
                    <a:pt x="4531" y="1139"/>
                    <a:pt x="4505" y="1071"/>
                    <a:pt x="4451" y="1071"/>
                  </a:cubicBezTo>
                  <a:cubicBezTo>
                    <a:pt x="4447" y="1071"/>
                    <a:pt x="4442" y="1072"/>
                    <a:pt x="4436" y="1073"/>
                  </a:cubicBezTo>
                  <a:cubicBezTo>
                    <a:pt x="4051" y="1178"/>
                    <a:pt x="3743" y="1360"/>
                    <a:pt x="3329" y="1381"/>
                  </a:cubicBezTo>
                  <a:cubicBezTo>
                    <a:pt x="3289" y="1383"/>
                    <a:pt x="3249" y="1383"/>
                    <a:pt x="3209" y="1383"/>
                  </a:cubicBezTo>
                  <a:cubicBezTo>
                    <a:pt x="2856" y="1383"/>
                    <a:pt x="2499" y="1329"/>
                    <a:pt x="2159" y="1234"/>
                  </a:cubicBezTo>
                  <a:cubicBezTo>
                    <a:pt x="1388" y="1024"/>
                    <a:pt x="701" y="589"/>
                    <a:pt x="140" y="22"/>
                  </a:cubicBezTo>
                  <a:cubicBezTo>
                    <a:pt x="127" y="7"/>
                    <a:pt x="111" y="0"/>
                    <a:pt x="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3947850" y="2435200"/>
              <a:ext cx="10050" cy="64675"/>
            </a:xfrm>
            <a:custGeom>
              <a:avLst/>
              <a:gdLst/>
              <a:ahLst/>
              <a:cxnLst/>
              <a:rect l="l" t="t" r="r" b="b"/>
              <a:pathLst>
                <a:path w="402" h="2587" extrusionOk="0">
                  <a:moveTo>
                    <a:pt x="113" y="1"/>
                  </a:moveTo>
                  <a:cubicBezTo>
                    <a:pt x="61" y="1"/>
                    <a:pt x="0" y="45"/>
                    <a:pt x="9" y="113"/>
                  </a:cubicBezTo>
                  <a:cubicBezTo>
                    <a:pt x="135" y="926"/>
                    <a:pt x="72" y="1704"/>
                    <a:pt x="86" y="2517"/>
                  </a:cubicBezTo>
                  <a:cubicBezTo>
                    <a:pt x="86" y="2561"/>
                    <a:pt x="124" y="2587"/>
                    <a:pt x="161" y="2587"/>
                  </a:cubicBezTo>
                  <a:cubicBezTo>
                    <a:pt x="189" y="2587"/>
                    <a:pt x="217" y="2572"/>
                    <a:pt x="226" y="2538"/>
                  </a:cubicBezTo>
                  <a:cubicBezTo>
                    <a:pt x="401" y="1739"/>
                    <a:pt x="310" y="863"/>
                    <a:pt x="184" y="64"/>
                  </a:cubicBezTo>
                  <a:cubicBezTo>
                    <a:pt x="178" y="20"/>
                    <a:pt x="148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3682775" y="2460450"/>
              <a:ext cx="11950" cy="224950"/>
            </a:xfrm>
            <a:custGeom>
              <a:avLst/>
              <a:gdLst/>
              <a:ahLst/>
              <a:cxnLst/>
              <a:rect l="l" t="t" r="r" b="b"/>
              <a:pathLst>
                <a:path w="478" h="8998" extrusionOk="0">
                  <a:moveTo>
                    <a:pt x="245" y="0"/>
                  </a:moveTo>
                  <a:cubicBezTo>
                    <a:pt x="206" y="0"/>
                    <a:pt x="168" y="20"/>
                    <a:pt x="162" y="63"/>
                  </a:cubicBezTo>
                  <a:cubicBezTo>
                    <a:pt x="36" y="757"/>
                    <a:pt x="176" y="1465"/>
                    <a:pt x="225" y="2159"/>
                  </a:cubicBezTo>
                  <a:cubicBezTo>
                    <a:pt x="274" y="2923"/>
                    <a:pt x="71" y="3652"/>
                    <a:pt x="36" y="4409"/>
                  </a:cubicBezTo>
                  <a:cubicBezTo>
                    <a:pt x="1" y="5159"/>
                    <a:pt x="71" y="5915"/>
                    <a:pt x="106" y="6665"/>
                  </a:cubicBezTo>
                  <a:cubicBezTo>
                    <a:pt x="148" y="7429"/>
                    <a:pt x="141" y="8207"/>
                    <a:pt x="274" y="8964"/>
                  </a:cubicBezTo>
                  <a:cubicBezTo>
                    <a:pt x="280" y="8988"/>
                    <a:pt x="297" y="8998"/>
                    <a:pt x="315" y="8998"/>
                  </a:cubicBezTo>
                  <a:cubicBezTo>
                    <a:pt x="341" y="8998"/>
                    <a:pt x="368" y="8979"/>
                    <a:pt x="372" y="8950"/>
                  </a:cubicBezTo>
                  <a:cubicBezTo>
                    <a:pt x="470" y="7443"/>
                    <a:pt x="141" y="5922"/>
                    <a:pt x="218" y="4409"/>
                  </a:cubicBezTo>
                  <a:cubicBezTo>
                    <a:pt x="253" y="3680"/>
                    <a:pt x="477" y="2965"/>
                    <a:pt x="456" y="2229"/>
                  </a:cubicBezTo>
                  <a:cubicBezTo>
                    <a:pt x="435" y="1514"/>
                    <a:pt x="302" y="813"/>
                    <a:pt x="344" y="91"/>
                  </a:cubicBezTo>
                  <a:cubicBezTo>
                    <a:pt x="348" y="33"/>
                    <a:pt x="295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3732600" y="2408100"/>
              <a:ext cx="33500" cy="28475"/>
            </a:xfrm>
            <a:custGeom>
              <a:avLst/>
              <a:gdLst/>
              <a:ahLst/>
              <a:cxnLst/>
              <a:rect l="l" t="t" r="r" b="b"/>
              <a:pathLst>
                <a:path w="1340" h="1139" extrusionOk="0">
                  <a:moveTo>
                    <a:pt x="121" y="0"/>
                  </a:moveTo>
                  <a:cubicBezTo>
                    <a:pt x="57" y="0"/>
                    <a:pt x="1" y="77"/>
                    <a:pt x="61" y="132"/>
                  </a:cubicBezTo>
                  <a:cubicBezTo>
                    <a:pt x="440" y="468"/>
                    <a:pt x="804" y="875"/>
                    <a:pt x="1239" y="1134"/>
                  </a:cubicBezTo>
                  <a:cubicBezTo>
                    <a:pt x="1245" y="1137"/>
                    <a:pt x="1252" y="1139"/>
                    <a:pt x="1259" y="1139"/>
                  </a:cubicBezTo>
                  <a:cubicBezTo>
                    <a:pt x="1298" y="1139"/>
                    <a:pt x="1340" y="1093"/>
                    <a:pt x="1316" y="1057"/>
                  </a:cubicBezTo>
                  <a:cubicBezTo>
                    <a:pt x="1007" y="658"/>
                    <a:pt x="552" y="349"/>
                    <a:pt x="173" y="20"/>
                  </a:cubicBezTo>
                  <a:cubicBezTo>
                    <a:pt x="157" y="6"/>
                    <a:pt x="139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3721600" y="2433775"/>
              <a:ext cx="23525" cy="15325"/>
            </a:xfrm>
            <a:custGeom>
              <a:avLst/>
              <a:gdLst/>
              <a:ahLst/>
              <a:cxnLst/>
              <a:rect l="l" t="t" r="r" b="b"/>
              <a:pathLst>
                <a:path w="941" h="613" extrusionOk="0">
                  <a:moveTo>
                    <a:pt x="80" y="0"/>
                  </a:moveTo>
                  <a:cubicBezTo>
                    <a:pt x="38" y="0"/>
                    <a:pt x="1" y="55"/>
                    <a:pt x="39" y="93"/>
                  </a:cubicBezTo>
                  <a:cubicBezTo>
                    <a:pt x="256" y="289"/>
                    <a:pt x="543" y="556"/>
                    <a:pt x="838" y="612"/>
                  </a:cubicBezTo>
                  <a:cubicBezTo>
                    <a:pt x="840" y="612"/>
                    <a:pt x="842" y="612"/>
                    <a:pt x="845" y="612"/>
                  </a:cubicBezTo>
                  <a:cubicBezTo>
                    <a:pt x="892" y="612"/>
                    <a:pt x="941" y="547"/>
                    <a:pt x="894" y="514"/>
                  </a:cubicBezTo>
                  <a:cubicBezTo>
                    <a:pt x="782" y="423"/>
                    <a:pt x="649" y="373"/>
                    <a:pt x="529" y="303"/>
                  </a:cubicBezTo>
                  <a:cubicBezTo>
                    <a:pt x="382" y="219"/>
                    <a:pt x="249" y="121"/>
                    <a:pt x="116" y="16"/>
                  </a:cubicBezTo>
                  <a:cubicBezTo>
                    <a:pt x="105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3777225" y="2291725"/>
              <a:ext cx="101475" cy="112725"/>
            </a:xfrm>
            <a:custGeom>
              <a:avLst/>
              <a:gdLst/>
              <a:ahLst/>
              <a:cxnLst/>
              <a:rect l="l" t="t" r="r" b="b"/>
              <a:pathLst>
                <a:path w="4059" h="4509" extrusionOk="0">
                  <a:moveTo>
                    <a:pt x="1206" y="0"/>
                  </a:moveTo>
                  <a:cubicBezTo>
                    <a:pt x="708" y="946"/>
                    <a:pt x="393" y="2026"/>
                    <a:pt x="21" y="3035"/>
                  </a:cubicBezTo>
                  <a:cubicBezTo>
                    <a:pt x="14" y="3070"/>
                    <a:pt x="0" y="3112"/>
                    <a:pt x="14" y="3147"/>
                  </a:cubicBezTo>
                  <a:cubicBezTo>
                    <a:pt x="21" y="3175"/>
                    <a:pt x="49" y="3196"/>
                    <a:pt x="78" y="3217"/>
                  </a:cubicBezTo>
                  <a:cubicBezTo>
                    <a:pt x="638" y="3638"/>
                    <a:pt x="1213" y="4065"/>
                    <a:pt x="1872" y="4310"/>
                  </a:cubicBezTo>
                  <a:cubicBezTo>
                    <a:pt x="2205" y="4434"/>
                    <a:pt x="2565" y="4508"/>
                    <a:pt x="2921" y="4508"/>
                  </a:cubicBezTo>
                  <a:cubicBezTo>
                    <a:pt x="3268" y="4508"/>
                    <a:pt x="3610" y="4438"/>
                    <a:pt x="3918" y="4275"/>
                  </a:cubicBezTo>
                  <a:cubicBezTo>
                    <a:pt x="3960" y="4254"/>
                    <a:pt x="4002" y="4226"/>
                    <a:pt x="4023" y="4184"/>
                  </a:cubicBezTo>
                  <a:cubicBezTo>
                    <a:pt x="4058" y="4128"/>
                    <a:pt x="4037" y="4058"/>
                    <a:pt x="4023" y="3995"/>
                  </a:cubicBezTo>
                  <a:cubicBezTo>
                    <a:pt x="4002" y="3890"/>
                    <a:pt x="3981" y="3792"/>
                    <a:pt x="3953" y="3687"/>
                  </a:cubicBezTo>
                  <a:cubicBezTo>
                    <a:pt x="3463" y="3553"/>
                    <a:pt x="2930" y="3287"/>
                    <a:pt x="2495" y="2895"/>
                  </a:cubicBezTo>
                  <a:cubicBezTo>
                    <a:pt x="1788" y="2257"/>
                    <a:pt x="1276" y="1107"/>
                    <a:pt x="1248" y="7"/>
                  </a:cubicBezTo>
                  <a:cubicBezTo>
                    <a:pt x="1234" y="7"/>
                    <a:pt x="1220" y="0"/>
                    <a:pt x="1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808400" y="2291900"/>
              <a:ext cx="67675" cy="92000"/>
            </a:xfrm>
            <a:custGeom>
              <a:avLst/>
              <a:gdLst/>
              <a:ahLst/>
              <a:cxnLst/>
              <a:rect l="l" t="t" r="r" b="b"/>
              <a:pathLst>
                <a:path w="2707" h="3680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1100"/>
                    <a:pt x="541" y="2250"/>
                    <a:pt x="1248" y="2888"/>
                  </a:cubicBezTo>
                  <a:cubicBezTo>
                    <a:pt x="1683" y="3280"/>
                    <a:pt x="2216" y="3546"/>
                    <a:pt x="2706" y="3680"/>
                  </a:cubicBezTo>
                  <a:cubicBezTo>
                    <a:pt x="2454" y="2572"/>
                    <a:pt x="2286" y="1444"/>
                    <a:pt x="2209" y="309"/>
                  </a:cubicBezTo>
                  <a:cubicBezTo>
                    <a:pt x="1452" y="295"/>
                    <a:pt x="737" y="14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775125" y="2201450"/>
              <a:ext cx="155075" cy="161700"/>
            </a:xfrm>
            <a:custGeom>
              <a:avLst/>
              <a:gdLst/>
              <a:ahLst/>
              <a:cxnLst/>
              <a:rect l="l" t="t" r="r" b="b"/>
              <a:pathLst>
                <a:path w="6203" h="6468" extrusionOk="0">
                  <a:moveTo>
                    <a:pt x="3135" y="1"/>
                  </a:moveTo>
                  <a:cubicBezTo>
                    <a:pt x="2736" y="1"/>
                    <a:pt x="2339" y="82"/>
                    <a:pt x="1991" y="275"/>
                  </a:cubicBezTo>
                  <a:cubicBezTo>
                    <a:pt x="0" y="1375"/>
                    <a:pt x="659" y="4375"/>
                    <a:pt x="1977" y="5567"/>
                  </a:cubicBezTo>
                  <a:cubicBezTo>
                    <a:pt x="2643" y="6167"/>
                    <a:pt x="3530" y="6468"/>
                    <a:pt x="4159" y="6468"/>
                  </a:cubicBezTo>
                  <a:cubicBezTo>
                    <a:pt x="4411" y="6468"/>
                    <a:pt x="4621" y="6420"/>
                    <a:pt x="4759" y="6323"/>
                  </a:cubicBezTo>
                  <a:cubicBezTo>
                    <a:pt x="5516" y="5791"/>
                    <a:pt x="5768" y="4382"/>
                    <a:pt x="5873" y="3499"/>
                  </a:cubicBezTo>
                  <a:cubicBezTo>
                    <a:pt x="5965" y="2742"/>
                    <a:pt x="6203" y="1347"/>
                    <a:pt x="5831" y="689"/>
                  </a:cubicBezTo>
                  <a:cubicBezTo>
                    <a:pt x="5453" y="30"/>
                    <a:pt x="4507" y="205"/>
                    <a:pt x="3764" y="65"/>
                  </a:cubicBezTo>
                  <a:cubicBezTo>
                    <a:pt x="3558" y="24"/>
                    <a:pt x="3346" y="1"/>
                    <a:pt x="3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779675" y="2159700"/>
              <a:ext cx="171200" cy="134325"/>
            </a:xfrm>
            <a:custGeom>
              <a:avLst/>
              <a:gdLst/>
              <a:ahLst/>
              <a:cxnLst/>
              <a:rect l="l" t="t" r="r" b="b"/>
              <a:pathLst>
                <a:path w="6848" h="5373" extrusionOk="0">
                  <a:moveTo>
                    <a:pt x="5297" y="0"/>
                  </a:moveTo>
                  <a:cubicBezTo>
                    <a:pt x="5000" y="0"/>
                    <a:pt x="4696" y="62"/>
                    <a:pt x="4416" y="151"/>
                  </a:cubicBezTo>
                  <a:cubicBezTo>
                    <a:pt x="3834" y="333"/>
                    <a:pt x="3281" y="628"/>
                    <a:pt x="2678" y="691"/>
                  </a:cubicBezTo>
                  <a:cubicBezTo>
                    <a:pt x="2243" y="733"/>
                    <a:pt x="1767" y="663"/>
                    <a:pt x="1388" y="887"/>
                  </a:cubicBezTo>
                  <a:cubicBezTo>
                    <a:pt x="989" y="1125"/>
                    <a:pt x="821" y="1616"/>
                    <a:pt x="764" y="2071"/>
                  </a:cubicBezTo>
                  <a:cubicBezTo>
                    <a:pt x="470" y="2127"/>
                    <a:pt x="239" y="2380"/>
                    <a:pt x="134" y="2660"/>
                  </a:cubicBezTo>
                  <a:cubicBezTo>
                    <a:pt x="22" y="2947"/>
                    <a:pt x="15" y="3256"/>
                    <a:pt x="15" y="3557"/>
                  </a:cubicBezTo>
                  <a:cubicBezTo>
                    <a:pt x="1" y="3978"/>
                    <a:pt x="1" y="4412"/>
                    <a:pt x="183" y="4791"/>
                  </a:cubicBezTo>
                  <a:cubicBezTo>
                    <a:pt x="307" y="5048"/>
                    <a:pt x="757" y="5372"/>
                    <a:pt x="1056" y="5372"/>
                  </a:cubicBezTo>
                  <a:cubicBezTo>
                    <a:pt x="1212" y="5372"/>
                    <a:pt x="1327" y="5283"/>
                    <a:pt x="1332" y="5050"/>
                  </a:cubicBezTo>
                  <a:cubicBezTo>
                    <a:pt x="1332" y="4861"/>
                    <a:pt x="1248" y="4482"/>
                    <a:pt x="1185" y="4279"/>
                  </a:cubicBezTo>
                  <a:cubicBezTo>
                    <a:pt x="1073" y="3907"/>
                    <a:pt x="1024" y="3466"/>
                    <a:pt x="1234" y="3130"/>
                  </a:cubicBezTo>
                  <a:cubicBezTo>
                    <a:pt x="1486" y="2730"/>
                    <a:pt x="1823" y="2576"/>
                    <a:pt x="2285" y="2576"/>
                  </a:cubicBezTo>
                  <a:cubicBezTo>
                    <a:pt x="2755" y="2576"/>
                    <a:pt x="3210" y="2716"/>
                    <a:pt x="3666" y="2821"/>
                  </a:cubicBezTo>
                  <a:cubicBezTo>
                    <a:pt x="4297" y="2968"/>
                    <a:pt x="4935" y="3045"/>
                    <a:pt x="5579" y="3059"/>
                  </a:cubicBezTo>
                  <a:cubicBezTo>
                    <a:pt x="5616" y="3061"/>
                    <a:pt x="5652" y="3061"/>
                    <a:pt x="5688" y="3061"/>
                  </a:cubicBezTo>
                  <a:cubicBezTo>
                    <a:pt x="5871" y="3061"/>
                    <a:pt x="6054" y="3042"/>
                    <a:pt x="6217" y="2954"/>
                  </a:cubicBezTo>
                  <a:cubicBezTo>
                    <a:pt x="6532" y="2793"/>
                    <a:pt x="6680" y="2415"/>
                    <a:pt x="6736" y="2064"/>
                  </a:cubicBezTo>
                  <a:cubicBezTo>
                    <a:pt x="6848" y="1405"/>
                    <a:pt x="6715" y="635"/>
                    <a:pt x="6168" y="249"/>
                  </a:cubicBezTo>
                  <a:cubicBezTo>
                    <a:pt x="5913" y="69"/>
                    <a:pt x="5609" y="0"/>
                    <a:pt x="5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782125" y="2269275"/>
              <a:ext cx="29125" cy="41175"/>
            </a:xfrm>
            <a:custGeom>
              <a:avLst/>
              <a:gdLst/>
              <a:ahLst/>
              <a:cxnLst/>
              <a:rect l="l" t="t" r="r" b="b"/>
              <a:pathLst>
                <a:path w="1165" h="1647" extrusionOk="0">
                  <a:moveTo>
                    <a:pt x="371" y="1"/>
                  </a:moveTo>
                  <a:cubicBezTo>
                    <a:pt x="369" y="1"/>
                    <a:pt x="367" y="1"/>
                    <a:pt x="365" y="1"/>
                  </a:cubicBezTo>
                  <a:cubicBezTo>
                    <a:pt x="113" y="8"/>
                    <a:pt x="8" y="330"/>
                    <a:pt x="1" y="590"/>
                  </a:cubicBezTo>
                  <a:cubicBezTo>
                    <a:pt x="1" y="870"/>
                    <a:pt x="43" y="1178"/>
                    <a:pt x="218" y="1403"/>
                  </a:cubicBezTo>
                  <a:cubicBezTo>
                    <a:pt x="333" y="1551"/>
                    <a:pt x="528" y="1647"/>
                    <a:pt x="714" y="1647"/>
                  </a:cubicBezTo>
                  <a:cubicBezTo>
                    <a:pt x="810" y="1647"/>
                    <a:pt x="903" y="1621"/>
                    <a:pt x="982" y="1564"/>
                  </a:cubicBezTo>
                  <a:cubicBezTo>
                    <a:pt x="1164" y="1424"/>
                    <a:pt x="1164" y="898"/>
                    <a:pt x="870" y="373"/>
                  </a:cubicBezTo>
                  <a:cubicBezTo>
                    <a:pt x="870" y="373"/>
                    <a:pt x="581" y="1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786850" y="2279500"/>
              <a:ext cx="11025" cy="21050"/>
            </a:xfrm>
            <a:custGeom>
              <a:avLst/>
              <a:gdLst/>
              <a:ahLst/>
              <a:cxnLst/>
              <a:rect l="l" t="t" r="r" b="b"/>
              <a:pathLst>
                <a:path w="441" h="842" extrusionOk="0">
                  <a:moveTo>
                    <a:pt x="259" y="0"/>
                  </a:moveTo>
                  <a:cubicBezTo>
                    <a:pt x="125" y="0"/>
                    <a:pt x="31" y="150"/>
                    <a:pt x="15" y="300"/>
                  </a:cubicBezTo>
                  <a:cubicBezTo>
                    <a:pt x="1" y="489"/>
                    <a:pt x="57" y="783"/>
                    <a:pt x="267" y="840"/>
                  </a:cubicBezTo>
                  <a:cubicBezTo>
                    <a:pt x="273" y="841"/>
                    <a:pt x="279" y="842"/>
                    <a:pt x="285" y="842"/>
                  </a:cubicBezTo>
                  <a:cubicBezTo>
                    <a:pt x="331" y="842"/>
                    <a:pt x="362" y="792"/>
                    <a:pt x="337" y="748"/>
                  </a:cubicBezTo>
                  <a:cubicBezTo>
                    <a:pt x="276" y="626"/>
                    <a:pt x="89" y="180"/>
                    <a:pt x="335" y="180"/>
                  </a:cubicBezTo>
                  <a:cubicBezTo>
                    <a:pt x="343" y="180"/>
                    <a:pt x="350" y="180"/>
                    <a:pt x="358" y="181"/>
                  </a:cubicBezTo>
                  <a:cubicBezTo>
                    <a:pt x="361" y="181"/>
                    <a:pt x="363" y="181"/>
                    <a:pt x="366" y="181"/>
                  </a:cubicBezTo>
                  <a:cubicBezTo>
                    <a:pt x="436" y="181"/>
                    <a:pt x="441" y="82"/>
                    <a:pt x="393" y="48"/>
                  </a:cubicBezTo>
                  <a:cubicBezTo>
                    <a:pt x="345" y="14"/>
                    <a:pt x="300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825225" y="2250850"/>
              <a:ext cx="36125" cy="15650"/>
            </a:xfrm>
            <a:custGeom>
              <a:avLst/>
              <a:gdLst/>
              <a:ahLst/>
              <a:cxnLst/>
              <a:rect l="l" t="t" r="r" b="b"/>
              <a:pathLst>
                <a:path w="1445" h="626" extrusionOk="0">
                  <a:moveTo>
                    <a:pt x="1132" y="1"/>
                  </a:moveTo>
                  <a:cubicBezTo>
                    <a:pt x="911" y="1"/>
                    <a:pt x="652" y="91"/>
                    <a:pt x="449" y="156"/>
                  </a:cubicBezTo>
                  <a:cubicBezTo>
                    <a:pt x="295" y="205"/>
                    <a:pt x="1" y="297"/>
                    <a:pt x="57" y="514"/>
                  </a:cubicBezTo>
                  <a:cubicBezTo>
                    <a:pt x="71" y="577"/>
                    <a:pt x="134" y="626"/>
                    <a:pt x="197" y="626"/>
                  </a:cubicBezTo>
                  <a:cubicBezTo>
                    <a:pt x="267" y="619"/>
                    <a:pt x="309" y="584"/>
                    <a:pt x="372" y="556"/>
                  </a:cubicBezTo>
                  <a:cubicBezTo>
                    <a:pt x="456" y="514"/>
                    <a:pt x="547" y="500"/>
                    <a:pt x="639" y="479"/>
                  </a:cubicBezTo>
                  <a:cubicBezTo>
                    <a:pt x="828" y="437"/>
                    <a:pt x="1038" y="444"/>
                    <a:pt x="1227" y="388"/>
                  </a:cubicBezTo>
                  <a:cubicBezTo>
                    <a:pt x="1444" y="325"/>
                    <a:pt x="1395" y="16"/>
                    <a:pt x="1178" y="2"/>
                  </a:cubicBezTo>
                  <a:cubicBezTo>
                    <a:pt x="1163" y="1"/>
                    <a:pt x="1148" y="1"/>
                    <a:pt x="1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889000" y="2252575"/>
              <a:ext cx="29050" cy="18525"/>
            </a:xfrm>
            <a:custGeom>
              <a:avLst/>
              <a:gdLst/>
              <a:ahLst/>
              <a:cxnLst/>
              <a:rect l="l" t="t" r="r" b="b"/>
              <a:pathLst>
                <a:path w="1162" h="741" extrusionOk="0">
                  <a:moveTo>
                    <a:pt x="197" y="1"/>
                  </a:moveTo>
                  <a:cubicBezTo>
                    <a:pt x="171" y="1"/>
                    <a:pt x="146" y="4"/>
                    <a:pt x="120" y="10"/>
                  </a:cubicBezTo>
                  <a:cubicBezTo>
                    <a:pt x="50" y="31"/>
                    <a:pt x="1" y="129"/>
                    <a:pt x="50" y="192"/>
                  </a:cubicBezTo>
                  <a:cubicBezTo>
                    <a:pt x="134" y="305"/>
                    <a:pt x="274" y="347"/>
                    <a:pt x="400" y="417"/>
                  </a:cubicBezTo>
                  <a:cubicBezTo>
                    <a:pt x="533" y="501"/>
                    <a:pt x="653" y="599"/>
                    <a:pt x="772" y="697"/>
                  </a:cubicBezTo>
                  <a:cubicBezTo>
                    <a:pt x="810" y="727"/>
                    <a:pt x="851" y="740"/>
                    <a:pt x="891" y="740"/>
                  </a:cubicBezTo>
                  <a:cubicBezTo>
                    <a:pt x="1036" y="740"/>
                    <a:pt x="1161" y="571"/>
                    <a:pt x="1024" y="445"/>
                  </a:cubicBezTo>
                  <a:cubicBezTo>
                    <a:pt x="898" y="319"/>
                    <a:pt x="744" y="221"/>
                    <a:pt x="590" y="143"/>
                  </a:cubicBezTo>
                  <a:cubicBezTo>
                    <a:pt x="472" y="84"/>
                    <a:pt x="334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3868325" y="2257475"/>
              <a:ext cx="27025" cy="62575"/>
            </a:xfrm>
            <a:custGeom>
              <a:avLst/>
              <a:gdLst/>
              <a:ahLst/>
              <a:cxnLst/>
              <a:rect l="l" t="t" r="r" b="b"/>
              <a:pathLst>
                <a:path w="1081" h="2503" extrusionOk="0">
                  <a:moveTo>
                    <a:pt x="432" y="1"/>
                  </a:moveTo>
                  <a:cubicBezTo>
                    <a:pt x="396" y="1"/>
                    <a:pt x="361" y="19"/>
                    <a:pt x="351" y="60"/>
                  </a:cubicBezTo>
                  <a:cubicBezTo>
                    <a:pt x="274" y="466"/>
                    <a:pt x="260" y="866"/>
                    <a:pt x="470" y="1230"/>
                  </a:cubicBezTo>
                  <a:cubicBezTo>
                    <a:pt x="576" y="1426"/>
                    <a:pt x="779" y="1608"/>
                    <a:pt x="821" y="1833"/>
                  </a:cubicBezTo>
                  <a:cubicBezTo>
                    <a:pt x="912" y="2309"/>
                    <a:pt x="351" y="2246"/>
                    <a:pt x="64" y="2288"/>
                  </a:cubicBezTo>
                  <a:cubicBezTo>
                    <a:pt x="1" y="2295"/>
                    <a:pt x="8" y="2386"/>
                    <a:pt x="50" y="2414"/>
                  </a:cubicBezTo>
                  <a:cubicBezTo>
                    <a:pt x="139" y="2475"/>
                    <a:pt x="251" y="2503"/>
                    <a:pt x="369" y="2503"/>
                  </a:cubicBezTo>
                  <a:cubicBezTo>
                    <a:pt x="688" y="2503"/>
                    <a:pt x="1044" y="2297"/>
                    <a:pt x="1059" y="1980"/>
                  </a:cubicBezTo>
                  <a:cubicBezTo>
                    <a:pt x="1080" y="1700"/>
                    <a:pt x="884" y="1468"/>
                    <a:pt x="737" y="1258"/>
                  </a:cubicBezTo>
                  <a:cubicBezTo>
                    <a:pt x="498" y="894"/>
                    <a:pt x="477" y="501"/>
                    <a:pt x="519" y="81"/>
                  </a:cubicBezTo>
                  <a:cubicBezTo>
                    <a:pt x="523" y="30"/>
                    <a:pt x="477" y="1"/>
                    <a:pt x="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3855650" y="2323900"/>
              <a:ext cx="24925" cy="13725"/>
            </a:xfrm>
            <a:custGeom>
              <a:avLst/>
              <a:gdLst/>
              <a:ahLst/>
              <a:cxnLst/>
              <a:rect l="l" t="t" r="r" b="b"/>
              <a:pathLst>
                <a:path w="997" h="549" extrusionOk="0">
                  <a:moveTo>
                    <a:pt x="621" y="1"/>
                  </a:moveTo>
                  <a:cubicBezTo>
                    <a:pt x="538" y="1"/>
                    <a:pt x="453" y="17"/>
                    <a:pt x="382" y="45"/>
                  </a:cubicBezTo>
                  <a:cubicBezTo>
                    <a:pt x="199" y="108"/>
                    <a:pt x="52" y="262"/>
                    <a:pt x="10" y="458"/>
                  </a:cubicBezTo>
                  <a:cubicBezTo>
                    <a:pt x="1" y="509"/>
                    <a:pt x="44" y="548"/>
                    <a:pt x="88" y="548"/>
                  </a:cubicBezTo>
                  <a:cubicBezTo>
                    <a:pt x="111" y="548"/>
                    <a:pt x="134" y="538"/>
                    <a:pt x="150" y="514"/>
                  </a:cubicBezTo>
                  <a:cubicBezTo>
                    <a:pt x="220" y="388"/>
                    <a:pt x="312" y="276"/>
                    <a:pt x="459" y="241"/>
                  </a:cubicBezTo>
                  <a:cubicBezTo>
                    <a:pt x="489" y="233"/>
                    <a:pt x="518" y="229"/>
                    <a:pt x="545" y="229"/>
                  </a:cubicBezTo>
                  <a:cubicBezTo>
                    <a:pt x="658" y="229"/>
                    <a:pt x="753" y="286"/>
                    <a:pt x="865" y="297"/>
                  </a:cubicBezTo>
                  <a:cubicBezTo>
                    <a:pt x="868" y="297"/>
                    <a:pt x="871" y="297"/>
                    <a:pt x="873" y="297"/>
                  </a:cubicBezTo>
                  <a:cubicBezTo>
                    <a:pt x="946" y="297"/>
                    <a:pt x="997" y="204"/>
                    <a:pt x="956" y="143"/>
                  </a:cubicBezTo>
                  <a:cubicBezTo>
                    <a:pt x="880" y="41"/>
                    <a:pt x="751" y="1"/>
                    <a:pt x="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824525" y="2292600"/>
              <a:ext cx="22625" cy="12625"/>
            </a:xfrm>
            <a:custGeom>
              <a:avLst/>
              <a:gdLst/>
              <a:ahLst/>
              <a:cxnLst/>
              <a:rect l="l" t="t" r="r" b="b"/>
              <a:pathLst>
                <a:path w="905" h="505" extrusionOk="0">
                  <a:moveTo>
                    <a:pt x="260" y="0"/>
                  </a:moveTo>
                  <a:cubicBezTo>
                    <a:pt x="127" y="0"/>
                    <a:pt x="1" y="112"/>
                    <a:pt x="8" y="252"/>
                  </a:cubicBezTo>
                  <a:cubicBezTo>
                    <a:pt x="15" y="386"/>
                    <a:pt x="120" y="505"/>
                    <a:pt x="260" y="505"/>
                  </a:cubicBezTo>
                  <a:lnTo>
                    <a:pt x="645" y="505"/>
                  </a:lnTo>
                  <a:cubicBezTo>
                    <a:pt x="779" y="505"/>
                    <a:pt x="905" y="386"/>
                    <a:pt x="898" y="252"/>
                  </a:cubicBezTo>
                  <a:cubicBezTo>
                    <a:pt x="891" y="112"/>
                    <a:pt x="786" y="0"/>
                    <a:pt x="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898650" y="2291275"/>
              <a:ext cx="17200" cy="14050"/>
            </a:xfrm>
            <a:custGeom>
              <a:avLst/>
              <a:gdLst/>
              <a:ahLst/>
              <a:cxnLst/>
              <a:rect l="l" t="t" r="r" b="b"/>
              <a:pathLst>
                <a:path w="688" h="562" extrusionOk="0">
                  <a:moveTo>
                    <a:pt x="272" y="1"/>
                  </a:moveTo>
                  <a:cubicBezTo>
                    <a:pt x="162" y="1"/>
                    <a:pt x="52" y="82"/>
                    <a:pt x="28" y="193"/>
                  </a:cubicBezTo>
                  <a:cubicBezTo>
                    <a:pt x="0" y="334"/>
                    <a:pt x="70" y="453"/>
                    <a:pt x="204" y="502"/>
                  </a:cubicBezTo>
                  <a:cubicBezTo>
                    <a:pt x="253" y="516"/>
                    <a:pt x="302" y="530"/>
                    <a:pt x="351" y="551"/>
                  </a:cubicBezTo>
                  <a:cubicBezTo>
                    <a:pt x="372" y="558"/>
                    <a:pt x="394" y="561"/>
                    <a:pt x="416" y="561"/>
                  </a:cubicBezTo>
                  <a:cubicBezTo>
                    <a:pt x="525" y="561"/>
                    <a:pt x="636" y="480"/>
                    <a:pt x="659" y="376"/>
                  </a:cubicBezTo>
                  <a:cubicBezTo>
                    <a:pt x="687" y="235"/>
                    <a:pt x="617" y="109"/>
                    <a:pt x="484" y="60"/>
                  </a:cubicBezTo>
                  <a:cubicBezTo>
                    <a:pt x="435" y="46"/>
                    <a:pt x="386" y="32"/>
                    <a:pt x="337" y="11"/>
                  </a:cubicBezTo>
                  <a:cubicBezTo>
                    <a:pt x="316" y="4"/>
                    <a:pt x="294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3797550" y="2289450"/>
              <a:ext cx="5800" cy="11050"/>
            </a:xfrm>
            <a:custGeom>
              <a:avLst/>
              <a:gdLst/>
              <a:ahLst/>
              <a:cxnLst/>
              <a:rect l="l" t="t" r="r" b="b"/>
              <a:pathLst>
                <a:path w="232" h="442" extrusionOk="0">
                  <a:moveTo>
                    <a:pt x="127" y="1"/>
                  </a:moveTo>
                  <a:cubicBezTo>
                    <a:pt x="112" y="1"/>
                    <a:pt x="97" y="7"/>
                    <a:pt x="85" y="21"/>
                  </a:cubicBezTo>
                  <a:cubicBezTo>
                    <a:pt x="28" y="77"/>
                    <a:pt x="0" y="154"/>
                    <a:pt x="0" y="231"/>
                  </a:cubicBezTo>
                  <a:cubicBezTo>
                    <a:pt x="0" y="308"/>
                    <a:pt x="28" y="407"/>
                    <a:pt x="113" y="435"/>
                  </a:cubicBezTo>
                  <a:cubicBezTo>
                    <a:pt x="124" y="439"/>
                    <a:pt x="135" y="441"/>
                    <a:pt x="147" y="441"/>
                  </a:cubicBezTo>
                  <a:cubicBezTo>
                    <a:pt x="172" y="441"/>
                    <a:pt x="196" y="430"/>
                    <a:pt x="211" y="407"/>
                  </a:cubicBezTo>
                  <a:cubicBezTo>
                    <a:pt x="232" y="371"/>
                    <a:pt x="218" y="329"/>
                    <a:pt x="197" y="294"/>
                  </a:cubicBezTo>
                  <a:cubicBezTo>
                    <a:pt x="162" y="224"/>
                    <a:pt x="141" y="168"/>
                    <a:pt x="183" y="98"/>
                  </a:cubicBezTo>
                  <a:cubicBezTo>
                    <a:pt x="209" y="51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3804900" y="2194100"/>
              <a:ext cx="13825" cy="18625"/>
            </a:xfrm>
            <a:custGeom>
              <a:avLst/>
              <a:gdLst/>
              <a:ahLst/>
              <a:cxnLst/>
              <a:rect l="l" t="t" r="r" b="b"/>
              <a:pathLst>
                <a:path w="553" h="745" extrusionOk="0">
                  <a:moveTo>
                    <a:pt x="513" y="1"/>
                  </a:moveTo>
                  <a:cubicBezTo>
                    <a:pt x="510" y="1"/>
                    <a:pt x="508" y="1"/>
                    <a:pt x="505" y="1"/>
                  </a:cubicBezTo>
                  <a:cubicBezTo>
                    <a:pt x="218" y="100"/>
                    <a:pt x="43" y="415"/>
                    <a:pt x="1" y="702"/>
                  </a:cubicBezTo>
                  <a:cubicBezTo>
                    <a:pt x="1" y="727"/>
                    <a:pt x="23" y="745"/>
                    <a:pt x="42" y="745"/>
                  </a:cubicBezTo>
                  <a:cubicBezTo>
                    <a:pt x="56" y="745"/>
                    <a:pt x="68" y="736"/>
                    <a:pt x="71" y="716"/>
                  </a:cubicBezTo>
                  <a:cubicBezTo>
                    <a:pt x="134" y="422"/>
                    <a:pt x="316" y="240"/>
                    <a:pt x="533" y="50"/>
                  </a:cubicBezTo>
                  <a:cubicBezTo>
                    <a:pt x="553" y="31"/>
                    <a:pt x="537" y="1"/>
                    <a:pt x="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3811325" y="2200500"/>
              <a:ext cx="17075" cy="13500"/>
            </a:xfrm>
            <a:custGeom>
              <a:avLst/>
              <a:gdLst/>
              <a:ahLst/>
              <a:cxnLst/>
              <a:rect l="l" t="t" r="r" b="b"/>
              <a:pathLst>
                <a:path w="683" h="540" extrusionOk="0">
                  <a:moveTo>
                    <a:pt x="581" y="1"/>
                  </a:moveTo>
                  <a:cubicBezTo>
                    <a:pt x="327" y="1"/>
                    <a:pt x="89" y="272"/>
                    <a:pt x="10" y="488"/>
                  </a:cubicBezTo>
                  <a:cubicBezTo>
                    <a:pt x="1" y="517"/>
                    <a:pt x="27" y="539"/>
                    <a:pt x="51" y="539"/>
                  </a:cubicBezTo>
                  <a:cubicBezTo>
                    <a:pt x="63" y="539"/>
                    <a:pt x="74" y="534"/>
                    <a:pt x="80" y="523"/>
                  </a:cubicBezTo>
                  <a:cubicBezTo>
                    <a:pt x="136" y="397"/>
                    <a:pt x="220" y="299"/>
                    <a:pt x="325" y="229"/>
                  </a:cubicBezTo>
                  <a:cubicBezTo>
                    <a:pt x="431" y="159"/>
                    <a:pt x="543" y="145"/>
                    <a:pt x="648" y="96"/>
                  </a:cubicBezTo>
                  <a:cubicBezTo>
                    <a:pt x="683" y="75"/>
                    <a:pt x="676" y="12"/>
                    <a:pt x="634" y="5"/>
                  </a:cubicBezTo>
                  <a:cubicBezTo>
                    <a:pt x="616" y="2"/>
                    <a:pt x="598" y="1"/>
                    <a:pt x="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815225" y="2211975"/>
              <a:ext cx="16000" cy="5550"/>
            </a:xfrm>
            <a:custGeom>
              <a:avLst/>
              <a:gdLst/>
              <a:ahLst/>
              <a:cxnLst/>
              <a:rect l="l" t="t" r="r" b="b"/>
              <a:pathLst>
                <a:path w="640" h="222" extrusionOk="0">
                  <a:moveTo>
                    <a:pt x="470" y="1"/>
                  </a:moveTo>
                  <a:cubicBezTo>
                    <a:pt x="331" y="1"/>
                    <a:pt x="182" y="64"/>
                    <a:pt x="64" y="106"/>
                  </a:cubicBezTo>
                  <a:cubicBezTo>
                    <a:pt x="0" y="126"/>
                    <a:pt x="18" y="221"/>
                    <a:pt x="81" y="221"/>
                  </a:cubicBezTo>
                  <a:cubicBezTo>
                    <a:pt x="87" y="221"/>
                    <a:pt x="93" y="220"/>
                    <a:pt x="99" y="219"/>
                  </a:cubicBezTo>
                  <a:cubicBezTo>
                    <a:pt x="190" y="191"/>
                    <a:pt x="282" y="169"/>
                    <a:pt x="373" y="162"/>
                  </a:cubicBezTo>
                  <a:cubicBezTo>
                    <a:pt x="457" y="148"/>
                    <a:pt x="527" y="141"/>
                    <a:pt x="604" y="99"/>
                  </a:cubicBezTo>
                  <a:cubicBezTo>
                    <a:pt x="639" y="85"/>
                    <a:pt x="632" y="36"/>
                    <a:pt x="597" y="22"/>
                  </a:cubicBezTo>
                  <a:cubicBezTo>
                    <a:pt x="557" y="7"/>
                    <a:pt x="514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786150" y="2221250"/>
              <a:ext cx="14275" cy="16000"/>
            </a:xfrm>
            <a:custGeom>
              <a:avLst/>
              <a:gdLst/>
              <a:ahLst/>
              <a:cxnLst/>
              <a:rect l="l" t="t" r="r" b="b"/>
              <a:pathLst>
                <a:path w="571" h="640" extrusionOk="0">
                  <a:moveTo>
                    <a:pt x="443" y="1"/>
                  </a:moveTo>
                  <a:cubicBezTo>
                    <a:pt x="432" y="1"/>
                    <a:pt x="420" y="3"/>
                    <a:pt x="407" y="9"/>
                  </a:cubicBezTo>
                  <a:cubicBezTo>
                    <a:pt x="176" y="107"/>
                    <a:pt x="1" y="338"/>
                    <a:pt x="43" y="597"/>
                  </a:cubicBezTo>
                  <a:cubicBezTo>
                    <a:pt x="46" y="625"/>
                    <a:pt x="71" y="640"/>
                    <a:pt x="96" y="640"/>
                  </a:cubicBezTo>
                  <a:cubicBezTo>
                    <a:pt x="122" y="640"/>
                    <a:pt x="148" y="625"/>
                    <a:pt x="155" y="597"/>
                  </a:cubicBezTo>
                  <a:cubicBezTo>
                    <a:pt x="211" y="401"/>
                    <a:pt x="295" y="226"/>
                    <a:pt x="491" y="142"/>
                  </a:cubicBezTo>
                  <a:cubicBezTo>
                    <a:pt x="570" y="105"/>
                    <a:pt x="518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3795700" y="2224525"/>
              <a:ext cx="8450" cy="18175"/>
            </a:xfrm>
            <a:custGeom>
              <a:avLst/>
              <a:gdLst/>
              <a:ahLst/>
              <a:cxnLst/>
              <a:rect l="l" t="t" r="r" b="b"/>
              <a:pathLst>
                <a:path w="338" h="727" extrusionOk="0">
                  <a:moveTo>
                    <a:pt x="282" y="1"/>
                  </a:moveTo>
                  <a:cubicBezTo>
                    <a:pt x="273" y="1"/>
                    <a:pt x="264" y="4"/>
                    <a:pt x="257" y="11"/>
                  </a:cubicBezTo>
                  <a:cubicBezTo>
                    <a:pt x="102" y="186"/>
                    <a:pt x="39" y="459"/>
                    <a:pt x="4" y="684"/>
                  </a:cubicBezTo>
                  <a:cubicBezTo>
                    <a:pt x="0" y="709"/>
                    <a:pt x="23" y="726"/>
                    <a:pt x="44" y="726"/>
                  </a:cubicBezTo>
                  <a:cubicBezTo>
                    <a:pt x="58" y="726"/>
                    <a:pt x="72" y="718"/>
                    <a:pt x="74" y="698"/>
                  </a:cubicBezTo>
                  <a:cubicBezTo>
                    <a:pt x="102" y="586"/>
                    <a:pt x="130" y="473"/>
                    <a:pt x="173" y="368"/>
                  </a:cubicBezTo>
                  <a:cubicBezTo>
                    <a:pt x="222" y="256"/>
                    <a:pt x="285" y="165"/>
                    <a:pt x="327" y="53"/>
                  </a:cubicBezTo>
                  <a:cubicBezTo>
                    <a:pt x="337" y="27"/>
                    <a:pt x="309" y="1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854075" y="2210725"/>
              <a:ext cx="75400" cy="14775"/>
            </a:xfrm>
            <a:custGeom>
              <a:avLst/>
              <a:gdLst/>
              <a:ahLst/>
              <a:cxnLst/>
              <a:rect l="l" t="t" r="r" b="b"/>
              <a:pathLst>
                <a:path w="3016" h="591" extrusionOk="0">
                  <a:moveTo>
                    <a:pt x="2934" y="0"/>
                  </a:moveTo>
                  <a:cubicBezTo>
                    <a:pt x="2925" y="0"/>
                    <a:pt x="2914" y="3"/>
                    <a:pt x="2905" y="9"/>
                  </a:cubicBezTo>
                  <a:cubicBezTo>
                    <a:pt x="2465" y="259"/>
                    <a:pt x="2058" y="444"/>
                    <a:pt x="1551" y="444"/>
                  </a:cubicBezTo>
                  <a:cubicBezTo>
                    <a:pt x="1533" y="444"/>
                    <a:pt x="1515" y="444"/>
                    <a:pt x="1496" y="444"/>
                  </a:cubicBezTo>
                  <a:cubicBezTo>
                    <a:pt x="984" y="437"/>
                    <a:pt x="494" y="262"/>
                    <a:pt x="59" y="9"/>
                  </a:cubicBezTo>
                  <a:cubicBezTo>
                    <a:pt x="54" y="7"/>
                    <a:pt x="50" y="6"/>
                    <a:pt x="45" y="6"/>
                  </a:cubicBezTo>
                  <a:cubicBezTo>
                    <a:pt x="18" y="6"/>
                    <a:pt x="1" y="40"/>
                    <a:pt x="31" y="58"/>
                  </a:cubicBezTo>
                  <a:cubicBezTo>
                    <a:pt x="491" y="370"/>
                    <a:pt x="1104" y="590"/>
                    <a:pt x="1694" y="590"/>
                  </a:cubicBezTo>
                  <a:cubicBezTo>
                    <a:pt x="2166" y="590"/>
                    <a:pt x="2623" y="449"/>
                    <a:pt x="2975" y="100"/>
                  </a:cubicBezTo>
                  <a:cubicBezTo>
                    <a:pt x="3015" y="60"/>
                    <a:pt x="2979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3861025" y="2188700"/>
              <a:ext cx="62300" cy="16475"/>
            </a:xfrm>
            <a:custGeom>
              <a:avLst/>
              <a:gdLst/>
              <a:ahLst/>
              <a:cxnLst/>
              <a:rect l="l" t="t" r="r" b="b"/>
              <a:pathLst>
                <a:path w="2492" h="659" extrusionOk="0">
                  <a:moveTo>
                    <a:pt x="2397" y="1"/>
                  </a:moveTo>
                  <a:cubicBezTo>
                    <a:pt x="2387" y="1"/>
                    <a:pt x="2377" y="3"/>
                    <a:pt x="2367" y="7"/>
                  </a:cubicBezTo>
                  <a:cubicBezTo>
                    <a:pt x="2017" y="168"/>
                    <a:pt x="1702" y="372"/>
                    <a:pt x="1316" y="456"/>
                  </a:cubicBezTo>
                  <a:cubicBezTo>
                    <a:pt x="1078" y="512"/>
                    <a:pt x="834" y="539"/>
                    <a:pt x="592" y="539"/>
                  </a:cubicBezTo>
                  <a:cubicBezTo>
                    <a:pt x="414" y="539"/>
                    <a:pt x="237" y="524"/>
                    <a:pt x="62" y="498"/>
                  </a:cubicBezTo>
                  <a:cubicBezTo>
                    <a:pt x="59" y="497"/>
                    <a:pt x="57" y="497"/>
                    <a:pt x="55" y="497"/>
                  </a:cubicBezTo>
                  <a:cubicBezTo>
                    <a:pt x="17" y="497"/>
                    <a:pt x="1" y="555"/>
                    <a:pt x="41" y="568"/>
                  </a:cubicBezTo>
                  <a:cubicBezTo>
                    <a:pt x="277" y="626"/>
                    <a:pt x="540" y="659"/>
                    <a:pt x="808" y="659"/>
                  </a:cubicBezTo>
                  <a:cubicBezTo>
                    <a:pt x="1408" y="659"/>
                    <a:pt x="2033" y="497"/>
                    <a:pt x="2444" y="105"/>
                  </a:cubicBezTo>
                  <a:cubicBezTo>
                    <a:pt x="2492" y="58"/>
                    <a:pt x="2449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3864775" y="2175325"/>
              <a:ext cx="48450" cy="17000"/>
            </a:xfrm>
            <a:custGeom>
              <a:avLst/>
              <a:gdLst/>
              <a:ahLst/>
              <a:cxnLst/>
              <a:rect l="l" t="t" r="r" b="b"/>
              <a:pathLst>
                <a:path w="1938" h="680" extrusionOk="0">
                  <a:moveTo>
                    <a:pt x="1873" y="0"/>
                  </a:moveTo>
                  <a:cubicBezTo>
                    <a:pt x="1864" y="0"/>
                    <a:pt x="1855" y="3"/>
                    <a:pt x="1846" y="10"/>
                  </a:cubicBezTo>
                  <a:cubicBezTo>
                    <a:pt x="1382" y="341"/>
                    <a:pt x="919" y="568"/>
                    <a:pt x="362" y="568"/>
                  </a:cubicBezTo>
                  <a:cubicBezTo>
                    <a:pt x="271" y="568"/>
                    <a:pt x="177" y="562"/>
                    <a:pt x="80" y="549"/>
                  </a:cubicBezTo>
                  <a:cubicBezTo>
                    <a:pt x="75" y="548"/>
                    <a:pt x="71" y="548"/>
                    <a:pt x="67" y="548"/>
                  </a:cubicBezTo>
                  <a:cubicBezTo>
                    <a:pt x="20" y="548"/>
                    <a:pt x="0" y="620"/>
                    <a:pt x="59" y="633"/>
                  </a:cubicBezTo>
                  <a:cubicBezTo>
                    <a:pt x="206" y="664"/>
                    <a:pt x="359" y="679"/>
                    <a:pt x="513" y="679"/>
                  </a:cubicBezTo>
                  <a:cubicBezTo>
                    <a:pt x="1037" y="679"/>
                    <a:pt x="1573" y="498"/>
                    <a:pt x="1909" y="87"/>
                  </a:cubicBezTo>
                  <a:cubicBezTo>
                    <a:pt x="1937" y="53"/>
                    <a:pt x="1911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3838200" y="226965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3" y="0"/>
                  </a:moveTo>
                  <a:cubicBezTo>
                    <a:pt x="84" y="7"/>
                    <a:pt x="0" y="154"/>
                    <a:pt x="7" y="336"/>
                  </a:cubicBezTo>
                  <a:cubicBezTo>
                    <a:pt x="7" y="515"/>
                    <a:pt x="88" y="659"/>
                    <a:pt x="189" y="659"/>
                  </a:cubicBezTo>
                  <a:cubicBezTo>
                    <a:pt x="192" y="659"/>
                    <a:pt x="194" y="659"/>
                    <a:pt x="197" y="659"/>
                  </a:cubicBezTo>
                  <a:cubicBezTo>
                    <a:pt x="295" y="659"/>
                    <a:pt x="372" y="512"/>
                    <a:pt x="372" y="329"/>
                  </a:cubicBezTo>
                  <a:cubicBezTo>
                    <a:pt x="372" y="147"/>
                    <a:pt x="288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3894625" y="226965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9" y="0"/>
                  </a:moveTo>
                  <a:cubicBezTo>
                    <a:pt x="91" y="0"/>
                    <a:pt x="7" y="147"/>
                    <a:pt x="0" y="329"/>
                  </a:cubicBezTo>
                  <a:cubicBezTo>
                    <a:pt x="0" y="512"/>
                    <a:pt x="77" y="659"/>
                    <a:pt x="175" y="659"/>
                  </a:cubicBezTo>
                  <a:cubicBezTo>
                    <a:pt x="178" y="659"/>
                    <a:pt x="180" y="659"/>
                    <a:pt x="183" y="659"/>
                  </a:cubicBezTo>
                  <a:cubicBezTo>
                    <a:pt x="284" y="659"/>
                    <a:pt x="365" y="515"/>
                    <a:pt x="365" y="336"/>
                  </a:cubicBezTo>
                  <a:cubicBezTo>
                    <a:pt x="372" y="154"/>
                    <a:pt x="287" y="7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0"/>
          <p:cNvSpPr txBox="1">
            <a:spLocks noGrp="1"/>
          </p:cNvSpPr>
          <p:nvPr>
            <p:ph type="ctrTitle"/>
          </p:nvPr>
        </p:nvSpPr>
        <p:spPr>
          <a:xfrm>
            <a:off x="715100" y="963075"/>
            <a:ext cx="6607534" cy="14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</a:rPr>
              <a:t>Aprendendo a lidar com a:</a:t>
            </a:r>
            <a:r>
              <a:rPr lang="en" sz="4400" dirty="0"/>
              <a:t> 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1"/>
                </a:solidFill>
              </a:rPr>
              <a:t>Amargura </a:t>
            </a:r>
            <a:endParaRPr sz="7200" b="1" dirty="0">
              <a:solidFill>
                <a:schemeClr val="accent1"/>
              </a:solidFill>
            </a:endParaRPr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1"/>
          </p:nvPr>
        </p:nvSpPr>
        <p:spPr>
          <a:xfrm>
            <a:off x="1001317" y="2887574"/>
            <a:ext cx="60351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Matheus Pereira</a:t>
            </a:r>
            <a:endParaRPr sz="2000" dirty="0"/>
          </a:p>
        </p:txBody>
      </p:sp>
      <p:sp>
        <p:nvSpPr>
          <p:cNvPr id="355" name="Google Shape;355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356" name="Google Shape;356;p30"/>
          <p:cNvGrpSpPr/>
          <p:nvPr/>
        </p:nvGrpSpPr>
        <p:grpSpPr>
          <a:xfrm>
            <a:off x="7311919" y="391599"/>
            <a:ext cx="1832087" cy="4751925"/>
            <a:chOff x="956475" y="968875"/>
            <a:chExt cx="373575" cy="968950"/>
          </a:xfrm>
        </p:grpSpPr>
        <p:sp>
          <p:nvSpPr>
            <p:cNvPr id="357" name="Google Shape;357;p30"/>
            <p:cNvSpPr/>
            <p:nvPr/>
          </p:nvSpPr>
          <p:spPr>
            <a:xfrm>
              <a:off x="1006950" y="968875"/>
              <a:ext cx="279300" cy="366550"/>
            </a:xfrm>
            <a:custGeom>
              <a:avLst/>
              <a:gdLst/>
              <a:ahLst/>
              <a:cxnLst/>
              <a:rect l="l" t="t" r="r" b="b"/>
              <a:pathLst>
                <a:path w="11172" h="14662" extrusionOk="0">
                  <a:moveTo>
                    <a:pt x="5011" y="0"/>
                  </a:moveTo>
                  <a:lnTo>
                    <a:pt x="5011" y="0"/>
                  </a:lnTo>
                  <a:cubicBezTo>
                    <a:pt x="4205" y="603"/>
                    <a:pt x="3673" y="1941"/>
                    <a:pt x="3995" y="2705"/>
                  </a:cubicBezTo>
                  <a:cubicBezTo>
                    <a:pt x="4185" y="3145"/>
                    <a:pt x="4095" y="3500"/>
                    <a:pt x="3878" y="3500"/>
                  </a:cubicBezTo>
                  <a:cubicBezTo>
                    <a:pt x="3719" y="3500"/>
                    <a:pt x="3490" y="3308"/>
                    <a:pt x="3252" y="2818"/>
                  </a:cubicBezTo>
                  <a:cubicBezTo>
                    <a:pt x="2692" y="1661"/>
                    <a:pt x="1640" y="1605"/>
                    <a:pt x="1640" y="1605"/>
                  </a:cubicBezTo>
                  <a:lnTo>
                    <a:pt x="1640" y="1605"/>
                  </a:lnTo>
                  <a:cubicBezTo>
                    <a:pt x="2067" y="2059"/>
                    <a:pt x="2499" y="4361"/>
                    <a:pt x="1999" y="4361"/>
                  </a:cubicBezTo>
                  <a:cubicBezTo>
                    <a:pt x="1981" y="4361"/>
                    <a:pt x="1962" y="4358"/>
                    <a:pt x="1942" y="4352"/>
                  </a:cubicBezTo>
                  <a:cubicBezTo>
                    <a:pt x="1353" y="4177"/>
                    <a:pt x="1640" y="3203"/>
                    <a:pt x="1640" y="3203"/>
                  </a:cubicBezTo>
                  <a:lnTo>
                    <a:pt x="1640" y="3203"/>
                  </a:lnTo>
                  <a:cubicBezTo>
                    <a:pt x="1640" y="3203"/>
                    <a:pt x="841" y="3890"/>
                    <a:pt x="631" y="5109"/>
                  </a:cubicBezTo>
                  <a:cubicBezTo>
                    <a:pt x="421" y="6336"/>
                    <a:pt x="2201" y="7394"/>
                    <a:pt x="1500" y="7639"/>
                  </a:cubicBezTo>
                  <a:cubicBezTo>
                    <a:pt x="1436" y="7663"/>
                    <a:pt x="1378" y="7673"/>
                    <a:pt x="1327" y="7673"/>
                  </a:cubicBezTo>
                  <a:cubicBezTo>
                    <a:pt x="819" y="7673"/>
                    <a:pt x="911" y="6644"/>
                    <a:pt x="911" y="6644"/>
                  </a:cubicBezTo>
                  <a:lnTo>
                    <a:pt x="911" y="6644"/>
                  </a:lnTo>
                  <a:cubicBezTo>
                    <a:pt x="0" y="8207"/>
                    <a:pt x="2138" y="10240"/>
                    <a:pt x="1640" y="10639"/>
                  </a:cubicBezTo>
                  <a:cubicBezTo>
                    <a:pt x="1561" y="10702"/>
                    <a:pt x="1482" y="10729"/>
                    <a:pt x="1404" y="10729"/>
                  </a:cubicBezTo>
                  <a:cubicBezTo>
                    <a:pt x="993" y="10729"/>
                    <a:pt x="631" y="9980"/>
                    <a:pt x="631" y="9980"/>
                  </a:cubicBezTo>
                  <a:lnTo>
                    <a:pt x="631" y="9980"/>
                  </a:lnTo>
                  <a:cubicBezTo>
                    <a:pt x="729" y="11536"/>
                    <a:pt x="2348" y="12167"/>
                    <a:pt x="1787" y="12826"/>
                  </a:cubicBezTo>
                  <a:cubicBezTo>
                    <a:pt x="1650" y="12990"/>
                    <a:pt x="1417" y="13037"/>
                    <a:pt x="1195" y="13037"/>
                  </a:cubicBezTo>
                  <a:cubicBezTo>
                    <a:pt x="896" y="13037"/>
                    <a:pt x="617" y="12952"/>
                    <a:pt x="617" y="12952"/>
                  </a:cubicBezTo>
                  <a:lnTo>
                    <a:pt x="617" y="12952"/>
                  </a:lnTo>
                  <a:cubicBezTo>
                    <a:pt x="617" y="12952"/>
                    <a:pt x="1624" y="14564"/>
                    <a:pt x="3893" y="14564"/>
                  </a:cubicBezTo>
                  <a:cubicBezTo>
                    <a:pt x="4041" y="14564"/>
                    <a:pt x="4194" y="14557"/>
                    <a:pt x="4353" y="14543"/>
                  </a:cubicBezTo>
                  <a:cubicBezTo>
                    <a:pt x="4353" y="14543"/>
                    <a:pt x="5365" y="14661"/>
                    <a:pt x="6365" y="14661"/>
                  </a:cubicBezTo>
                  <a:cubicBezTo>
                    <a:pt x="7101" y="14661"/>
                    <a:pt x="7829" y="14597"/>
                    <a:pt x="8144" y="14375"/>
                  </a:cubicBezTo>
                  <a:cubicBezTo>
                    <a:pt x="8894" y="13849"/>
                    <a:pt x="9111" y="14087"/>
                    <a:pt x="9833" y="13274"/>
                  </a:cubicBezTo>
                  <a:cubicBezTo>
                    <a:pt x="10674" y="12328"/>
                    <a:pt x="10191" y="9952"/>
                    <a:pt x="10191" y="9952"/>
                  </a:cubicBezTo>
                  <a:lnTo>
                    <a:pt x="10191" y="9952"/>
                  </a:lnTo>
                  <a:cubicBezTo>
                    <a:pt x="10191" y="9952"/>
                    <a:pt x="9829" y="10884"/>
                    <a:pt x="9465" y="10884"/>
                  </a:cubicBezTo>
                  <a:cubicBezTo>
                    <a:pt x="9348" y="10884"/>
                    <a:pt x="9231" y="10788"/>
                    <a:pt x="9125" y="10534"/>
                  </a:cubicBezTo>
                  <a:cubicBezTo>
                    <a:pt x="8873" y="9924"/>
                    <a:pt x="9952" y="9104"/>
                    <a:pt x="10562" y="8088"/>
                  </a:cubicBezTo>
                  <a:cubicBezTo>
                    <a:pt x="11172" y="7065"/>
                    <a:pt x="9938" y="5789"/>
                    <a:pt x="9938" y="5789"/>
                  </a:cubicBezTo>
                  <a:lnTo>
                    <a:pt x="9938" y="5789"/>
                  </a:lnTo>
                  <a:cubicBezTo>
                    <a:pt x="9938" y="5789"/>
                    <a:pt x="10219" y="6957"/>
                    <a:pt x="9716" y="6957"/>
                  </a:cubicBezTo>
                  <a:cubicBezTo>
                    <a:pt x="9698" y="6957"/>
                    <a:pt x="9678" y="6956"/>
                    <a:pt x="9658" y="6953"/>
                  </a:cubicBezTo>
                  <a:cubicBezTo>
                    <a:pt x="9076" y="6861"/>
                    <a:pt x="9230" y="5663"/>
                    <a:pt x="9279" y="4745"/>
                  </a:cubicBezTo>
                  <a:cubicBezTo>
                    <a:pt x="9329" y="3827"/>
                    <a:pt x="8347" y="2713"/>
                    <a:pt x="8347" y="2712"/>
                  </a:cubicBezTo>
                  <a:lnTo>
                    <a:pt x="8347" y="2712"/>
                  </a:lnTo>
                  <a:cubicBezTo>
                    <a:pt x="8347" y="2713"/>
                    <a:pt x="8705" y="3827"/>
                    <a:pt x="8410" y="4479"/>
                  </a:cubicBezTo>
                  <a:cubicBezTo>
                    <a:pt x="8336" y="4641"/>
                    <a:pt x="8223" y="4712"/>
                    <a:pt x="8096" y="4712"/>
                  </a:cubicBezTo>
                  <a:cubicBezTo>
                    <a:pt x="7718" y="4712"/>
                    <a:pt x="7219" y="4074"/>
                    <a:pt x="7282" y="3287"/>
                  </a:cubicBezTo>
                  <a:cubicBezTo>
                    <a:pt x="7366" y="2236"/>
                    <a:pt x="6322" y="1829"/>
                    <a:pt x="6322" y="1829"/>
                  </a:cubicBezTo>
                  <a:lnTo>
                    <a:pt x="6322" y="1829"/>
                  </a:lnTo>
                  <a:cubicBezTo>
                    <a:pt x="6482" y="2283"/>
                    <a:pt x="6276" y="3248"/>
                    <a:pt x="5830" y="3248"/>
                  </a:cubicBezTo>
                  <a:cubicBezTo>
                    <a:pt x="5711" y="3248"/>
                    <a:pt x="5575" y="3179"/>
                    <a:pt x="5425" y="3014"/>
                  </a:cubicBezTo>
                  <a:cubicBezTo>
                    <a:pt x="4549" y="2054"/>
                    <a:pt x="5011" y="0"/>
                    <a:pt x="50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1007300" y="1761525"/>
              <a:ext cx="273525" cy="176300"/>
            </a:xfrm>
            <a:custGeom>
              <a:avLst/>
              <a:gdLst/>
              <a:ahLst/>
              <a:cxnLst/>
              <a:rect l="l" t="t" r="r" b="b"/>
              <a:pathLst>
                <a:path w="10941" h="7052" extrusionOk="0">
                  <a:moveTo>
                    <a:pt x="1668" y="0"/>
                  </a:moveTo>
                  <a:cubicBezTo>
                    <a:pt x="1073" y="50"/>
                    <a:pt x="617" y="127"/>
                    <a:pt x="400" y="260"/>
                  </a:cubicBezTo>
                  <a:cubicBezTo>
                    <a:pt x="400" y="260"/>
                    <a:pt x="323" y="1262"/>
                    <a:pt x="218" y="2776"/>
                  </a:cubicBezTo>
                  <a:cubicBezTo>
                    <a:pt x="154" y="3680"/>
                    <a:pt x="84" y="4773"/>
                    <a:pt x="0" y="7051"/>
                  </a:cubicBezTo>
                  <a:lnTo>
                    <a:pt x="5004" y="7051"/>
                  </a:lnTo>
                  <a:lnTo>
                    <a:pt x="5151" y="4885"/>
                  </a:lnTo>
                  <a:cubicBezTo>
                    <a:pt x="5327" y="4871"/>
                    <a:pt x="5516" y="4857"/>
                    <a:pt x="5705" y="4836"/>
                  </a:cubicBezTo>
                  <a:lnTo>
                    <a:pt x="5943" y="7051"/>
                  </a:lnTo>
                  <a:lnTo>
                    <a:pt x="10941" y="7051"/>
                  </a:lnTo>
                  <a:lnTo>
                    <a:pt x="10828" y="3140"/>
                  </a:lnTo>
                  <a:lnTo>
                    <a:pt x="10856" y="344"/>
                  </a:lnTo>
                  <a:cubicBezTo>
                    <a:pt x="10856" y="344"/>
                    <a:pt x="10184" y="281"/>
                    <a:pt x="9174" y="211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1012725" y="1761525"/>
              <a:ext cx="266000" cy="88225"/>
            </a:xfrm>
            <a:custGeom>
              <a:avLst/>
              <a:gdLst/>
              <a:ahLst/>
              <a:cxnLst/>
              <a:rect l="l" t="t" r="r" b="b"/>
              <a:pathLst>
                <a:path w="10640" h="3529" extrusionOk="0">
                  <a:moveTo>
                    <a:pt x="1458" y="0"/>
                  </a:moveTo>
                  <a:cubicBezTo>
                    <a:pt x="856" y="50"/>
                    <a:pt x="400" y="127"/>
                    <a:pt x="183" y="260"/>
                  </a:cubicBezTo>
                  <a:cubicBezTo>
                    <a:pt x="183" y="260"/>
                    <a:pt x="106" y="1269"/>
                    <a:pt x="1" y="2776"/>
                  </a:cubicBezTo>
                  <a:cubicBezTo>
                    <a:pt x="1176" y="3094"/>
                    <a:pt x="3291" y="3529"/>
                    <a:pt x="6056" y="3529"/>
                  </a:cubicBezTo>
                  <a:cubicBezTo>
                    <a:pt x="7428" y="3529"/>
                    <a:pt x="8961" y="3422"/>
                    <a:pt x="10618" y="3140"/>
                  </a:cubicBezTo>
                  <a:lnTo>
                    <a:pt x="10639" y="344"/>
                  </a:lnTo>
                  <a:cubicBezTo>
                    <a:pt x="10639" y="344"/>
                    <a:pt x="9967" y="281"/>
                    <a:pt x="8957" y="211"/>
                  </a:cubicBezTo>
                  <a:lnTo>
                    <a:pt x="1458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1112775" y="1877500"/>
              <a:ext cx="11750" cy="60325"/>
            </a:xfrm>
            <a:custGeom>
              <a:avLst/>
              <a:gdLst/>
              <a:ahLst/>
              <a:cxnLst/>
              <a:rect l="l" t="t" r="r" b="b"/>
              <a:pathLst>
                <a:path w="470" h="2413" extrusionOk="0">
                  <a:moveTo>
                    <a:pt x="358" y="0"/>
                  </a:moveTo>
                  <a:cubicBezTo>
                    <a:pt x="302" y="0"/>
                    <a:pt x="259" y="40"/>
                    <a:pt x="253" y="92"/>
                  </a:cubicBezTo>
                  <a:lnTo>
                    <a:pt x="0" y="2405"/>
                  </a:lnTo>
                  <a:lnTo>
                    <a:pt x="218" y="2405"/>
                  </a:lnTo>
                  <a:lnTo>
                    <a:pt x="218" y="2412"/>
                  </a:lnTo>
                  <a:lnTo>
                    <a:pt x="463" y="120"/>
                  </a:lnTo>
                  <a:cubicBezTo>
                    <a:pt x="470" y="64"/>
                    <a:pt x="428" y="15"/>
                    <a:pt x="372" y="1"/>
                  </a:cubicBezTo>
                  <a:cubicBezTo>
                    <a:pt x="367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1159725" y="1877500"/>
              <a:ext cx="13000" cy="60325"/>
            </a:xfrm>
            <a:custGeom>
              <a:avLst/>
              <a:gdLst/>
              <a:ahLst/>
              <a:cxnLst/>
              <a:rect l="l" t="t" r="r" b="b"/>
              <a:pathLst>
                <a:path w="520" h="2413" extrusionOk="0">
                  <a:moveTo>
                    <a:pt x="111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43" y="15"/>
                    <a:pt x="1" y="64"/>
                    <a:pt x="8" y="127"/>
                  </a:cubicBezTo>
                  <a:lnTo>
                    <a:pt x="302" y="2412"/>
                  </a:lnTo>
                  <a:lnTo>
                    <a:pt x="519" y="2412"/>
                  </a:lnTo>
                  <a:lnTo>
                    <a:pt x="218" y="92"/>
                  </a:lnTo>
                  <a:cubicBezTo>
                    <a:pt x="211" y="40"/>
                    <a:pt x="163" y="0"/>
                    <a:pt x="1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999575" y="1289500"/>
              <a:ext cx="288775" cy="541000"/>
            </a:xfrm>
            <a:custGeom>
              <a:avLst/>
              <a:gdLst/>
              <a:ahLst/>
              <a:cxnLst/>
              <a:rect l="l" t="t" r="r" b="b"/>
              <a:pathLst>
                <a:path w="11551" h="21640" extrusionOk="0">
                  <a:moveTo>
                    <a:pt x="4746" y="1"/>
                  </a:moveTo>
                  <a:cubicBezTo>
                    <a:pt x="4746" y="1"/>
                    <a:pt x="4570" y="71"/>
                    <a:pt x="4290" y="190"/>
                  </a:cubicBezTo>
                  <a:cubicBezTo>
                    <a:pt x="4192" y="232"/>
                    <a:pt x="4080" y="281"/>
                    <a:pt x="3961" y="337"/>
                  </a:cubicBezTo>
                  <a:cubicBezTo>
                    <a:pt x="3792" y="407"/>
                    <a:pt x="3603" y="491"/>
                    <a:pt x="3407" y="582"/>
                  </a:cubicBezTo>
                  <a:cubicBezTo>
                    <a:pt x="2370" y="1059"/>
                    <a:pt x="1052" y="1732"/>
                    <a:pt x="702" y="2215"/>
                  </a:cubicBezTo>
                  <a:cubicBezTo>
                    <a:pt x="1" y="3175"/>
                    <a:pt x="583" y="5979"/>
                    <a:pt x="653" y="9189"/>
                  </a:cubicBezTo>
                  <a:cubicBezTo>
                    <a:pt x="653" y="9238"/>
                    <a:pt x="653" y="9287"/>
                    <a:pt x="653" y="9343"/>
                  </a:cubicBezTo>
                  <a:cubicBezTo>
                    <a:pt x="653" y="9350"/>
                    <a:pt x="653" y="9357"/>
                    <a:pt x="653" y="9371"/>
                  </a:cubicBezTo>
                  <a:cubicBezTo>
                    <a:pt x="660" y="9490"/>
                    <a:pt x="660" y="9609"/>
                    <a:pt x="660" y="9735"/>
                  </a:cubicBezTo>
                  <a:cubicBezTo>
                    <a:pt x="660" y="9911"/>
                    <a:pt x="660" y="10100"/>
                    <a:pt x="653" y="10289"/>
                  </a:cubicBezTo>
                  <a:cubicBezTo>
                    <a:pt x="653" y="10345"/>
                    <a:pt x="653" y="10394"/>
                    <a:pt x="653" y="10450"/>
                  </a:cubicBezTo>
                  <a:cubicBezTo>
                    <a:pt x="646" y="10633"/>
                    <a:pt x="646" y="10815"/>
                    <a:pt x="639" y="11004"/>
                  </a:cubicBezTo>
                  <a:cubicBezTo>
                    <a:pt x="632" y="11235"/>
                    <a:pt x="625" y="11481"/>
                    <a:pt x="618" y="11719"/>
                  </a:cubicBezTo>
                  <a:cubicBezTo>
                    <a:pt x="611" y="11901"/>
                    <a:pt x="604" y="12083"/>
                    <a:pt x="597" y="12272"/>
                  </a:cubicBezTo>
                  <a:cubicBezTo>
                    <a:pt x="590" y="12301"/>
                    <a:pt x="590" y="12350"/>
                    <a:pt x="597" y="12420"/>
                  </a:cubicBezTo>
                  <a:cubicBezTo>
                    <a:pt x="597" y="12476"/>
                    <a:pt x="597" y="12546"/>
                    <a:pt x="597" y="12630"/>
                  </a:cubicBezTo>
                  <a:cubicBezTo>
                    <a:pt x="618" y="13779"/>
                    <a:pt x="498" y="19442"/>
                    <a:pt x="358" y="21194"/>
                  </a:cubicBezTo>
                  <a:cubicBezTo>
                    <a:pt x="2253" y="21465"/>
                    <a:pt x="4418" y="21639"/>
                    <a:pt x="6582" y="21639"/>
                  </a:cubicBezTo>
                  <a:cubicBezTo>
                    <a:pt x="8283" y="21639"/>
                    <a:pt x="9984" y="21531"/>
                    <a:pt x="11551" y="21278"/>
                  </a:cubicBezTo>
                  <a:cubicBezTo>
                    <a:pt x="11397" y="19239"/>
                    <a:pt x="10731" y="13478"/>
                    <a:pt x="10731" y="12504"/>
                  </a:cubicBezTo>
                  <a:cubicBezTo>
                    <a:pt x="10731" y="12413"/>
                    <a:pt x="10731" y="12343"/>
                    <a:pt x="10724" y="12301"/>
                  </a:cubicBezTo>
                  <a:cubicBezTo>
                    <a:pt x="10724" y="12294"/>
                    <a:pt x="10724" y="12280"/>
                    <a:pt x="10724" y="12272"/>
                  </a:cubicBezTo>
                  <a:cubicBezTo>
                    <a:pt x="10717" y="12090"/>
                    <a:pt x="10703" y="11901"/>
                    <a:pt x="10696" y="11726"/>
                  </a:cubicBezTo>
                  <a:cubicBezTo>
                    <a:pt x="10689" y="11474"/>
                    <a:pt x="10682" y="11235"/>
                    <a:pt x="10682" y="11011"/>
                  </a:cubicBezTo>
                  <a:cubicBezTo>
                    <a:pt x="10675" y="10815"/>
                    <a:pt x="10675" y="10633"/>
                    <a:pt x="10682" y="10457"/>
                  </a:cubicBezTo>
                  <a:cubicBezTo>
                    <a:pt x="10682" y="10310"/>
                    <a:pt x="10689" y="10177"/>
                    <a:pt x="10696" y="10044"/>
                  </a:cubicBezTo>
                  <a:cubicBezTo>
                    <a:pt x="10696" y="10037"/>
                    <a:pt x="10696" y="10030"/>
                    <a:pt x="10696" y="10030"/>
                  </a:cubicBezTo>
                  <a:cubicBezTo>
                    <a:pt x="10696" y="9988"/>
                    <a:pt x="10696" y="9953"/>
                    <a:pt x="10703" y="9911"/>
                  </a:cubicBezTo>
                  <a:cubicBezTo>
                    <a:pt x="10703" y="9855"/>
                    <a:pt x="10710" y="9799"/>
                    <a:pt x="10717" y="9742"/>
                  </a:cubicBezTo>
                  <a:cubicBezTo>
                    <a:pt x="10717" y="9707"/>
                    <a:pt x="10717" y="9672"/>
                    <a:pt x="10724" y="9644"/>
                  </a:cubicBezTo>
                  <a:cubicBezTo>
                    <a:pt x="10731" y="9546"/>
                    <a:pt x="10738" y="9448"/>
                    <a:pt x="10745" y="9350"/>
                  </a:cubicBezTo>
                  <a:cubicBezTo>
                    <a:pt x="10752" y="9301"/>
                    <a:pt x="10752" y="9245"/>
                    <a:pt x="10759" y="9189"/>
                  </a:cubicBezTo>
                  <a:cubicBezTo>
                    <a:pt x="10955" y="7065"/>
                    <a:pt x="11411" y="3855"/>
                    <a:pt x="11320" y="3112"/>
                  </a:cubicBezTo>
                  <a:cubicBezTo>
                    <a:pt x="11306" y="3014"/>
                    <a:pt x="11235" y="2895"/>
                    <a:pt x="11123" y="2762"/>
                  </a:cubicBezTo>
                  <a:cubicBezTo>
                    <a:pt x="11074" y="2699"/>
                    <a:pt x="11011" y="2636"/>
                    <a:pt x="10941" y="2566"/>
                  </a:cubicBezTo>
                  <a:cubicBezTo>
                    <a:pt x="10240" y="1886"/>
                    <a:pt x="8740" y="975"/>
                    <a:pt x="7857" y="463"/>
                  </a:cubicBezTo>
                  <a:cubicBezTo>
                    <a:pt x="7717" y="386"/>
                    <a:pt x="7591" y="309"/>
                    <a:pt x="7486" y="253"/>
                  </a:cubicBezTo>
                  <a:cubicBezTo>
                    <a:pt x="7290" y="141"/>
                    <a:pt x="7171" y="78"/>
                    <a:pt x="7171" y="78"/>
                  </a:cubicBezTo>
                  <a:lnTo>
                    <a:pt x="6904" y="71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1138875" y="1437200"/>
              <a:ext cx="9150" cy="8975"/>
            </a:xfrm>
            <a:custGeom>
              <a:avLst/>
              <a:gdLst/>
              <a:ahLst/>
              <a:cxnLst/>
              <a:rect l="l" t="t" r="r" b="b"/>
              <a:pathLst>
                <a:path w="366" h="359" extrusionOk="0">
                  <a:moveTo>
                    <a:pt x="183" y="1"/>
                  </a:moveTo>
                  <a:cubicBezTo>
                    <a:pt x="85" y="1"/>
                    <a:pt x="1" y="78"/>
                    <a:pt x="1" y="176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76"/>
                  </a:cubicBezTo>
                  <a:cubicBezTo>
                    <a:pt x="365" y="78"/>
                    <a:pt x="281" y="1"/>
                    <a:pt x="18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1138350" y="1472425"/>
              <a:ext cx="8975" cy="9125"/>
            </a:xfrm>
            <a:custGeom>
              <a:avLst/>
              <a:gdLst/>
              <a:ahLst/>
              <a:cxnLst/>
              <a:rect l="l" t="t" r="r" b="b"/>
              <a:pathLst>
                <a:path w="359" h="365" extrusionOk="0">
                  <a:moveTo>
                    <a:pt x="176" y="1"/>
                  </a:moveTo>
                  <a:cubicBezTo>
                    <a:pt x="78" y="1"/>
                    <a:pt x="1" y="85"/>
                    <a:pt x="1" y="183"/>
                  </a:cubicBezTo>
                  <a:cubicBezTo>
                    <a:pt x="1" y="281"/>
                    <a:pt x="78" y="365"/>
                    <a:pt x="176" y="365"/>
                  </a:cubicBezTo>
                  <a:cubicBezTo>
                    <a:pt x="274" y="365"/>
                    <a:pt x="358" y="281"/>
                    <a:pt x="358" y="183"/>
                  </a:cubicBezTo>
                  <a:cubicBezTo>
                    <a:pt x="358" y="85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1137650" y="15078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58" y="281"/>
                    <a:pt x="358" y="182"/>
                  </a:cubicBezTo>
                  <a:cubicBezTo>
                    <a:pt x="358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1098575" y="1289500"/>
              <a:ext cx="97450" cy="133725"/>
            </a:xfrm>
            <a:custGeom>
              <a:avLst/>
              <a:gdLst/>
              <a:ahLst/>
              <a:cxnLst/>
              <a:rect l="l" t="t" r="r" b="b"/>
              <a:pathLst>
                <a:path w="3898" h="5349" extrusionOk="0">
                  <a:moveTo>
                    <a:pt x="786" y="1"/>
                  </a:moveTo>
                  <a:cubicBezTo>
                    <a:pt x="786" y="1"/>
                    <a:pt x="610" y="71"/>
                    <a:pt x="330" y="190"/>
                  </a:cubicBezTo>
                  <a:cubicBezTo>
                    <a:pt x="232" y="232"/>
                    <a:pt x="120" y="281"/>
                    <a:pt x="1" y="330"/>
                  </a:cubicBezTo>
                  <a:lnTo>
                    <a:pt x="15" y="372"/>
                  </a:lnTo>
                  <a:lnTo>
                    <a:pt x="211" y="905"/>
                  </a:lnTo>
                  <a:lnTo>
                    <a:pt x="624" y="2033"/>
                  </a:lnTo>
                  <a:lnTo>
                    <a:pt x="821" y="2566"/>
                  </a:lnTo>
                  <a:lnTo>
                    <a:pt x="1241" y="3687"/>
                  </a:lnTo>
                  <a:lnTo>
                    <a:pt x="1430" y="4213"/>
                  </a:lnTo>
                  <a:lnTo>
                    <a:pt x="1851" y="5348"/>
                  </a:lnTo>
                  <a:lnTo>
                    <a:pt x="2327" y="4213"/>
                  </a:lnTo>
                  <a:lnTo>
                    <a:pt x="2552" y="3680"/>
                  </a:lnTo>
                  <a:lnTo>
                    <a:pt x="3021" y="2552"/>
                  </a:lnTo>
                  <a:lnTo>
                    <a:pt x="3246" y="2019"/>
                  </a:lnTo>
                  <a:lnTo>
                    <a:pt x="3722" y="877"/>
                  </a:lnTo>
                  <a:lnTo>
                    <a:pt x="3897" y="463"/>
                  </a:lnTo>
                  <a:cubicBezTo>
                    <a:pt x="3827" y="421"/>
                    <a:pt x="3764" y="386"/>
                    <a:pt x="3701" y="351"/>
                  </a:cubicBezTo>
                  <a:cubicBezTo>
                    <a:pt x="3638" y="316"/>
                    <a:pt x="3582" y="281"/>
                    <a:pt x="3526" y="253"/>
                  </a:cubicBezTo>
                  <a:cubicBezTo>
                    <a:pt x="3330" y="141"/>
                    <a:pt x="3211" y="78"/>
                    <a:pt x="3211" y="78"/>
                  </a:cubicBezTo>
                  <a:lnTo>
                    <a:pt x="2944" y="71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1114175" y="1339975"/>
              <a:ext cx="65550" cy="13850"/>
            </a:xfrm>
            <a:custGeom>
              <a:avLst/>
              <a:gdLst/>
              <a:ahLst/>
              <a:cxnLst/>
              <a:rect l="l" t="t" r="r" b="b"/>
              <a:pathLst>
                <a:path w="2622" h="554" extrusionOk="0">
                  <a:moveTo>
                    <a:pt x="2622" y="0"/>
                  </a:moveTo>
                  <a:cubicBezTo>
                    <a:pt x="2071" y="17"/>
                    <a:pt x="1538" y="23"/>
                    <a:pt x="1032" y="23"/>
                  </a:cubicBezTo>
                  <a:cubicBezTo>
                    <a:pt x="673" y="23"/>
                    <a:pt x="328" y="20"/>
                    <a:pt x="0" y="14"/>
                  </a:cubicBezTo>
                  <a:lnTo>
                    <a:pt x="0" y="14"/>
                  </a:lnTo>
                  <a:lnTo>
                    <a:pt x="197" y="547"/>
                  </a:lnTo>
                  <a:cubicBezTo>
                    <a:pt x="463" y="547"/>
                    <a:pt x="743" y="554"/>
                    <a:pt x="1031" y="554"/>
                  </a:cubicBezTo>
                  <a:cubicBezTo>
                    <a:pt x="1465" y="554"/>
                    <a:pt x="1928" y="547"/>
                    <a:pt x="2397" y="53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1129425" y="1381500"/>
              <a:ext cx="32950" cy="13325"/>
            </a:xfrm>
            <a:custGeom>
              <a:avLst/>
              <a:gdLst/>
              <a:ahLst/>
              <a:cxnLst/>
              <a:rect l="l" t="t" r="r" b="b"/>
              <a:pathLst>
                <a:path w="1318" h="533" extrusionOk="0">
                  <a:moveTo>
                    <a:pt x="1318" y="0"/>
                  </a:moveTo>
                  <a:cubicBezTo>
                    <a:pt x="996" y="5"/>
                    <a:pt x="681" y="10"/>
                    <a:pt x="375" y="10"/>
                  </a:cubicBezTo>
                  <a:cubicBezTo>
                    <a:pt x="248" y="10"/>
                    <a:pt x="123" y="9"/>
                    <a:pt x="0" y="7"/>
                  </a:cubicBezTo>
                  <a:lnTo>
                    <a:pt x="0" y="7"/>
                  </a:lnTo>
                  <a:lnTo>
                    <a:pt x="196" y="533"/>
                  </a:lnTo>
                  <a:lnTo>
                    <a:pt x="1093" y="533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1047425" y="1624050"/>
              <a:ext cx="183650" cy="85625"/>
            </a:xfrm>
            <a:custGeom>
              <a:avLst/>
              <a:gdLst/>
              <a:ahLst/>
              <a:cxnLst/>
              <a:rect l="l" t="t" r="r" b="b"/>
              <a:pathLst>
                <a:path w="7346" h="3425" extrusionOk="0">
                  <a:moveTo>
                    <a:pt x="111" y="0"/>
                  </a:moveTo>
                  <a:cubicBezTo>
                    <a:pt x="87" y="0"/>
                    <a:pt x="62" y="9"/>
                    <a:pt x="42" y="26"/>
                  </a:cubicBezTo>
                  <a:cubicBezTo>
                    <a:pt x="0" y="61"/>
                    <a:pt x="0" y="124"/>
                    <a:pt x="35" y="166"/>
                  </a:cubicBezTo>
                  <a:cubicBezTo>
                    <a:pt x="42" y="173"/>
                    <a:pt x="848" y="1042"/>
                    <a:pt x="2124" y="1862"/>
                  </a:cubicBezTo>
                  <a:cubicBezTo>
                    <a:pt x="3245" y="2591"/>
                    <a:pt x="4962" y="3425"/>
                    <a:pt x="6911" y="3425"/>
                  </a:cubicBezTo>
                  <a:cubicBezTo>
                    <a:pt x="7023" y="3425"/>
                    <a:pt x="7135" y="3418"/>
                    <a:pt x="7247" y="3411"/>
                  </a:cubicBezTo>
                  <a:cubicBezTo>
                    <a:pt x="7303" y="3411"/>
                    <a:pt x="7345" y="3362"/>
                    <a:pt x="7345" y="3306"/>
                  </a:cubicBezTo>
                  <a:cubicBezTo>
                    <a:pt x="7339" y="3254"/>
                    <a:pt x="7302" y="3214"/>
                    <a:pt x="7252" y="3214"/>
                  </a:cubicBezTo>
                  <a:cubicBezTo>
                    <a:pt x="7248" y="3214"/>
                    <a:pt x="7244" y="3214"/>
                    <a:pt x="7240" y="3215"/>
                  </a:cubicBezTo>
                  <a:cubicBezTo>
                    <a:pt x="7134" y="3220"/>
                    <a:pt x="7028" y="3222"/>
                    <a:pt x="6923" y="3222"/>
                  </a:cubicBezTo>
                  <a:cubicBezTo>
                    <a:pt x="5020" y="3222"/>
                    <a:pt x="3339" y="2405"/>
                    <a:pt x="2243" y="1701"/>
                  </a:cubicBezTo>
                  <a:cubicBezTo>
                    <a:pt x="981" y="888"/>
                    <a:pt x="189" y="40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1114000" y="1249550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2509" y="1"/>
                  </a:moveTo>
                  <a:lnTo>
                    <a:pt x="337" y="309"/>
                  </a:lnTo>
                  <a:lnTo>
                    <a:pt x="56" y="295"/>
                  </a:lnTo>
                  <a:lnTo>
                    <a:pt x="56" y="400"/>
                  </a:lnTo>
                  <a:lnTo>
                    <a:pt x="35" y="1094"/>
                  </a:lnTo>
                  <a:lnTo>
                    <a:pt x="0" y="2278"/>
                  </a:lnTo>
                  <a:cubicBezTo>
                    <a:pt x="405" y="2486"/>
                    <a:pt x="874" y="2605"/>
                    <a:pt x="1349" y="2605"/>
                  </a:cubicBezTo>
                  <a:cubicBezTo>
                    <a:pt x="1788" y="2605"/>
                    <a:pt x="2232" y="2504"/>
                    <a:pt x="2636" y="2278"/>
                  </a:cubicBezTo>
                  <a:lnTo>
                    <a:pt x="2587" y="1451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1114875" y="1249550"/>
              <a:ext cx="63975" cy="37475"/>
            </a:xfrm>
            <a:custGeom>
              <a:avLst/>
              <a:gdLst/>
              <a:ahLst/>
              <a:cxnLst/>
              <a:rect l="l" t="t" r="r" b="b"/>
              <a:pathLst>
                <a:path w="2559" h="1499" extrusionOk="0">
                  <a:moveTo>
                    <a:pt x="2467" y="1"/>
                  </a:moveTo>
                  <a:lnTo>
                    <a:pt x="302" y="309"/>
                  </a:lnTo>
                  <a:lnTo>
                    <a:pt x="21" y="295"/>
                  </a:lnTo>
                  <a:lnTo>
                    <a:pt x="21" y="400"/>
                  </a:lnTo>
                  <a:lnTo>
                    <a:pt x="0" y="1094"/>
                  </a:lnTo>
                  <a:cubicBezTo>
                    <a:pt x="424" y="1383"/>
                    <a:pt x="1197" y="1498"/>
                    <a:pt x="1848" y="1498"/>
                  </a:cubicBezTo>
                  <a:cubicBezTo>
                    <a:pt x="2113" y="1498"/>
                    <a:pt x="2359" y="1479"/>
                    <a:pt x="2552" y="1444"/>
                  </a:cubicBezTo>
                  <a:lnTo>
                    <a:pt x="2559" y="144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1060900" y="1066125"/>
              <a:ext cx="176300" cy="88675"/>
            </a:xfrm>
            <a:custGeom>
              <a:avLst/>
              <a:gdLst/>
              <a:ahLst/>
              <a:cxnLst/>
              <a:rect l="l" t="t" r="r" b="b"/>
              <a:pathLst>
                <a:path w="7052" h="3547" extrusionOk="0">
                  <a:moveTo>
                    <a:pt x="2245" y="1"/>
                  </a:moveTo>
                  <a:cubicBezTo>
                    <a:pt x="1876" y="1"/>
                    <a:pt x="2047" y="743"/>
                    <a:pt x="2047" y="743"/>
                  </a:cubicBezTo>
                  <a:cubicBezTo>
                    <a:pt x="2047" y="743"/>
                    <a:pt x="1710" y="6"/>
                    <a:pt x="1260" y="6"/>
                  </a:cubicBezTo>
                  <a:cubicBezTo>
                    <a:pt x="1233" y="6"/>
                    <a:pt x="1206" y="8"/>
                    <a:pt x="1178" y="14"/>
                  </a:cubicBezTo>
                  <a:cubicBezTo>
                    <a:pt x="688" y="112"/>
                    <a:pt x="989" y="1100"/>
                    <a:pt x="989" y="1100"/>
                  </a:cubicBezTo>
                  <a:cubicBezTo>
                    <a:pt x="851" y="958"/>
                    <a:pt x="600" y="777"/>
                    <a:pt x="387" y="777"/>
                  </a:cubicBezTo>
                  <a:cubicBezTo>
                    <a:pt x="189" y="777"/>
                    <a:pt x="25" y="933"/>
                    <a:pt x="15" y="1423"/>
                  </a:cubicBezTo>
                  <a:cubicBezTo>
                    <a:pt x="1" y="2439"/>
                    <a:pt x="709" y="3056"/>
                    <a:pt x="709" y="3056"/>
                  </a:cubicBezTo>
                  <a:lnTo>
                    <a:pt x="856" y="3413"/>
                  </a:lnTo>
                  <a:cubicBezTo>
                    <a:pt x="1050" y="3320"/>
                    <a:pt x="1548" y="3286"/>
                    <a:pt x="2176" y="3286"/>
                  </a:cubicBezTo>
                  <a:cubicBezTo>
                    <a:pt x="3909" y="3286"/>
                    <a:pt x="6624" y="3546"/>
                    <a:pt x="6624" y="3546"/>
                  </a:cubicBezTo>
                  <a:cubicBezTo>
                    <a:pt x="6624" y="3546"/>
                    <a:pt x="6974" y="3476"/>
                    <a:pt x="7009" y="3182"/>
                  </a:cubicBezTo>
                  <a:cubicBezTo>
                    <a:pt x="7051" y="2887"/>
                    <a:pt x="6645" y="2726"/>
                    <a:pt x="6645" y="2726"/>
                  </a:cubicBezTo>
                  <a:cubicBezTo>
                    <a:pt x="6645" y="2726"/>
                    <a:pt x="7051" y="2418"/>
                    <a:pt x="7009" y="2060"/>
                  </a:cubicBezTo>
                  <a:cubicBezTo>
                    <a:pt x="6967" y="1703"/>
                    <a:pt x="6245" y="2102"/>
                    <a:pt x="5839" y="1591"/>
                  </a:cubicBezTo>
                  <a:cubicBezTo>
                    <a:pt x="5432" y="1079"/>
                    <a:pt x="3218" y="785"/>
                    <a:pt x="2965" y="687"/>
                  </a:cubicBezTo>
                  <a:cubicBezTo>
                    <a:pt x="2713" y="589"/>
                    <a:pt x="2748" y="91"/>
                    <a:pt x="2307" y="7"/>
                  </a:cubicBezTo>
                  <a:cubicBezTo>
                    <a:pt x="2285" y="3"/>
                    <a:pt x="2264" y="1"/>
                    <a:pt x="224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1064050" y="1176550"/>
              <a:ext cx="30875" cy="48700"/>
            </a:xfrm>
            <a:custGeom>
              <a:avLst/>
              <a:gdLst/>
              <a:ahLst/>
              <a:cxnLst/>
              <a:rect l="l" t="t" r="r" b="b"/>
              <a:pathLst>
                <a:path w="1235" h="1948" extrusionOk="0">
                  <a:moveTo>
                    <a:pt x="534" y="1"/>
                  </a:moveTo>
                  <a:cubicBezTo>
                    <a:pt x="265" y="1"/>
                    <a:pt x="0" y="157"/>
                    <a:pt x="36" y="797"/>
                  </a:cubicBezTo>
                  <a:cubicBezTo>
                    <a:pt x="95" y="1767"/>
                    <a:pt x="588" y="1947"/>
                    <a:pt x="929" y="1947"/>
                  </a:cubicBezTo>
                  <a:cubicBezTo>
                    <a:pt x="1071" y="1947"/>
                    <a:pt x="1187" y="1916"/>
                    <a:pt x="1234" y="1897"/>
                  </a:cubicBezTo>
                  <a:lnTo>
                    <a:pt x="1052" y="145"/>
                  </a:lnTo>
                  <a:cubicBezTo>
                    <a:pt x="1052" y="145"/>
                    <a:pt x="791" y="1"/>
                    <a:pt x="53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1071425" y="1188675"/>
              <a:ext cx="14225" cy="22875"/>
            </a:xfrm>
            <a:custGeom>
              <a:avLst/>
              <a:gdLst/>
              <a:ahLst/>
              <a:cxnLst/>
              <a:rect l="l" t="t" r="r" b="b"/>
              <a:pathLst>
                <a:path w="569" h="915" extrusionOk="0">
                  <a:moveTo>
                    <a:pt x="83" y="1"/>
                  </a:moveTo>
                  <a:cubicBezTo>
                    <a:pt x="59" y="1"/>
                    <a:pt x="35" y="13"/>
                    <a:pt x="21" y="32"/>
                  </a:cubicBezTo>
                  <a:cubicBezTo>
                    <a:pt x="0" y="67"/>
                    <a:pt x="7" y="109"/>
                    <a:pt x="42" y="130"/>
                  </a:cubicBezTo>
                  <a:cubicBezTo>
                    <a:pt x="56" y="137"/>
                    <a:pt x="372" y="354"/>
                    <a:pt x="428" y="852"/>
                  </a:cubicBezTo>
                  <a:cubicBezTo>
                    <a:pt x="428" y="887"/>
                    <a:pt x="463" y="915"/>
                    <a:pt x="498" y="915"/>
                  </a:cubicBezTo>
                  <a:lnTo>
                    <a:pt x="505" y="915"/>
                  </a:lnTo>
                  <a:cubicBezTo>
                    <a:pt x="540" y="908"/>
                    <a:pt x="568" y="880"/>
                    <a:pt x="568" y="838"/>
                  </a:cubicBezTo>
                  <a:cubicBezTo>
                    <a:pt x="505" y="270"/>
                    <a:pt x="134" y="25"/>
                    <a:pt x="120" y="11"/>
                  </a:cubicBezTo>
                  <a:cubicBezTo>
                    <a:pt x="108" y="4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1071425" y="1197275"/>
              <a:ext cx="11050" cy="6925"/>
            </a:xfrm>
            <a:custGeom>
              <a:avLst/>
              <a:gdLst/>
              <a:ahLst/>
              <a:cxnLst/>
              <a:rect l="l" t="t" r="r" b="b"/>
              <a:pathLst>
                <a:path w="442" h="277" extrusionOk="0">
                  <a:moveTo>
                    <a:pt x="336" y="0"/>
                  </a:moveTo>
                  <a:cubicBezTo>
                    <a:pt x="161" y="0"/>
                    <a:pt x="28" y="151"/>
                    <a:pt x="21" y="157"/>
                  </a:cubicBezTo>
                  <a:cubicBezTo>
                    <a:pt x="0" y="185"/>
                    <a:pt x="0" y="234"/>
                    <a:pt x="28" y="256"/>
                  </a:cubicBezTo>
                  <a:cubicBezTo>
                    <a:pt x="42" y="270"/>
                    <a:pt x="63" y="277"/>
                    <a:pt x="77" y="277"/>
                  </a:cubicBezTo>
                  <a:cubicBezTo>
                    <a:pt x="98" y="277"/>
                    <a:pt x="112" y="263"/>
                    <a:pt x="127" y="248"/>
                  </a:cubicBezTo>
                  <a:cubicBezTo>
                    <a:pt x="133" y="248"/>
                    <a:pt x="223" y="141"/>
                    <a:pt x="331" y="141"/>
                  </a:cubicBezTo>
                  <a:cubicBezTo>
                    <a:pt x="340" y="141"/>
                    <a:pt x="349" y="142"/>
                    <a:pt x="358" y="143"/>
                  </a:cubicBezTo>
                  <a:cubicBezTo>
                    <a:pt x="400" y="143"/>
                    <a:pt x="435" y="122"/>
                    <a:pt x="435" y="80"/>
                  </a:cubicBezTo>
                  <a:cubicBezTo>
                    <a:pt x="442" y="45"/>
                    <a:pt x="414" y="10"/>
                    <a:pt x="379" y="3"/>
                  </a:cubicBezTo>
                  <a:cubicBezTo>
                    <a:pt x="364" y="1"/>
                    <a:pt x="350" y="0"/>
                    <a:pt x="3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1078775" y="1119900"/>
              <a:ext cx="135475" cy="168925"/>
            </a:xfrm>
            <a:custGeom>
              <a:avLst/>
              <a:gdLst/>
              <a:ahLst/>
              <a:cxnLst/>
              <a:rect l="l" t="t" r="r" b="b"/>
              <a:pathLst>
                <a:path w="5419" h="6757" extrusionOk="0">
                  <a:moveTo>
                    <a:pt x="1991" y="6539"/>
                  </a:moveTo>
                  <a:cubicBezTo>
                    <a:pt x="2916" y="6757"/>
                    <a:pt x="4024" y="6259"/>
                    <a:pt x="4724" y="5131"/>
                  </a:cubicBezTo>
                  <a:cubicBezTo>
                    <a:pt x="4823" y="4962"/>
                    <a:pt x="4935" y="4759"/>
                    <a:pt x="5019" y="4521"/>
                  </a:cubicBezTo>
                  <a:cubicBezTo>
                    <a:pt x="5026" y="4493"/>
                    <a:pt x="5033" y="4472"/>
                    <a:pt x="5047" y="4444"/>
                  </a:cubicBezTo>
                  <a:cubicBezTo>
                    <a:pt x="5054" y="4409"/>
                    <a:pt x="5068" y="4367"/>
                    <a:pt x="5075" y="4325"/>
                  </a:cubicBezTo>
                  <a:cubicBezTo>
                    <a:pt x="5418" y="3091"/>
                    <a:pt x="5369" y="1248"/>
                    <a:pt x="5369" y="1248"/>
                  </a:cubicBezTo>
                  <a:cubicBezTo>
                    <a:pt x="4773" y="0"/>
                    <a:pt x="3091" y="57"/>
                    <a:pt x="2124" y="78"/>
                  </a:cubicBezTo>
                  <a:cubicBezTo>
                    <a:pt x="1150" y="92"/>
                    <a:pt x="288" y="435"/>
                    <a:pt x="85" y="2341"/>
                  </a:cubicBezTo>
                  <a:cubicBezTo>
                    <a:pt x="71" y="2446"/>
                    <a:pt x="64" y="2545"/>
                    <a:pt x="64" y="2650"/>
                  </a:cubicBezTo>
                  <a:cubicBezTo>
                    <a:pt x="1" y="4465"/>
                    <a:pt x="1122" y="6336"/>
                    <a:pt x="1991" y="6539"/>
                  </a:cubicBezTo>
                  <a:close/>
                </a:path>
              </a:pathLst>
            </a:custGeom>
            <a:solidFill>
              <a:srgbClr val="E27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1199500" y="1177325"/>
              <a:ext cx="37850" cy="53250"/>
            </a:xfrm>
            <a:custGeom>
              <a:avLst/>
              <a:gdLst/>
              <a:ahLst/>
              <a:cxnLst/>
              <a:rect l="l" t="t" r="r" b="b"/>
              <a:pathLst>
                <a:path w="1514" h="2130" extrusionOk="0">
                  <a:moveTo>
                    <a:pt x="755" y="1"/>
                  </a:moveTo>
                  <a:cubicBezTo>
                    <a:pt x="594" y="1"/>
                    <a:pt x="427" y="68"/>
                    <a:pt x="295" y="184"/>
                  </a:cubicBezTo>
                  <a:cubicBezTo>
                    <a:pt x="1" y="444"/>
                    <a:pt x="1" y="822"/>
                    <a:pt x="1" y="822"/>
                  </a:cubicBezTo>
                  <a:lnTo>
                    <a:pt x="43" y="2091"/>
                  </a:lnTo>
                  <a:cubicBezTo>
                    <a:pt x="107" y="2117"/>
                    <a:pt x="174" y="2130"/>
                    <a:pt x="242" y="2130"/>
                  </a:cubicBezTo>
                  <a:cubicBezTo>
                    <a:pt x="826" y="2130"/>
                    <a:pt x="1513" y="1224"/>
                    <a:pt x="1262" y="402"/>
                  </a:cubicBezTo>
                  <a:cubicBezTo>
                    <a:pt x="1174" y="121"/>
                    <a:pt x="971" y="1"/>
                    <a:pt x="755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1206675" y="1190925"/>
              <a:ext cx="15800" cy="23625"/>
            </a:xfrm>
            <a:custGeom>
              <a:avLst/>
              <a:gdLst/>
              <a:ahLst/>
              <a:cxnLst/>
              <a:rect l="l" t="t" r="r" b="b"/>
              <a:pathLst>
                <a:path w="632" h="945" extrusionOk="0">
                  <a:moveTo>
                    <a:pt x="555" y="0"/>
                  </a:moveTo>
                  <a:cubicBezTo>
                    <a:pt x="543" y="0"/>
                    <a:pt x="530" y="4"/>
                    <a:pt x="520" y="12"/>
                  </a:cubicBezTo>
                  <a:cubicBezTo>
                    <a:pt x="499" y="19"/>
                    <a:pt x="85" y="271"/>
                    <a:pt x="8" y="867"/>
                  </a:cubicBezTo>
                  <a:cubicBezTo>
                    <a:pt x="1" y="909"/>
                    <a:pt x="29" y="937"/>
                    <a:pt x="64" y="944"/>
                  </a:cubicBezTo>
                  <a:lnTo>
                    <a:pt x="78" y="944"/>
                  </a:lnTo>
                  <a:cubicBezTo>
                    <a:pt x="106" y="944"/>
                    <a:pt x="134" y="916"/>
                    <a:pt x="141" y="888"/>
                  </a:cubicBezTo>
                  <a:cubicBezTo>
                    <a:pt x="204" y="355"/>
                    <a:pt x="583" y="124"/>
                    <a:pt x="583" y="124"/>
                  </a:cubicBezTo>
                  <a:cubicBezTo>
                    <a:pt x="618" y="103"/>
                    <a:pt x="632" y="61"/>
                    <a:pt x="611" y="33"/>
                  </a:cubicBezTo>
                  <a:cubicBezTo>
                    <a:pt x="598" y="11"/>
                    <a:pt x="576" y="0"/>
                    <a:pt x="55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1210550" y="1199750"/>
              <a:ext cx="11750" cy="7075"/>
            </a:xfrm>
            <a:custGeom>
              <a:avLst/>
              <a:gdLst/>
              <a:ahLst/>
              <a:cxnLst/>
              <a:rect l="l" t="t" r="r" b="b"/>
              <a:pathLst>
                <a:path w="470" h="283" extrusionOk="0">
                  <a:moveTo>
                    <a:pt x="97" y="1"/>
                  </a:moveTo>
                  <a:cubicBezTo>
                    <a:pt x="86" y="1"/>
                    <a:pt x="75" y="1"/>
                    <a:pt x="63" y="2"/>
                  </a:cubicBezTo>
                  <a:cubicBezTo>
                    <a:pt x="21" y="9"/>
                    <a:pt x="0" y="44"/>
                    <a:pt x="0" y="79"/>
                  </a:cubicBezTo>
                  <a:cubicBezTo>
                    <a:pt x="6" y="111"/>
                    <a:pt x="35" y="137"/>
                    <a:pt x="66" y="137"/>
                  </a:cubicBezTo>
                  <a:cubicBezTo>
                    <a:pt x="70" y="137"/>
                    <a:pt x="74" y="136"/>
                    <a:pt x="77" y="135"/>
                  </a:cubicBezTo>
                  <a:cubicBezTo>
                    <a:pt x="84" y="135"/>
                    <a:pt x="91" y="134"/>
                    <a:pt x="98" y="134"/>
                  </a:cubicBezTo>
                  <a:cubicBezTo>
                    <a:pt x="235" y="134"/>
                    <a:pt x="344" y="262"/>
                    <a:pt x="344" y="262"/>
                  </a:cubicBezTo>
                  <a:cubicBezTo>
                    <a:pt x="358" y="276"/>
                    <a:pt x="379" y="283"/>
                    <a:pt x="393" y="283"/>
                  </a:cubicBezTo>
                  <a:cubicBezTo>
                    <a:pt x="414" y="283"/>
                    <a:pt x="428" y="276"/>
                    <a:pt x="435" y="269"/>
                  </a:cubicBezTo>
                  <a:cubicBezTo>
                    <a:pt x="463" y="241"/>
                    <a:pt x="470" y="199"/>
                    <a:pt x="442" y="178"/>
                  </a:cubicBezTo>
                  <a:cubicBezTo>
                    <a:pt x="435" y="164"/>
                    <a:pt x="291" y="1"/>
                    <a:pt x="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1078775" y="1186125"/>
              <a:ext cx="126000" cy="98525"/>
            </a:xfrm>
            <a:custGeom>
              <a:avLst/>
              <a:gdLst/>
              <a:ahLst/>
              <a:cxnLst/>
              <a:rect l="l" t="t" r="r" b="b"/>
              <a:pathLst>
                <a:path w="5040" h="3941" extrusionOk="0">
                  <a:moveTo>
                    <a:pt x="64" y="1"/>
                  </a:moveTo>
                  <a:lnTo>
                    <a:pt x="64" y="1"/>
                  </a:lnTo>
                  <a:cubicBezTo>
                    <a:pt x="1" y="1816"/>
                    <a:pt x="1122" y="3687"/>
                    <a:pt x="1991" y="3890"/>
                  </a:cubicBezTo>
                  <a:cubicBezTo>
                    <a:pt x="2133" y="3924"/>
                    <a:pt x="2279" y="3940"/>
                    <a:pt x="2427" y="3940"/>
                  </a:cubicBezTo>
                  <a:cubicBezTo>
                    <a:pt x="3246" y="3940"/>
                    <a:pt x="4131" y="3437"/>
                    <a:pt x="4724" y="2482"/>
                  </a:cubicBezTo>
                  <a:cubicBezTo>
                    <a:pt x="4823" y="2313"/>
                    <a:pt x="4935" y="2110"/>
                    <a:pt x="5019" y="1872"/>
                  </a:cubicBezTo>
                  <a:cubicBezTo>
                    <a:pt x="5033" y="1809"/>
                    <a:pt x="5040" y="1774"/>
                    <a:pt x="5040" y="1774"/>
                  </a:cubicBezTo>
                  <a:cubicBezTo>
                    <a:pt x="5040" y="1774"/>
                    <a:pt x="4745" y="1648"/>
                    <a:pt x="4802" y="1255"/>
                  </a:cubicBezTo>
                  <a:cubicBezTo>
                    <a:pt x="4844" y="1010"/>
                    <a:pt x="4956" y="428"/>
                    <a:pt x="4956" y="428"/>
                  </a:cubicBezTo>
                  <a:lnTo>
                    <a:pt x="4956" y="428"/>
                  </a:lnTo>
                  <a:lnTo>
                    <a:pt x="4724" y="463"/>
                  </a:lnTo>
                  <a:cubicBezTo>
                    <a:pt x="4724" y="463"/>
                    <a:pt x="4549" y="1304"/>
                    <a:pt x="4094" y="2033"/>
                  </a:cubicBezTo>
                  <a:cubicBezTo>
                    <a:pt x="3789" y="1603"/>
                    <a:pt x="3151" y="1525"/>
                    <a:pt x="2731" y="1525"/>
                  </a:cubicBezTo>
                  <a:cubicBezTo>
                    <a:pt x="2495" y="1525"/>
                    <a:pt x="2328" y="1550"/>
                    <a:pt x="2328" y="1550"/>
                  </a:cubicBezTo>
                  <a:cubicBezTo>
                    <a:pt x="2133" y="1507"/>
                    <a:pt x="1953" y="1490"/>
                    <a:pt x="1786" y="1490"/>
                  </a:cubicBezTo>
                  <a:cubicBezTo>
                    <a:pt x="1153" y="1490"/>
                    <a:pt x="724" y="1746"/>
                    <a:pt x="540" y="1879"/>
                  </a:cubicBezTo>
                  <a:cubicBezTo>
                    <a:pt x="246" y="1297"/>
                    <a:pt x="141" y="596"/>
                    <a:pt x="127" y="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1114000" y="1237000"/>
              <a:ext cx="43650" cy="12575"/>
            </a:xfrm>
            <a:custGeom>
              <a:avLst/>
              <a:gdLst/>
              <a:ahLst/>
              <a:cxnLst/>
              <a:rect l="l" t="t" r="r" b="b"/>
              <a:pathLst>
                <a:path w="1746" h="503" extrusionOk="0">
                  <a:moveTo>
                    <a:pt x="1081" y="0"/>
                  </a:moveTo>
                  <a:cubicBezTo>
                    <a:pt x="1009" y="0"/>
                    <a:pt x="930" y="6"/>
                    <a:pt x="841" y="19"/>
                  </a:cubicBezTo>
                  <a:cubicBezTo>
                    <a:pt x="316" y="103"/>
                    <a:pt x="0" y="433"/>
                    <a:pt x="0" y="433"/>
                  </a:cubicBezTo>
                  <a:lnTo>
                    <a:pt x="1746" y="503"/>
                  </a:lnTo>
                  <a:cubicBezTo>
                    <a:pt x="1746" y="503"/>
                    <a:pt x="1746" y="0"/>
                    <a:pt x="108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1077725" y="1093675"/>
              <a:ext cx="151600" cy="104050"/>
            </a:xfrm>
            <a:custGeom>
              <a:avLst/>
              <a:gdLst/>
              <a:ahLst/>
              <a:cxnLst/>
              <a:rect l="l" t="t" r="r" b="b"/>
              <a:pathLst>
                <a:path w="6064" h="4162" extrusionOk="0">
                  <a:moveTo>
                    <a:pt x="2560" y="0"/>
                  </a:moveTo>
                  <a:cubicBezTo>
                    <a:pt x="2433" y="0"/>
                    <a:pt x="2302" y="4"/>
                    <a:pt x="2166" y="12"/>
                  </a:cubicBezTo>
                  <a:cubicBezTo>
                    <a:pt x="779" y="89"/>
                    <a:pt x="1" y="1049"/>
                    <a:pt x="36" y="2073"/>
                  </a:cubicBezTo>
                  <a:cubicBezTo>
                    <a:pt x="64" y="2900"/>
                    <a:pt x="99" y="3699"/>
                    <a:pt x="99" y="3699"/>
                  </a:cubicBezTo>
                  <a:lnTo>
                    <a:pt x="169" y="3713"/>
                  </a:lnTo>
                  <a:cubicBezTo>
                    <a:pt x="470" y="2914"/>
                    <a:pt x="765" y="2556"/>
                    <a:pt x="849" y="1869"/>
                  </a:cubicBezTo>
                  <a:cubicBezTo>
                    <a:pt x="860" y="1807"/>
                    <a:pt x="912" y="1763"/>
                    <a:pt x="969" y="1763"/>
                  </a:cubicBezTo>
                  <a:cubicBezTo>
                    <a:pt x="982" y="1763"/>
                    <a:pt x="996" y="1766"/>
                    <a:pt x="1010" y="1771"/>
                  </a:cubicBezTo>
                  <a:cubicBezTo>
                    <a:pt x="1264" y="1871"/>
                    <a:pt x="1838" y="2047"/>
                    <a:pt x="2643" y="2047"/>
                  </a:cubicBezTo>
                  <a:cubicBezTo>
                    <a:pt x="2746" y="2047"/>
                    <a:pt x="2854" y="2044"/>
                    <a:pt x="2965" y="2038"/>
                  </a:cubicBezTo>
                  <a:cubicBezTo>
                    <a:pt x="3631" y="2003"/>
                    <a:pt x="4108" y="1926"/>
                    <a:pt x="4409" y="1862"/>
                  </a:cubicBezTo>
                  <a:cubicBezTo>
                    <a:pt x="4424" y="1859"/>
                    <a:pt x="4439" y="1858"/>
                    <a:pt x="4454" y="1858"/>
                  </a:cubicBezTo>
                  <a:cubicBezTo>
                    <a:pt x="4600" y="1858"/>
                    <a:pt x="4704" y="2010"/>
                    <a:pt x="4640" y="2150"/>
                  </a:cubicBezTo>
                  <a:cubicBezTo>
                    <a:pt x="4500" y="2472"/>
                    <a:pt x="4360" y="2893"/>
                    <a:pt x="4535" y="3054"/>
                  </a:cubicBezTo>
                  <a:cubicBezTo>
                    <a:pt x="4844" y="3334"/>
                    <a:pt x="4766" y="4161"/>
                    <a:pt x="4766" y="4161"/>
                  </a:cubicBezTo>
                  <a:lnTo>
                    <a:pt x="4998" y="4126"/>
                  </a:lnTo>
                  <a:cubicBezTo>
                    <a:pt x="4998" y="4126"/>
                    <a:pt x="5040" y="3453"/>
                    <a:pt x="5797" y="3369"/>
                  </a:cubicBezTo>
                  <a:cubicBezTo>
                    <a:pt x="5797" y="3369"/>
                    <a:pt x="6063" y="3159"/>
                    <a:pt x="5937" y="2325"/>
                  </a:cubicBezTo>
                  <a:cubicBezTo>
                    <a:pt x="5817" y="1538"/>
                    <a:pt x="5080" y="0"/>
                    <a:pt x="256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1086850" y="1211350"/>
              <a:ext cx="25250" cy="10025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474" y="0"/>
                  </a:moveTo>
                  <a:cubicBezTo>
                    <a:pt x="208" y="0"/>
                    <a:pt x="0" y="89"/>
                    <a:pt x="0" y="197"/>
                  </a:cubicBezTo>
                  <a:cubicBezTo>
                    <a:pt x="0" y="309"/>
                    <a:pt x="224" y="400"/>
                    <a:pt x="505" y="400"/>
                  </a:cubicBezTo>
                  <a:cubicBezTo>
                    <a:pt x="785" y="400"/>
                    <a:pt x="1009" y="316"/>
                    <a:pt x="1009" y="204"/>
                  </a:cubicBezTo>
                  <a:cubicBezTo>
                    <a:pt x="1009" y="92"/>
                    <a:pt x="785" y="1"/>
                    <a:pt x="505" y="1"/>
                  </a:cubicBezTo>
                  <a:cubicBezTo>
                    <a:pt x="495" y="1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1165850" y="1211350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475" y="0"/>
                  </a:moveTo>
                  <a:cubicBezTo>
                    <a:pt x="209" y="0"/>
                    <a:pt x="1" y="89"/>
                    <a:pt x="1" y="197"/>
                  </a:cubicBezTo>
                  <a:cubicBezTo>
                    <a:pt x="1" y="309"/>
                    <a:pt x="225" y="400"/>
                    <a:pt x="506" y="400"/>
                  </a:cubicBezTo>
                  <a:cubicBezTo>
                    <a:pt x="786" y="400"/>
                    <a:pt x="1010" y="316"/>
                    <a:pt x="1010" y="204"/>
                  </a:cubicBezTo>
                  <a:cubicBezTo>
                    <a:pt x="1010" y="92"/>
                    <a:pt x="786" y="1"/>
                    <a:pt x="506" y="1"/>
                  </a:cubicBezTo>
                  <a:cubicBezTo>
                    <a:pt x="495" y="1"/>
                    <a:pt x="485" y="0"/>
                    <a:pt x="47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1124500" y="1188300"/>
              <a:ext cx="13350" cy="35700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462" y="0"/>
                  </a:moveTo>
                  <a:cubicBezTo>
                    <a:pt x="435" y="0"/>
                    <a:pt x="411" y="19"/>
                    <a:pt x="400" y="47"/>
                  </a:cubicBezTo>
                  <a:cubicBezTo>
                    <a:pt x="393" y="75"/>
                    <a:pt x="113" y="846"/>
                    <a:pt x="64" y="1028"/>
                  </a:cubicBezTo>
                  <a:cubicBezTo>
                    <a:pt x="1" y="1259"/>
                    <a:pt x="386" y="1406"/>
                    <a:pt x="428" y="1427"/>
                  </a:cubicBezTo>
                  <a:lnTo>
                    <a:pt x="456" y="1427"/>
                  </a:lnTo>
                  <a:cubicBezTo>
                    <a:pt x="478" y="1427"/>
                    <a:pt x="506" y="1413"/>
                    <a:pt x="513" y="1385"/>
                  </a:cubicBezTo>
                  <a:cubicBezTo>
                    <a:pt x="527" y="1357"/>
                    <a:pt x="513" y="1322"/>
                    <a:pt x="478" y="1308"/>
                  </a:cubicBezTo>
                  <a:cubicBezTo>
                    <a:pt x="372" y="1266"/>
                    <a:pt x="162" y="1154"/>
                    <a:pt x="190" y="1063"/>
                  </a:cubicBezTo>
                  <a:cubicBezTo>
                    <a:pt x="232" y="881"/>
                    <a:pt x="520" y="96"/>
                    <a:pt x="520" y="89"/>
                  </a:cubicBezTo>
                  <a:cubicBezTo>
                    <a:pt x="534" y="54"/>
                    <a:pt x="520" y="19"/>
                    <a:pt x="485" y="5"/>
                  </a:cubicBezTo>
                  <a:cubicBezTo>
                    <a:pt x="477" y="2"/>
                    <a:pt x="470" y="0"/>
                    <a:pt x="46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1160250" y="1188050"/>
              <a:ext cx="9325" cy="16675"/>
            </a:xfrm>
            <a:custGeom>
              <a:avLst/>
              <a:gdLst/>
              <a:ahLst/>
              <a:cxnLst/>
              <a:rect l="l" t="t" r="r" b="b"/>
              <a:pathLst>
                <a:path w="373" h="667" extrusionOk="0">
                  <a:moveTo>
                    <a:pt x="190" y="1"/>
                  </a:moveTo>
                  <a:cubicBezTo>
                    <a:pt x="92" y="1"/>
                    <a:pt x="8" y="148"/>
                    <a:pt x="8" y="330"/>
                  </a:cubicBezTo>
                  <a:cubicBezTo>
                    <a:pt x="1" y="512"/>
                    <a:pt x="85" y="660"/>
                    <a:pt x="190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95" y="8"/>
                    <a:pt x="19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1109275" y="1188050"/>
              <a:ext cx="9300" cy="16675"/>
            </a:xfrm>
            <a:custGeom>
              <a:avLst/>
              <a:gdLst/>
              <a:ahLst/>
              <a:cxnLst/>
              <a:rect l="l" t="t" r="r" b="b"/>
              <a:pathLst>
                <a:path w="372" h="667" extrusionOk="0">
                  <a:moveTo>
                    <a:pt x="189" y="1"/>
                  </a:moveTo>
                  <a:cubicBezTo>
                    <a:pt x="84" y="1"/>
                    <a:pt x="0" y="148"/>
                    <a:pt x="0" y="330"/>
                  </a:cubicBezTo>
                  <a:cubicBezTo>
                    <a:pt x="0" y="512"/>
                    <a:pt x="84" y="660"/>
                    <a:pt x="182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88" y="8"/>
                    <a:pt x="18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1150800" y="1171750"/>
              <a:ext cx="32075" cy="17700"/>
            </a:xfrm>
            <a:custGeom>
              <a:avLst/>
              <a:gdLst/>
              <a:ahLst/>
              <a:cxnLst/>
              <a:rect l="l" t="t" r="r" b="b"/>
              <a:pathLst>
                <a:path w="1283" h="708" extrusionOk="0">
                  <a:moveTo>
                    <a:pt x="1136" y="1"/>
                  </a:moveTo>
                  <a:cubicBezTo>
                    <a:pt x="1108" y="8"/>
                    <a:pt x="512" y="22"/>
                    <a:pt x="63" y="450"/>
                  </a:cubicBezTo>
                  <a:cubicBezTo>
                    <a:pt x="0" y="506"/>
                    <a:pt x="0" y="604"/>
                    <a:pt x="56" y="660"/>
                  </a:cubicBezTo>
                  <a:cubicBezTo>
                    <a:pt x="85" y="692"/>
                    <a:pt x="123" y="708"/>
                    <a:pt x="162" y="708"/>
                  </a:cubicBezTo>
                  <a:cubicBezTo>
                    <a:pt x="199" y="708"/>
                    <a:pt x="236" y="694"/>
                    <a:pt x="267" y="667"/>
                  </a:cubicBezTo>
                  <a:cubicBezTo>
                    <a:pt x="631" y="316"/>
                    <a:pt x="1136" y="302"/>
                    <a:pt x="1143" y="302"/>
                  </a:cubicBezTo>
                  <a:cubicBezTo>
                    <a:pt x="1171" y="302"/>
                    <a:pt x="1206" y="288"/>
                    <a:pt x="1227" y="267"/>
                  </a:cubicBezTo>
                  <a:cubicBezTo>
                    <a:pt x="1262" y="239"/>
                    <a:pt x="1283" y="197"/>
                    <a:pt x="1283" y="148"/>
                  </a:cubicBezTo>
                  <a:cubicBezTo>
                    <a:pt x="1283" y="71"/>
                    <a:pt x="1213" y="1"/>
                    <a:pt x="11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1099275" y="1166725"/>
              <a:ext cx="29650" cy="22725"/>
            </a:xfrm>
            <a:custGeom>
              <a:avLst/>
              <a:gdLst/>
              <a:ahLst/>
              <a:cxnLst/>
              <a:rect l="l" t="t" r="r" b="b"/>
              <a:pathLst>
                <a:path w="1186" h="909" extrusionOk="0">
                  <a:moveTo>
                    <a:pt x="154" y="1"/>
                  </a:moveTo>
                  <a:cubicBezTo>
                    <a:pt x="88" y="1"/>
                    <a:pt x="25" y="47"/>
                    <a:pt x="8" y="118"/>
                  </a:cubicBezTo>
                  <a:cubicBezTo>
                    <a:pt x="1" y="160"/>
                    <a:pt x="15" y="209"/>
                    <a:pt x="43" y="244"/>
                  </a:cubicBezTo>
                  <a:cubicBezTo>
                    <a:pt x="64" y="272"/>
                    <a:pt x="92" y="286"/>
                    <a:pt x="120" y="293"/>
                  </a:cubicBezTo>
                  <a:cubicBezTo>
                    <a:pt x="127" y="293"/>
                    <a:pt x="610" y="419"/>
                    <a:pt x="891" y="840"/>
                  </a:cubicBezTo>
                  <a:cubicBezTo>
                    <a:pt x="922" y="884"/>
                    <a:pt x="969" y="909"/>
                    <a:pt x="1018" y="909"/>
                  </a:cubicBezTo>
                  <a:cubicBezTo>
                    <a:pt x="1046" y="909"/>
                    <a:pt x="1075" y="900"/>
                    <a:pt x="1101" y="882"/>
                  </a:cubicBezTo>
                  <a:cubicBezTo>
                    <a:pt x="1164" y="833"/>
                    <a:pt x="1185" y="742"/>
                    <a:pt x="1136" y="679"/>
                  </a:cubicBezTo>
                  <a:cubicBezTo>
                    <a:pt x="793" y="160"/>
                    <a:pt x="218" y="13"/>
                    <a:pt x="190" y="6"/>
                  </a:cubicBez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956475" y="1338050"/>
              <a:ext cx="373575" cy="268800"/>
            </a:xfrm>
            <a:custGeom>
              <a:avLst/>
              <a:gdLst/>
              <a:ahLst/>
              <a:cxnLst/>
              <a:rect l="l" t="t" r="r" b="b"/>
              <a:pathLst>
                <a:path w="14943" h="10752" extrusionOk="0">
                  <a:moveTo>
                    <a:pt x="3308" y="1"/>
                  </a:moveTo>
                  <a:cubicBezTo>
                    <a:pt x="2812" y="1"/>
                    <a:pt x="2340" y="288"/>
                    <a:pt x="2124" y="771"/>
                  </a:cubicBezTo>
                  <a:cubicBezTo>
                    <a:pt x="1907" y="1262"/>
                    <a:pt x="1" y="5600"/>
                    <a:pt x="218" y="8277"/>
                  </a:cubicBezTo>
                  <a:cubicBezTo>
                    <a:pt x="274" y="8894"/>
                    <a:pt x="575" y="9433"/>
                    <a:pt x="1094" y="9833"/>
                  </a:cubicBezTo>
                  <a:cubicBezTo>
                    <a:pt x="1634" y="10253"/>
                    <a:pt x="2650" y="10751"/>
                    <a:pt x="5376" y="10751"/>
                  </a:cubicBezTo>
                  <a:cubicBezTo>
                    <a:pt x="6021" y="10751"/>
                    <a:pt x="6757" y="10723"/>
                    <a:pt x="7612" y="10660"/>
                  </a:cubicBezTo>
                  <a:cubicBezTo>
                    <a:pt x="8516" y="10590"/>
                    <a:pt x="9371" y="10499"/>
                    <a:pt x="10086" y="10408"/>
                  </a:cubicBezTo>
                  <a:cubicBezTo>
                    <a:pt x="10352" y="10429"/>
                    <a:pt x="10598" y="10443"/>
                    <a:pt x="10829" y="10450"/>
                  </a:cubicBezTo>
                  <a:cubicBezTo>
                    <a:pt x="10969" y="10450"/>
                    <a:pt x="11095" y="10457"/>
                    <a:pt x="11228" y="10457"/>
                  </a:cubicBezTo>
                  <a:cubicBezTo>
                    <a:pt x="12455" y="10457"/>
                    <a:pt x="13324" y="10253"/>
                    <a:pt x="13927" y="9833"/>
                  </a:cubicBezTo>
                  <a:cubicBezTo>
                    <a:pt x="14466" y="9454"/>
                    <a:pt x="14796" y="8901"/>
                    <a:pt x="14845" y="8277"/>
                  </a:cubicBezTo>
                  <a:cubicBezTo>
                    <a:pt x="14943" y="7107"/>
                    <a:pt x="14712" y="5600"/>
                    <a:pt x="14144" y="3806"/>
                  </a:cubicBezTo>
                  <a:cubicBezTo>
                    <a:pt x="13744" y="2523"/>
                    <a:pt x="13324" y="1549"/>
                    <a:pt x="13303" y="1507"/>
                  </a:cubicBezTo>
                  <a:cubicBezTo>
                    <a:pt x="13090" y="1020"/>
                    <a:pt x="12614" y="728"/>
                    <a:pt x="12110" y="728"/>
                  </a:cubicBezTo>
                  <a:cubicBezTo>
                    <a:pt x="11933" y="728"/>
                    <a:pt x="11752" y="764"/>
                    <a:pt x="11579" y="841"/>
                  </a:cubicBezTo>
                  <a:cubicBezTo>
                    <a:pt x="10920" y="1128"/>
                    <a:pt x="10619" y="1899"/>
                    <a:pt x="10913" y="2565"/>
                  </a:cubicBezTo>
                  <a:cubicBezTo>
                    <a:pt x="11305" y="3455"/>
                    <a:pt x="12266" y="6027"/>
                    <a:pt x="12252" y="7751"/>
                  </a:cubicBezTo>
                  <a:cubicBezTo>
                    <a:pt x="12075" y="7793"/>
                    <a:pt x="11753" y="7842"/>
                    <a:pt x="11202" y="7842"/>
                  </a:cubicBezTo>
                  <a:cubicBezTo>
                    <a:pt x="11009" y="7842"/>
                    <a:pt x="10788" y="7836"/>
                    <a:pt x="10535" y="7821"/>
                  </a:cubicBezTo>
                  <a:cubicBezTo>
                    <a:pt x="10373" y="7807"/>
                    <a:pt x="10205" y="7793"/>
                    <a:pt x="10023" y="7779"/>
                  </a:cubicBezTo>
                  <a:cubicBezTo>
                    <a:pt x="9984" y="7776"/>
                    <a:pt x="9944" y="7774"/>
                    <a:pt x="9901" y="7774"/>
                  </a:cubicBezTo>
                  <a:cubicBezTo>
                    <a:pt x="9385" y="7774"/>
                    <a:pt x="8594" y="8016"/>
                    <a:pt x="7848" y="8016"/>
                  </a:cubicBezTo>
                  <a:cubicBezTo>
                    <a:pt x="7684" y="8016"/>
                    <a:pt x="7523" y="8004"/>
                    <a:pt x="7367" y="7976"/>
                  </a:cubicBezTo>
                  <a:cubicBezTo>
                    <a:pt x="5243" y="7590"/>
                    <a:pt x="4220" y="7156"/>
                    <a:pt x="3891" y="6987"/>
                  </a:cubicBezTo>
                  <a:cubicBezTo>
                    <a:pt x="3617" y="6847"/>
                    <a:pt x="3344" y="6742"/>
                    <a:pt x="2958" y="6532"/>
                  </a:cubicBezTo>
                  <a:cubicBezTo>
                    <a:pt x="3028" y="6167"/>
                    <a:pt x="3120" y="5782"/>
                    <a:pt x="3225" y="5397"/>
                  </a:cubicBezTo>
                  <a:cubicBezTo>
                    <a:pt x="3624" y="3974"/>
                    <a:pt x="4206" y="2523"/>
                    <a:pt x="4507" y="1843"/>
                  </a:cubicBezTo>
                  <a:cubicBezTo>
                    <a:pt x="4802" y="1184"/>
                    <a:pt x="4507" y="414"/>
                    <a:pt x="3848" y="119"/>
                  </a:cubicBezTo>
                  <a:cubicBezTo>
                    <a:pt x="3673" y="39"/>
                    <a:pt x="3489" y="1"/>
                    <a:pt x="3308" y="1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1019900" y="1336450"/>
              <a:ext cx="41550" cy="34400"/>
            </a:xfrm>
            <a:custGeom>
              <a:avLst/>
              <a:gdLst/>
              <a:ahLst/>
              <a:cxnLst/>
              <a:rect l="l" t="t" r="r" b="b"/>
              <a:pathLst>
                <a:path w="1662" h="1376" extrusionOk="0">
                  <a:moveTo>
                    <a:pt x="239" y="1"/>
                  </a:moveTo>
                  <a:lnTo>
                    <a:pt x="1" y="197"/>
                  </a:lnTo>
                  <a:cubicBezTo>
                    <a:pt x="28" y="196"/>
                    <a:pt x="56" y="196"/>
                    <a:pt x="83" y="196"/>
                  </a:cubicBezTo>
                  <a:cubicBezTo>
                    <a:pt x="431" y="196"/>
                    <a:pt x="720" y="280"/>
                    <a:pt x="954" y="442"/>
                  </a:cubicBezTo>
                  <a:cubicBezTo>
                    <a:pt x="1382" y="765"/>
                    <a:pt x="1459" y="1283"/>
                    <a:pt x="1459" y="1290"/>
                  </a:cubicBezTo>
                  <a:cubicBezTo>
                    <a:pt x="1465" y="1336"/>
                    <a:pt x="1502" y="1375"/>
                    <a:pt x="1552" y="1375"/>
                  </a:cubicBezTo>
                  <a:cubicBezTo>
                    <a:pt x="1556" y="1375"/>
                    <a:pt x="1560" y="1375"/>
                    <a:pt x="1564" y="1375"/>
                  </a:cubicBezTo>
                  <a:lnTo>
                    <a:pt x="1571" y="1375"/>
                  </a:lnTo>
                  <a:cubicBezTo>
                    <a:pt x="1627" y="1368"/>
                    <a:pt x="1662" y="1319"/>
                    <a:pt x="1655" y="1262"/>
                  </a:cubicBezTo>
                  <a:cubicBezTo>
                    <a:pt x="1655" y="1241"/>
                    <a:pt x="1578" y="653"/>
                    <a:pt x="1073" y="288"/>
                  </a:cubicBezTo>
                  <a:cubicBezTo>
                    <a:pt x="842" y="113"/>
                    <a:pt x="562" y="22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1236125" y="1353625"/>
              <a:ext cx="41550" cy="37175"/>
            </a:xfrm>
            <a:custGeom>
              <a:avLst/>
              <a:gdLst/>
              <a:ahLst/>
              <a:cxnLst/>
              <a:rect l="l" t="t" r="r" b="b"/>
              <a:pathLst>
                <a:path w="1662" h="1487" extrusionOk="0">
                  <a:moveTo>
                    <a:pt x="1479" y="1"/>
                  </a:moveTo>
                  <a:cubicBezTo>
                    <a:pt x="1087" y="22"/>
                    <a:pt x="764" y="148"/>
                    <a:pt x="512" y="365"/>
                  </a:cubicBezTo>
                  <a:cubicBezTo>
                    <a:pt x="35" y="765"/>
                    <a:pt x="0" y="1360"/>
                    <a:pt x="0" y="1381"/>
                  </a:cubicBezTo>
                  <a:cubicBezTo>
                    <a:pt x="0" y="1437"/>
                    <a:pt x="42" y="1487"/>
                    <a:pt x="98" y="1487"/>
                  </a:cubicBezTo>
                  <a:cubicBezTo>
                    <a:pt x="155" y="1487"/>
                    <a:pt x="197" y="1445"/>
                    <a:pt x="204" y="1388"/>
                  </a:cubicBezTo>
                  <a:cubicBezTo>
                    <a:pt x="204" y="1388"/>
                    <a:pt x="232" y="863"/>
                    <a:pt x="645" y="512"/>
                  </a:cubicBezTo>
                  <a:cubicBezTo>
                    <a:pt x="890" y="302"/>
                    <a:pt x="1219" y="197"/>
                    <a:pt x="1622" y="197"/>
                  </a:cubicBezTo>
                  <a:cubicBezTo>
                    <a:pt x="1635" y="197"/>
                    <a:pt x="1648" y="197"/>
                    <a:pt x="1661" y="197"/>
                  </a:cubicBezTo>
                  <a:cubicBezTo>
                    <a:pt x="1612" y="134"/>
                    <a:pt x="1549" y="71"/>
                    <a:pt x="147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1034275" y="1421075"/>
              <a:ext cx="21750" cy="54525"/>
            </a:xfrm>
            <a:custGeom>
              <a:avLst/>
              <a:gdLst/>
              <a:ahLst/>
              <a:cxnLst/>
              <a:rect l="l" t="t" r="r" b="b"/>
              <a:pathLst>
                <a:path w="870" h="2181" extrusionOk="0">
                  <a:moveTo>
                    <a:pt x="758" y="1"/>
                  </a:moveTo>
                  <a:cubicBezTo>
                    <a:pt x="720" y="1"/>
                    <a:pt x="683" y="26"/>
                    <a:pt x="666" y="64"/>
                  </a:cubicBezTo>
                  <a:cubicBezTo>
                    <a:pt x="351" y="849"/>
                    <a:pt x="22" y="2040"/>
                    <a:pt x="15" y="2047"/>
                  </a:cubicBezTo>
                  <a:cubicBezTo>
                    <a:pt x="1" y="2104"/>
                    <a:pt x="36" y="2160"/>
                    <a:pt x="85" y="2174"/>
                  </a:cubicBezTo>
                  <a:cubicBezTo>
                    <a:pt x="99" y="2174"/>
                    <a:pt x="106" y="2181"/>
                    <a:pt x="113" y="2181"/>
                  </a:cubicBezTo>
                  <a:cubicBezTo>
                    <a:pt x="162" y="2181"/>
                    <a:pt x="197" y="2146"/>
                    <a:pt x="211" y="2104"/>
                  </a:cubicBezTo>
                  <a:cubicBezTo>
                    <a:pt x="218" y="2090"/>
                    <a:pt x="540" y="912"/>
                    <a:pt x="849" y="141"/>
                  </a:cubicBezTo>
                  <a:cubicBezTo>
                    <a:pt x="870" y="85"/>
                    <a:pt x="849" y="29"/>
                    <a:pt x="793" y="8"/>
                  </a:cubicBezTo>
                  <a:cubicBezTo>
                    <a:pt x="781" y="3"/>
                    <a:pt x="770" y="1"/>
                    <a:pt x="75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1041450" y="1433850"/>
              <a:ext cx="22650" cy="18975"/>
            </a:xfrm>
            <a:custGeom>
              <a:avLst/>
              <a:gdLst/>
              <a:ahLst/>
              <a:cxnLst/>
              <a:rect l="l" t="t" r="r" b="b"/>
              <a:pathLst>
                <a:path w="906" h="759" extrusionOk="0">
                  <a:moveTo>
                    <a:pt x="792" y="0"/>
                  </a:moveTo>
                  <a:cubicBezTo>
                    <a:pt x="770" y="0"/>
                    <a:pt x="748" y="8"/>
                    <a:pt x="730" y="23"/>
                  </a:cubicBezTo>
                  <a:lnTo>
                    <a:pt x="50" y="583"/>
                  </a:lnTo>
                  <a:cubicBezTo>
                    <a:pt x="1" y="618"/>
                    <a:pt x="1" y="681"/>
                    <a:pt x="36" y="724"/>
                  </a:cubicBezTo>
                  <a:cubicBezTo>
                    <a:pt x="50" y="745"/>
                    <a:pt x="85" y="759"/>
                    <a:pt x="113" y="759"/>
                  </a:cubicBezTo>
                  <a:cubicBezTo>
                    <a:pt x="134" y="759"/>
                    <a:pt x="155" y="752"/>
                    <a:pt x="176" y="738"/>
                  </a:cubicBezTo>
                  <a:lnTo>
                    <a:pt x="856" y="177"/>
                  </a:lnTo>
                  <a:cubicBezTo>
                    <a:pt x="898" y="142"/>
                    <a:pt x="905" y="79"/>
                    <a:pt x="870" y="37"/>
                  </a:cubicBezTo>
                  <a:cubicBezTo>
                    <a:pt x="850" y="13"/>
                    <a:pt x="821" y="0"/>
                    <a:pt x="79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1066175" y="1518250"/>
              <a:ext cx="94975" cy="22350"/>
            </a:xfrm>
            <a:custGeom>
              <a:avLst/>
              <a:gdLst/>
              <a:ahLst/>
              <a:cxnLst/>
              <a:rect l="l" t="t" r="r" b="b"/>
              <a:pathLst>
                <a:path w="3799" h="894" extrusionOk="0">
                  <a:moveTo>
                    <a:pt x="112" y="0"/>
                  </a:moveTo>
                  <a:cubicBezTo>
                    <a:pt x="66" y="0"/>
                    <a:pt x="26" y="27"/>
                    <a:pt x="14" y="74"/>
                  </a:cubicBezTo>
                  <a:cubicBezTo>
                    <a:pt x="0" y="123"/>
                    <a:pt x="35" y="179"/>
                    <a:pt x="84" y="193"/>
                  </a:cubicBezTo>
                  <a:cubicBezTo>
                    <a:pt x="764" y="375"/>
                    <a:pt x="1507" y="550"/>
                    <a:pt x="2383" y="733"/>
                  </a:cubicBezTo>
                  <a:cubicBezTo>
                    <a:pt x="2621" y="789"/>
                    <a:pt x="2867" y="838"/>
                    <a:pt x="3126" y="894"/>
                  </a:cubicBezTo>
                  <a:cubicBezTo>
                    <a:pt x="3350" y="873"/>
                    <a:pt x="3574" y="852"/>
                    <a:pt x="3799" y="824"/>
                  </a:cubicBezTo>
                  <a:cubicBezTo>
                    <a:pt x="3574" y="775"/>
                    <a:pt x="3350" y="733"/>
                    <a:pt x="3133" y="691"/>
                  </a:cubicBezTo>
                  <a:cubicBezTo>
                    <a:pt x="1941" y="445"/>
                    <a:pt x="988" y="228"/>
                    <a:pt x="140" y="4"/>
                  </a:cubicBezTo>
                  <a:cubicBezTo>
                    <a:pt x="131" y="1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1207025" y="1530950"/>
              <a:ext cx="12825" cy="2650"/>
            </a:xfrm>
            <a:custGeom>
              <a:avLst/>
              <a:gdLst/>
              <a:ahLst/>
              <a:cxnLst/>
              <a:rect l="l" t="t" r="r" b="b"/>
              <a:pathLst>
                <a:path w="513" h="106" extrusionOk="0">
                  <a:moveTo>
                    <a:pt x="470" y="0"/>
                  </a:moveTo>
                  <a:cubicBezTo>
                    <a:pt x="330" y="21"/>
                    <a:pt x="169" y="42"/>
                    <a:pt x="1" y="63"/>
                  </a:cubicBezTo>
                  <a:cubicBezTo>
                    <a:pt x="183" y="77"/>
                    <a:pt x="351" y="91"/>
                    <a:pt x="513" y="105"/>
                  </a:cubicBezTo>
                  <a:cubicBezTo>
                    <a:pt x="499" y="70"/>
                    <a:pt x="485" y="35"/>
                    <a:pt x="470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979225" y="1457600"/>
              <a:ext cx="94675" cy="83175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480" y="0"/>
                  </a:moveTo>
                  <a:cubicBezTo>
                    <a:pt x="1453" y="0"/>
                    <a:pt x="1430" y="4"/>
                    <a:pt x="1411" y="12"/>
                  </a:cubicBezTo>
                  <a:cubicBezTo>
                    <a:pt x="1256" y="68"/>
                    <a:pt x="1530" y="229"/>
                    <a:pt x="1740" y="397"/>
                  </a:cubicBezTo>
                  <a:cubicBezTo>
                    <a:pt x="1950" y="565"/>
                    <a:pt x="2034" y="888"/>
                    <a:pt x="2034" y="909"/>
                  </a:cubicBezTo>
                  <a:cubicBezTo>
                    <a:pt x="2027" y="895"/>
                    <a:pt x="1824" y="601"/>
                    <a:pt x="1579" y="425"/>
                  </a:cubicBezTo>
                  <a:cubicBezTo>
                    <a:pt x="1398" y="295"/>
                    <a:pt x="1063" y="204"/>
                    <a:pt x="859" y="204"/>
                  </a:cubicBezTo>
                  <a:cubicBezTo>
                    <a:pt x="778" y="204"/>
                    <a:pt x="718" y="218"/>
                    <a:pt x="696" y="250"/>
                  </a:cubicBezTo>
                  <a:cubicBezTo>
                    <a:pt x="612" y="369"/>
                    <a:pt x="1298" y="720"/>
                    <a:pt x="1467" y="853"/>
                  </a:cubicBezTo>
                  <a:cubicBezTo>
                    <a:pt x="1628" y="979"/>
                    <a:pt x="1782" y="1266"/>
                    <a:pt x="1789" y="1273"/>
                  </a:cubicBezTo>
                  <a:cubicBezTo>
                    <a:pt x="1782" y="1266"/>
                    <a:pt x="1691" y="1154"/>
                    <a:pt x="1334" y="874"/>
                  </a:cubicBezTo>
                  <a:cubicBezTo>
                    <a:pt x="1066" y="667"/>
                    <a:pt x="691" y="522"/>
                    <a:pt x="474" y="522"/>
                  </a:cubicBezTo>
                  <a:cubicBezTo>
                    <a:pt x="390" y="522"/>
                    <a:pt x="330" y="544"/>
                    <a:pt x="310" y="594"/>
                  </a:cubicBezTo>
                  <a:cubicBezTo>
                    <a:pt x="233" y="769"/>
                    <a:pt x="955" y="1028"/>
                    <a:pt x="1193" y="1238"/>
                  </a:cubicBezTo>
                  <a:cubicBezTo>
                    <a:pt x="1369" y="1406"/>
                    <a:pt x="1572" y="1764"/>
                    <a:pt x="1586" y="1792"/>
                  </a:cubicBezTo>
                  <a:cubicBezTo>
                    <a:pt x="1558" y="1764"/>
                    <a:pt x="1032" y="1147"/>
                    <a:pt x="640" y="1028"/>
                  </a:cubicBezTo>
                  <a:cubicBezTo>
                    <a:pt x="489" y="980"/>
                    <a:pt x="337" y="951"/>
                    <a:pt x="230" y="951"/>
                  </a:cubicBezTo>
                  <a:cubicBezTo>
                    <a:pt x="54" y="951"/>
                    <a:pt x="0" y="1031"/>
                    <a:pt x="275" y="1245"/>
                  </a:cubicBezTo>
                  <a:cubicBezTo>
                    <a:pt x="717" y="1589"/>
                    <a:pt x="829" y="1568"/>
                    <a:pt x="1221" y="2051"/>
                  </a:cubicBezTo>
                  <a:cubicBezTo>
                    <a:pt x="1495" y="2395"/>
                    <a:pt x="1712" y="2675"/>
                    <a:pt x="1761" y="2822"/>
                  </a:cubicBezTo>
                  <a:cubicBezTo>
                    <a:pt x="1803" y="2871"/>
                    <a:pt x="1852" y="2927"/>
                    <a:pt x="1908" y="2976"/>
                  </a:cubicBezTo>
                  <a:cubicBezTo>
                    <a:pt x="1943" y="3018"/>
                    <a:pt x="1985" y="3053"/>
                    <a:pt x="2027" y="3096"/>
                  </a:cubicBezTo>
                  <a:cubicBezTo>
                    <a:pt x="2259" y="3173"/>
                    <a:pt x="2693" y="3278"/>
                    <a:pt x="3443" y="3327"/>
                  </a:cubicBezTo>
                  <a:cubicBezTo>
                    <a:pt x="3541" y="3222"/>
                    <a:pt x="3618" y="3117"/>
                    <a:pt x="3667" y="3011"/>
                  </a:cubicBezTo>
                  <a:cubicBezTo>
                    <a:pt x="3786" y="2808"/>
                    <a:pt x="3765" y="2556"/>
                    <a:pt x="3625" y="2360"/>
                  </a:cubicBezTo>
                  <a:cubicBezTo>
                    <a:pt x="3401" y="2051"/>
                    <a:pt x="3044" y="1554"/>
                    <a:pt x="2945" y="1428"/>
                  </a:cubicBezTo>
                  <a:cubicBezTo>
                    <a:pt x="2812" y="1259"/>
                    <a:pt x="2567" y="1007"/>
                    <a:pt x="2315" y="615"/>
                  </a:cubicBezTo>
                  <a:cubicBezTo>
                    <a:pt x="2308" y="601"/>
                    <a:pt x="2294" y="579"/>
                    <a:pt x="2287" y="565"/>
                  </a:cubicBezTo>
                  <a:cubicBezTo>
                    <a:pt x="2053" y="197"/>
                    <a:pt x="1674" y="0"/>
                    <a:pt x="148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1013250" y="1517750"/>
              <a:ext cx="211325" cy="24425"/>
            </a:xfrm>
            <a:custGeom>
              <a:avLst/>
              <a:gdLst/>
              <a:ahLst/>
              <a:cxnLst/>
              <a:rect l="l" t="t" r="r" b="b"/>
              <a:pathLst>
                <a:path w="8453" h="977" extrusionOk="0">
                  <a:moveTo>
                    <a:pt x="8338" y="1"/>
                  </a:moveTo>
                  <a:cubicBezTo>
                    <a:pt x="8327" y="1"/>
                    <a:pt x="8317" y="3"/>
                    <a:pt x="8306" y="10"/>
                  </a:cubicBezTo>
                  <a:cubicBezTo>
                    <a:pt x="8299" y="17"/>
                    <a:pt x="7437" y="430"/>
                    <a:pt x="6315" y="591"/>
                  </a:cubicBezTo>
                  <a:cubicBezTo>
                    <a:pt x="5958" y="640"/>
                    <a:pt x="5600" y="683"/>
                    <a:pt x="5257" y="711"/>
                  </a:cubicBezTo>
                  <a:cubicBezTo>
                    <a:pt x="4998" y="732"/>
                    <a:pt x="4745" y="746"/>
                    <a:pt x="4500" y="753"/>
                  </a:cubicBezTo>
                  <a:cubicBezTo>
                    <a:pt x="4163" y="768"/>
                    <a:pt x="3837" y="775"/>
                    <a:pt x="3524" y="775"/>
                  </a:cubicBezTo>
                  <a:cubicBezTo>
                    <a:pt x="1566" y="775"/>
                    <a:pt x="152" y="513"/>
                    <a:pt x="134" y="507"/>
                  </a:cubicBezTo>
                  <a:cubicBezTo>
                    <a:pt x="129" y="507"/>
                    <a:pt x="124" y="506"/>
                    <a:pt x="119" y="506"/>
                  </a:cubicBezTo>
                  <a:cubicBezTo>
                    <a:pt x="68" y="506"/>
                    <a:pt x="21" y="540"/>
                    <a:pt x="15" y="591"/>
                  </a:cubicBezTo>
                  <a:cubicBezTo>
                    <a:pt x="1" y="640"/>
                    <a:pt x="43" y="697"/>
                    <a:pt x="92" y="704"/>
                  </a:cubicBezTo>
                  <a:cubicBezTo>
                    <a:pt x="113" y="711"/>
                    <a:pt x="1563" y="977"/>
                    <a:pt x="3554" y="977"/>
                  </a:cubicBezTo>
                  <a:cubicBezTo>
                    <a:pt x="4079" y="977"/>
                    <a:pt x="4654" y="956"/>
                    <a:pt x="5243" y="914"/>
                  </a:cubicBezTo>
                  <a:cubicBezTo>
                    <a:pt x="5467" y="893"/>
                    <a:pt x="5691" y="872"/>
                    <a:pt x="5916" y="844"/>
                  </a:cubicBezTo>
                  <a:cubicBezTo>
                    <a:pt x="6056" y="830"/>
                    <a:pt x="6203" y="809"/>
                    <a:pt x="6343" y="788"/>
                  </a:cubicBezTo>
                  <a:cubicBezTo>
                    <a:pt x="7500" y="626"/>
                    <a:pt x="8193" y="255"/>
                    <a:pt x="8229" y="241"/>
                  </a:cubicBezTo>
                  <a:cubicBezTo>
                    <a:pt x="8278" y="213"/>
                    <a:pt x="8453" y="122"/>
                    <a:pt x="8425" y="73"/>
                  </a:cubicBezTo>
                  <a:cubicBezTo>
                    <a:pt x="8408" y="35"/>
                    <a:pt x="8375" y="1"/>
                    <a:pt x="83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1214575" y="1487150"/>
              <a:ext cx="54150" cy="68750"/>
            </a:xfrm>
            <a:custGeom>
              <a:avLst/>
              <a:gdLst/>
              <a:ahLst/>
              <a:cxnLst/>
              <a:rect l="l" t="t" r="r" b="b"/>
              <a:pathLst>
                <a:path w="2166" h="2750" extrusionOk="0">
                  <a:moveTo>
                    <a:pt x="1703" y="0"/>
                  </a:moveTo>
                  <a:cubicBezTo>
                    <a:pt x="1507" y="161"/>
                    <a:pt x="1241" y="386"/>
                    <a:pt x="1129" y="477"/>
                  </a:cubicBezTo>
                  <a:cubicBezTo>
                    <a:pt x="1003" y="575"/>
                    <a:pt x="540" y="981"/>
                    <a:pt x="253" y="1234"/>
                  </a:cubicBezTo>
                  <a:cubicBezTo>
                    <a:pt x="77" y="1388"/>
                    <a:pt x="0" y="1633"/>
                    <a:pt x="63" y="1857"/>
                  </a:cubicBezTo>
                  <a:cubicBezTo>
                    <a:pt x="98" y="1970"/>
                    <a:pt x="140" y="2089"/>
                    <a:pt x="218" y="2215"/>
                  </a:cubicBezTo>
                  <a:cubicBezTo>
                    <a:pt x="448" y="2591"/>
                    <a:pt x="840" y="2749"/>
                    <a:pt x="1090" y="2749"/>
                  </a:cubicBezTo>
                  <a:cubicBezTo>
                    <a:pt x="1106" y="2749"/>
                    <a:pt x="1121" y="2749"/>
                    <a:pt x="1136" y="2748"/>
                  </a:cubicBezTo>
                  <a:cubicBezTo>
                    <a:pt x="1185" y="2720"/>
                    <a:pt x="1703" y="2306"/>
                    <a:pt x="1752" y="2278"/>
                  </a:cubicBezTo>
                  <a:cubicBezTo>
                    <a:pt x="1808" y="2243"/>
                    <a:pt x="1935" y="2103"/>
                    <a:pt x="1991" y="2061"/>
                  </a:cubicBezTo>
                  <a:cubicBezTo>
                    <a:pt x="2089" y="1984"/>
                    <a:pt x="2075" y="1998"/>
                    <a:pt x="2166" y="1914"/>
                  </a:cubicBezTo>
                  <a:cubicBezTo>
                    <a:pt x="1949" y="1318"/>
                    <a:pt x="1830" y="596"/>
                    <a:pt x="170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995900" y="1511425"/>
              <a:ext cx="35425" cy="24625"/>
            </a:xfrm>
            <a:custGeom>
              <a:avLst/>
              <a:gdLst/>
              <a:ahLst/>
              <a:cxnLst/>
              <a:rect l="l" t="t" r="r" b="b"/>
              <a:pathLst>
                <a:path w="1417" h="985" extrusionOk="0">
                  <a:moveTo>
                    <a:pt x="111" y="0"/>
                  </a:moveTo>
                  <a:cubicBezTo>
                    <a:pt x="69" y="0"/>
                    <a:pt x="27" y="32"/>
                    <a:pt x="15" y="73"/>
                  </a:cubicBezTo>
                  <a:cubicBezTo>
                    <a:pt x="1" y="130"/>
                    <a:pt x="36" y="186"/>
                    <a:pt x="85" y="200"/>
                  </a:cubicBezTo>
                  <a:cubicBezTo>
                    <a:pt x="667" y="347"/>
                    <a:pt x="1220" y="950"/>
                    <a:pt x="1227" y="950"/>
                  </a:cubicBezTo>
                  <a:cubicBezTo>
                    <a:pt x="1248" y="978"/>
                    <a:pt x="1276" y="985"/>
                    <a:pt x="1304" y="985"/>
                  </a:cubicBezTo>
                  <a:cubicBezTo>
                    <a:pt x="1325" y="985"/>
                    <a:pt x="1353" y="978"/>
                    <a:pt x="1367" y="957"/>
                  </a:cubicBezTo>
                  <a:cubicBezTo>
                    <a:pt x="1409" y="922"/>
                    <a:pt x="1416" y="858"/>
                    <a:pt x="1374" y="816"/>
                  </a:cubicBezTo>
                  <a:cubicBezTo>
                    <a:pt x="1353" y="788"/>
                    <a:pt x="772" y="172"/>
                    <a:pt x="134" y="3"/>
                  </a:cubicBezTo>
                  <a:cubicBezTo>
                    <a:pt x="126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1132750" y="1597000"/>
              <a:ext cx="135100" cy="9300"/>
            </a:xfrm>
            <a:custGeom>
              <a:avLst/>
              <a:gdLst/>
              <a:ahLst/>
              <a:cxnLst/>
              <a:rect l="l" t="t" r="r" b="b"/>
              <a:pathLst>
                <a:path w="5404" h="372" extrusionOk="0">
                  <a:moveTo>
                    <a:pt x="5404" y="1"/>
                  </a:moveTo>
                  <a:cubicBezTo>
                    <a:pt x="4042" y="151"/>
                    <a:pt x="1940" y="172"/>
                    <a:pt x="838" y="172"/>
                  </a:cubicBezTo>
                  <a:cubicBezTo>
                    <a:pt x="397" y="172"/>
                    <a:pt x="115" y="169"/>
                    <a:pt x="105" y="169"/>
                  </a:cubicBezTo>
                  <a:cubicBezTo>
                    <a:pt x="49" y="169"/>
                    <a:pt x="7" y="211"/>
                    <a:pt x="7" y="267"/>
                  </a:cubicBezTo>
                  <a:cubicBezTo>
                    <a:pt x="0" y="323"/>
                    <a:pt x="49" y="365"/>
                    <a:pt x="105" y="365"/>
                  </a:cubicBezTo>
                  <a:cubicBezTo>
                    <a:pt x="112" y="365"/>
                    <a:pt x="421" y="372"/>
                    <a:pt x="897" y="372"/>
                  </a:cubicBezTo>
                  <a:cubicBezTo>
                    <a:pt x="2012" y="372"/>
                    <a:pt x="4058" y="351"/>
                    <a:pt x="5404" y="204"/>
                  </a:cubicBezTo>
                  <a:cubicBezTo>
                    <a:pt x="5404" y="106"/>
                    <a:pt x="5404" y="43"/>
                    <a:pt x="540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1014300" y="1427300"/>
              <a:ext cx="257075" cy="185500"/>
            </a:xfrm>
            <a:custGeom>
              <a:avLst/>
              <a:gdLst/>
              <a:ahLst/>
              <a:cxnLst/>
              <a:rect l="l" t="t" r="r" b="b"/>
              <a:pathLst>
                <a:path w="10283" h="7420" extrusionOk="0">
                  <a:moveTo>
                    <a:pt x="9039" y="1"/>
                  </a:moveTo>
                  <a:cubicBezTo>
                    <a:pt x="9031" y="1"/>
                    <a:pt x="9022" y="2"/>
                    <a:pt x="9014" y="4"/>
                  </a:cubicBezTo>
                  <a:cubicBezTo>
                    <a:pt x="8957" y="18"/>
                    <a:pt x="8922" y="74"/>
                    <a:pt x="8943" y="130"/>
                  </a:cubicBezTo>
                  <a:cubicBezTo>
                    <a:pt x="8950" y="166"/>
                    <a:pt x="9897" y="3607"/>
                    <a:pt x="10065" y="4272"/>
                  </a:cubicBezTo>
                  <a:cubicBezTo>
                    <a:pt x="9756" y="4581"/>
                    <a:pt x="7584" y="6599"/>
                    <a:pt x="3890" y="7125"/>
                  </a:cubicBezTo>
                  <a:cubicBezTo>
                    <a:pt x="3441" y="7190"/>
                    <a:pt x="3000" y="7217"/>
                    <a:pt x="2579" y="7217"/>
                  </a:cubicBezTo>
                  <a:cubicBezTo>
                    <a:pt x="1549" y="7217"/>
                    <a:pt x="637" y="7057"/>
                    <a:pt x="1" y="6908"/>
                  </a:cubicBezTo>
                  <a:lnTo>
                    <a:pt x="1" y="6908"/>
                  </a:lnTo>
                  <a:cubicBezTo>
                    <a:pt x="8" y="6964"/>
                    <a:pt x="8" y="7034"/>
                    <a:pt x="8" y="7111"/>
                  </a:cubicBezTo>
                  <a:cubicBezTo>
                    <a:pt x="652" y="7265"/>
                    <a:pt x="1563" y="7419"/>
                    <a:pt x="2587" y="7419"/>
                  </a:cubicBezTo>
                  <a:cubicBezTo>
                    <a:pt x="3014" y="7419"/>
                    <a:pt x="3463" y="7391"/>
                    <a:pt x="3925" y="7321"/>
                  </a:cubicBezTo>
                  <a:cubicBezTo>
                    <a:pt x="6035" y="7020"/>
                    <a:pt x="7640" y="6235"/>
                    <a:pt x="8614" y="5632"/>
                  </a:cubicBezTo>
                  <a:cubicBezTo>
                    <a:pt x="9378" y="5156"/>
                    <a:pt x="9883" y="4728"/>
                    <a:pt x="10107" y="4511"/>
                  </a:cubicBezTo>
                  <a:cubicBezTo>
                    <a:pt x="10198" y="4434"/>
                    <a:pt x="10240" y="4385"/>
                    <a:pt x="10247" y="4378"/>
                  </a:cubicBezTo>
                  <a:cubicBezTo>
                    <a:pt x="10275" y="4350"/>
                    <a:pt x="10282" y="4315"/>
                    <a:pt x="10275" y="4279"/>
                  </a:cubicBezTo>
                  <a:cubicBezTo>
                    <a:pt x="10254" y="4202"/>
                    <a:pt x="10212" y="4048"/>
                    <a:pt x="10156" y="3838"/>
                  </a:cubicBezTo>
                  <a:cubicBezTo>
                    <a:pt x="9862" y="2717"/>
                    <a:pt x="9140" y="109"/>
                    <a:pt x="9133" y="74"/>
                  </a:cubicBezTo>
                  <a:cubicBezTo>
                    <a:pt x="9121" y="28"/>
                    <a:pt x="9081" y="1"/>
                    <a:pt x="90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1235250" y="1449450"/>
              <a:ext cx="18775" cy="22650"/>
            </a:xfrm>
            <a:custGeom>
              <a:avLst/>
              <a:gdLst/>
              <a:ahLst/>
              <a:cxnLst/>
              <a:rect l="l" t="t" r="r" b="b"/>
              <a:pathLst>
                <a:path w="751" h="906" extrusionOk="0">
                  <a:moveTo>
                    <a:pt x="116" y="1"/>
                  </a:moveTo>
                  <a:cubicBezTo>
                    <a:pt x="95" y="1"/>
                    <a:pt x="74" y="8"/>
                    <a:pt x="56" y="22"/>
                  </a:cubicBezTo>
                  <a:cubicBezTo>
                    <a:pt x="14" y="50"/>
                    <a:pt x="0" y="114"/>
                    <a:pt x="35" y="163"/>
                  </a:cubicBezTo>
                  <a:lnTo>
                    <a:pt x="554" y="863"/>
                  </a:lnTo>
                  <a:cubicBezTo>
                    <a:pt x="575" y="891"/>
                    <a:pt x="603" y="905"/>
                    <a:pt x="638" y="905"/>
                  </a:cubicBezTo>
                  <a:cubicBezTo>
                    <a:pt x="659" y="905"/>
                    <a:pt x="673" y="898"/>
                    <a:pt x="694" y="884"/>
                  </a:cubicBezTo>
                  <a:cubicBezTo>
                    <a:pt x="736" y="849"/>
                    <a:pt x="750" y="786"/>
                    <a:pt x="715" y="744"/>
                  </a:cubicBezTo>
                  <a:lnTo>
                    <a:pt x="197" y="43"/>
                  </a:lnTo>
                  <a:cubicBezTo>
                    <a:pt x="176" y="15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1265900" y="1525675"/>
              <a:ext cx="22800" cy="11775"/>
            </a:xfrm>
            <a:custGeom>
              <a:avLst/>
              <a:gdLst/>
              <a:ahLst/>
              <a:cxnLst/>
              <a:rect l="l" t="t" r="r" b="b"/>
              <a:pathLst>
                <a:path w="912" h="471" extrusionOk="0">
                  <a:moveTo>
                    <a:pt x="798" y="0"/>
                  </a:moveTo>
                  <a:cubicBezTo>
                    <a:pt x="794" y="0"/>
                    <a:pt x="790" y="0"/>
                    <a:pt x="786" y="1"/>
                  </a:cubicBezTo>
                  <a:cubicBezTo>
                    <a:pt x="337" y="85"/>
                    <a:pt x="64" y="281"/>
                    <a:pt x="57" y="288"/>
                  </a:cubicBezTo>
                  <a:cubicBezTo>
                    <a:pt x="8" y="323"/>
                    <a:pt x="1" y="387"/>
                    <a:pt x="29" y="429"/>
                  </a:cubicBezTo>
                  <a:cubicBezTo>
                    <a:pt x="50" y="457"/>
                    <a:pt x="78" y="471"/>
                    <a:pt x="113" y="471"/>
                  </a:cubicBezTo>
                  <a:cubicBezTo>
                    <a:pt x="134" y="471"/>
                    <a:pt x="155" y="464"/>
                    <a:pt x="169" y="450"/>
                  </a:cubicBezTo>
                  <a:cubicBezTo>
                    <a:pt x="176" y="450"/>
                    <a:pt x="414" y="274"/>
                    <a:pt x="821" y="204"/>
                  </a:cubicBezTo>
                  <a:cubicBezTo>
                    <a:pt x="877" y="190"/>
                    <a:pt x="912" y="141"/>
                    <a:pt x="898" y="85"/>
                  </a:cubicBezTo>
                  <a:cubicBezTo>
                    <a:pt x="891" y="34"/>
                    <a:pt x="844" y="0"/>
                    <a:pt x="79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30"/>
          <p:cNvGrpSpPr/>
          <p:nvPr/>
        </p:nvGrpSpPr>
        <p:grpSpPr>
          <a:xfrm rot="90">
            <a:off x="715096" y="343580"/>
            <a:ext cx="1713120" cy="475314"/>
            <a:chOff x="6108775" y="1551950"/>
            <a:chExt cx="446625" cy="123925"/>
          </a:xfrm>
        </p:grpSpPr>
        <p:sp>
          <p:nvSpPr>
            <p:cNvPr id="406" name="Google Shape;406;p30"/>
            <p:cNvSpPr/>
            <p:nvPr/>
          </p:nvSpPr>
          <p:spPr>
            <a:xfrm>
              <a:off x="6108775" y="1551950"/>
              <a:ext cx="446625" cy="123925"/>
            </a:xfrm>
            <a:custGeom>
              <a:avLst/>
              <a:gdLst/>
              <a:ahLst/>
              <a:cxnLst/>
              <a:rect l="l" t="t" r="r" b="b"/>
              <a:pathLst>
                <a:path w="17865" h="4957" extrusionOk="0">
                  <a:moveTo>
                    <a:pt x="15528" y="1"/>
                  </a:moveTo>
                  <a:cubicBezTo>
                    <a:pt x="15069" y="1"/>
                    <a:pt x="14607" y="44"/>
                    <a:pt x="14221" y="50"/>
                  </a:cubicBezTo>
                  <a:cubicBezTo>
                    <a:pt x="12826" y="71"/>
                    <a:pt x="11438" y="156"/>
                    <a:pt x="10044" y="170"/>
                  </a:cubicBezTo>
                  <a:cubicBezTo>
                    <a:pt x="8046" y="191"/>
                    <a:pt x="6056" y="205"/>
                    <a:pt x="4058" y="219"/>
                  </a:cubicBezTo>
                  <a:cubicBezTo>
                    <a:pt x="4036" y="219"/>
                    <a:pt x="4014" y="219"/>
                    <a:pt x="3992" y="219"/>
                  </a:cubicBezTo>
                  <a:cubicBezTo>
                    <a:pt x="3669" y="219"/>
                    <a:pt x="3317" y="204"/>
                    <a:pt x="2959" y="204"/>
                  </a:cubicBezTo>
                  <a:cubicBezTo>
                    <a:pt x="2178" y="204"/>
                    <a:pt x="1371" y="274"/>
                    <a:pt x="792" y="716"/>
                  </a:cubicBezTo>
                  <a:cubicBezTo>
                    <a:pt x="414" y="1004"/>
                    <a:pt x="260" y="1375"/>
                    <a:pt x="204" y="1782"/>
                  </a:cubicBezTo>
                  <a:cubicBezTo>
                    <a:pt x="0" y="3225"/>
                    <a:pt x="610" y="4781"/>
                    <a:pt x="2299" y="4802"/>
                  </a:cubicBezTo>
                  <a:lnTo>
                    <a:pt x="15769" y="4956"/>
                  </a:lnTo>
                  <a:cubicBezTo>
                    <a:pt x="15774" y="4956"/>
                    <a:pt x="15780" y="4956"/>
                    <a:pt x="15785" y="4956"/>
                  </a:cubicBezTo>
                  <a:cubicBezTo>
                    <a:pt x="16626" y="4956"/>
                    <a:pt x="17312" y="4377"/>
                    <a:pt x="17508" y="3576"/>
                  </a:cubicBezTo>
                  <a:cubicBezTo>
                    <a:pt x="17725" y="2707"/>
                    <a:pt x="17865" y="821"/>
                    <a:pt x="16968" y="289"/>
                  </a:cubicBezTo>
                  <a:cubicBezTo>
                    <a:pt x="16572" y="57"/>
                    <a:pt x="16052" y="1"/>
                    <a:pt x="15528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6251050" y="1569950"/>
              <a:ext cx="151925" cy="87625"/>
            </a:xfrm>
            <a:custGeom>
              <a:avLst/>
              <a:gdLst/>
              <a:ahLst/>
              <a:cxnLst/>
              <a:rect l="l" t="t" r="r" b="b"/>
              <a:pathLst>
                <a:path w="6077" h="3505" extrusionOk="0">
                  <a:moveTo>
                    <a:pt x="3207" y="0"/>
                  </a:moveTo>
                  <a:cubicBezTo>
                    <a:pt x="2109" y="0"/>
                    <a:pt x="1006" y="48"/>
                    <a:pt x="673" y="122"/>
                  </a:cubicBezTo>
                  <a:cubicBezTo>
                    <a:pt x="168" y="242"/>
                    <a:pt x="140" y="473"/>
                    <a:pt x="119" y="970"/>
                  </a:cubicBezTo>
                  <a:cubicBezTo>
                    <a:pt x="105" y="1356"/>
                    <a:pt x="105" y="1748"/>
                    <a:pt x="105" y="2134"/>
                  </a:cubicBezTo>
                  <a:cubicBezTo>
                    <a:pt x="105" y="2421"/>
                    <a:pt x="0" y="2905"/>
                    <a:pt x="218" y="3136"/>
                  </a:cubicBezTo>
                  <a:cubicBezTo>
                    <a:pt x="379" y="3297"/>
                    <a:pt x="687" y="3304"/>
                    <a:pt x="897" y="3311"/>
                  </a:cubicBezTo>
                  <a:cubicBezTo>
                    <a:pt x="1647" y="3346"/>
                    <a:pt x="4282" y="3472"/>
                    <a:pt x="4850" y="3500"/>
                  </a:cubicBezTo>
                  <a:cubicBezTo>
                    <a:pt x="4901" y="3503"/>
                    <a:pt x="4952" y="3504"/>
                    <a:pt x="5004" y="3504"/>
                  </a:cubicBezTo>
                  <a:cubicBezTo>
                    <a:pt x="5448" y="3504"/>
                    <a:pt x="5916" y="3405"/>
                    <a:pt x="5985" y="2884"/>
                  </a:cubicBezTo>
                  <a:cubicBezTo>
                    <a:pt x="6035" y="2526"/>
                    <a:pt x="5971" y="2155"/>
                    <a:pt x="5992" y="1790"/>
                  </a:cubicBezTo>
                  <a:cubicBezTo>
                    <a:pt x="6021" y="1405"/>
                    <a:pt x="6077" y="1005"/>
                    <a:pt x="6000" y="620"/>
                  </a:cubicBezTo>
                  <a:cubicBezTo>
                    <a:pt x="5971" y="452"/>
                    <a:pt x="5901" y="305"/>
                    <a:pt x="5761" y="199"/>
                  </a:cubicBezTo>
                  <a:cubicBezTo>
                    <a:pt x="5582" y="57"/>
                    <a:pt x="4398" y="0"/>
                    <a:pt x="320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6475675" y="1584900"/>
              <a:ext cx="11750" cy="10825"/>
            </a:xfrm>
            <a:custGeom>
              <a:avLst/>
              <a:gdLst/>
              <a:ahLst/>
              <a:cxnLst/>
              <a:rect l="l" t="t" r="r" b="b"/>
              <a:pathLst>
                <a:path w="470" h="433" extrusionOk="0">
                  <a:moveTo>
                    <a:pt x="238" y="1"/>
                  </a:moveTo>
                  <a:cubicBezTo>
                    <a:pt x="182" y="1"/>
                    <a:pt x="126" y="22"/>
                    <a:pt x="84" y="64"/>
                  </a:cubicBezTo>
                  <a:cubicBezTo>
                    <a:pt x="0" y="148"/>
                    <a:pt x="0" y="281"/>
                    <a:pt x="84" y="365"/>
                  </a:cubicBezTo>
                  <a:cubicBezTo>
                    <a:pt x="128" y="409"/>
                    <a:pt x="185" y="432"/>
                    <a:pt x="242" y="432"/>
                  </a:cubicBezTo>
                  <a:cubicBezTo>
                    <a:pt x="294" y="432"/>
                    <a:pt x="345" y="413"/>
                    <a:pt x="386" y="372"/>
                  </a:cubicBezTo>
                  <a:cubicBezTo>
                    <a:pt x="470" y="288"/>
                    <a:pt x="470" y="148"/>
                    <a:pt x="393" y="64"/>
                  </a:cubicBezTo>
                  <a:cubicBezTo>
                    <a:pt x="351" y="22"/>
                    <a:pt x="294" y="1"/>
                    <a:pt x="2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6423100" y="1583500"/>
              <a:ext cx="11950" cy="10750"/>
            </a:xfrm>
            <a:custGeom>
              <a:avLst/>
              <a:gdLst/>
              <a:ahLst/>
              <a:cxnLst/>
              <a:rect l="l" t="t" r="r" b="b"/>
              <a:pathLst>
                <a:path w="478" h="430" extrusionOk="0">
                  <a:moveTo>
                    <a:pt x="242" y="1"/>
                  </a:moveTo>
                  <a:cubicBezTo>
                    <a:pt x="188" y="1"/>
                    <a:pt x="134" y="22"/>
                    <a:pt x="92" y="64"/>
                  </a:cubicBezTo>
                  <a:cubicBezTo>
                    <a:pt x="8" y="141"/>
                    <a:pt x="1" y="281"/>
                    <a:pt x="85" y="365"/>
                  </a:cubicBezTo>
                  <a:cubicBezTo>
                    <a:pt x="128" y="408"/>
                    <a:pt x="185" y="429"/>
                    <a:pt x="243" y="429"/>
                  </a:cubicBezTo>
                  <a:cubicBezTo>
                    <a:pt x="297" y="429"/>
                    <a:pt x="352" y="410"/>
                    <a:pt x="393" y="372"/>
                  </a:cubicBezTo>
                  <a:cubicBezTo>
                    <a:pt x="477" y="288"/>
                    <a:pt x="477" y="148"/>
                    <a:pt x="393" y="64"/>
                  </a:cubicBezTo>
                  <a:cubicBezTo>
                    <a:pt x="351" y="22"/>
                    <a:pt x="297" y="1"/>
                    <a:pt x="24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6449550" y="1610500"/>
              <a:ext cx="11775" cy="10725"/>
            </a:xfrm>
            <a:custGeom>
              <a:avLst/>
              <a:gdLst/>
              <a:ahLst/>
              <a:cxnLst/>
              <a:rect l="l" t="t" r="r" b="b"/>
              <a:pathLst>
                <a:path w="471" h="429" extrusionOk="0">
                  <a:moveTo>
                    <a:pt x="238" y="0"/>
                  </a:moveTo>
                  <a:cubicBezTo>
                    <a:pt x="183" y="0"/>
                    <a:pt x="127" y="21"/>
                    <a:pt x="85" y="63"/>
                  </a:cubicBezTo>
                  <a:cubicBezTo>
                    <a:pt x="1" y="140"/>
                    <a:pt x="1" y="281"/>
                    <a:pt x="78" y="365"/>
                  </a:cubicBezTo>
                  <a:cubicBezTo>
                    <a:pt x="121" y="408"/>
                    <a:pt x="179" y="429"/>
                    <a:pt x="236" y="429"/>
                  </a:cubicBezTo>
                  <a:cubicBezTo>
                    <a:pt x="291" y="429"/>
                    <a:pt x="345" y="409"/>
                    <a:pt x="386" y="372"/>
                  </a:cubicBezTo>
                  <a:cubicBezTo>
                    <a:pt x="470" y="288"/>
                    <a:pt x="470" y="147"/>
                    <a:pt x="386" y="63"/>
                  </a:cubicBezTo>
                  <a:cubicBezTo>
                    <a:pt x="348" y="21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6475850" y="1637450"/>
              <a:ext cx="11750" cy="10725"/>
            </a:xfrm>
            <a:custGeom>
              <a:avLst/>
              <a:gdLst/>
              <a:ahLst/>
              <a:cxnLst/>
              <a:rect l="l" t="t" r="r" b="b"/>
              <a:pathLst>
                <a:path w="470" h="429" extrusionOk="0">
                  <a:moveTo>
                    <a:pt x="235" y="1"/>
                  </a:moveTo>
                  <a:cubicBezTo>
                    <a:pt x="180" y="1"/>
                    <a:pt x="125" y="20"/>
                    <a:pt x="84" y="58"/>
                  </a:cubicBezTo>
                  <a:cubicBezTo>
                    <a:pt x="0" y="142"/>
                    <a:pt x="0" y="282"/>
                    <a:pt x="84" y="366"/>
                  </a:cubicBezTo>
                  <a:cubicBezTo>
                    <a:pt x="126" y="408"/>
                    <a:pt x="181" y="429"/>
                    <a:pt x="235" y="429"/>
                  </a:cubicBezTo>
                  <a:cubicBezTo>
                    <a:pt x="289" y="429"/>
                    <a:pt x="344" y="408"/>
                    <a:pt x="386" y="366"/>
                  </a:cubicBezTo>
                  <a:cubicBezTo>
                    <a:pt x="470" y="289"/>
                    <a:pt x="470" y="149"/>
                    <a:pt x="393" y="65"/>
                  </a:cubicBezTo>
                  <a:cubicBezTo>
                    <a:pt x="350" y="22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6421700" y="1637550"/>
              <a:ext cx="11950" cy="10825"/>
            </a:xfrm>
            <a:custGeom>
              <a:avLst/>
              <a:gdLst/>
              <a:ahLst/>
              <a:cxnLst/>
              <a:rect l="l" t="t" r="r" b="b"/>
              <a:pathLst>
                <a:path w="478" h="433" extrusionOk="0">
                  <a:moveTo>
                    <a:pt x="235" y="1"/>
                  </a:moveTo>
                  <a:cubicBezTo>
                    <a:pt x="182" y="1"/>
                    <a:pt x="128" y="20"/>
                    <a:pt x="85" y="61"/>
                  </a:cubicBezTo>
                  <a:cubicBezTo>
                    <a:pt x="1" y="145"/>
                    <a:pt x="1" y="285"/>
                    <a:pt x="85" y="369"/>
                  </a:cubicBezTo>
                  <a:cubicBezTo>
                    <a:pt x="127" y="411"/>
                    <a:pt x="181" y="432"/>
                    <a:pt x="235" y="432"/>
                  </a:cubicBezTo>
                  <a:cubicBezTo>
                    <a:pt x="290" y="432"/>
                    <a:pt x="344" y="411"/>
                    <a:pt x="386" y="369"/>
                  </a:cubicBezTo>
                  <a:cubicBezTo>
                    <a:pt x="470" y="285"/>
                    <a:pt x="477" y="152"/>
                    <a:pt x="393" y="68"/>
                  </a:cubicBezTo>
                  <a:cubicBezTo>
                    <a:pt x="349" y="24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6215650" y="1581750"/>
              <a:ext cx="11950" cy="10875"/>
            </a:xfrm>
            <a:custGeom>
              <a:avLst/>
              <a:gdLst/>
              <a:ahLst/>
              <a:cxnLst/>
              <a:rect l="l" t="t" r="r" b="b"/>
              <a:pathLst>
                <a:path w="478" h="435" extrusionOk="0">
                  <a:moveTo>
                    <a:pt x="242" y="1"/>
                  </a:moveTo>
                  <a:cubicBezTo>
                    <a:pt x="188" y="1"/>
                    <a:pt x="134" y="22"/>
                    <a:pt x="92" y="64"/>
                  </a:cubicBezTo>
                  <a:cubicBezTo>
                    <a:pt x="8" y="148"/>
                    <a:pt x="1" y="281"/>
                    <a:pt x="85" y="365"/>
                  </a:cubicBezTo>
                  <a:cubicBezTo>
                    <a:pt x="128" y="412"/>
                    <a:pt x="185" y="434"/>
                    <a:pt x="242" y="434"/>
                  </a:cubicBezTo>
                  <a:cubicBezTo>
                    <a:pt x="297" y="434"/>
                    <a:pt x="352" y="413"/>
                    <a:pt x="393" y="372"/>
                  </a:cubicBezTo>
                  <a:cubicBezTo>
                    <a:pt x="477" y="288"/>
                    <a:pt x="477" y="155"/>
                    <a:pt x="393" y="64"/>
                  </a:cubicBezTo>
                  <a:cubicBezTo>
                    <a:pt x="351" y="22"/>
                    <a:pt x="297" y="1"/>
                    <a:pt x="24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6163250" y="1580350"/>
              <a:ext cx="11950" cy="10800"/>
            </a:xfrm>
            <a:custGeom>
              <a:avLst/>
              <a:gdLst/>
              <a:ahLst/>
              <a:cxnLst/>
              <a:rect l="l" t="t" r="r" b="b"/>
              <a:pathLst>
                <a:path w="478" h="432" extrusionOk="0">
                  <a:moveTo>
                    <a:pt x="239" y="1"/>
                  </a:moveTo>
                  <a:cubicBezTo>
                    <a:pt x="183" y="1"/>
                    <a:pt x="127" y="22"/>
                    <a:pt x="85" y="64"/>
                  </a:cubicBezTo>
                  <a:cubicBezTo>
                    <a:pt x="1" y="141"/>
                    <a:pt x="1" y="281"/>
                    <a:pt x="85" y="365"/>
                  </a:cubicBezTo>
                  <a:cubicBezTo>
                    <a:pt x="129" y="409"/>
                    <a:pt x="186" y="432"/>
                    <a:pt x="243" y="432"/>
                  </a:cubicBezTo>
                  <a:cubicBezTo>
                    <a:pt x="295" y="432"/>
                    <a:pt x="346" y="412"/>
                    <a:pt x="386" y="372"/>
                  </a:cubicBezTo>
                  <a:cubicBezTo>
                    <a:pt x="471" y="288"/>
                    <a:pt x="478" y="148"/>
                    <a:pt x="393" y="64"/>
                  </a:cubicBezTo>
                  <a:cubicBezTo>
                    <a:pt x="351" y="22"/>
                    <a:pt x="295" y="1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6189550" y="1607350"/>
              <a:ext cx="11925" cy="10800"/>
            </a:xfrm>
            <a:custGeom>
              <a:avLst/>
              <a:gdLst/>
              <a:ahLst/>
              <a:cxnLst/>
              <a:rect l="l" t="t" r="r" b="b"/>
              <a:pathLst>
                <a:path w="477" h="432" extrusionOk="0">
                  <a:moveTo>
                    <a:pt x="242" y="0"/>
                  </a:moveTo>
                  <a:cubicBezTo>
                    <a:pt x="188" y="0"/>
                    <a:pt x="133" y="21"/>
                    <a:pt x="91" y="63"/>
                  </a:cubicBezTo>
                  <a:cubicBezTo>
                    <a:pt x="0" y="140"/>
                    <a:pt x="0" y="280"/>
                    <a:pt x="84" y="364"/>
                  </a:cubicBezTo>
                  <a:cubicBezTo>
                    <a:pt x="128" y="408"/>
                    <a:pt x="185" y="431"/>
                    <a:pt x="243" y="431"/>
                  </a:cubicBezTo>
                  <a:cubicBezTo>
                    <a:pt x="296" y="431"/>
                    <a:pt x="349" y="412"/>
                    <a:pt x="393" y="371"/>
                  </a:cubicBezTo>
                  <a:cubicBezTo>
                    <a:pt x="477" y="287"/>
                    <a:pt x="477" y="147"/>
                    <a:pt x="393" y="63"/>
                  </a:cubicBezTo>
                  <a:cubicBezTo>
                    <a:pt x="351" y="21"/>
                    <a:pt x="296" y="0"/>
                    <a:pt x="24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6215825" y="1634325"/>
              <a:ext cx="11950" cy="10725"/>
            </a:xfrm>
            <a:custGeom>
              <a:avLst/>
              <a:gdLst/>
              <a:ahLst/>
              <a:cxnLst/>
              <a:rect l="l" t="t" r="r" b="b"/>
              <a:pathLst>
                <a:path w="478" h="429" extrusionOk="0">
                  <a:moveTo>
                    <a:pt x="242" y="0"/>
                  </a:moveTo>
                  <a:cubicBezTo>
                    <a:pt x="188" y="0"/>
                    <a:pt x="134" y="21"/>
                    <a:pt x="92" y="63"/>
                  </a:cubicBezTo>
                  <a:cubicBezTo>
                    <a:pt x="8" y="141"/>
                    <a:pt x="1" y="281"/>
                    <a:pt x="85" y="365"/>
                  </a:cubicBezTo>
                  <a:cubicBezTo>
                    <a:pt x="128" y="408"/>
                    <a:pt x="185" y="429"/>
                    <a:pt x="242" y="429"/>
                  </a:cubicBezTo>
                  <a:cubicBezTo>
                    <a:pt x="297" y="429"/>
                    <a:pt x="352" y="409"/>
                    <a:pt x="393" y="372"/>
                  </a:cubicBezTo>
                  <a:cubicBezTo>
                    <a:pt x="477" y="288"/>
                    <a:pt x="477" y="148"/>
                    <a:pt x="393" y="63"/>
                  </a:cubicBezTo>
                  <a:cubicBezTo>
                    <a:pt x="351" y="21"/>
                    <a:pt x="297" y="0"/>
                    <a:pt x="24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6161850" y="1634475"/>
              <a:ext cx="11775" cy="10725"/>
            </a:xfrm>
            <a:custGeom>
              <a:avLst/>
              <a:gdLst/>
              <a:ahLst/>
              <a:cxnLst/>
              <a:rect l="l" t="t" r="r" b="b"/>
              <a:pathLst>
                <a:path w="471" h="429" extrusionOk="0">
                  <a:moveTo>
                    <a:pt x="235" y="0"/>
                  </a:moveTo>
                  <a:cubicBezTo>
                    <a:pt x="181" y="0"/>
                    <a:pt x="126" y="20"/>
                    <a:pt x="85" y="57"/>
                  </a:cubicBezTo>
                  <a:cubicBezTo>
                    <a:pt x="1" y="142"/>
                    <a:pt x="1" y="282"/>
                    <a:pt x="78" y="366"/>
                  </a:cubicBezTo>
                  <a:cubicBezTo>
                    <a:pt x="120" y="408"/>
                    <a:pt x="176" y="429"/>
                    <a:pt x="232" y="429"/>
                  </a:cubicBezTo>
                  <a:cubicBezTo>
                    <a:pt x="288" y="429"/>
                    <a:pt x="344" y="408"/>
                    <a:pt x="386" y="366"/>
                  </a:cubicBezTo>
                  <a:cubicBezTo>
                    <a:pt x="470" y="289"/>
                    <a:pt x="470" y="149"/>
                    <a:pt x="386" y="64"/>
                  </a:cubicBezTo>
                  <a:cubicBezTo>
                    <a:pt x="347" y="21"/>
                    <a:pt x="291" y="0"/>
                    <a:pt x="235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6293800" y="1585250"/>
              <a:ext cx="65025" cy="58900"/>
            </a:xfrm>
            <a:custGeom>
              <a:avLst/>
              <a:gdLst/>
              <a:ahLst/>
              <a:cxnLst/>
              <a:rect l="l" t="t" r="r" b="b"/>
              <a:pathLst>
                <a:path w="2601" h="2356" extrusionOk="0">
                  <a:moveTo>
                    <a:pt x="551" y="1"/>
                  </a:moveTo>
                  <a:cubicBezTo>
                    <a:pt x="197" y="1"/>
                    <a:pt x="1" y="224"/>
                    <a:pt x="42" y="590"/>
                  </a:cubicBezTo>
                  <a:cubicBezTo>
                    <a:pt x="119" y="1319"/>
                    <a:pt x="1199" y="2356"/>
                    <a:pt x="1199" y="2356"/>
                  </a:cubicBezTo>
                  <a:cubicBezTo>
                    <a:pt x="1199" y="2356"/>
                    <a:pt x="2460" y="1340"/>
                    <a:pt x="2551" y="688"/>
                  </a:cubicBezTo>
                  <a:cubicBezTo>
                    <a:pt x="2600" y="323"/>
                    <a:pt x="2257" y="15"/>
                    <a:pt x="1886" y="15"/>
                  </a:cubicBezTo>
                  <a:cubicBezTo>
                    <a:pt x="1881" y="15"/>
                    <a:pt x="1876" y="15"/>
                    <a:pt x="1871" y="15"/>
                  </a:cubicBezTo>
                  <a:cubicBezTo>
                    <a:pt x="1548" y="15"/>
                    <a:pt x="1282" y="251"/>
                    <a:pt x="1220" y="562"/>
                  </a:cubicBezTo>
                  <a:cubicBezTo>
                    <a:pt x="1171" y="246"/>
                    <a:pt x="897" y="1"/>
                    <a:pt x="568" y="1"/>
                  </a:cubicBezTo>
                  <a:cubicBezTo>
                    <a:pt x="562" y="1"/>
                    <a:pt x="557" y="1"/>
                    <a:pt x="55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0"/>
          <p:cNvGrpSpPr/>
          <p:nvPr/>
        </p:nvGrpSpPr>
        <p:grpSpPr>
          <a:xfrm>
            <a:off x="2204966" y="3708780"/>
            <a:ext cx="1095942" cy="1555905"/>
            <a:chOff x="4878600" y="3211975"/>
            <a:chExt cx="423700" cy="601525"/>
          </a:xfrm>
        </p:grpSpPr>
        <p:sp>
          <p:nvSpPr>
            <p:cNvPr id="420" name="Google Shape;420;p30"/>
            <p:cNvSpPr/>
            <p:nvPr/>
          </p:nvSpPr>
          <p:spPr>
            <a:xfrm>
              <a:off x="5008975" y="3361200"/>
              <a:ext cx="125300" cy="125600"/>
            </a:xfrm>
            <a:custGeom>
              <a:avLst/>
              <a:gdLst/>
              <a:ahLst/>
              <a:cxnLst/>
              <a:rect l="l" t="t" r="r" b="b"/>
              <a:pathLst>
                <a:path w="5012" h="5024" extrusionOk="0">
                  <a:moveTo>
                    <a:pt x="3014" y="1"/>
                  </a:moveTo>
                  <a:cubicBezTo>
                    <a:pt x="2916" y="695"/>
                    <a:pt x="2691" y="1368"/>
                    <a:pt x="2348" y="1977"/>
                  </a:cubicBezTo>
                  <a:cubicBezTo>
                    <a:pt x="1990" y="2622"/>
                    <a:pt x="1325" y="3442"/>
                    <a:pt x="645" y="3736"/>
                  </a:cubicBezTo>
                  <a:cubicBezTo>
                    <a:pt x="505" y="3792"/>
                    <a:pt x="372" y="3835"/>
                    <a:pt x="231" y="3856"/>
                  </a:cubicBezTo>
                  <a:cubicBezTo>
                    <a:pt x="182" y="4115"/>
                    <a:pt x="105" y="4367"/>
                    <a:pt x="0" y="4626"/>
                  </a:cubicBezTo>
                  <a:cubicBezTo>
                    <a:pt x="554" y="4895"/>
                    <a:pt x="1251" y="5023"/>
                    <a:pt x="1967" y="5023"/>
                  </a:cubicBezTo>
                  <a:cubicBezTo>
                    <a:pt x="3027" y="5023"/>
                    <a:pt x="4130" y="4743"/>
                    <a:pt x="4878" y="4220"/>
                  </a:cubicBezTo>
                  <a:cubicBezTo>
                    <a:pt x="4934" y="4185"/>
                    <a:pt x="4990" y="4136"/>
                    <a:pt x="5004" y="4066"/>
                  </a:cubicBezTo>
                  <a:cubicBezTo>
                    <a:pt x="5011" y="4003"/>
                    <a:pt x="4969" y="3940"/>
                    <a:pt x="4934" y="3884"/>
                  </a:cubicBezTo>
                  <a:cubicBezTo>
                    <a:pt x="4366" y="3064"/>
                    <a:pt x="3532" y="1332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5006675" y="3341250"/>
              <a:ext cx="77650" cy="116350"/>
            </a:xfrm>
            <a:custGeom>
              <a:avLst/>
              <a:gdLst/>
              <a:ahLst/>
              <a:cxnLst/>
              <a:rect l="l" t="t" r="r" b="b"/>
              <a:pathLst>
                <a:path w="3106" h="4654" extrusionOk="0">
                  <a:moveTo>
                    <a:pt x="2247" y="0"/>
                  </a:moveTo>
                  <a:cubicBezTo>
                    <a:pt x="1647" y="0"/>
                    <a:pt x="868" y="340"/>
                    <a:pt x="632" y="462"/>
                  </a:cubicBezTo>
                  <a:cubicBezTo>
                    <a:pt x="555" y="505"/>
                    <a:pt x="1" y="1065"/>
                    <a:pt x="22" y="1163"/>
                  </a:cubicBezTo>
                  <a:cubicBezTo>
                    <a:pt x="316" y="2362"/>
                    <a:pt x="555" y="3511"/>
                    <a:pt x="323" y="4654"/>
                  </a:cubicBezTo>
                  <a:cubicBezTo>
                    <a:pt x="464" y="4633"/>
                    <a:pt x="604" y="4590"/>
                    <a:pt x="737" y="4534"/>
                  </a:cubicBezTo>
                  <a:cubicBezTo>
                    <a:pt x="1417" y="4240"/>
                    <a:pt x="2082" y="3420"/>
                    <a:pt x="2440" y="2775"/>
                  </a:cubicBezTo>
                  <a:cubicBezTo>
                    <a:pt x="2783" y="2166"/>
                    <a:pt x="3008" y="1493"/>
                    <a:pt x="3106" y="799"/>
                  </a:cubicBezTo>
                  <a:cubicBezTo>
                    <a:pt x="3050" y="659"/>
                    <a:pt x="3001" y="526"/>
                    <a:pt x="2952" y="392"/>
                  </a:cubicBezTo>
                  <a:cubicBezTo>
                    <a:pt x="2848" y="101"/>
                    <a:pt x="2574" y="0"/>
                    <a:pt x="2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4948000" y="3239975"/>
              <a:ext cx="154025" cy="194325"/>
            </a:xfrm>
            <a:custGeom>
              <a:avLst/>
              <a:gdLst/>
              <a:ahLst/>
              <a:cxnLst/>
              <a:rect l="l" t="t" r="r" b="b"/>
              <a:pathLst>
                <a:path w="6161" h="7773" extrusionOk="0">
                  <a:moveTo>
                    <a:pt x="3412" y="0"/>
                  </a:moveTo>
                  <a:cubicBezTo>
                    <a:pt x="3266" y="0"/>
                    <a:pt x="3121" y="8"/>
                    <a:pt x="2979" y="21"/>
                  </a:cubicBezTo>
                  <a:cubicBezTo>
                    <a:pt x="2313" y="84"/>
                    <a:pt x="1444" y="505"/>
                    <a:pt x="995" y="995"/>
                  </a:cubicBezTo>
                  <a:cubicBezTo>
                    <a:pt x="0" y="2103"/>
                    <a:pt x="764" y="4219"/>
                    <a:pt x="995" y="5495"/>
                  </a:cubicBezTo>
                  <a:cubicBezTo>
                    <a:pt x="1093" y="6076"/>
                    <a:pt x="1269" y="6665"/>
                    <a:pt x="1661" y="7107"/>
                  </a:cubicBezTo>
                  <a:cubicBezTo>
                    <a:pt x="2054" y="7552"/>
                    <a:pt x="2483" y="7772"/>
                    <a:pt x="2933" y="7772"/>
                  </a:cubicBezTo>
                  <a:cubicBezTo>
                    <a:pt x="3141" y="7772"/>
                    <a:pt x="3353" y="7725"/>
                    <a:pt x="3567" y="7632"/>
                  </a:cubicBezTo>
                  <a:cubicBezTo>
                    <a:pt x="4240" y="7338"/>
                    <a:pt x="4906" y="6518"/>
                    <a:pt x="5263" y="5873"/>
                  </a:cubicBezTo>
                  <a:cubicBezTo>
                    <a:pt x="5943" y="4668"/>
                    <a:pt x="6161" y="3210"/>
                    <a:pt x="5866" y="1857"/>
                  </a:cubicBezTo>
                  <a:cubicBezTo>
                    <a:pt x="5782" y="1479"/>
                    <a:pt x="5656" y="1100"/>
                    <a:pt x="5418" y="792"/>
                  </a:cubicBezTo>
                  <a:cubicBezTo>
                    <a:pt x="4958" y="203"/>
                    <a:pt x="4178" y="0"/>
                    <a:pt x="3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4941850" y="3211975"/>
              <a:ext cx="169475" cy="145400"/>
            </a:xfrm>
            <a:custGeom>
              <a:avLst/>
              <a:gdLst/>
              <a:ahLst/>
              <a:cxnLst/>
              <a:rect l="l" t="t" r="r" b="b"/>
              <a:pathLst>
                <a:path w="6779" h="5816" extrusionOk="0">
                  <a:moveTo>
                    <a:pt x="3094" y="0"/>
                  </a:moveTo>
                  <a:cubicBezTo>
                    <a:pt x="2999" y="0"/>
                    <a:pt x="2905" y="15"/>
                    <a:pt x="2811" y="48"/>
                  </a:cubicBezTo>
                  <a:cubicBezTo>
                    <a:pt x="2594" y="132"/>
                    <a:pt x="2426" y="300"/>
                    <a:pt x="2237" y="433"/>
                  </a:cubicBezTo>
                  <a:cubicBezTo>
                    <a:pt x="1893" y="671"/>
                    <a:pt x="1487" y="791"/>
                    <a:pt x="1129" y="994"/>
                  </a:cubicBezTo>
                  <a:cubicBezTo>
                    <a:pt x="765" y="1197"/>
                    <a:pt x="323" y="1512"/>
                    <a:pt x="148" y="1891"/>
                  </a:cubicBezTo>
                  <a:cubicBezTo>
                    <a:pt x="1" y="2220"/>
                    <a:pt x="190" y="2697"/>
                    <a:pt x="316" y="2914"/>
                  </a:cubicBezTo>
                  <a:cubicBezTo>
                    <a:pt x="396" y="3062"/>
                    <a:pt x="511" y="3110"/>
                    <a:pt x="638" y="3110"/>
                  </a:cubicBezTo>
                  <a:cubicBezTo>
                    <a:pt x="875" y="3110"/>
                    <a:pt x="1154" y="2942"/>
                    <a:pt x="1322" y="2942"/>
                  </a:cubicBezTo>
                  <a:cubicBezTo>
                    <a:pt x="1341" y="2942"/>
                    <a:pt x="1359" y="2944"/>
                    <a:pt x="1374" y="2949"/>
                  </a:cubicBezTo>
                  <a:cubicBezTo>
                    <a:pt x="1576" y="3021"/>
                    <a:pt x="1579" y="3327"/>
                    <a:pt x="1868" y="3327"/>
                  </a:cubicBezTo>
                  <a:cubicBezTo>
                    <a:pt x="1891" y="3327"/>
                    <a:pt x="1915" y="3325"/>
                    <a:pt x="1942" y="3321"/>
                  </a:cubicBezTo>
                  <a:cubicBezTo>
                    <a:pt x="2223" y="3272"/>
                    <a:pt x="2440" y="3047"/>
                    <a:pt x="2671" y="2879"/>
                  </a:cubicBezTo>
                  <a:cubicBezTo>
                    <a:pt x="2826" y="2762"/>
                    <a:pt x="3024" y="2670"/>
                    <a:pt x="3208" y="2670"/>
                  </a:cubicBezTo>
                  <a:cubicBezTo>
                    <a:pt x="3299" y="2670"/>
                    <a:pt x="3386" y="2693"/>
                    <a:pt x="3463" y="2746"/>
                  </a:cubicBezTo>
                  <a:cubicBezTo>
                    <a:pt x="3575" y="2823"/>
                    <a:pt x="3645" y="2949"/>
                    <a:pt x="3764" y="3019"/>
                  </a:cubicBezTo>
                  <a:cubicBezTo>
                    <a:pt x="3826" y="3054"/>
                    <a:pt x="3892" y="3068"/>
                    <a:pt x="3961" y="3068"/>
                  </a:cubicBezTo>
                  <a:cubicBezTo>
                    <a:pt x="4179" y="3068"/>
                    <a:pt x="4423" y="2933"/>
                    <a:pt x="4641" y="2933"/>
                  </a:cubicBezTo>
                  <a:cubicBezTo>
                    <a:pt x="4712" y="2933"/>
                    <a:pt x="4780" y="2947"/>
                    <a:pt x="4844" y="2984"/>
                  </a:cubicBezTo>
                  <a:cubicBezTo>
                    <a:pt x="5033" y="3096"/>
                    <a:pt x="5061" y="3356"/>
                    <a:pt x="5082" y="3580"/>
                  </a:cubicBezTo>
                  <a:cubicBezTo>
                    <a:pt x="5138" y="4204"/>
                    <a:pt x="5334" y="4820"/>
                    <a:pt x="5643" y="5367"/>
                  </a:cubicBezTo>
                  <a:cubicBezTo>
                    <a:pt x="5760" y="5584"/>
                    <a:pt x="5971" y="5816"/>
                    <a:pt x="6196" y="5816"/>
                  </a:cubicBezTo>
                  <a:cubicBezTo>
                    <a:pt x="6240" y="5816"/>
                    <a:pt x="6285" y="5807"/>
                    <a:pt x="6329" y="5788"/>
                  </a:cubicBezTo>
                  <a:cubicBezTo>
                    <a:pt x="6694" y="4792"/>
                    <a:pt x="6778" y="3692"/>
                    <a:pt x="6554" y="2662"/>
                  </a:cubicBezTo>
                  <a:cubicBezTo>
                    <a:pt x="6519" y="2473"/>
                    <a:pt x="6470" y="2276"/>
                    <a:pt x="6547" y="2101"/>
                  </a:cubicBezTo>
                  <a:cubicBezTo>
                    <a:pt x="6575" y="2024"/>
                    <a:pt x="6631" y="1954"/>
                    <a:pt x="6659" y="1877"/>
                  </a:cubicBezTo>
                  <a:cubicBezTo>
                    <a:pt x="6743" y="1618"/>
                    <a:pt x="6505" y="1372"/>
                    <a:pt x="6294" y="1204"/>
                  </a:cubicBezTo>
                  <a:cubicBezTo>
                    <a:pt x="6063" y="1022"/>
                    <a:pt x="5839" y="833"/>
                    <a:pt x="5608" y="650"/>
                  </a:cubicBezTo>
                  <a:cubicBezTo>
                    <a:pt x="5457" y="528"/>
                    <a:pt x="5277" y="402"/>
                    <a:pt x="5092" y="402"/>
                  </a:cubicBezTo>
                  <a:cubicBezTo>
                    <a:pt x="5054" y="402"/>
                    <a:pt x="5015" y="407"/>
                    <a:pt x="4977" y="419"/>
                  </a:cubicBezTo>
                  <a:cubicBezTo>
                    <a:pt x="4879" y="454"/>
                    <a:pt x="4795" y="524"/>
                    <a:pt x="4697" y="552"/>
                  </a:cubicBezTo>
                  <a:cubicBezTo>
                    <a:pt x="4659" y="564"/>
                    <a:pt x="4622" y="569"/>
                    <a:pt x="4585" y="569"/>
                  </a:cubicBezTo>
                  <a:cubicBezTo>
                    <a:pt x="4441" y="569"/>
                    <a:pt x="4299" y="492"/>
                    <a:pt x="4171" y="419"/>
                  </a:cubicBezTo>
                  <a:cubicBezTo>
                    <a:pt x="3837" y="219"/>
                    <a:pt x="3462" y="0"/>
                    <a:pt x="3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5077650" y="3322275"/>
              <a:ext cx="26650" cy="51250"/>
            </a:xfrm>
            <a:custGeom>
              <a:avLst/>
              <a:gdLst/>
              <a:ahLst/>
              <a:cxnLst/>
              <a:rect l="l" t="t" r="r" b="b"/>
              <a:pathLst>
                <a:path w="1066" h="2050" extrusionOk="0">
                  <a:moveTo>
                    <a:pt x="443" y="0"/>
                  </a:moveTo>
                  <a:cubicBezTo>
                    <a:pt x="417" y="0"/>
                    <a:pt x="391" y="3"/>
                    <a:pt x="365" y="9"/>
                  </a:cubicBezTo>
                  <a:cubicBezTo>
                    <a:pt x="155" y="65"/>
                    <a:pt x="49" y="310"/>
                    <a:pt x="35" y="528"/>
                  </a:cubicBezTo>
                  <a:cubicBezTo>
                    <a:pt x="0" y="1067"/>
                    <a:pt x="113" y="1957"/>
                    <a:pt x="316" y="2027"/>
                  </a:cubicBezTo>
                  <a:cubicBezTo>
                    <a:pt x="358" y="2042"/>
                    <a:pt x="402" y="2049"/>
                    <a:pt x="446" y="2049"/>
                  </a:cubicBezTo>
                  <a:cubicBezTo>
                    <a:pt x="607" y="2049"/>
                    <a:pt x="772" y="1956"/>
                    <a:pt x="876" y="1824"/>
                  </a:cubicBezTo>
                  <a:cubicBezTo>
                    <a:pt x="1010" y="1656"/>
                    <a:pt x="1052" y="1439"/>
                    <a:pt x="1059" y="1228"/>
                  </a:cubicBezTo>
                  <a:cubicBezTo>
                    <a:pt x="1066" y="976"/>
                    <a:pt x="1031" y="724"/>
                    <a:pt x="954" y="493"/>
                  </a:cubicBezTo>
                  <a:cubicBezTo>
                    <a:pt x="871" y="252"/>
                    <a:pt x="680" y="0"/>
                    <a:pt x="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4967775" y="3319125"/>
              <a:ext cx="25450" cy="6950"/>
            </a:xfrm>
            <a:custGeom>
              <a:avLst/>
              <a:gdLst/>
              <a:ahLst/>
              <a:cxnLst/>
              <a:rect l="l" t="t" r="r" b="b"/>
              <a:pathLst>
                <a:path w="1018" h="278" extrusionOk="0">
                  <a:moveTo>
                    <a:pt x="570" y="1"/>
                  </a:moveTo>
                  <a:cubicBezTo>
                    <a:pt x="388" y="1"/>
                    <a:pt x="197" y="53"/>
                    <a:pt x="78" y="121"/>
                  </a:cubicBezTo>
                  <a:cubicBezTo>
                    <a:pt x="0" y="160"/>
                    <a:pt x="31" y="277"/>
                    <a:pt x="108" y="277"/>
                  </a:cubicBezTo>
                  <a:cubicBezTo>
                    <a:pt x="114" y="277"/>
                    <a:pt x="121" y="277"/>
                    <a:pt x="127" y="275"/>
                  </a:cubicBezTo>
                  <a:cubicBezTo>
                    <a:pt x="262" y="240"/>
                    <a:pt x="382" y="200"/>
                    <a:pt x="516" y="200"/>
                  </a:cubicBezTo>
                  <a:cubicBezTo>
                    <a:pt x="542" y="200"/>
                    <a:pt x="569" y="202"/>
                    <a:pt x="597" y="205"/>
                  </a:cubicBezTo>
                  <a:cubicBezTo>
                    <a:pt x="703" y="217"/>
                    <a:pt x="805" y="259"/>
                    <a:pt x="910" y="259"/>
                  </a:cubicBezTo>
                  <a:cubicBezTo>
                    <a:pt x="929" y="259"/>
                    <a:pt x="949" y="257"/>
                    <a:pt x="968" y="254"/>
                  </a:cubicBezTo>
                  <a:cubicBezTo>
                    <a:pt x="1010" y="247"/>
                    <a:pt x="1017" y="198"/>
                    <a:pt x="996" y="170"/>
                  </a:cubicBezTo>
                  <a:cubicBezTo>
                    <a:pt x="908" y="47"/>
                    <a:pt x="743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5013000" y="3315225"/>
              <a:ext cx="30675" cy="9575"/>
            </a:xfrm>
            <a:custGeom>
              <a:avLst/>
              <a:gdLst/>
              <a:ahLst/>
              <a:cxnLst/>
              <a:rect l="l" t="t" r="r" b="b"/>
              <a:pathLst>
                <a:path w="1227" h="383" extrusionOk="0">
                  <a:moveTo>
                    <a:pt x="890" y="1"/>
                  </a:moveTo>
                  <a:cubicBezTo>
                    <a:pt x="788" y="1"/>
                    <a:pt x="683" y="14"/>
                    <a:pt x="603" y="25"/>
                  </a:cubicBezTo>
                  <a:cubicBezTo>
                    <a:pt x="400" y="53"/>
                    <a:pt x="204" y="116"/>
                    <a:pt x="56" y="263"/>
                  </a:cubicBezTo>
                  <a:cubicBezTo>
                    <a:pt x="0" y="314"/>
                    <a:pt x="48" y="382"/>
                    <a:pt x="108" y="382"/>
                  </a:cubicBezTo>
                  <a:cubicBezTo>
                    <a:pt x="123" y="382"/>
                    <a:pt x="139" y="378"/>
                    <a:pt x="154" y="368"/>
                  </a:cubicBezTo>
                  <a:cubicBezTo>
                    <a:pt x="323" y="249"/>
                    <a:pt x="512" y="200"/>
                    <a:pt x="722" y="200"/>
                  </a:cubicBezTo>
                  <a:cubicBezTo>
                    <a:pt x="815" y="200"/>
                    <a:pt x="922" y="224"/>
                    <a:pt x="1019" y="224"/>
                  </a:cubicBezTo>
                  <a:cubicBezTo>
                    <a:pt x="1060" y="224"/>
                    <a:pt x="1100" y="220"/>
                    <a:pt x="1136" y="207"/>
                  </a:cubicBezTo>
                  <a:cubicBezTo>
                    <a:pt x="1220" y="179"/>
                    <a:pt x="1227" y="81"/>
                    <a:pt x="1150" y="46"/>
                  </a:cubicBezTo>
                  <a:cubicBezTo>
                    <a:pt x="1079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4991450" y="3346500"/>
              <a:ext cx="22100" cy="42975"/>
            </a:xfrm>
            <a:custGeom>
              <a:avLst/>
              <a:gdLst/>
              <a:ahLst/>
              <a:cxnLst/>
              <a:rect l="l" t="t" r="r" b="b"/>
              <a:pathLst>
                <a:path w="884" h="1719" extrusionOk="0">
                  <a:moveTo>
                    <a:pt x="311" y="0"/>
                  </a:moveTo>
                  <a:cubicBezTo>
                    <a:pt x="295" y="0"/>
                    <a:pt x="279" y="9"/>
                    <a:pt x="274" y="28"/>
                  </a:cubicBezTo>
                  <a:cubicBezTo>
                    <a:pt x="239" y="175"/>
                    <a:pt x="239" y="302"/>
                    <a:pt x="239" y="456"/>
                  </a:cubicBezTo>
                  <a:cubicBezTo>
                    <a:pt x="246" y="666"/>
                    <a:pt x="196" y="848"/>
                    <a:pt x="133" y="1044"/>
                  </a:cubicBezTo>
                  <a:cubicBezTo>
                    <a:pt x="84" y="1206"/>
                    <a:pt x="0" y="1437"/>
                    <a:pt x="112" y="1591"/>
                  </a:cubicBezTo>
                  <a:cubicBezTo>
                    <a:pt x="183" y="1687"/>
                    <a:pt x="292" y="1719"/>
                    <a:pt x="409" y="1719"/>
                  </a:cubicBezTo>
                  <a:cubicBezTo>
                    <a:pt x="548" y="1719"/>
                    <a:pt x="699" y="1674"/>
                    <a:pt x="813" y="1640"/>
                  </a:cubicBezTo>
                  <a:cubicBezTo>
                    <a:pt x="883" y="1619"/>
                    <a:pt x="883" y="1507"/>
                    <a:pt x="806" y="1507"/>
                  </a:cubicBezTo>
                  <a:cubicBezTo>
                    <a:pt x="797" y="1506"/>
                    <a:pt x="788" y="1506"/>
                    <a:pt x="778" y="1506"/>
                  </a:cubicBezTo>
                  <a:cubicBezTo>
                    <a:pt x="683" y="1506"/>
                    <a:pt x="557" y="1536"/>
                    <a:pt x="450" y="1536"/>
                  </a:cubicBezTo>
                  <a:cubicBezTo>
                    <a:pt x="349" y="1536"/>
                    <a:pt x="264" y="1509"/>
                    <a:pt x="239" y="1402"/>
                  </a:cubicBezTo>
                  <a:cubicBezTo>
                    <a:pt x="189" y="1227"/>
                    <a:pt x="365" y="960"/>
                    <a:pt x="393" y="771"/>
                  </a:cubicBezTo>
                  <a:cubicBezTo>
                    <a:pt x="421" y="533"/>
                    <a:pt x="365" y="288"/>
                    <a:pt x="365" y="49"/>
                  </a:cubicBezTo>
                  <a:cubicBezTo>
                    <a:pt x="365" y="20"/>
                    <a:pt x="33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4998250" y="3396425"/>
              <a:ext cx="35500" cy="10500"/>
            </a:xfrm>
            <a:custGeom>
              <a:avLst/>
              <a:gdLst/>
              <a:ahLst/>
              <a:cxnLst/>
              <a:rect l="l" t="t" r="r" b="b"/>
              <a:pathLst>
                <a:path w="1420" h="420" extrusionOk="0">
                  <a:moveTo>
                    <a:pt x="1347" y="1"/>
                  </a:moveTo>
                  <a:cubicBezTo>
                    <a:pt x="1338" y="1"/>
                    <a:pt x="1329" y="3"/>
                    <a:pt x="1319" y="8"/>
                  </a:cubicBezTo>
                  <a:cubicBezTo>
                    <a:pt x="1144" y="92"/>
                    <a:pt x="1018" y="218"/>
                    <a:pt x="815" y="267"/>
                  </a:cubicBezTo>
                  <a:cubicBezTo>
                    <a:pt x="748" y="281"/>
                    <a:pt x="682" y="287"/>
                    <a:pt x="616" y="287"/>
                  </a:cubicBezTo>
                  <a:cubicBezTo>
                    <a:pt x="445" y="287"/>
                    <a:pt x="274" y="246"/>
                    <a:pt x="107" y="190"/>
                  </a:cubicBezTo>
                  <a:cubicBezTo>
                    <a:pt x="100" y="188"/>
                    <a:pt x="94" y="187"/>
                    <a:pt x="88" y="187"/>
                  </a:cubicBezTo>
                  <a:cubicBezTo>
                    <a:pt x="24" y="187"/>
                    <a:pt x="0" y="283"/>
                    <a:pt x="65" y="309"/>
                  </a:cubicBezTo>
                  <a:cubicBezTo>
                    <a:pt x="236" y="372"/>
                    <a:pt x="457" y="420"/>
                    <a:pt x="674" y="420"/>
                  </a:cubicBezTo>
                  <a:cubicBezTo>
                    <a:pt x="962" y="420"/>
                    <a:pt x="1244" y="336"/>
                    <a:pt x="1396" y="92"/>
                  </a:cubicBezTo>
                  <a:cubicBezTo>
                    <a:pt x="1420" y="51"/>
                    <a:pt x="1390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5027350" y="3353800"/>
              <a:ext cx="23700" cy="12200"/>
            </a:xfrm>
            <a:custGeom>
              <a:avLst/>
              <a:gdLst/>
              <a:ahLst/>
              <a:cxnLst/>
              <a:rect l="l" t="t" r="r" b="b"/>
              <a:pathLst>
                <a:path w="948" h="488" extrusionOk="0">
                  <a:moveTo>
                    <a:pt x="690" y="0"/>
                  </a:moveTo>
                  <a:cubicBezTo>
                    <a:pt x="678" y="0"/>
                    <a:pt x="665" y="1"/>
                    <a:pt x="653" y="3"/>
                  </a:cubicBezTo>
                  <a:cubicBezTo>
                    <a:pt x="506" y="10"/>
                    <a:pt x="337" y="45"/>
                    <a:pt x="204" y="94"/>
                  </a:cubicBezTo>
                  <a:cubicBezTo>
                    <a:pt x="1" y="178"/>
                    <a:pt x="92" y="465"/>
                    <a:pt x="281" y="486"/>
                  </a:cubicBezTo>
                  <a:cubicBezTo>
                    <a:pt x="296" y="487"/>
                    <a:pt x="311" y="488"/>
                    <a:pt x="326" y="488"/>
                  </a:cubicBezTo>
                  <a:cubicBezTo>
                    <a:pt x="390" y="488"/>
                    <a:pt x="457" y="478"/>
                    <a:pt x="520" y="472"/>
                  </a:cubicBezTo>
                  <a:cubicBezTo>
                    <a:pt x="597" y="465"/>
                    <a:pt x="674" y="465"/>
                    <a:pt x="744" y="451"/>
                  </a:cubicBezTo>
                  <a:cubicBezTo>
                    <a:pt x="870" y="430"/>
                    <a:pt x="947" y="297"/>
                    <a:pt x="926" y="178"/>
                  </a:cubicBezTo>
                  <a:cubicBezTo>
                    <a:pt x="901" y="58"/>
                    <a:pt x="802" y="0"/>
                    <a:pt x="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4973575" y="3358500"/>
              <a:ext cx="14400" cy="9400"/>
            </a:xfrm>
            <a:custGeom>
              <a:avLst/>
              <a:gdLst/>
              <a:ahLst/>
              <a:cxnLst/>
              <a:rect l="l" t="t" r="r" b="b"/>
              <a:pathLst>
                <a:path w="576" h="376" extrusionOk="0">
                  <a:moveTo>
                    <a:pt x="271" y="13"/>
                  </a:moveTo>
                  <a:lnTo>
                    <a:pt x="271" y="13"/>
                  </a:lnTo>
                  <a:cubicBezTo>
                    <a:pt x="267" y="16"/>
                    <a:pt x="263" y="17"/>
                    <a:pt x="257" y="18"/>
                  </a:cubicBezTo>
                  <a:lnTo>
                    <a:pt x="257" y="18"/>
                  </a:lnTo>
                  <a:cubicBezTo>
                    <a:pt x="260" y="17"/>
                    <a:pt x="264" y="15"/>
                    <a:pt x="271" y="13"/>
                  </a:cubicBezTo>
                  <a:close/>
                  <a:moveTo>
                    <a:pt x="333" y="1"/>
                  </a:moveTo>
                  <a:cubicBezTo>
                    <a:pt x="324" y="1"/>
                    <a:pt x="313" y="1"/>
                    <a:pt x="302" y="4"/>
                  </a:cubicBezTo>
                  <a:cubicBezTo>
                    <a:pt x="289" y="7"/>
                    <a:pt x="279" y="10"/>
                    <a:pt x="271" y="13"/>
                  </a:cubicBezTo>
                  <a:lnTo>
                    <a:pt x="271" y="13"/>
                  </a:lnTo>
                  <a:cubicBezTo>
                    <a:pt x="272" y="12"/>
                    <a:pt x="273" y="12"/>
                    <a:pt x="274" y="11"/>
                  </a:cubicBezTo>
                  <a:lnTo>
                    <a:pt x="274" y="11"/>
                  </a:lnTo>
                  <a:cubicBezTo>
                    <a:pt x="265" y="14"/>
                    <a:pt x="259" y="17"/>
                    <a:pt x="256" y="18"/>
                  </a:cubicBezTo>
                  <a:lnTo>
                    <a:pt x="256" y="18"/>
                  </a:lnTo>
                  <a:cubicBezTo>
                    <a:pt x="256" y="18"/>
                    <a:pt x="257" y="18"/>
                    <a:pt x="257" y="18"/>
                  </a:cubicBezTo>
                  <a:lnTo>
                    <a:pt x="257" y="18"/>
                  </a:lnTo>
                  <a:cubicBezTo>
                    <a:pt x="255" y="18"/>
                    <a:pt x="254" y="18"/>
                    <a:pt x="254" y="18"/>
                  </a:cubicBezTo>
                  <a:cubicBezTo>
                    <a:pt x="254" y="18"/>
                    <a:pt x="255" y="18"/>
                    <a:pt x="256" y="18"/>
                  </a:cubicBezTo>
                  <a:lnTo>
                    <a:pt x="256" y="18"/>
                  </a:lnTo>
                  <a:cubicBezTo>
                    <a:pt x="253" y="18"/>
                    <a:pt x="250" y="18"/>
                    <a:pt x="246" y="18"/>
                  </a:cubicBezTo>
                  <a:cubicBezTo>
                    <a:pt x="211" y="25"/>
                    <a:pt x="155" y="32"/>
                    <a:pt x="120" y="53"/>
                  </a:cubicBezTo>
                  <a:cubicBezTo>
                    <a:pt x="56" y="95"/>
                    <a:pt x="0" y="186"/>
                    <a:pt x="49" y="256"/>
                  </a:cubicBezTo>
                  <a:cubicBezTo>
                    <a:pt x="84" y="305"/>
                    <a:pt x="113" y="333"/>
                    <a:pt x="169" y="354"/>
                  </a:cubicBezTo>
                  <a:cubicBezTo>
                    <a:pt x="197" y="368"/>
                    <a:pt x="239" y="375"/>
                    <a:pt x="274" y="375"/>
                  </a:cubicBezTo>
                  <a:cubicBezTo>
                    <a:pt x="372" y="375"/>
                    <a:pt x="463" y="347"/>
                    <a:pt x="512" y="263"/>
                  </a:cubicBezTo>
                  <a:cubicBezTo>
                    <a:pt x="575" y="144"/>
                    <a:pt x="512" y="25"/>
                    <a:pt x="386" y="4"/>
                  </a:cubicBezTo>
                  <a:cubicBezTo>
                    <a:pt x="367" y="4"/>
                    <a:pt x="352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5083950" y="3336925"/>
              <a:ext cx="14925" cy="24000"/>
            </a:xfrm>
            <a:custGeom>
              <a:avLst/>
              <a:gdLst/>
              <a:ahLst/>
              <a:cxnLst/>
              <a:rect l="l" t="t" r="r" b="b"/>
              <a:pathLst>
                <a:path w="597" h="960" extrusionOk="0">
                  <a:moveTo>
                    <a:pt x="193" y="1"/>
                  </a:moveTo>
                  <a:cubicBezTo>
                    <a:pt x="180" y="1"/>
                    <a:pt x="168" y="2"/>
                    <a:pt x="155" y="5"/>
                  </a:cubicBezTo>
                  <a:cubicBezTo>
                    <a:pt x="71" y="26"/>
                    <a:pt x="1" y="103"/>
                    <a:pt x="29" y="194"/>
                  </a:cubicBezTo>
                  <a:cubicBezTo>
                    <a:pt x="39" y="220"/>
                    <a:pt x="61" y="233"/>
                    <a:pt x="83" y="233"/>
                  </a:cubicBezTo>
                  <a:cubicBezTo>
                    <a:pt x="108" y="233"/>
                    <a:pt x="133" y="217"/>
                    <a:pt x="141" y="187"/>
                  </a:cubicBezTo>
                  <a:cubicBezTo>
                    <a:pt x="148" y="143"/>
                    <a:pt x="161" y="127"/>
                    <a:pt x="179" y="127"/>
                  </a:cubicBezTo>
                  <a:cubicBezTo>
                    <a:pt x="234" y="127"/>
                    <a:pt x="325" y="297"/>
                    <a:pt x="330" y="313"/>
                  </a:cubicBezTo>
                  <a:cubicBezTo>
                    <a:pt x="358" y="390"/>
                    <a:pt x="379" y="467"/>
                    <a:pt x="393" y="544"/>
                  </a:cubicBezTo>
                  <a:cubicBezTo>
                    <a:pt x="414" y="671"/>
                    <a:pt x="393" y="776"/>
                    <a:pt x="393" y="895"/>
                  </a:cubicBezTo>
                  <a:cubicBezTo>
                    <a:pt x="393" y="934"/>
                    <a:pt x="424" y="959"/>
                    <a:pt x="457" y="959"/>
                  </a:cubicBezTo>
                  <a:cubicBezTo>
                    <a:pt x="471" y="959"/>
                    <a:pt x="486" y="954"/>
                    <a:pt x="498" y="944"/>
                  </a:cubicBezTo>
                  <a:cubicBezTo>
                    <a:pt x="596" y="860"/>
                    <a:pt x="568" y="720"/>
                    <a:pt x="554" y="600"/>
                  </a:cubicBezTo>
                  <a:cubicBezTo>
                    <a:pt x="526" y="439"/>
                    <a:pt x="477" y="257"/>
                    <a:pt x="386" y="124"/>
                  </a:cubicBezTo>
                  <a:cubicBezTo>
                    <a:pt x="338" y="57"/>
                    <a:pt x="273" y="1"/>
                    <a:pt x="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5080525" y="3349975"/>
              <a:ext cx="9575" cy="13400"/>
            </a:xfrm>
            <a:custGeom>
              <a:avLst/>
              <a:gdLst/>
              <a:ahLst/>
              <a:cxnLst/>
              <a:rect l="l" t="t" r="r" b="b"/>
              <a:pathLst>
                <a:path w="383" h="536" extrusionOk="0">
                  <a:moveTo>
                    <a:pt x="108" y="0"/>
                  </a:moveTo>
                  <a:cubicBezTo>
                    <a:pt x="45" y="0"/>
                    <a:pt x="1" y="105"/>
                    <a:pt x="68" y="142"/>
                  </a:cubicBezTo>
                  <a:cubicBezTo>
                    <a:pt x="138" y="170"/>
                    <a:pt x="180" y="226"/>
                    <a:pt x="194" y="296"/>
                  </a:cubicBezTo>
                  <a:cubicBezTo>
                    <a:pt x="208" y="366"/>
                    <a:pt x="173" y="429"/>
                    <a:pt x="201" y="499"/>
                  </a:cubicBezTo>
                  <a:cubicBezTo>
                    <a:pt x="207" y="517"/>
                    <a:pt x="234" y="535"/>
                    <a:pt x="259" y="535"/>
                  </a:cubicBezTo>
                  <a:cubicBezTo>
                    <a:pt x="263" y="535"/>
                    <a:pt x="267" y="535"/>
                    <a:pt x="271" y="534"/>
                  </a:cubicBezTo>
                  <a:cubicBezTo>
                    <a:pt x="383" y="492"/>
                    <a:pt x="376" y="345"/>
                    <a:pt x="348" y="247"/>
                  </a:cubicBezTo>
                  <a:cubicBezTo>
                    <a:pt x="320" y="134"/>
                    <a:pt x="243" y="50"/>
                    <a:pt x="138" y="8"/>
                  </a:cubicBezTo>
                  <a:cubicBezTo>
                    <a:pt x="127" y="3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4960775" y="3253200"/>
              <a:ext cx="30350" cy="15775"/>
            </a:xfrm>
            <a:custGeom>
              <a:avLst/>
              <a:gdLst/>
              <a:ahLst/>
              <a:cxnLst/>
              <a:rect l="l" t="t" r="r" b="b"/>
              <a:pathLst>
                <a:path w="1214" h="631" extrusionOk="0">
                  <a:moveTo>
                    <a:pt x="118" y="0"/>
                  </a:moveTo>
                  <a:cubicBezTo>
                    <a:pt x="96" y="0"/>
                    <a:pt x="75" y="12"/>
                    <a:pt x="64" y="39"/>
                  </a:cubicBezTo>
                  <a:cubicBezTo>
                    <a:pt x="8" y="158"/>
                    <a:pt x="1" y="375"/>
                    <a:pt x="57" y="501"/>
                  </a:cubicBezTo>
                  <a:cubicBezTo>
                    <a:pt x="90" y="578"/>
                    <a:pt x="162" y="607"/>
                    <a:pt x="240" y="607"/>
                  </a:cubicBezTo>
                  <a:cubicBezTo>
                    <a:pt x="312" y="607"/>
                    <a:pt x="389" y="584"/>
                    <a:pt x="449" y="550"/>
                  </a:cubicBezTo>
                  <a:cubicBezTo>
                    <a:pt x="545" y="496"/>
                    <a:pt x="613" y="430"/>
                    <a:pt x="692" y="430"/>
                  </a:cubicBezTo>
                  <a:cubicBezTo>
                    <a:pt x="735" y="430"/>
                    <a:pt x="780" y="449"/>
                    <a:pt x="835" y="501"/>
                  </a:cubicBezTo>
                  <a:cubicBezTo>
                    <a:pt x="877" y="536"/>
                    <a:pt x="905" y="599"/>
                    <a:pt x="961" y="620"/>
                  </a:cubicBezTo>
                  <a:cubicBezTo>
                    <a:pt x="980" y="627"/>
                    <a:pt x="998" y="630"/>
                    <a:pt x="1016" y="630"/>
                  </a:cubicBezTo>
                  <a:cubicBezTo>
                    <a:pt x="1125" y="630"/>
                    <a:pt x="1213" y="513"/>
                    <a:pt x="1213" y="410"/>
                  </a:cubicBezTo>
                  <a:cubicBezTo>
                    <a:pt x="1213" y="384"/>
                    <a:pt x="1192" y="366"/>
                    <a:pt x="1172" y="366"/>
                  </a:cubicBezTo>
                  <a:cubicBezTo>
                    <a:pt x="1160" y="366"/>
                    <a:pt x="1148" y="373"/>
                    <a:pt x="1143" y="389"/>
                  </a:cubicBezTo>
                  <a:cubicBezTo>
                    <a:pt x="1110" y="502"/>
                    <a:pt x="1073" y="541"/>
                    <a:pt x="1036" y="541"/>
                  </a:cubicBezTo>
                  <a:cubicBezTo>
                    <a:pt x="972" y="541"/>
                    <a:pt x="906" y="426"/>
                    <a:pt x="849" y="382"/>
                  </a:cubicBezTo>
                  <a:cubicBezTo>
                    <a:pt x="792" y="344"/>
                    <a:pt x="736" y="318"/>
                    <a:pt x="669" y="318"/>
                  </a:cubicBezTo>
                  <a:cubicBezTo>
                    <a:pt x="661" y="318"/>
                    <a:pt x="653" y="318"/>
                    <a:pt x="646" y="319"/>
                  </a:cubicBezTo>
                  <a:cubicBezTo>
                    <a:pt x="534" y="330"/>
                    <a:pt x="391" y="481"/>
                    <a:pt x="270" y="481"/>
                  </a:cubicBezTo>
                  <a:cubicBezTo>
                    <a:pt x="231" y="481"/>
                    <a:pt x="194" y="465"/>
                    <a:pt x="162" y="424"/>
                  </a:cubicBezTo>
                  <a:cubicBezTo>
                    <a:pt x="113" y="361"/>
                    <a:pt x="141" y="144"/>
                    <a:pt x="169" y="74"/>
                  </a:cubicBezTo>
                  <a:cubicBezTo>
                    <a:pt x="186" y="30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5022075" y="3260050"/>
              <a:ext cx="33600" cy="13075"/>
            </a:xfrm>
            <a:custGeom>
              <a:avLst/>
              <a:gdLst/>
              <a:ahLst/>
              <a:cxnLst/>
              <a:rect l="l" t="t" r="r" b="b"/>
              <a:pathLst>
                <a:path w="1344" h="523" extrusionOk="0">
                  <a:moveTo>
                    <a:pt x="190" y="0"/>
                  </a:moveTo>
                  <a:cubicBezTo>
                    <a:pt x="142" y="0"/>
                    <a:pt x="93" y="12"/>
                    <a:pt x="44" y="38"/>
                  </a:cubicBezTo>
                  <a:cubicBezTo>
                    <a:pt x="1" y="62"/>
                    <a:pt x="22" y="119"/>
                    <a:pt x="61" y="119"/>
                  </a:cubicBezTo>
                  <a:cubicBezTo>
                    <a:pt x="67" y="119"/>
                    <a:pt x="73" y="118"/>
                    <a:pt x="79" y="115"/>
                  </a:cubicBezTo>
                  <a:cubicBezTo>
                    <a:pt x="119" y="95"/>
                    <a:pt x="156" y="86"/>
                    <a:pt x="191" y="86"/>
                  </a:cubicBezTo>
                  <a:cubicBezTo>
                    <a:pt x="376" y="86"/>
                    <a:pt x="495" y="328"/>
                    <a:pt x="618" y="416"/>
                  </a:cubicBezTo>
                  <a:cubicBezTo>
                    <a:pt x="689" y="466"/>
                    <a:pt x="766" y="501"/>
                    <a:pt x="850" y="515"/>
                  </a:cubicBezTo>
                  <a:cubicBezTo>
                    <a:pt x="881" y="520"/>
                    <a:pt x="912" y="522"/>
                    <a:pt x="944" y="522"/>
                  </a:cubicBezTo>
                  <a:cubicBezTo>
                    <a:pt x="1090" y="522"/>
                    <a:pt x="1234" y="467"/>
                    <a:pt x="1326" y="346"/>
                  </a:cubicBezTo>
                  <a:cubicBezTo>
                    <a:pt x="1344" y="329"/>
                    <a:pt x="1323" y="292"/>
                    <a:pt x="1299" y="292"/>
                  </a:cubicBezTo>
                  <a:cubicBezTo>
                    <a:pt x="1294" y="292"/>
                    <a:pt x="1289" y="294"/>
                    <a:pt x="1284" y="297"/>
                  </a:cubicBezTo>
                  <a:cubicBezTo>
                    <a:pt x="1174" y="365"/>
                    <a:pt x="1063" y="427"/>
                    <a:pt x="938" y="427"/>
                  </a:cubicBezTo>
                  <a:cubicBezTo>
                    <a:pt x="920" y="427"/>
                    <a:pt x="903" y="426"/>
                    <a:pt x="885" y="423"/>
                  </a:cubicBezTo>
                  <a:cubicBezTo>
                    <a:pt x="682" y="402"/>
                    <a:pt x="590" y="241"/>
                    <a:pt x="450" y="115"/>
                  </a:cubicBezTo>
                  <a:cubicBezTo>
                    <a:pt x="371" y="45"/>
                    <a:pt x="283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5052950" y="3245850"/>
              <a:ext cx="34250" cy="15150"/>
            </a:xfrm>
            <a:custGeom>
              <a:avLst/>
              <a:gdLst/>
              <a:ahLst/>
              <a:cxnLst/>
              <a:rect l="l" t="t" r="r" b="b"/>
              <a:pathLst>
                <a:path w="1370" h="606" extrusionOk="0">
                  <a:moveTo>
                    <a:pt x="288" y="1"/>
                  </a:moveTo>
                  <a:cubicBezTo>
                    <a:pt x="233" y="1"/>
                    <a:pt x="175" y="5"/>
                    <a:pt x="111" y="5"/>
                  </a:cubicBezTo>
                  <a:cubicBezTo>
                    <a:pt x="89" y="5"/>
                    <a:pt x="66" y="5"/>
                    <a:pt x="42" y="3"/>
                  </a:cubicBezTo>
                  <a:cubicBezTo>
                    <a:pt x="0" y="3"/>
                    <a:pt x="0" y="66"/>
                    <a:pt x="42" y="73"/>
                  </a:cubicBezTo>
                  <a:cubicBezTo>
                    <a:pt x="53" y="74"/>
                    <a:pt x="63" y="75"/>
                    <a:pt x="74" y="75"/>
                  </a:cubicBezTo>
                  <a:cubicBezTo>
                    <a:pt x="139" y="75"/>
                    <a:pt x="211" y="62"/>
                    <a:pt x="275" y="62"/>
                  </a:cubicBezTo>
                  <a:cubicBezTo>
                    <a:pt x="294" y="62"/>
                    <a:pt x="312" y="63"/>
                    <a:pt x="330" y="66"/>
                  </a:cubicBezTo>
                  <a:cubicBezTo>
                    <a:pt x="463" y="87"/>
                    <a:pt x="526" y="171"/>
                    <a:pt x="596" y="263"/>
                  </a:cubicBezTo>
                  <a:cubicBezTo>
                    <a:pt x="673" y="354"/>
                    <a:pt x="743" y="501"/>
                    <a:pt x="855" y="564"/>
                  </a:cubicBezTo>
                  <a:cubicBezTo>
                    <a:pt x="904" y="593"/>
                    <a:pt x="953" y="606"/>
                    <a:pt x="1000" y="606"/>
                  </a:cubicBezTo>
                  <a:cubicBezTo>
                    <a:pt x="1158" y="606"/>
                    <a:pt x="1301" y="464"/>
                    <a:pt x="1360" y="319"/>
                  </a:cubicBezTo>
                  <a:cubicBezTo>
                    <a:pt x="1369" y="290"/>
                    <a:pt x="1343" y="268"/>
                    <a:pt x="1321" y="268"/>
                  </a:cubicBezTo>
                  <a:cubicBezTo>
                    <a:pt x="1311" y="268"/>
                    <a:pt x="1301" y="273"/>
                    <a:pt x="1297" y="284"/>
                  </a:cubicBezTo>
                  <a:cubicBezTo>
                    <a:pt x="1218" y="414"/>
                    <a:pt x="1118" y="499"/>
                    <a:pt x="1009" y="499"/>
                  </a:cubicBezTo>
                  <a:cubicBezTo>
                    <a:pt x="942" y="499"/>
                    <a:pt x="871" y="467"/>
                    <a:pt x="799" y="396"/>
                  </a:cubicBezTo>
                  <a:cubicBezTo>
                    <a:pt x="722" y="312"/>
                    <a:pt x="666" y="207"/>
                    <a:pt x="589" y="122"/>
                  </a:cubicBezTo>
                  <a:cubicBezTo>
                    <a:pt x="493" y="18"/>
                    <a:pt x="397" y="1"/>
                    <a:pt x="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4996550" y="3239250"/>
              <a:ext cx="27225" cy="6100"/>
            </a:xfrm>
            <a:custGeom>
              <a:avLst/>
              <a:gdLst/>
              <a:ahLst/>
              <a:cxnLst/>
              <a:rect l="l" t="t" r="r" b="b"/>
              <a:pathLst>
                <a:path w="1089" h="244" extrusionOk="0">
                  <a:moveTo>
                    <a:pt x="385" y="1"/>
                  </a:moveTo>
                  <a:cubicBezTo>
                    <a:pt x="250" y="1"/>
                    <a:pt x="129" y="95"/>
                    <a:pt x="28" y="183"/>
                  </a:cubicBezTo>
                  <a:cubicBezTo>
                    <a:pt x="0" y="205"/>
                    <a:pt x="24" y="243"/>
                    <a:pt x="52" y="243"/>
                  </a:cubicBezTo>
                  <a:cubicBezTo>
                    <a:pt x="60" y="243"/>
                    <a:pt x="69" y="240"/>
                    <a:pt x="77" y="232"/>
                  </a:cubicBezTo>
                  <a:cubicBezTo>
                    <a:pt x="176" y="150"/>
                    <a:pt x="271" y="97"/>
                    <a:pt x="375" y="97"/>
                  </a:cubicBezTo>
                  <a:cubicBezTo>
                    <a:pt x="439" y="97"/>
                    <a:pt x="507" y="117"/>
                    <a:pt x="581" y="162"/>
                  </a:cubicBezTo>
                  <a:cubicBezTo>
                    <a:pt x="644" y="197"/>
                    <a:pt x="700" y="232"/>
                    <a:pt x="777" y="239"/>
                  </a:cubicBezTo>
                  <a:cubicBezTo>
                    <a:pt x="784" y="240"/>
                    <a:pt x="790" y="240"/>
                    <a:pt x="796" y="240"/>
                  </a:cubicBezTo>
                  <a:cubicBezTo>
                    <a:pt x="928" y="240"/>
                    <a:pt x="1032" y="170"/>
                    <a:pt x="1079" y="50"/>
                  </a:cubicBezTo>
                  <a:cubicBezTo>
                    <a:pt x="1088" y="26"/>
                    <a:pt x="1069" y="12"/>
                    <a:pt x="1049" y="12"/>
                  </a:cubicBezTo>
                  <a:cubicBezTo>
                    <a:pt x="1039" y="12"/>
                    <a:pt x="1029" y="15"/>
                    <a:pt x="1023" y="22"/>
                  </a:cubicBezTo>
                  <a:cubicBezTo>
                    <a:pt x="948" y="111"/>
                    <a:pt x="881" y="141"/>
                    <a:pt x="818" y="141"/>
                  </a:cubicBezTo>
                  <a:cubicBezTo>
                    <a:pt x="685" y="141"/>
                    <a:pt x="565" y="10"/>
                    <a:pt x="399" y="1"/>
                  </a:cubicBezTo>
                  <a:cubicBezTo>
                    <a:pt x="394" y="1"/>
                    <a:pt x="389" y="1"/>
                    <a:pt x="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5076175" y="3280275"/>
              <a:ext cx="15225" cy="7275"/>
            </a:xfrm>
            <a:custGeom>
              <a:avLst/>
              <a:gdLst/>
              <a:ahLst/>
              <a:cxnLst/>
              <a:rect l="l" t="t" r="r" b="b"/>
              <a:pathLst>
                <a:path w="609" h="291" extrusionOk="0">
                  <a:moveTo>
                    <a:pt x="569" y="1"/>
                  </a:moveTo>
                  <a:cubicBezTo>
                    <a:pt x="559" y="1"/>
                    <a:pt x="550" y="5"/>
                    <a:pt x="543" y="14"/>
                  </a:cubicBezTo>
                  <a:cubicBezTo>
                    <a:pt x="455" y="136"/>
                    <a:pt x="327" y="214"/>
                    <a:pt x="187" y="214"/>
                  </a:cubicBezTo>
                  <a:cubicBezTo>
                    <a:pt x="150" y="214"/>
                    <a:pt x="112" y="208"/>
                    <a:pt x="73" y="196"/>
                  </a:cubicBezTo>
                  <a:cubicBezTo>
                    <a:pt x="69" y="195"/>
                    <a:pt x="65" y="194"/>
                    <a:pt x="61" y="194"/>
                  </a:cubicBezTo>
                  <a:cubicBezTo>
                    <a:pt x="20" y="194"/>
                    <a:pt x="1" y="254"/>
                    <a:pt x="45" y="266"/>
                  </a:cubicBezTo>
                  <a:cubicBezTo>
                    <a:pt x="94" y="283"/>
                    <a:pt x="145" y="291"/>
                    <a:pt x="195" y="291"/>
                  </a:cubicBezTo>
                  <a:cubicBezTo>
                    <a:pt x="362" y="291"/>
                    <a:pt x="524" y="203"/>
                    <a:pt x="599" y="42"/>
                  </a:cubicBezTo>
                  <a:cubicBezTo>
                    <a:pt x="609" y="18"/>
                    <a:pt x="589" y="1"/>
                    <a:pt x="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5080500" y="3294900"/>
              <a:ext cx="11100" cy="3825"/>
            </a:xfrm>
            <a:custGeom>
              <a:avLst/>
              <a:gdLst/>
              <a:ahLst/>
              <a:cxnLst/>
              <a:rect l="l" t="t" r="r" b="b"/>
              <a:pathLst>
                <a:path w="444" h="153" extrusionOk="0">
                  <a:moveTo>
                    <a:pt x="411" y="0"/>
                  </a:moveTo>
                  <a:cubicBezTo>
                    <a:pt x="407" y="0"/>
                    <a:pt x="402" y="1"/>
                    <a:pt x="398" y="4"/>
                  </a:cubicBezTo>
                  <a:cubicBezTo>
                    <a:pt x="318" y="46"/>
                    <a:pt x="239" y="77"/>
                    <a:pt x="153" y="77"/>
                  </a:cubicBezTo>
                  <a:cubicBezTo>
                    <a:pt x="125" y="77"/>
                    <a:pt x="97" y="74"/>
                    <a:pt x="69" y="67"/>
                  </a:cubicBezTo>
                  <a:cubicBezTo>
                    <a:pt x="67" y="66"/>
                    <a:pt x="65" y="66"/>
                    <a:pt x="63" y="66"/>
                  </a:cubicBezTo>
                  <a:cubicBezTo>
                    <a:pt x="24" y="66"/>
                    <a:pt x="1" y="130"/>
                    <a:pt x="48" y="137"/>
                  </a:cubicBezTo>
                  <a:cubicBezTo>
                    <a:pt x="86" y="147"/>
                    <a:pt x="126" y="152"/>
                    <a:pt x="166" y="152"/>
                  </a:cubicBezTo>
                  <a:cubicBezTo>
                    <a:pt x="262" y="152"/>
                    <a:pt x="357" y="120"/>
                    <a:pt x="426" y="46"/>
                  </a:cubicBezTo>
                  <a:cubicBezTo>
                    <a:pt x="444" y="28"/>
                    <a:pt x="432" y="0"/>
                    <a:pt x="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5082850" y="3304200"/>
              <a:ext cx="13350" cy="3150"/>
            </a:xfrm>
            <a:custGeom>
              <a:avLst/>
              <a:gdLst/>
              <a:ahLst/>
              <a:cxnLst/>
              <a:rect l="l" t="t" r="r" b="b"/>
              <a:pathLst>
                <a:path w="534" h="126" extrusionOk="0">
                  <a:moveTo>
                    <a:pt x="46" y="1"/>
                  </a:moveTo>
                  <a:cubicBezTo>
                    <a:pt x="13" y="1"/>
                    <a:pt x="0" y="47"/>
                    <a:pt x="38" y="59"/>
                  </a:cubicBezTo>
                  <a:cubicBezTo>
                    <a:pt x="123" y="98"/>
                    <a:pt x="227" y="126"/>
                    <a:pt x="329" y="126"/>
                  </a:cubicBezTo>
                  <a:cubicBezTo>
                    <a:pt x="393" y="126"/>
                    <a:pt x="457" y="114"/>
                    <a:pt x="514" y="87"/>
                  </a:cubicBezTo>
                  <a:cubicBezTo>
                    <a:pt x="534" y="74"/>
                    <a:pt x="529" y="30"/>
                    <a:pt x="506" y="30"/>
                  </a:cubicBezTo>
                  <a:cubicBezTo>
                    <a:pt x="504" y="30"/>
                    <a:pt x="502" y="31"/>
                    <a:pt x="500" y="31"/>
                  </a:cubicBezTo>
                  <a:cubicBezTo>
                    <a:pt x="424" y="34"/>
                    <a:pt x="356" y="41"/>
                    <a:pt x="289" y="41"/>
                  </a:cubicBezTo>
                  <a:cubicBezTo>
                    <a:pt x="214" y="41"/>
                    <a:pt x="140" y="33"/>
                    <a:pt x="59" y="3"/>
                  </a:cubicBezTo>
                  <a:cubicBezTo>
                    <a:pt x="54" y="2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4974450" y="333300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3" y="1"/>
                  </a:moveTo>
                  <a:cubicBezTo>
                    <a:pt x="78" y="1"/>
                    <a:pt x="0" y="155"/>
                    <a:pt x="7" y="337"/>
                  </a:cubicBezTo>
                  <a:cubicBezTo>
                    <a:pt x="7" y="515"/>
                    <a:pt x="88" y="660"/>
                    <a:pt x="183" y="660"/>
                  </a:cubicBezTo>
                  <a:cubicBezTo>
                    <a:pt x="185" y="660"/>
                    <a:pt x="187" y="659"/>
                    <a:pt x="190" y="659"/>
                  </a:cubicBezTo>
                  <a:cubicBezTo>
                    <a:pt x="295" y="659"/>
                    <a:pt x="372" y="512"/>
                    <a:pt x="372" y="330"/>
                  </a:cubicBezTo>
                  <a:cubicBezTo>
                    <a:pt x="365" y="148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5021925" y="3328800"/>
              <a:ext cx="9325" cy="16500"/>
            </a:xfrm>
            <a:custGeom>
              <a:avLst/>
              <a:gdLst/>
              <a:ahLst/>
              <a:cxnLst/>
              <a:rect l="l" t="t" r="r" b="b"/>
              <a:pathLst>
                <a:path w="373" h="660" extrusionOk="0">
                  <a:moveTo>
                    <a:pt x="190" y="0"/>
                  </a:moveTo>
                  <a:cubicBezTo>
                    <a:pt x="92" y="0"/>
                    <a:pt x="8" y="147"/>
                    <a:pt x="1" y="330"/>
                  </a:cubicBezTo>
                  <a:cubicBezTo>
                    <a:pt x="1" y="512"/>
                    <a:pt x="78" y="659"/>
                    <a:pt x="176" y="659"/>
                  </a:cubicBezTo>
                  <a:cubicBezTo>
                    <a:pt x="178" y="659"/>
                    <a:pt x="181" y="659"/>
                    <a:pt x="183" y="659"/>
                  </a:cubicBezTo>
                  <a:cubicBezTo>
                    <a:pt x="285" y="659"/>
                    <a:pt x="365" y="515"/>
                    <a:pt x="365" y="337"/>
                  </a:cubicBezTo>
                  <a:cubicBezTo>
                    <a:pt x="372" y="154"/>
                    <a:pt x="295" y="7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4907875" y="3447075"/>
              <a:ext cx="366200" cy="357175"/>
            </a:xfrm>
            <a:custGeom>
              <a:avLst/>
              <a:gdLst/>
              <a:ahLst/>
              <a:cxnLst/>
              <a:rect l="l" t="t" r="r" b="b"/>
              <a:pathLst>
                <a:path w="14648" h="14287" extrusionOk="0">
                  <a:moveTo>
                    <a:pt x="8733" y="0"/>
                  </a:moveTo>
                  <a:cubicBezTo>
                    <a:pt x="8733" y="0"/>
                    <a:pt x="7710" y="1107"/>
                    <a:pt x="6574" y="1395"/>
                  </a:cubicBezTo>
                  <a:cubicBezTo>
                    <a:pt x="6436" y="1430"/>
                    <a:pt x="6296" y="1445"/>
                    <a:pt x="6156" y="1445"/>
                  </a:cubicBezTo>
                  <a:cubicBezTo>
                    <a:pt x="5149" y="1445"/>
                    <a:pt x="4170" y="645"/>
                    <a:pt x="4170" y="645"/>
                  </a:cubicBezTo>
                  <a:cubicBezTo>
                    <a:pt x="3140" y="1318"/>
                    <a:pt x="1773" y="1829"/>
                    <a:pt x="1016" y="2467"/>
                  </a:cubicBezTo>
                  <a:cubicBezTo>
                    <a:pt x="757" y="2684"/>
                    <a:pt x="505" y="2916"/>
                    <a:pt x="344" y="3210"/>
                  </a:cubicBezTo>
                  <a:cubicBezTo>
                    <a:pt x="175" y="3532"/>
                    <a:pt x="126" y="3911"/>
                    <a:pt x="98" y="4275"/>
                  </a:cubicBezTo>
                  <a:cubicBezTo>
                    <a:pt x="0" y="5523"/>
                    <a:pt x="70" y="6777"/>
                    <a:pt x="133" y="8032"/>
                  </a:cubicBezTo>
                  <a:cubicBezTo>
                    <a:pt x="231" y="9861"/>
                    <a:pt x="330" y="11690"/>
                    <a:pt x="428" y="13519"/>
                  </a:cubicBezTo>
                  <a:cubicBezTo>
                    <a:pt x="3173" y="14041"/>
                    <a:pt x="6523" y="14287"/>
                    <a:pt x="9709" y="14287"/>
                  </a:cubicBezTo>
                  <a:cubicBezTo>
                    <a:pt x="11445" y="14287"/>
                    <a:pt x="13133" y="14214"/>
                    <a:pt x="14648" y="14073"/>
                  </a:cubicBezTo>
                  <a:cubicBezTo>
                    <a:pt x="14143" y="11592"/>
                    <a:pt x="14340" y="10387"/>
                    <a:pt x="14192" y="7324"/>
                  </a:cubicBezTo>
                  <a:cubicBezTo>
                    <a:pt x="14150" y="6546"/>
                    <a:pt x="14073" y="5088"/>
                    <a:pt x="14010" y="4310"/>
                  </a:cubicBezTo>
                  <a:cubicBezTo>
                    <a:pt x="13940" y="3525"/>
                    <a:pt x="13604" y="2649"/>
                    <a:pt x="13050" y="2089"/>
                  </a:cubicBezTo>
                  <a:cubicBezTo>
                    <a:pt x="12258" y="1283"/>
                    <a:pt x="11529" y="1142"/>
                    <a:pt x="10471" y="743"/>
                  </a:cubicBezTo>
                  <a:cubicBezTo>
                    <a:pt x="10177" y="631"/>
                    <a:pt x="9048" y="42"/>
                    <a:pt x="8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4997025" y="3473300"/>
              <a:ext cx="13725" cy="15375"/>
            </a:xfrm>
            <a:custGeom>
              <a:avLst/>
              <a:gdLst/>
              <a:ahLst/>
              <a:cxnLst/>
              <a:rect l="l" t="t" r="r" b="b"/>
              <a:pathLst>
                <a:path w="549" h="615" extrusionOk="0">
                  <a:moveTo>
                    <a:pt x="498" y="1"/>
                  </a:moveTo>
                  <a:cubicBezTo>
                    <a:pt x="488" y="1"/>
                    <a:pt x="479" y="4"/>
                    <a:pt x="471" y="9"/>
                  </a:cubicBezTo>
                  <a:cubicBezTo>
                    <a:pt x="394" y="72"/>
                    <a:pt x="345" y="171"/>
                    <a:pt x="289" y="248"/>
                  </a:cubicBezTo>
                  <a:cubicBezTo>
                    <a:pt x="219" y="339"/>
                    <a:pt x="142" y="423"/>
                    <a:pt x="51" y="500"/>
                  </a:cubicBezTo>
                  <a:cubicBezTo>
                    <a:pt x="1" y="544"/>
                    <a:pt x="43" y="615"/>
                    <a:pt x="97" y="615"/>
                  </a:cubicBezTo>
                  <a:cubicBezTo>
                    <a:pt x="112" y="615"/>
                    <a:pt x="127" y="610"/>
                    <a:pt x="142" y="598"/>
                  </a:cubicBezTo>
                  <a:cubicBezTo>
                    <a:pt x="303" y="472"/>
                    <a:pt x="527" y="269"/>
                    <a:pt x="548" y="44"/>
                  </a:cubicBezTo>
                  <a:cubicBezTo>
                    <a:pt x="548" y="19"/>
                    <a:pt x="522" y="1"/>
                    <a:pt x="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5016750" y="3484650"/>
              <a:ext cx="7275" cy="11850"/>
            </a:xfrm>
            <a:custGeom>
              <a:avLst/>
              <a:gdLst/>
              <a:ahLst/>
              <a:cxnLst/>
              <a:rect l="l" t="t" r="r" b="b"/>
              <a:pathLst>
                <a:path w="291" h="474" extrusionOk="0">
                  <a:moveTo>
                    <a:pt x="212" y="0"/>
                  </a:moveTo>
                  <a:cubicBezTo>
                    <a:pt x="187" y="0"/>
                    <a:pt x="161" y="14"/>
                    <a:pt x="145" y="46"/>
                  </a:cubicBezTo>
                  <a:cubicBezTo>
                    <a:pt x="103" y="144"/>
                    <a:pt x="54" y="249"/>
                    <a:pt x="18" y="354"/>
                  </a:cubicBezTo>
                  <a:cubicBezTo>
                    <a:pt x="1" y="425"/>
                    <a:pt x="58" y="473"/>
                    <a:pt x="113" y="473"/>
                  </a:cubicBezTo>
                  <a:cubicBezTo>
                    <a:pt x="146" y="473"/>
                    <a:pt x="178" y="456"/>
                    <a:pt x="194" y="417"/>
                  </a:cubicBezTo>
                  <a:cubicBezTo>
                    <a:pt x="229" y="312"/>
                    <a:pt x="250" y="200"/>
                    <a:pt x="278" y="88"/>
                  </a:cubicBezTo>
                  <a:cubicBezTo>
                    <a:pt x="291" y="36"/>
                    <a:pt x="253" y="0"/>
                    <a:pt x="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5035775" y="3488625"/>
              <a:ext cx="6150" cy="16700"/>
            </a:xfrm>
            <a:custGeom>
              <a:avLst/>
              <a:gdLst/>
              <a:ahLst/>
              <a:cxnLst/>
              <a:rect l="l" t="t" r="r" b="b"/>
              <a:pathLst>
                <a:path w="246" h="668" extrusionOk="0">
                  <a:moveTo>
                    <a:pt x="154" y="0"/>
                  </a:moveTo>
                  <a:cubicBezTo>
                    <a:pt x="132" y="0"/>
                    <a:pt x="110" y="12"/>
                    <a:pt x="98" y="41"/>
                  </a:cubicBezTo>
                  <a:cubicBezTo>
                    <a:pt x="35" y="209"/>
                    <a:pt x="0" y="504"/>
                    <a:pt x="120" y="651"/>
                  </a:cubicBezTo>
                  <a:cubicBezTo>
                    <a:pt x="131" y="662"/>
                    <a:pt x="146" y="668"/>
                    <a:pt x="162" y="668"/>
                  </a:cubicBezTo>
                  <a:cubicBezTo>
                    <a:pt x="186" y="668"/>
                    <a:pt x="209" y="655"/>
                    <a:pt x="218" y="630"/>
                  </a:cubicBezTo>
                  <a:cubicBezTo>
                    <a:pt x="246" y="539"/>
                    <a:pt x="225" y="462"/>
                    <a:pt x="218" y="370"/>
                  </a:cubicBezTo>
                  <a:cubicBezTo>
                    <a:pt x="211" y="265"/>
                    <a:pt x="218" y="167"/>
                    <a:pt x="218" y="62"/>
                  </a:cubicBezTo>
                  <a:cubicBezTo>
                    <a:pt x="218" y="25"/>
                    <a:pt x="186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5061750" y="3492000"/>
              <a:ext cx="8400" cy="15075"/>
            </a:xfrm>
            <a:custGeom>
              <a:avLst/>
              <a:gdLst/>
              <a:ahLst/>
              <a:cxnLst/>
              <a:rect l="l" t="t" r="r" b="b"/>
              <a:pathLst>
                <a:path w="336" h="603" extrusionOk="0">
                  <a:moveTo>
                    <a:pt x="108" y="1"/>
                  </a:moveTo>
                  <a:cubicBezTo>
                    <a:pt x="55" y="1"/>
                    <a:pt x="1" y="41"/>
                    <a:pt x="13" y="109"/>
                  </a:cubicBezTo>
                  <a:cubicBezTo>
                    <a:pt x="34" y="278"/>
                    <a:pt x="90" y="509"/>
                    <a:pt x="251" y="593"/>
                  </a:cubicBezTo>
                  <a:cubicBezTo>
                    <a:pt x="261" y="600"/>
                    <a:pt x="272" y="603"/>
                    <a:pt x="281" y="603"/>
                  </a:cubicBezTo>
                  <a:cubicBezTo>
                    <a:pt x="311" y="603"/>
                    <a:pt x="335" y="574"/>
                    <a:pt x="335" y="537"/>
                  </a:cubicBezTo>
                  <a:cubicBezTo>
                    <a:pt x="328" y="453"/>
                    <a:pt x="293" y="390"/>
                    <a:pt x="265" y="320"/>
                  </a:cubicBezTo>
                  <a:cubicBezTo>
                    <a:pt x="230" y="235"/>
                    <a:pt x="209" y="158"/>
                    <a:pt x="195" y="74"/>
                  </a:cubicBezTo>
                  <a:cubicBezTo>
                    <a:pt x="186" y="23"/>
                    <a:pt x="14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5082550" y="3486200"/>
              <a:ext cx="12225" cy="13925"/>
            </a:xfrm>
            <a:custGeom>
              <a:avLst/>
              <a:gdLst/>
              <a:ahLst/>
              <a:cxnLst/>
              <a:rect l="l" t="t" r="r" b="b"/>
              <a:pathLst>
                <a:path w="489" h="557" extrusionOk="0">
                  <a:moveTo>
                    <a:pt x="100" y="1"/>
                  </a:moveTo>
                  <a:cubicBezTo>
                    <a:pt x="51" y="1"/>
                    <a:pt x="0" y="49"/>
                    <a:pt x="29" y="110"/>
                  </a:cubicBezTo>
                  <a:cubicBezTo>
                    <a:pt x="99" y="264"/>
                    <a:pt x="218" y="503"/>
                    <a:pt x="393" y="552"/>
                  </a:cubicBezTo>
                  <a:cubicBezTo>
                    <a:pt x="402" y="555"/>
                    <a:pt x="410" y="556"/>
                    <a:pt x="417" y="556"/>
                  </a:cubicBezTo>
                  <a:cubicBezTo>
                    <a:pt x="460" y="556"/>
                    <a:pt x="488" y="510"/>
                    <a:pt x="470" y="474"/>
                  </a:cubicBezTo>
                  <a:cubicBezTo>
                    <a:pt x="435" y="397"/>
                    <a:pt x="365" y="334"/>
                    <a:pt x="309" y="271"/>
                  </a:cubicBezTo>
                  <a:cubicBezTo>
                    <a:pt x="253" y="201"/>
                    <a:pt x="204" y="124"/>
                    <a:pt x="162" y="40"/>
                  </a:cubicBezTo>
                  <a:cubicBezTo>
                    <a:pt x="148" y="12"/>
                    <a:pt x="12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5104700" y="3474700"/>
              <a:ext cx="18475" cy="17425"/>
            </a:xfrm>
            <a:custGeom>
              <a:avLst/>
              <a:gdLst/>
              <a:ahLst/>
              <a:cxnLst/>
              <a:rect l="l" t="t" r="r" b="b"/>
              <a:pathLst>
                <a:path w="739" h="697" extrusionOk="0">
                  <a:moveTo>
                    <a:pt x="103" y="1"/>
                  </a:moveTo>
                  <a:cubicBezTo>
                    <a:pt x="47" y="1"/>
                    <a:pt x="0" y="79"/>
                    <a:pt x="40" y="136"/>
                  </a:cubicBezTo>
                  <a:cubicBezTo>
                    <a:pt x="208" y="332"/>
                    <a:pt x="404" y="535"/>
                    <a:pt x="621" y="682"/>
                  </a:cubicBezTo>
                  <a:cubicBezTo>
                    <a:pt x="635" y="693"/>
                    <a:pt x="648" y="697"/>
                    <a:pt x="660" y="697"/>
                  </a:cubicBezTo>
                  <a:cubicBezTo>
                    <a:pt x="706" y="697"/>
                    <a:pt x="739" y="635"/>
                    <a:pt x="706" y="591"/>
                  </a:cubicBezTo>
                  <a:cubicBezTo>
                    <a:pt x="551" y="374"/>
                    <a:pt x="348" y="185"/>
                    <a:pt x="145" y="16"/>
                  </a:cubicBezTo>
                  <a:cubicBezTo>
                    <a:pt x="131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5124700" y="3465100"/>
              <a:ext cx="22525" cy="12575"/>
            </a:xfrm>
            <a:custGeom>
              <a:avLst/>
              <a:gdLst/>
              <a:ahLst/>
              <a:cxnLst/>
              <a:rect l="l" t="t" r="r" b="b"/>
              <a:pathLst>
                <a:path w="901" h="503" extrusionOk="0">
                  <a:moveTo>
                    <a:pt x="113" y="0"/>
                  </a:moveTo>
                  <a:cubicBezTo>
                    <a:pt x="44" y="0"/>
                    <a:pt x="0" y="111"/>
                    <a:pt x="74" y="148"/>
                  </a:cubicBezTo>
                  <a:cubicBezTo>
                    <a:pt x="298" y="267"/>
                    <a:pt x="529" y="407"/>
                    <a:pt x="768" y="499"/>
                  </a:cubicBezTo>
                  <a:cubicBezTo>
                    <a:pt x="777" y="502"/>
                    <a:pt x="786" y="503"/>
                    <a:pt x="794" y="503"/>
                  </a:cubicBezTo>
                  <a:cubicBezTo>
                    <a:pt x="862" y="503"/>
                    <a:pt x="900" y="409"/>
                    <a:pt x="838" y="365"/>
                  </a:cubicBezTo>
                  <a:cubicBezTo>
                    <a:pt x="620" y="225"/>
                    <a:pt x="375" y="120"/>
                    <a:pt x="144" y="8"/>
                  </a:cubicBezTo>
                  <a:cubicBezTo>
                    <a:pt x="133" y="3"/>
                    <a:pt x="123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4878600" y="3470125"/>
              <a:ext cx="157725" cy="342225"/>
            </a:xfrm>
            <a:custGeom>
              <a:avLst/>
              <a:gdLst/>
              <a:ahLst/>
              <a:cxnLst/>
              <a:rect l="l" t="t" r="r" b="b"/>
              <a:pathLst>
                <a:path w="6309" h="13689" extrusionOk="0">
                  <a:moveTo>
                    <a:pt x="4840" y="0"/>
                  </a:moveTo>
                  <a:cubicBezTo>
                    <a:pt x="4712" y="0"/>
                    <a:pt x="1392" y="1248"/>
                    <a:pt x="730" y="2183"/>
                  </a:cubicBezTo>
                  <a:cubicBezTo>
                    <a:pt x="611" y="2358"/>
                    <a:pt x="141" y="4783"/>
                    <a:pt x="113" y="5603"/>
                  </a:cubicBezTo>
                  <a:cubicBezTo>
                    <a:pt x="15" y="8224"/>
                    <a:pt x="1" y="13614"/>
                    <a:pt x="169" y="13684"/>
                  </a:cubicBezTo>
                  <a:cubicBezTo>
                    <a:pt x="176" y="13687"/>
                    <a:pt x="205" y="13688"/>
                    <a:pt x="254" y="13688"/>
                  </a:cubicBezTo>
                  <a:cubicBezTo>
                    <a:pt x="783" y="13688"/>
                    <a:pt x="3627" y="13527"/>
                    <a:pt x="5384" y="13527"/>
                  </a:cubicBezTo>
                  <a:cubicBezTo>
                    <a:pt x="5749" y="13527"/>
                    <a:pt x="6068" y="13534"/>
                    <a:pt x="6308" y="13551"/>
                  </a:cubicBezTo>
                  <a:cubicBezTo>
                    <a:pt x="6189" y="13116"/>
                    <a:pt x="6140" y="12674"/>
                    <a:pt x="6070" y="12233"/>
                  </a:cubicBezTo>
                  <a:cubicBezTo>
                    <a:pt x="5769" y="10243"/>
                    <a:pt x="5544" y="8750"/>
                    <a:pt x="5103" y="6549"/>
                  </a:cubicBezTo>
                  <a:cubicBezTo>
                    <a:pt x="4619" y="4110"/>
                    <a:pt x="4788" y="87"/>
                    <a:pt x="4844" y="3"/>
                  </a:cubicBezTo>
                  <a:cubicBezTo>
                    <a:pt x="4845" y="1"/>
                    <a:pt x="4844" y="0"/>
                    <a:pt x="4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5131625" y="3451300"/>
              <a:ext cx="170675" cy="362200"/>
            </a:xfrm>
            <a:custGeom>
              <a:avLst/>
              <a:gdLst/>
              <a:ahLst/>
              <a:cxnLst/>
              <a:rect l="l" t="t" r="r" b="b"/>
              <a:pathLst>
                <a:path w="6827" h="14488" extrusionOk="0">
                  <a:moveTo>
                    <a:pt x="407" y="0"/>
                  </a:moveTo>
                  <a:cubicBezTo>
                    <a:pt x="399" y="0"/>
                    <a:pt x="394" y="2"/>
                    <a:pt x="392" y="6"/>
                  </a:cubicBezTo>
                  <a:cubicBezTo>
                    <a:pt x="0" y="1338"/>
                    <a:pt x="49" y="4940"/>
                    <a:pt x="63" y="5956"/>
                  </a:cubicBezTo>
                  <a:cubicBezTo>
                    <a:pt x="91" y="9271"/>
                    <a:pt x="484" y="11409"/>
                    <a:pt x="897" y="14486"/>
                  </a:cubicBezTo>
                  <a:cubicBezTo>
                    <a:pt x="1087" y="14487"/>
                    <a:pt x="1301" y="14487"/>
                    <a:pt x="1533" y="14487"/>
                  </a:cubicBezTo>
                  <a:cubicBezTo>
                    <a:pt x="3117" y="14487"/>
                    <a:pt x="5542" y="14456"/>
                    <a:pt x="6826" y="14254"/>
                  </a:cubicBezTo>
                  <a:cubicBezTo>
                    <a:pt x="6826" y="12818"/>
                    <a:pt x="6574" y="11584"/>
                    <a:pt x="6553" y="10155"/>
                  </a:cubicBezTo>
                  <a:cubicBezTo>
                    <a:pt x="6511" y="7828"/>
                    <a:pt x="6378" y="5879"/>
                    <a:pt x="5880" y="3819"/>
                  </a:cubicBezTo>
                  <a:cubicBezTo>
                    <a:pt x="5803" y="3503"/>
                    <a:pt x="5369" y="2880"/>
                    <a:pt x="5179" y="2613"/>
                  </a:cubicBezTo>
                  <a:cubicBezTo>
                    <a:pt x="4969" y="2333"/>
                    <a:pt x="4675" y="2130"/>
                    <a:pt x="4380" y="1934"/>
                  </a:cubicBezTo>
                  <a:cubicBezTo>
                    <a:pt x="3422" y="1279"/>
                    <a:pt x="638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4931525" y="3604050"/>
              <a:ext cx="26850" cy="192300"/>
            </a:xfrm>
            <a:custGeom>
              <a:avLst/>
              <a:gdLst/>
              <a:ahLst/>
              <a:cxnLst/>
              <a:rect l="l" t="t" r="r" b="b"/>
              <a:pathLst>
                <a:path w="1074" h="7692" extrusionOk="0">
                  <a:moveTo>
                    <a:pt x="68" y="0"/>
                  </a:moveTo>
                  <a:cubicBezTo>
                    <a:pt x="35" y="0"/>
                    <a:pt x="0" y="20"/>
                    <a:pt x="0" y="57"/>
                  </a:cubicBezTo>
                  <a:cubicBezTo>
                    <a:pt x="119" y="2601"/>
                    <a:pt x="344" y="5159"/>
                    <a:pt x="946" y="7640"/>
                  </a:cubicBezTo>
                  <a:cubicBezTo>
                    <a:pt x="952" y="7676"/>
                    <a:pt x="978" y="7691"/>
                    <a:pt x="1003" y="7691"/>
                  </a:cubicBezTo>
                  <a:cubicBezTo>
                    <a:pt x="1038" y="7691"/>
                    <a:pt x="1074" y="7663"/>
                    <a:pt x="1066" y="7619"/>
                  </a:cubicBezTo>
                  <a:cubicBezTo>
                    <a:pt x="855" y="6392"/>
                    <a:pt x="638" y="5173"/>
                    <a:pt x="484" y="3939"/>
                  </a:cubicBezTo>
                  <a:cubicBezTo>
                    <a:pt x="323" y="2650"/>
                    <a:pt x="225" y="1346"/>
                    <a:pt x="126" y="50"/>
                  </a:cubicBezTo>
                  <a:cubicBezTo>
                    <a:pt x="126" y="16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5203625" y="3594700"/>
              <a:ext cx="8600" cy="188300"/>
            </a:xfrm>
            <a:custGeom>
              <a:avLst/>
              <a:gdLst/>
              <a:ahLst/>
              <a:cxnLst/>
              <a:rect l="l" t="t" r="r" b="b"/>
              <a:pathLst>
                <a:path w="344" h="7532" extrusionOk="0">
                  <a:moveTo>
                    <a:pt x="187" y="0"/>
                  </a:moveTo>
                  <a:cubicBezTo>
                    <a:pt x="149" y="0"/>
                    <a:pt x="113" y="23"/>
                    <a:pt x="113" y="73"/>
                  </a:cubicBezTo>
                  <a:cubicBezTo>
                    <a:pt x="36" y="2526"/>
                    <a:pt x="1" y="5014"/>
                    <a:pt x="155" y="7467"/>
                  </a:cubicBezTo>
                  <a:cubicBezTo>
                    <a:pt x="158" y="7508"/>
                    <a:pt x="194" y="7531"/>
                    <a:pt x="227" y="7531"/>
                  </a:cubicBezTo>
                  <a:cubicBezTo>
                    <a:pt x="257" y="7531"/>
                    <a:pt x="285" y="7514"/>
                    <a:pt x="288" y="7474"/>
                  </a:cubicBezTo>
                  <a:cubicBezTo>
                    <a:pt x="344" y="5014"/>
                    <a:pt x="232" y="2547"/>
                    <a:pt x="274" y="80"/>
                  </a:cubicBezTo>
                  <a:cubicBezTo>
                    <a:pt x="274" y="29"/>
                    <a:pt x="229" y="0"/>
                    <a:pt x="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4957575" y="3651400"/>
              <a:ext cx="51800" cy="98950"/>
            </a:xfrm>
            <a:custGeom>
              <a:avLst/>
              <a:gdLst/>
              <a:ahLst/>
              <a:cxnLst/>
              <a:rect l="l" t="t" r="r" b="b"/>
              <a:pathLst>
                <a:path w="2072" h="3958" extrusionOk="0">
                  <a:moveTo>
                    <a:pt x="51" y="1"/>
                  </a:moveTo>
                  <a:cubicBezTo>
                    <a:pt x="26" y="1"/>
                    <a:pt x="0" y="26"/>
                    <a:pt x="10" y="55"/>
                  </a:cubicBezTo>
                  <a:cubicBezTo>
                    <a:pt x="493" y="1415"/>
                    <a:pt x="1138" y="2767"/>
                    <a:pt x="1993" y="3945"/>
                  </a:cubicBezTo>
                  <a:cubicBezTo>
                    <a:pt x="1999" y="3954"/>
                    <a:pt x="2007" y="3958"/>
                    <a:pt x="2016" y="3958"/>
                  </a:cubicBezTo>
                  <a:cubicBezTo>
                    <a:pt x="2042" y="3958"/>
                    <a:pt x="2072" y="3928"/>
                    <a:pt x="2056" y="3903"/>
                  </a:cubicBezTo>
                  <a:cubicBezTo>
                    <a:pt x="1299" y="2648"/>
                    <a:pt x="605" y="1387"/>
                    <a:pt x="80" y="20"/>
                  </a:cubicBezTo>
                  <a:cubicBezTo>
                    <a:pt x="73" y="7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4976475" y="3742375"/>
              <a:ext cx="35675" cy="47725"/>
            </a:xfrm>
            <a:custGeom>
              <a:avLst/>
              <a:gdLst/>
              <a:ahLst/>
              <a:cxnLst/>
              <a:rect l="l" t="t" r="r" b="b"/>
              <a:pathLst>
                <a:path w="1427" h="1909" extrusionOk="0">
                  <a:moveTo>
                    <a:pt x="77" y="1"/>
                  </a:moveTo>
                  <a:cubicBezTo>
                    <a:pt x="39" y="1"/>
                    <a:pt x="0" y="36"/>
                    <a:pt x="25" y="74"/>
                  </a:cubicBezTo>
                  <a:cubicBezTo>
                    <a:pt x="417" y="719"/>
                    <a:pt x="845" y="1336"/>
                    <a:pt x="1342" y="1897"/>
                  </a:cubicBezTo>
                  <a:cubicBezTo>
                    <a:pt x="1351" y="1905"/>
                    <a:pt x="1360" y="1909"/>
                    <a:pt x="1370" y="1909"/>
                  </a:cubicBezTo>
                  <a:cubicBezTo>
                    <a:pt x="1399" y="1909"/>
                    <a:pt x="1426" y="1874"/>
                    <a:pt x="1405" y="1848"/>
                  </a:cubicBezTo>
                  <a:cubicBezTo>
                    <a:pt x="950" y="1259"/>
                    <a:pt x="508" y="663"/>
                    <a:pt x="123" y="25"/>
                  </a:cubicBezTo>
                  <a:cubicBezTo>
                    <a:pt x="112" y="8"/>
                    <a:pt x="95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5193100" y="3517875"/>
              <a:ext cx="10300" cy="63975"/>
            </a:xfrm>
            <a:custGeom>
              <a:avLst/>
              <a:gdLst/>
              <a:ahLst/>
              <a:cxnLst/>
              <a:rect l="l" t="t" r="r" b="b"/>
              <a:pathLst>
                <a:path w="412" h="2559" extrusionOk="0">
                  <a:moveTo>
                    <a:pt x="38" y="0"/>
                  </a:moveTo>
                  <a:cubicBezTo>
                    <a:pt x="24" y="0"/>
                    <a:pt x="8" y="9"/>
                    <a:pt x="8" y="27"/>
                  </a:cubicBezTo>
                  <a:cubicBezTo>
                    <a:pt x="1" y="876"/>
                    <a:pt x="141" y="1717"/>
                    <a:pt x="344" y="2537"/>
                  </a:cubicBezTo>
                  <a:cubicBezTo>
                    <a:pt x="347" y="2552"/>
                    <a:pt x="361" y="2559"/>
                    <a:pt x="375" y="2559"/>
                  </a:cubicBezTo>
                  <a:cubicBezTo>
                    <a:pt x="393" y="2559"/>
                    <a:pt x="411" y="2546"/>
                    <a:pt x="407" y="2523"/>
                  </a:cubicBezTo>
                  <a:cubicBezTo>
                    <a:pt x="225" y="1696"/>
                    <a:pt x="134" y="869"/>
                    <a:pt x="64" y="20"/>
                  </a:cubicBezTo>
                  <a:cubicBezTo>
                    <a:pt x="64" y="7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5211775" y="3535150"/>
              <a:ext cx="7300" cy="51900"/>
            </a:xfrm>
            <a:custGeom>
              <a:avLst/>
              <a:gdLst/>
              <a:ahLst/>
              <a:cxnLst/>
              <a:rect l="l" t="t" r="r" b="b"/>
              <a:pathLst>
                <a:path w="292" h="2076" extrusionOk="0">
                  <a:moveTo>
                    <a:pt x="194" y="0"/>
                  </a:moveTo>
                  <a:cubicBezTo>
                    <a:pt x="179" y="0"/>
                    <a:pt x="164" y="8"/>
                    <a:pt x="158" y="23"/>
                  </a:cubicBezTo>
                  <a:cubicBezTo>
                    <a:pt x="18" y="654"/>
                    <a:pt x="46" y="1369"/>
                    <a:pt x="4" y="2014"/>
                  </a:cubicBezTo>
                  <a:cubicBezTo>
                    <a:pt x="0" y="2054"/>
                    <a:pt x="31" y="2075"/>
                    <a:pt x="62" y="2075"/>
                  </a:cubicBezTo>
                  <a:cubicBezTo>
                    <a:pt x="91" y="2075"/>
                    <a:pt x="120" y="2058"/>
                    <a:pt x="123" y="2021"/>
                  </a:cubicBezTo>
                  <a:cubicBezTo>
                    <a:pt x="165" y="1376"/>
                    <a:pt x="291" y="668"/>
                    <a:pt x="228" y="30"/>
                  </a:cubicBezTo>
                  <a:cubicBezTo>
                    <a:pt x="228" y="11"/>
                    <a:pt x="211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4905850" y="3561150"/>
              <a:ext cx="21325" cy="39275"/>
            </a:xfrm>
            <a:custGeom>
              <a:avLst/>
              <a:gdLst/>
              <a:ahLst/>
              <a:cxnLst/>
              <a:rect l="l" t="t" r="r" b="b"/>
              <a:pathLst>
                <a:path w="853" h="1571" extrusionOk="0">
                  <a:moveTo>
                    <a:pt x="52" y="0"/>
                  </a:moveTo>
                  <a:cubicBezTo>
                    <a:pt x="28" y="0"/>
                    <a:pt x="1" y="30"/>
                    <a:pt x="11" y="56"/>
                  </a:cubicBezTo>
                  <a:cubicBezTo>
                    <a:pt x="235" y="567"/>
                    <a:pt x="530" y="1044"/>
                    <a:pt x="761" y="1548"/>
                  </a:cubicBezTo>
                  <a:cubicBezTo>
                    <a:pt x="768" y="1564"/>
                    <a:pt x="780" y="1570"/>
                    <a:pt x="793" y="1570"/>
                  </a:cubicBezTo>
                  <a:cubicBezTo>
                    <a:pt x="821" y="1570"/>
                    <a:pt x="853" y="1540"/>
                    <a:pt x="838" y="1506"/>
                  </a:cubicBezTo>
                  <a:cubicBezTo>
                    <a:pt x="614" y="1002"/>
                    <a:pt x="397" y="462"/>
                    <a:pt x="74" y="14"/>
                  </a:cubicBezTo>
                  <a:cubicBezTo>
                    <a:pt x="69" y="4"/>
                    <a:pt x="61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4924675" y="3546800"/>
              <a:ext cx="8650" cy="40575"/>
            </a:xfrm>
            <a:custGeom>
              <a:avLst/>
              <a:gdLst/>
              <a:ahLst/>
              <a:cxnLst/>
              <a:rect l="l" t="t" r="r" b="b"/>
              <a:pathLst>
                <a:path w="346" h="1623" extrusionOk="0">
                  <a:moveTo>
                    <a:pt x="30" y="1"/>
                  </a:moveTo>
                  <a:cubicBezTo>
                    <a:pt x="15" y="1"/>
                    <a:pt x="1" y="9"/>
                    <a:pt x="1" y="27"/>
                  </a:cubicBezTo>
                  <a:cubicBezTo>
                    <a:pt x="29" y="553"/>
                    <a:pt x="155" y="1085"/>
                    <a:pt x="274" y="1597"/>
                  </a:cubicBezTo>
                  <a:cubicBezTo>
                    <a:pt x="277" y="1614"/>
                    <a:pt x="291" y="1622"/>
                    <a:pt x="306" y="1622"/>
                  </a:cubicBezTo>
                  <a:cubicBezTo>
                    <a:pt x="325" y="1622"/>
                    <a:pt x="346" y="1607"/>
                    <a:pt x="337" y="1583"/>
                  </a:cubicBezTo>
                  <a:cubicBezTo>
                    <a:pt x="218" y="1064"/>
                    <a:pt x="162" y="546"/>
                    <a:pt x="64" y="27"/>
                  </a:cubicBezTo>
                  <a:cubicBezTo>
                    <a:pt x="61" y="9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5032900" y="3573725"/>
              <a:ext cx="82250" cy="86125"/>
            </a:xfrm>
            <a:custGeom>
              <a:avLst/>
              <a:gdLst/>
              <a:ahLst/>
              <a:cxnLst/>
              <a:rect l="l" t="t" r="r" b="b"/>
              <a:pathLst>
                <a:path w="3290" h="3445" extrusionOk="0">
                  <a:moveTo>
                    <a:pt x="63" y="0"/>
                  </a:moveTo>
                  <a:cubicBezTo>
                    <a:pt x="32" y="0"/>
                    <a:pt x="0" y="29"/>
                    <a:pt x="24" y="57"/>
                  </a:cubicBezTo>
                  <a:cubicBezTo>
                    <a:pt x="830" y="1347"/>
                    <a:pt x="1903" y="2622"/>
                    <a:pt x="3199" y="3435"/>
                  </a:cubicBezTo>
                  <a:cubicBezTo>
                    <a:pt x="3210" y="3442"/>
                    <a:pt x="3220" y="3445"/>
                    <a:pt x="3229" y="3445"/>
                  </a:cubicBezTo>
                  <a:cubicBezTo>
                    <a:pt x="3268" y="3445"/>
                    <a:pt x="3289" y="3392"/>
                    <a:pt x="3255" y="3358"/>
                  </a:cubicBezTo>
                  <a:cubicBezTo>
                    <a:pt x="2659" y="2868"/>
                    <a:pt x="2057" y="2398"/>
                    <a:pt x="1524" y="1837"/>
                  </a:cubicBezTo>
                  <a:cubicBezTo>
                    <a:pt x="991" y="1277"/>
                    <a:pt x="515" y="667"/>
                    <a:pt x="101" y="22"/>
                  </a:cubicBezTo>
                  <a:cubicBezTo>
                    <a:pt x="92" y="6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5022550" y="3652675"/>
              <a:ext cx="90850" cy="103875"/>
            </a:xfrm>
            <a:custGeom>
              <a:avLst/>
              <a:gdLst/>
              <a:ahLst/>
              <a:cxnLst/>
              <a:rect l="l" t="t" r="r" b="b"/>
              <a:pathLst>
                <a:path w="3634" h="4155" extrusionOk="0">
                  <a:moveTo>
                    <a:pt x="78" y="0"/>
                  </a:moveTo>
                  <a:cubicBezTo>
                    <a:pt x="40" y="0"/>
                    <a:pt x="1" y="35"/>
                    <a:pt x="25" y="74"/>
                  </a:cubicBezTo>
                  <a:cubicBezTo>
                    <a:pt x="480" y="852"/>
                    <a:pt x="999" y="1588"/>
                    <a:pt x="1581" y="2275"/>
                  </a:cubicBezTo>
                  <a:cubicBezTo>
                    <a:pt x="2155" y="2948"/>
                    <a:pt x="2786" y="3641"/>
                    <a:pt x="3522" y="4146"/>
                  </a:cubicBezTo>
                  <a:cubicBezTo>
                    <a:pt x="3531" y="4152"/>
                    <a:pt x="3540" y="4155"/>
                    <a:pt x="3549" y="4155"/>
                  </a:cubicBezTo>
                  <a:cubicBezTo>
                    <a:pt x="3592" y="4155"/>
                    <a:pt x="3634" y="4095"/>
                    <a:pt x="3599" y="4055"/>
                  </a:cubicBezTo>
                  <a:cubicBezTo>
                    <a:pt x="2982" y="3438"/>
                    <a:pt x="2324" y="2870"/>
                    <a:pt x="1742" y="2212"/>
                  </a:cubicBezTo>
                  <a:cubicBezTo>
                    <a:pt x="1146" y="1532"/>
                    <a:pt x="606" y="796"/>
                    <a:pt x="123" y="25"/>
                  </a:cubicBezTo>
                  <a:cubicBezTo>
                    <a:pt x="112" y="8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0"/>
          <p:cNvGrpSpPr/>
          <p:nvPr/>
        </p:nvGrpSpPr>
        <p:grpSpPr>
          <a:xfrm>
            <a:off x="3478858" y="3573303"/>
            <a:ext cx="1052707" cy="1826840"/>
            <a:chOff x="4223850" y="4134825"/>
            <a:chExt cx="440500" cy="764400"/>
          </a:xfrm>
        </p:grpSpPr>
        <p:sp>
          <p:nvSpPr>
            <p:cNvPr id="463" name="Google Shape;463;p30"/>
            <p:cNvSpPr/>
            <p:nvPr/>
          </p:nvSpPr>
          <p:spPr>
            <a:xfrm>
              <a:off x="4370075" y="4368850"/>
              <a:ext cx="177225" cy="231200"/>
            </a:xfrm>
            <a:custGeom>
              <a:avLst/>
              <a:gdLst/>
              <a:ahLst/>
              <a:cxnLst/>
              <a:rect l="l" t="t" r="r" b="b"/>
              <a:pathLst>
                <a:path w="7089" h="9248" extrusionOk="0">
                  <a:moveTo>
                    <a:pt x="1160" y="1"/>
                  </a:moveTo>
                  <a:lnTo>
                    <a:pt x="1160" y="1"/>
                  </a:lnTo>
                  <a:cubicBezTo>
                    <a:pt x="1174" y="1024"/>
                    <a:pt x="1132" y="2678"/>
                    <a:pt x="1061" y="2874"/>
                  </a:cubicBezTo>
                  <a:cubicBezTo>
                    <a:pt x="858" y="3035"/>
                    <a:pt x="627" y="3232"/>
                    <a:pt x="571" y="3554"/>
                  </a:cubicBezTo>
                  <a:cubicBezTo>
                    <a:pt x="1" y="6912"/>
                    <a:pt x="3247" y="9248"/>
                    <a:pt x="4004" y="9248"/>
                  </a:cubicBezTo>
                  <a:cubicBezTo>
                    <a:pt x="4019" y="9248"/>
                    <a:pt x="4034" y="9247"/>
                    <a:pt x="4047" y="9245"/>
                  </a:cubicBezTo>
                  <a:cubicBezTo>
                    <a:pt x="4454" y="9182"/>
                    <a:pt x="7089" y="7801"/>
                    <a:pt x="5911" y="3946"/>
                  </a:cubicBezTo>
                  <a:cubicBezTo>
                    <a:pt x="5876" y="3841"/>
                    <a:pt x="5414" y="3281"/>
                    <a:pt x="5245" y="3063"/>
                  </a:cubicBezTo>
                  <a:cubicBezTo>
                    <a:pt x="5045" y="3112"/>
                    <a:pt x="4837" y="3135"/>
                    <a:pt x="4628" y="3135"/>
                  </a:cubicBezTo>
                  <a:cubicBezTo>
                    <a:pt x="4048" y="3135"/>
                    <a:pt x="3455" y="2957"/>
                    <a:pt x="2961" y="2643"/>
                  </a:cubicBezTo>
                  <a:cubicBezTo>
                    <a:pt x="2085" y="2089"/>
                    <a:pt x="1475" y="1094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4395700" y="4330375"/>
              <a:ext cx="105525" cy="116850"/>
            </a:xfrm>
            <a:custGeom>
              <a:avLst/>
              <a:gdLst/>
              <a:ahLst/>
              <a:cxnLst/>
              <a:rect l="l" t="t" r="r" b="b"/>
              <a:pathLst>
                <a:path w="4221" h="4674" extrusionOk="0">
                  <a:moveTo>
                    <a:pt x="952" y="1"/>
                  </a:moveTo>
                  <a:cubicBezTo>
                    <a:pt x="289" y="1"/>
                    <a:pt x="1" y="71"/>
                    <a:pt x="99" y="797"/>
                  </a:cubicBezTo>
                  <a:cubicBezTo>
                    <a:pt x="114" y="930"/>
                    <a:pt x="128" y="1196"/>
                    <a:pt x="128" y="1540"/>
                  </a:cubicBezTo>
                  <a:cubicBezTo>
                    <a:pt x="450" y="2633"/>
                    <a:pt x="1060" y="3628"/>
                    <a:pt x="1936" y="4182"/>
                  </a:cubicBezTo>
                  <a:cubicBezTo>
                    <a:pt x="2430" y="4496"/>
                    <a:pt x="3023" y="4674"/>
                    <a:pt x="3603" y="4674"/>
                  </a:cubicBezTo>
                  <a:cubicBezTo>
                    <a:pt x="3812" y="4674"/>
                    <a:pt x="4020" y="4651"/>
                    <a:pt x="4220" y="4602"/>
                  </a:cubicBezTo>
                  <a:cubicBezTo>
                    <a:pt x="4185" y="4560"/>
                    <a:pt x="4164" y="4532"/>
                    <a:pt x="4157" y="4518"/>
                  </a:cubicBezTo>
                  <a:cubicBezTo>
                    <a:pt x="3716" y="3663"/>
                    <a:pt x="3422" y="2731"/>
                    <a:pt x="3295" y="1778"/>
                  </a:cubicBezTo>
                  <a:cubicBezTo>
                    <a:pt x="3232" y="1322"/>
                    <a:pt x="3190" y="832"/>
                    <a:pt x="2896" y="481"/>
                  </a:cubicBezTo>
                  <a:cubicBezTo>
                    <a:pt x="2588" y="117"/>
                    <a:pt x="2062" y="5"/>
                    <a:pt x="1585" y="5"/>
                  </a:cubicBezTo>
                  <a:cubicBezTo>
                    <a:pt x="1556" y="5"/>
                    <a:pt x="1526" y="5"/>
                    <a:pt x="1498" y="5"/>
                  </a:cubicBezTo>
                  <a:cubicBezTo>
                    <a:pt x="1294" y="5"/>
                    <a:pt x="1112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4370500" y="4201675"/>
              <a:ext cx="175050" cy="218250"/>
            </a:xfrm>
            <a:custGeom>
              <a:avLst/>
              <a:gdLst/>
              <a:ahLst/>
              <a:cxnLst/>
              <a:rect l="l" t="t" r="r" b="b"/>
              <a:pathLst>
                <a:path w="7002" h="8730" extrusionOk="0">
                  <a:moveTo>
                    <a:pt x="4105" y="0"/>
                  </a:moveTo>
                  <a:cubicBezTo>
                    <a:pt x="2585" y="0"/>
                    <a:pt x="811" y="1126"/>
                    <a:pt x="463" y="2532"/>
                  </a:cubicBezTo>
                  <a:cubicBezTo>
                    <a:pt x="0" y="4431"/>
                    <a:pt x="687" y="7157"/>
                    <a:pt x="2390" y="8236"/>
                  </a:cubicBezTo>
                  <a:cubicBezTo>
                    <a:pt x="2883" y="8549"/>
                    <a:pt x="3476" y="8730"/>
                    <a:pt x="4056" y="8730"/>
                  </a:cubicBezTo>
                  <a:cubicBezTo>
                    <a:pt x="4557" y="8730"/>
                    <a:pt x="5047" y="8595"/>
                    <a:pt x="5453" y="8293"/>
                  </a:cubicBezTo>
                  <a:cubicBezTo>
                    <a:pt x="6357" y="7620"/>
                    <a:pt x="6602" y="6337"/>
                    <a:pt x="6679" y="4851"/>
                  </a:cubicBezTo>
                  <a:cubicBezTo>
                    <a:pt x="6728" y="3975"/>
                    <a:pt x="7002" y="3296"/>
                    <a:pt x="6777" y="2363"/>
                  </a:cubicBezTo>
                  <a:cubicBezTo>
                    <a:pt x="6546" y="1438"/>
                    <a:pt x="5964" y="548"/>
                    <a:pt x="5081" y="184"/>
                  </a:cubicBezTo>
                  <a:cubicBezTo>
                    <a:pt x="4782" y="58"/>
                    <a:pt x="4450" y="0"/>
                    <a:pt x="4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4340700" y="4134825"/>
              <a:ext cx="127100" cy="98150"/>
            </a:xfrm>
            <a:custGeom>
              <a:avLst/>
              <a:gdLst/>
              <a:ahLst/>
              <a:cxnLst/>
              <a:rect l="l" t="t" r="r" b="b"/>
              <a:pathLst>
                <a:path w="5084" h="3926" extrusionOk="0">
                  <a:moveTo>
                    <a:pt x="2955" y="0"/>
                  </a:moveTo>
                  <a:cubicBezTo>
                    <a:pt x="2344" y="0"/>
                    <a:pt x="1620" y="254"/>
                    <a:pt x="1269" y="636"/>
                  </a:cubicBezTo>
                  <a:cubicBezTo>
                    <a:pt x="1" y="2024"/>
                    <a:pt x="1409" y="2858"/>
                    <a:pt x="1718" y="3166"/>
                  </a:cubicBezTo>
                  <a:cubicBezTo>
                    <a:pt x="2255" y="3706"/>
                    <a:pt x="2731" y="3925"/>
                    <a:pt x="3131" y="3925"/>
                  </a:cubicBezTo>
                  <a:cubicBezTo>
                    <a:pt x="4676" y="3925"/>
                    <a:pt x="5083" y="661"/>
                    <a:pt x="3491" y="82"/>
                  </a:cubicBezTo>
                  <a:cubicBezTo>
                    <a:pt x="3335" y="26"/>
                    <a:pt x="3151" y="0"/>
                    <a:pt x="2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4350700" y="4177750"/>
              <a:ext cx="200450" cy="162675"/>
            </a:xfrm>
            <a:custGeom>
              <a:avLst/>
              <a:gdLst/>
              <a:ahLst/>
              <a:cxnLst/>
              <a:rect l="l" t="t" r="r" b="b"/>
              <a:pathLst>
                <a:path w="8018" h="6507" extrusionOk="0">
                  <a:moveTo>
                    <a:pt x="4295" y="1"/>
                  </a:moveTo>
                  <a:cubicBezTo>
                    <a:pt x="3541" y="1"/>
                    <a:pt x="2766" y="167"/>
                    <a:pt x="2110" y="426"/>
                  </a:cubicBezTo>
                  <a:cubicBezTo>
                    <a:pt x="98" y="1225"/>
                    <a:pt x="0" y="3145"/>
                    <a:pt x="56" y="3951"/>
                  </a:cubicBezTo>
                  <a:cubicBezTo>
                    <a:pt x="157" y="5372"/>
                    <a:pt x="576" y="6506"/>
                    <a:pt x="1057" y="6506"/>
                  </a:cubicBezTo>
                  <a:cubicBezTo>
                    <a:pt x="1245" y="6506"/>
                    <a:pt x="1442" y="6333"/>
                    <a:pt x="1633" y="5935"/>
                  </a:cubicBezTo>
                  <a:cubicBezTo>
                    <a:pt x="1977" y="5220"/>
                    <a:pt x="1465" y="3790"/>
                    <a:pt x="2383" y="2956"/>
                  </a:cubicBezTo>
                  <a:cubicBezTo>
                    <a:pt x="2719" y="2655"/>
                    <a:pt x="3210" y="2563"/>
                    <a:pt x="3673" y="2507"/>
                  </a:cubicBezTo>
                  <a:cubicBezTo>
                    <a:pt x="4133" y="2454"/>
                    <a:pt x="4593" y="2430"/>
                    <a:pt x="5054" y="2430"/>
                  </a:cubicBezTo>
                  <a:cubicBezTo>
                    <a:pt x="5203" y="2430"/>
                    <a:pt x="5352" y="2432"/>
                    <a:pt x="5502" y="2437"/>
                  </a:cubicBezTo>
                  <a:cubicBezTo>
                    <a:pt x="5817" y="2451"/>
                    <a:pt x="6315" y="2500"/>
                    <a:pt x="6574" y="2662"/>
                  </a:cubicBezTo>
                  <a:cubicBezTo>
                    <a:pt x="7002" y="2921"/>
                    <a:pt x="7233" y="3510"/>
                    <a:pt x="7317" y="3979"/>
                  </a:cubicBezTo>
                  <a:cubicBezTo>
                    <a:pt x="7415" y="4491"/>
                    <a:pt x="7380" y="5703"/>
                    <a:pt x="7471" y="5808"/>
                  </a:cubicBezTo>
                  <a:cubicBezTo>
                    <a:pt x="7474" y="5812"/>
                    <a:pt x="7478" y="5813"/>
                    <a:pt x="7481" y="5813"/>
                  </a:cubicBezTo>
                  <a:cubicBezTo>
                    <a:pt x="7597" y="5813"/>
                    <a:pt x="8017" y="4258"/>
                    <a:pt x="7780" y="2907"/>
                  </a:cubicBezTo>
                  <a:cubicBezTo>
                    <a:pt x="7618" y="1975"/>
                    <a:pt x="6995" y="916"/>
                    <a:pt x="6119" y="426"/>
                  </a:cubicBezTo>
                  <a:cubicBezTo>
                    <a:pt x="5588" y="126"/>
                    <a:pt x="4949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4360150" y="4299425"/>
              <a:ext cx="39275" cy="56725"/>
            </a:xfrm>
            <a:custGeom>
              <a:avLst/>
              <a:gdLst/>
              <a:ahLst/>
              <a:cxnLst/>
              <a:rect l="l" t="t" r="r" b="b"/>
              <a:pathLst>
                <a:path w="1571" h="2269" extrusionOk="0">
                  <a:moveTo>
                    <a:pt x="611" y="1"/>
                  </a:moveTo>
                  <a:cubicBezTo>
                    <a:pt x="491" y="1"/>
                    <a:pt x="375" y="67"/>
                    <a:pt x="274" y="213"/>
                  </a:cubicBezTo>
                  <a:cubicBezTo>
                    <a:pt x="1" y="612"/>
                    <a:pt x="253" y="1011"/>
                    <a:pt x="407" y="1418"/>
                  </a:cubicBezTo>
                  <a:cubicBezTo>
                    <a:pt x="477" y="1628"/>
                    <a:pt x="596" y="1944"/>
                    <a:pt x="737" y="2112"/>
                  </a:cubicBezTo>
                  <a:cubicBezTo>
                    <a:pt x="834" y="2224"/>
                    <a:pt x="955" y="2268"/>
                    <a:pt x="1094" y="2268"/>
                  </a:cubicBezTo>
                  <a:cubicBezTo>
                    <a:pt x="1154" y="2268"/>
                    <a:pt x="1217" y="2260"/>
                    <a:pt x="1283" y="2245"/>
                  </a:cubicBezTo>
                  <a:cubicBezTo>
                    <a:pt x="1571" y="2189"/>
                    <a:pt x="1465" y="1425"/>
                    <a:pt x="1465" y="1425"/>
                  </a:cubicBezTo>
                  <a:cubicBezTo>
                    <a:pt x="1371" y="608"/>
                    <a:pt x="97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4417450" y="4282200"/>
              <a:ext cx="41775" cy="15775"/>
            </a:xfrm>
            <a:custGeom>
              <a:avLst/>
              <a:gdLst/>
              <a:ahLst/>
              <a:cxnLst/>
              <a:rect l="l" t="t" r="r" b="b"/>
              <a:pathLst>
                <a:path w="1671" h="631" extrusionOk="0">
                  <a:moveTo>
                    <a:pt x="983" y="0"/>
                  </a:moveTo>
                  <a:cubicBezTo>
                    <a:pt x="910" y="0"/>
                    <a:pt x="841" y="5"/>
                    <a:pt x="785" y="11"/>
                  </a:cubicBezTo>
                  <a:cubicBezTo>
                    <a:pt x="491" y="53"/>
                    <a:pt x="148" y="187"/>
                    <a:pt x="28" y="474"/>
                  </a:cubicBezTo>
                  <a:cubicBezTo>
                    <a:pt x="1" y="552"/>
                    <a:pt x="80" y="631"/>
                    <a:pt x="152" y="631"/>
                  </a:cubicBezTo>
                  <a:cubicBezTo>
                    <a:pt x="170" y="631"/>
                    <a:pt x="188" y="626"/>
                    <a:pt x="204" y="614"/>
                  </a:cubicBezTo>
                  <a:cubicBezTo>
                    <a:pt x="407" y="460"/>
                    <a:pt x="575" y="341"/>
                    <a:pt x="834" y="320"/>
                  </a:cubicBezTo>
                  <a:cubicBezTo>
                    <a:pt x="947" y="320"/>
                    <a:pt x="1066" y="327"/>
                    <a:pt x="1171" y="355"/>
                  </a:cubicBezTo>
                  <a:cubicBezTo>
                    <a:pt x="1269" y="383"/>
                    <a:pt x="1353" y="446"/>
                    <a:pt x="1451" y="460"/>
                  </a:cubicBezTo>
                  <a:cubicBezTo>
                    <a:pt x="1462" y="462"/>
                    <a:pt x="1472" y="463"/>
                    <a:pt x="1482" y="463"/>
                  </a:cubicBezTo>
                  <a:cubicBezTo>
                    <a:pt x="1592" y="463"/>
                    <a:pt x="1670" y="359"/>
                    <a:pt x="1612" y="243"/>
                  </a:cubicBezTo>
                  <a:cubicBezTo>
                    <a:pt x="1516" y="50"/>
                    <a:pt x="1222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4488400" y="4276575"/>
              <a:ext cx="38750" cy="15300"/>
            </a:xfrm>
            <a:custGeom>
              <a:avLst/>
              <a:gdLst/>
              <a:ahLst/>
              <a:cxnLst/>
              <a:rect l="l" t="t" r="r" b="b"/>
              <a:pathLst>
                <a:path w="1550" h="612" extrusionOk="0">
                  <a:moveTo>
                    <a:pt x="994" y="0"/>
                  </a:moveTo>
                  <a:cubicBezTo>
                    <a:pt x="954" y="0"/>
                    <a:pt x="916" y="2"/>
                    <a:pt x="884" y="5"/>
                  </a:cubicBezTo>
                  <a:cubicBezTo>
                    <a:pt x="569" y="26"/>
                    <a:pt x="281" y="180"/>
                    <a:pt x="71" y="419"/>
                  </a:cubicBezTo>
                  <a:cubicBezTo>
                    <a:pt x="0" y="500"/>
                    <a:pt x="73" y="611"/>
                    <a:pt x="158" y="611"/>
                  </a:cubicBezTo>
                  <a:cubicBezTo>
                    <a:pt x="183" y="611"/>
                    <a:pt x="209" y="602"/>
                    <a:pt x="232" y="580"/>
                  </a:cubicBezTo>
                  <a:cubicBezTo>
                    <a:pt x="414" y="391"/>
                    <a:pt x="653" y="271"/>
                    <a:pt x="919" y="271"/>
                  </a:cubicBezTo>
                  <a:cubicBezTo>
                    <a:pt x="1080" y="271"/>
                    <a:pt x="1257" y="388"/>
                    <a:pt x="1414" y="388"/>
                  </a:cubicBezTo>
                  <a:cubicBezTo>
                    <a:pt x="1441" y="388"/>
                    <a:pt x="1468" y="385"/>
                    <a:pt x="1494" y="377"/>
                  </a:cubicBezTo>
                  <a:cubicBezTo>
                    <a:pt x="1522" y="363"/>
                    <a:pt x="1550" y="335"/>
                    <a:pt x="1550" y="300"/>
                  </a:cubicBezTo>
                  <a:cubicBezTo>
                    <a:pt x="1532" y="61"/>
                    <a:pt x="1220" y="0"/>
                    <a:pt x="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4474400" y="4306325"/>
              <a:ext cx="28750" cy="54050"/>
            </a:xfrm>
            <a:custGeom>
              <a:avLst/>
              <a:gdLst/>
              <a:ahLst/>
              <a:cxnLst/>
              <a:rect l="l" t="t" r="r" b="b"/>
              <a:pathLst>
                <a:path w="1150" h="2162" extrusionOk="0">
                  <a:moveTo>
                    <a:pt x="292" y="0"/>
                  </a:moveTo>
                  <a:cubicBezTo>
                    <a:pt x="244" y="0"/>
                    <a:pt x="193" y="41"/>
                    <a:pt x="210" y="105"/>
                  </a:cubicBezTo>
                  <a:cubicBezTo>
                    <a:pt x="330" y="525"/>
                    <a:pt x="337" y="932"/>
                    <a:pt x="603" y="1296"/>
                  </a:cubicBezTo>
                  <a:cubicBezTo>
                    <a:pt x="729" y="1478"/>
                    <a:pt x="1009" y="1752"/>
                    <a:pt x="694" y="1885"/>
                  </a:cubicBezTo>
                  <a:cubicBezTo>
                    <a:pt x="636" y="1911"/>
                    <a:pt x="562" y="1920"/>
                    <a:pt x="484" y="1920"/>
                  </a:cubicBezTo>
                  <a:cubicBezTo>
                    <a:pt x="354" y="1920"/>
                    <a:pt x="213" y="1896"/>
                    <a:pt x="112" y="1892"/>
                  </a:cubicBezTo>
                  <a:cubicBezTo>
                    <a:pt x="21" y="1892"/>
                    <a:pt x="0" y="2011"/>
                    <a:pt x="70" y="2053"/>
                  </a:cubicBezTo>
                  <a:cubicBezTo>
                    <a:pt x="172" y="2121"/>
                    <a:pt x="341" y="2161"/>
                    <a:pt x="514" y="2161"/>
                  </a:cubicBezTo>
                  <a:cubicBezTo>
                    <a:pt x="770" y="2161"/>
                    <a:pt x="1032" y="2072"/>
                    <a:pt x="1087" y="1850"/>
                  </a:cubicBezTo>
                  <a:cubicBezTo>
                    <a:pt x="1150" y="1612"/>
                    <a:pt x="932" y="1373"/>
                    <a:pt x="806" y="1212"/>
                  </a:cubicBezTo>
                  <a:cubicBezTo>
                    <a:pt x="526" y="862"/>
                    <a:pt x="505" y="469"/>
                    <a:pt x="365" y="56"/>
                  </a:cubicBezTo>
                  <a:cubicBezTo>
                    <a:pt x="354" y="17"/>
                    <a:pt x="323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4461025" y="4372125"/>
              <a:ext cx="41000" cy="11975"/>
            </a:xfrm>
            <a:custGeom>
              <a:avLst/>
              <a:gdLst/>
              <a:ahLst/>
              <a:cxnLst/>
              <a:rect l="l" t="t" r="r" b="b"/>
              <a:pathLst>
                <a:path w="1640" h="479" extrusionOk="0">
                  <a:moveTo>
                    <a:pt x="137" y="1"/>
                  </a:moveTo>
                  <a:cubicBezTo>
                    <a:pt x="61" y="1"/>
                    <a:pt x="0" y="91"/>
                    <a:pt x="66" y="157"/>
                  </a:cubicBezTo>
                  <a:cubicBezTo>
                    <a:pt x="270" y="350"/>
                    <a:pt x="610" y="479"/>
                    <a:pt x="932" y="479"/>
                  </a:cubicBezTo>
                  <a:cubicBezTo>
                    <a:pt x="1183" y="479"/>
                    <a:pt x="1423" y="400"/>
                    <a:pt x="1579" y="213"/>
                  </a:cubicBezTo>
                  <a:cubicBezTo>
                    <a:pt x="1639" y="147"/>
                    <a:pt x="1586" y="66"/>
                    <a:pt x="1513" y="66"/>
                  </a:cubicBezTo>
                  <a:cubicBezTo>
                    <a:pt x="1500" y="66"/>
                    <a:pt x="1487" y="68"/>
                    <a:pt x="1474" y="73"/>
                  </a:cubicBezTo>
                  <a:cubicBezTo>
                    <a:pt x="1253" y="171"/>
                    <a:pt x="1063" y="219"/>
                    <a:pt x="878" y="219"/>
                  </a:cubicBezTo>
                  <a:cubicBezTo>
                    <a:pt x="653" y="219"/>
                    <a:pt x="435" y="148"/>
                    <a:pt x="178" y="10"/>
                  </a:cubicBezTo>
                  <a:cubicBezTo>
                    <a:pt x="164" y="3"/>
                    <a:pt x="15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4363275" y="4307800"/>
              <a:ext cx="21525" cy="32225"/>
            </a:xfrm>
            <a:custGeom>
              <a:avLst/>
              <a:gdLst/>
              <a:ahLst/>
              <a:cxnLst/>
              <a:rect l="l" t="t" r="r" b="b"/>
              <a:pathLst>
                <a:path w="861" h="1289" extrusionOk="0">
                  <a:moveTo>
                    <a:pt x="562" y="0"/>
                  </a:moveTo>
                  <a:cubicBezTo>
                    <a:pt x="1" y="0"/>
                    <a:pt x="319" y="1167"/>
                    <a:pt x="738" y="1286"/>
                  </a:cubicBezTo>
                  <a:cubicBezTo>
                    <a:pt x="743" y="1287"/>
                    <a:pt x="748" y="1288"/>
                    <a:pt x="753" y="1288"/>
                  </a:cubicBezTo>
                  <a:cubicBezTo>
                    <a:pt x="805" y="1288"/>
                    <a:pt x="860" y="1225"/>
                    <a:pt x="822" y="1174"/>
                  </a:cubicBezTo>
                  <a:cubicBezTo>
                    <a:pt x="689" y="999"/>
                    <a:pt x="562" y="852"/>
                    <a:pt x="492" y="641"/>
                  </a:cubicBezTo>
                  <a:cubicBezTo>
                    <a:pt x="437" y="461"/>
                    <a:pt x="368" y="165"/>
                    <a:pt x="630" y="165"/>
                  </a:cubicBezTo>
                  <a:cubicBezTo>
                    <a:pt x="633" y="165"/>
                    <a:pt x="636" y="165"/>
                    <a:pt x="640" y="165"/>
                  </a:cubicBezTo>
                  <a:cubicBezTo>
                    <a:pt x="642" y="165"/>
                    <a:pt x="644" y="165"/>
                    <a:pt x="646" y="165"/>
                  </a:cubicBezTo>
                  <a:cubicBezTo>
                    <a:pt x="725" y="165"/>
                    <a:pt x="743" y="31"/>
                    <a:pt x="661" y="11"/>
                  </a:cubicBezTo>
                  <a:cubicBezTo>
                    <a:pt x="625" y="3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4423050" y="4334150"/>
              <a:ext cx="27000" cy="15975"/>
            </a:xfrm>
            <a:custGeom>
              <a:avLst/>
              <a:gdLst/>
              <a:ahLst/>
              <a:cxnLst/>
              <a:rect l="l" t="t" r="r" b="b"/>
              <a:pathLst>
                <a:path w="1080" h="639" extrusionOk="0">
                  <a:moveTo>
                    <a:pt x="769" y="1"/>
                  </a:moveTo>
                  <a:cubicBezTo>
                    <a:pt x="765" y="1"/>
                    <a:pt x="761" y="1"/>
                    <a:pt x="758" y="1"/>
                  </a:cubicBezTo>
                  <a:cubicBezTo>
                    <a:pt x="603" y="1"/>
                    <a:pt x="456" y="1"/>
                    <a:pt x="309" y="22"/>
                  </a:cubicBezTo>
                  <a:cubicBezTo>
                    <a:pt x="148" y="36"/>
                    <a:pt x="1" y="148"/>
                    <a:pt x="8" y="323"/>
                  </a:cubicBezTo>
                  <a:cubicBezTo>
                    <a:pt x="15" y="499"/>
                    <a:pt x="141" y="597"/>
                    <a:pt x="309" y="618"/>
                  </a:cubicBezTo>
                  <a:cubicBezTo>
                    <a:pt x="456" y="639"/>
                    <a:pt x="603" y="639"/>
                    <a:pt x="758" y="639"/>
                  </a:cubicBezTo>
                  <a:cubicBezTo>
                    <a:pt x="761" y="639"/>
                    <a:pt x="765" y="639"/>
                    <a:pt x="769" y="639"/>
                  </a:cubicBezTo>
                  <a:cubicBezTo>
                    <a:pt x="933" y="639"/>
                    <a:pt x="1080" y="488"/>
                    <a:pt x="1073" y="323"/>
                  </a:cubicBezTo>
                  <a:cubicBezTo>
                    <a:pt x="1066" y="152"/>
                    <a:pt x="939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4509950" y="4331275"/>
              <a:ext cx="22800" cy="13700"/>
            </a:xfrm>
            <a:custGeom>
              <a:avLst/>
              <a:gdLst/>
              <a:ahLst/>
              <a:cxnLst/>
              <a:rect l="l" t="t" r="r" b="b"/>
              <a:pathLst>
                <a:path w="912" h="548" extrusionOk="0">
                  <a:moveTo>
                    <a:pt x="543" y="0"/>
                  </a:moveTo>
                  <a:cubicBezTo>
                    <a:pt x="450" y="0"/>
                    <a:pt x="358" y="9"/>
                    <a:pt x="260" y="18"/>
                  </a:cubicBezTo>
                  <a:cubicBezTo>
                    <a:pt x="134" y="32"/>
                    <a:pt x="1" y="123"/>
                    <a:pt x="8" y="277"/>
                  </a:cubicBezTo>
                  <a:cubicBezTo>
                    <a:pt x="15" y="424"/>
                    <a:pt x="120" y="515"/>
                    <a:pt x="260" y="529"/>
                  </a:cubicBezTo>
                  <a:cubicBezTo>
                    <a:pt x="358" y="538"/>
                    <a:pt x="450" y="547"/>
                    <a:pt x="543" y="547"/>
                  </a:cubicBezTo>
                  <a:cubicBezTo>
                    <a:pt x="597" y="547"/>
                    <a:pt x="652" y="544"/>
                    <a:pt x="709" y="536"/>
                  </a:cubicBezTo>
                  <a:cubicBezTo>
                    <a:pt x="821" y="522"/>
                    <a:pt x="912" y="382"/>
                    <a:pt x="905" y="277"/>
                  </a:cubicBezTo>
                  <a:cubicBezTo>
                    <a:pt x="898" y="165"/>
                    <a:pt x="828" y="32"/>
                    <a:pt x="709" y="11"/>
                  </a:cubicBezTo>
                  <a:cubicBezTo>
                    <a:pt x="652" y="3"/>
                    <a:pt x="597" y="0"/>
                    <a:pt x="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4380300" y="4343800"/>
              <a:ext cx="11425" cy="24225"/>
            </a:xfrm>
            <a:custGeom>
              <a:avLst/>
              <a:gdLst/>
              <a:ahLst/>
              <a:cxnLst/>
              <a:rect l="l" t="t" r="r" b="b"/>
              <a:pathLst>
                <a:path w="457" h="969" extrusionOk="0">
                  <a:moveTo>
                    <a:pt x="203" y="0"/>
                  </a:moveTo>
                  <a:cubicBezTo>
                    <a:pt x="160" y="0"/>
                    <a:pt x="119" y="20"/>
                    <a:pt x="92" y="63"/>
                  </a:cubicBezTo>
                  <a:cubicBezTo>
                    <a:pt x="36" y="176"/>
                    <a:pt x="43" y="295"/>
                    <a:pt x="43" y="414"/>
                  </a:cubicBezTo>
                  <a:cubicBezTo>
                    <a:pt x="36" y="540"/>
                    <a:pt x="29" y="666"/>
                    <a:pt x="15" y="792"/>
                  </a:cubicBezTo>
                  <a:cubicBezTo>
                    <a:pt x="1" y="909"/>
                    <a:pt x="88" y="968"/>
                    <a:pt x="181" y="968"/>
                  </a:cubicBezTo>
                  <a:cubicBezTo>
                    <a:pt x="272" y="968"/>
                    <a:pt x="369" y="911"/>
                    <a:pt x="379" y="792"/>
                  </a:cubicBezTo>
                  <a:cubicBezTo>
                    <a:pt x="400" y="589"/>
                    <a:pt x="456" y="246"/>
                    <a:pt x="330" y="63"/>
                  </a:cubicBezTo>
                  <a:cubicBezTo>
                    <a:pt x="297" y="23"/>
                    <a:pt x="249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4365150" y="4252300"/>
              <a:ext cx="21350" cy="14150"/>
            </a:xfrm>
            <a:custGeom>
              <a:avLst/>
              <a:gdLst/>
              <a:ahLst/>
              <a:cxnLst/>
              <a:rect l="l" t="t" r="r" b="b"/>
              <a:pathLst>
                <a:path w="854" h="566" extrusionOk="0">
                  <a:moveTo>
                    <a:pt x="55" y="0"/>
                  </a:moveTo>
                  <a:cubicBezTo>
                    <a:pt x="15" y="0"/>
                    <a:pt x="1" y="66"/>
                    <a:pt x="46" y="79"/>
                  </a:cubicBezTo>
                  <a:cubicBezTo>
                    <a:pt x="347" y="177"/>
                    <a:pt x="544" y="359"/>
                    <a:pt x="775" y="556"/>
                  </a:cubicBezTo>
                  <a:cubicBezTo>
                    <a:pt x="782" y="563"/>
                    <a:pt x="791" y="566"/>
                    <a:pt x="799" y="566"/>
                  </a:cubicBezTo>
                  <a:cubicBezTo>
                    <a:pt x="826" y="566"/>
                    <a:pt x="854" y="538"/>
                    <a:pt x="838" y="507"/>
                  </a:cubicBezTo>
                  <a:cubicBezTo>
                    <a:pt x="684" y="240"/>
                    <a:pt x="354" y="79"/>
                    <a:pt x="67" y="2"/>
                  </a:cubicBezTo>
                  <a:cubicBezTo>
                    <a:pt x="63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4378950" y="4225350"/>
              <a:ext cx="17500" cy="14350"/>
            </a:xfrm>
            <a:custGeom>
              <a:avLst/>
              <a:gdLst/>
              <a:ahLst/>
              <a:cxnLst/>
              <a:rect l="l" t="t" r="r" b="b"/>
              <a:pathLst>
                <a:path w="700" h="574" extrusionOk="0">
                  <a:moveTo>
                    <a:pt x="84" y="0"/>
                  </a:moveTo>
                  <a:cubicBezTo>
                    <a:pt x="34" y="0"/>
                    <a:pt x="1" y="76"/>
                    <a:pt x="55" y="106"/>
                  </a:cubicBezTo>
                  <a:cubicBezTo>
                    <a:pt x="258" y="232"/>
                    <a:pt x="433" y="393"/>
                    <a:pt x="608" y="561"/>
                  </a:cubicBezTo>
                  <a:cubicBezTo>
                    <a:pt x="617" y="570"/>
                    <a:pt x="627" y="573"/>
                    <a:pt x="637" y="573"/>
                  </a:cubicBezTo>
                  <a:cubicBezTo>
                    <a:pt x="668" y="573"/>
                    <a:pt x="700" y="537"/>
                    <a:pt x="678" y="505"/>
                  </a:cubicBezTo>
                  <a:cubicBezTo>
                    <a:pt x="545" y="281"/>
                    <a:pt x="335" y="127"/>
                    <a:pt x="111" y="8"/>
                  </a:cubicBezTo>
                  <a:cubicBezTo>
                    <a:pt x="101" y="3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4411925" y="4201525"/>
              <a:ext cx="15500" cy="28000"/>
            </a:xfrm>
            <a:custGeom>
              <a:avLst/>
              <a:gdLst/>
              <a:ahLst/>
              <a:cxnLst/>
              <a:rect l="l" t="t" r="r" b="b"/>
              <a:pathLst>
                <a:path w="620" h="1120" extrusionOk="0">
                  <a:moveTo>
                    <a:pt x="33" y="0"/>
                  </a:moveTo>
                  <a:cubicBezTo>
                    <a:pt x="18" y="0"/>
                    <a:pt x="1" y="20"/>
                    <a:pt x="11" y="36"/>
                  </a:cubicBezTo>
                  <a:cubicBezTo>
                    <a:pt x="228" y="365"/>
                    <a:pt x="397" y="715"/>
                    <a:pt x="523" y="1087"/>
                  </a:cubicBezTo>
                  <a:cubicBezTo>
                    <a:pt x="529" y="1110"/>
                    <a:pt x="547" y="1120"/>
                    <a:pt x="566" y="1120"/>
                  </a:cubicBezTo>
                  <a:cubicBezTo>
                    <a:pt x="593" y="1120"/>
                    <a:pt x="619" y="1099"/>
                    <a:pt x="607" y="1066"/>
                  </a:cubicBezTo>
                  <a:cubicBezTo>
                    <a:pt x="488" y="673"/>
                    <a:pt x="299" y="323"/>
                    <a:pt x="46" y="8"/>
                  </a:cubicBezTo>
                  <a:cubicBezTo>
                    <a:pt x="43" y="2"/>
                    <a:pt x="38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4440900" y="4189800"/>
              <a:ext cx="12600" cy="34175"/>
            </a:xfrm>
            <a:custGeom>
              <a:avLst/>
              <a:gdLst/>
              <a:ahLst/>
              <a:cxnLst/>
              <a:rect l="l" t="t" r="r" b="b"/>
              <a:pathLst>
                <a:path w="504" h="1367" extrusionOk="0">
                  <a:moveTo>
                    <a:pt x="55" y="0"/>
                  </a:moveTo>
                  <a:cubicBezTo>
                    <a:pt x="27" y="0"/>
                    <a:pt x="0" y="19"/>
                    <a:pt x="9" y="49"/>
                  </a:cubicBezTo>
                  <a:cubicBezTo>
                    <a:pt x="163" y="477"/>
                    <a:pt x="261" y="918"/>
                    <a:pt x="422" y="1339"/>
                  </a:cubicBezTo>
                  <a:cubicBezTo>
                    <a:pt x="430" y="1358"/>
                    <a:pt x="445" y="1366"/>
                    <a:pt x="460" y="1366"/>
                  </a:cubicBezTo>
                  <a:cubicBezTo>
                    <a:pt x="482" y="1366"/>
                    <a:pt x="503" y="1347"/>
                    <a:pt x="499" y="1318"/>
                  </a:cubicBezTo>
                  <a:cubicBezTo>
                    <a:pt x="443" y="876"/>
                    <a:pt x="261" y="441"/>
                    <a:pt x="100" y="28"/>
                  </a:cubicBezTo>
                  <a:cubicBezTo>
                    <a:pt x="91" y="8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4455850" y="4203725"/>
              <a:ext cx="6475" cy="15200"/>
            </a:xfrm>
            <a:custGeom>
              <a:avLst/>
              <a:gdLst/>
              <a:ahLst/>
              <a:cxnLst/>
              <a:rect l="l" t="t" r="r" b="b"/>
              <a:pathLst>
                <a:path w="259" h="608" extrusionOk="0">
                  <a:moveTo>
                    <a:pt x="79" y="0"/>
                  </a:moveTo>
                  <a:cubicBezTo>
                    <a:pt x="40" y="0"/>
                    <a:pt x="1" y="31"/>
                    <a:pt x="13" y="81"/>
                  </a:cubicBezTo>
                  <a:cubicBezTo>
                    <a:pt x="55" y="249"/>
                    <a:pt x="83" y="431"/>
                    <a:pt x="160" y="585"/>
                  </a:cubicBezTo>
                  <a:cubicBezTo>
                    <a:pt x="171" y="601"/>
                    <a:pt x="187" y="608"/>
                    <a:pt x="203" y="608"/>
                  </a:cubicBezTo>
                  <a:cubicBezTo>
                    <a:pt x="231" y="608"/>
                    <a:pt x="259" y="588"/>
                    <a:pt x="259" y="557"/>
                  </a:cubicBezTo>
                  <a:cubicBezTo>
                    <a:pt x="252" y="382"/>
                    <a:pt x="189" y="214"/>
                    <a:pt x="139" y="46"/>
                  </a:cubicBezTo>
                  <a:cubicBezTo>
                    <a:pt x="131" y="14"/>
                    <a:pt x="105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4467575" y="4194525"/>
              <a:ext cx="9300" cy="29400"/>
            </a:xfrm>
            <a:custGeom>
              <a:avLst/>
              <a:gdLst/>
              <a:ahLst/>
              <a:cxnLst/>
              <a:rect l="l" t="t" r="r" b="b"/>
              <a:pathLst>
                <a:path w="372" h="1176" extrusionOk="0">
                  <a:moveTo>
                    <a:pt x="50" y="0"/>
                  </a:moveTo>
                  <a:cubicBezTo>
                    <a:pt x="25" y="0"/>
                    <a:pt x="0" y="22"/>
                    <a:pt x="14" y="49"/>
                  </a:cubicBezTo>
                  <a:cubicBezTo>
                    <a:pt x="161" y="414"/>
                    <a:pt x="154" y="764"/>
                    <a:pt x="203" y="1143"/>
                  </a:cubicBezTo>
                  <a:cubicBezTo>
                    <a:pt x="207" y="1162"/>
                    <a:pt x="225" y="1176"/>
                    <a:pt x="241" y="1176"/>
                  </a:cubicBezTo>
                  <a:cubicBezTo>
                    <a:pt x="254" y="1176"/>
                    <a:pt x="267" y="1168"/>
                    <a:pt x="273" y="1150"/>
                  </a:cubicBezTo>
                  <a:cubicBezTo>
                    <a:pt x="371" y="785"/>
                    <a:pt x="238" y="351"/>
                    <a:pt x="84" y="21"/>
                  </a:cubicBezTo>
                  <a:cubicBezTo>
                    <a:pt x="77" y="7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4486825" y="4213825"/>
              <a:ext cx="2825" cy="9725"/>
            </a:xfrm>
            <a:custGeom>
              <a:avLst/>
              <a:gdLst/>
              <a:ahLst/>
              <a:cxnLst/>
              <a:rect l="l" t="t" r="r" b="b"/>
              <a:pathLst>
                <a:path w="113" h="389" extrusionOk="0">
                  <a:moveTo>
                    <a:pt x="57" y="1"/>
                  </a:moveTo>
                  <a:cubicBezTo>
                    <a:pt x="32" y="1"/>
                    <a:pt x="8" y="17"/>
                    <a:pt x="8" y="48"/>
                  </a:cubicBezTo>
                  <a:lnTo>
                    <a:pt x="8" y="209"/>
                  </a:lnTo>
                  <a:cubicBezTo>
                    <a:pt x="8" y="258"/>
                    <a:pt x="1" y="307"/>
                    <a:pt x="15" y="357"/>
                  </a:cubicBezTo>
                  <a:cubicBezTo>
                    <a:pt x="22" y="378"/>
                    <a:pt x="39" y="388"/>
                    <a:pt x="57" y="388"/>
                  </a:cubicBezTo>
                  <a:cubicBezTo>
                    <a:pt x="74" y="388"/>
                    <a:pt x="92" y="378"/>
                    <a:pt x="99" y="357"/>
                  </a:cubicBezTo>
                  <a:cubicBezTo>
                    <a:pt x="113" y="307"/>
                    <a:pt x="106" y="258"/>
                    <a:pt x="106" y="209"/>
                  </a:cubicBezTo>
                  <a:lnTo>
                    <a:pt x="106" y="48"/>
                  </a:lnTo>
                  <a:cubicBezTo>
                    <a:pt x="106" y="17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4508725" y="4212725"/>
              <a:ext cx="7750" cy="21100"/>
            </a:xfrm>
            <a:custGeom>
              <a:avLst/>
              <a:gdLst/>
              <a:ahLst/>
              <a:cxnLst/>
              <a:rect l="l" t="t" r="r" b="b"/>
              <a:pathLst>
                <a:path w="310" h="844" extrusionOk="0">
                  <a:moveTo>
                    <a:pt x="210" y="0"/>
                  </a:moveTo>
                  <a:cubicBezTo>
                    <a:pt x="185" y="0"/>
                    <a:pt x="159" y="19"/>
                    <a:pt x="155" y="50"/>
                  </a:cubicBezTo>
                  <a:cubicBezTo>
                    <a:pt x="141" y="176"/>
                    <a:pt x="155" y="295"/>
                    <a:pt x="134" y="422"/>
                  </a:cubicBezTo>
                  <a:cubicBezTo>
                    <a:pt x="113" y="548"/>
                    <a:pt x="71" y="667"/>
                    <a:pt x="15" y="786"/>
                  </a:cubicBezTo>
                  <a:cubicBezTo>
                    <a:pt x="1" y="815"/>
                    <a:pt x="28" y="843"/>
                    <a:pt x="54" y="843"/>
                  </a:cubicBezTo>
                  <a:cubicBezTo>
                    <a:pt x="66" y="843"/>
                    <a:pt x="78" y="837"/>
                    <a:pt x="85" y="821"/>
                  </a:cubicBezTo>
                  <a:cubicBezTo>
                    <a:pt x="204" y="597"/>
                    <a:pt x="309" y="295"/>
                    <a:pt x="253" y="36"/>
                  </a:cubicBezTo>
                  <a:cubicBezTo>
                    <a:pt x="247" y="1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4525175" y="4233025"/>
              <a:ext cx="3025" cy="6025"/>
            </a:xfrm>
            <a:custGeom>
              <a:avLst/>
              <a:gdLst/>
              <a:ahLst/>
              <a:cxnLst/>
              <a:rect l="l" t="t" r="r" b="b"/>
              <a:pathLst>
                <a:path w="121" h="241" extrusionOk="0">
                  <a:moveTo>
                    <a:pt x="89" y="1"/>
                  </a:moveTo>
                  <a:cubicBezTo>
                    <a:pt x="80" y="1"/>
                    <a:pt x="70" y="5"/>
                    <a:pt x="65" y="16"/>
                  </a:cubicBezTo>
                  <a:cubicBezTo>
                    <a:pt x="37" y="72"/>
                    <a:pt x="23" y="128"/>
                    <a:pt x="9" y="191"/>
                  </a:cubicBezTo>
                  <a:cubicBezTo>
                    <a:pt x="0" y="221"/>
                    <a:pt x="25" y="240"/>
                    <a:pt x="49" y="240"/>
                  </a:cubicBezTo>
                  <a:cubicBezTo>
                    <a:pt x="65" y="240"/>
                    <a:pt x="80" y="232"/>
                    <a:pt x="86" y="212"/>
                  </a:cubicBezTo>
                  <a:cubicBezTo>
                    <a:pt x="107" y="149"/>
                    <a:pt x="114" y="93"/>
                    <a:pt x="121" y="30"/>
                  </a:cubicBezTo>
                  <a:cubicBezTo>
                    <a:pt x="121" y="13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4532100" y="4243425"/>
              <a:ext cx="4650" cy="6275"/>
            </a:xfrm>
            <a:custGeom>
              <a:avLst/>
              <a:gdLst/>
              <a:ahLst/>
              <a:cxnLst/>
              <a:rect l="l" t="t" r="r" b="b"/>
              <a:pathLst>
                <a:path w="186" h="251" extrusionOk="0">
                  <a:moveTo>
                    <a:pt x="135" y="0"/>
                  </a:moveTo>
                  <a:cubicBezTo>
                    <a:pt x="127" y="0"/>
                    <a:pt x="118" y="4"/>
                    <a:pt x="110" y="14"/>
                  </a:cubicBezTo>
                  <a:cubicBezTo>
                    <a:pt x="68" y="63"/>
                    <a:pt x="40" y="119"/>
                    <a:pt x="19" y="175"/>
                  </a:cubicBezTo>
                  <a:cubicBezTo>
                    <a:pt x="0" y="217"/>
                    <a:pt x="41" y="250"/>
                    <a:pt x="79" y="250"/>
                  </a:cubicBezTo>
                  <a:cubicBezTo>
                    <a:pt x="97" y="250"/>
                    <a:pt x="115" y="242"/>
                    <a:pt x="124" y="224"/>
                  </a:cubicBezTo>
                  <a:cubicBezTo>
                    <a:pt x="145" y="168"/>
                    <a:pt x="173" y="119"/>
                    <a:pt x="180" y="56"/>
                  </a:cubicBezTo>
                  <a:cubicBezTo>
                    <a:pt x="185" y="30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4397725" y="4223050"/>
              <a:ext cx="11500" cy="11775"/>
            </a:xfrm>
            <a:custGeom>
              <a:avLst/>
              <a:gdLst/>
              <a:ahLst/>
              <a:cxnLst/>
              <a:rect l="l" t="t" r="r" b="b"/>
              <a:pathLst>
                <a:path w="460" h="471" extrusionOk="0">
                  <a:moveTo>
                    <a:pt x="59" y="1"/>
                  </a:moveTo>
                  <a:cubicBezTo>
                    <a:pt x="29" y="1"/>
                    <a:pt x="1" y="40"/>
                    <a:pt x="33" y="72"/>
                  </a:cubicBezTo>
                  <a:cubicBezTo>
                    <a:pt x="145" y="198"/>
                    <a:pt x="250" y="338"/>
                    <a:pt x="369" y="457"/>
                  </a:cubicBezTo>
                  <a:cubicBezTo>
                    <a:pt x="380" y="466"/>
                    <a:pt x="392" y="470"/>
                    <a:pt x="403" y="470"/>
                  </a:cubicBezTo>
                  <a:cubicBezTo>
                    <a:pt x="435" y="470"/>
                    <a:pt x="460" y="439"/>
                    <a:pt x="439" y="408"/>
                  </a:cubicBezTo>
                  <a:cubicBezTo>
                    <a:pt x="355" y="254"/>
                    <a:pt x="215" y="128"/>
                    <a:pt x="89" y="16"/>
                  </a:cubicBezTo>
                  <a:cubicBezTo>
                    <a:pt x="80" y="5"/>
                    <a:pt x="69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4370375" y="4276675"/>
              <a:ext cx="13950" cy="5850"/>
            </a:xfrm>
            <a:custGeom>
              <a:avLst/>
              <a:gdLst/>
              <a:ahLst/>
              <a:cxnLst/>
              <a:rect l="l" t="t" r="r" b="b"/>
              <a:pathLst>
                <a:path w="558" h="234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201" y="120"/>
                    <a:pt x="349" y="183"/>
                    <a:pt x="503" y="232"/>
                  </a:cubicBezTo>
                  <a:cubicBezTo>
                    <a:pt x="505" y="233"/>
                    <a:pt x="508" y="233"/>
                    <a:pt x="510" y="233"/>
                  </a:cubicBezTo>
                  <a:cubicBezTo>
                    <a:pt x="546" y="233"/>
                    <a:pt x="557" y="182"/>
                    <a:pt x="531" y="162"/>
                  </a:cubicBezTo>
                  <a:cubicBezTo>
                    <a:pt x="391" y="71"/>
                    <a:pt x="236" y="29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4436550" y="4296125"/>
              <a:ext cx="11050" cy="19500"/>
            </a:xfrm>
            <a:custGeom>
              <a:avLst/>
              <a:gdLst/>
              <a:ahLst/>
              <a:cxnLst/>
              <a:rect l="l" t="t" r="r" b="b"/>
              <a:pathLst>
                <a:path w="442" h="780" extrusionOk="0">
                  <a:moveTo>
                    <a:pt x="218" y="1"/>
                  </a:moveTo>
                  <a:cubicBezTo>
                    <a:pt x="215" y="1"/>
                    <a:pt x="213" y="1"/>
                    <a:pt x="211" y="1"/>
                  </a:cubicBezTo>
                  <a:cubicBezTo>
                    <a:pt x="98" y="1"/>
                    <a:pt x="0" y="176"/>
                    <a:pt x="7" y="394"/>
                  </a:cubicBezTo>
                  <a:cubicBezTo>
                    <a:pt x="7" y="604"/>
                    <a:pt x="112" y="779"/>
                    <a:pt x="225" y="779"/>
                  </a:cubicBezTo>
                  <a:cubicBezTo>
                    <a:pt x="344" y="772"/>
                    <a:pt x="442" y="597"/>
                    <a:pt x="435" y="387"/>
                  </a:cubicBezTo>
                  <a:cubicBezTo>
                    <a:pt x="435" y="174"/>
                    <a:pt x="334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4506800" y="4288250"/>
              <a:ext cx="10900" cy="19475"/>
            </a:xfrm>
            <a:custGeom>
              <a:avLst/>
              <a:gdLst/>
              <a:ahLst/>
              <a:cxnLst/>
              <a:rect l="l" t="t" r="r" b="b"/>
              <a:pathLst>
                <a:path w="436" h="779" extrusionOk="0">
                  <a:moveTo>
                    <a:pt x="218" y="1"/>
                  </a:moveTo>
                  <a:cubicBezTo>
                    <a:pt x="102" y="1"/>
                    <a:pt x="8" y="173"/>
                    <a:pt x="1" y="386"/>
                  </a:cubicBezTo>
                  <a:cubicBezTo>
                    <a:pt x="1" y="596"/>
                    <a:pt x="92" y="772"/>
                    <a:pt x="211" y="779"/>
                  </a:cubicBezTo>
                  <a:cubicBezTo>
                    <a:pt x="330" y="779"/>
                    <a:pt x="428" y="603"/>
                    <a:pt x="428" y="393"/>
                  </a:cubicBezTo>
                  <a:cubicBezTo>
                    <a:pt x="435" y="176"/>
                    <a:pt x="344" y="1"/>
                    <a:pt x="225" y="1"/>
                  </a:cubicBezTo>
                  <a:cubicBezTo>
                    <a:pt x="223" y="1"/>
                    <a:pt x="22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4532575" y="4471175"/>
              <a:ext cx="131775" cy="428050"/>
            </a:xfrm>
            <a:custGeom>
              <a:avLst/>
              <a:gdLst/>
              <a:ahLst/>
              <a:cxnLst/>
              <a:rect l="l" t="t" r="r" b="b"/>
              <a:pathLst>
                <a:path w="5271" h="17122" extrusionOk="0">
                  <a:moveTo>
                    <a:pt x="1276" y="1"/>
                  </a:moveTo>
                  <a:cubicBezTo>
                    <a:pt x="1276" y="1"/>
                    <a:pt x="0" y="568"/>
                    <a:pt x="308" y="2117"/>
                  </a:cubicBezTo>
                  <a:cubicBezTo>
                    <a:pt x="505" y="3126"/>
                    <a:pt x="771" y="4115"/>
                    <a:pt x="946" y="5131"/>
                  </a:cubicBezTo>
                  <a:cubicBezTo>
                    <a:pt x="1086" y="5944"/>
                    <a:pt x="1114" y="6778"/>
                    <a:pt x="1163" y="7612"/>
                  </a:cubicBezTo>
                  <a:cubicBezTo>
                    <a:pt x="1269" y="9511"/>
                    <a:pt x="1479" y="11410"/>
                    <a:pt x="1689" y="13303"/>
                  </a:cubicBezTo>
                  <a:cubicBezTo>
                    <a:pt x="1815" y="14417"/>
                    <a:pt x="1948" y="15545"/>
                    <a:pt x="2313" y="16604"/>
                  </a:cubicBezTo>
                  <a:cubicBezTo>
                    <a:pt x="2390" y="16821"/>
                    <a:pt x="2502" y="17059"/>
                    <a:pt x="2719" y="17108"/>
                  </a:cubicBezTo>
                  <a:cubicBezTo>
                    <a:pt x="2754" y="17117"/>
                    <a:pt x="2788" y="17121"/>
                    <a:pt x="2823" y="17121"/>
                  </a:cubicBezTo>
                  <a:cubicBezTo>
                    <a:pt x="2924" y="17121"/>
                    <a:pt x="3025" y="17089"/>
                    <a:pt x="3119" y="17052"/>
                  </a:cubicBezTo>
                  <a:cubicBezTo>
                    <a:pt x="3581" y="16891"/>
                    <a:pt x="4037" y="16737"/>
                    <a:pt x="4499" y="16576"/>
                  </a:cubicBezTo>
                  <a:cubicBezTo>
                    <a:pt x="4668" y="16520"/>
                    <a:pt x="4836" y="16456"/>
                    <a:pt x="4948" y="16323"/>
                  </a:cubicBezTo>
                  <a:cubicBezTo>
                    <a:pt x="5053" y="16190"/>
                    <a:pt x="5088" y="16022"/>
                    <a:pt x="5102" y="15854"/>
                  </a:cubicBezTo>
                  <a:cubicBezTo>
                    <a:pt x="5270" y="14347"/>
                    <a:pt x="4506" y="12868"/>
                    <a:pt x="4513" y="11347"/>
                  </a:cubicBezTo>
                  <a:cubicBezTo>
                    <a:pt x="4513" y="10660"/>
                    <a:pt x="4668" y="9974"/>
                    <a:pt x="4556" y="9294"/>
                  </a:cubicBezTo>
                  <a:cubicBezTo>
                    <a:pt x="4457" y="8649"/>
                    <a:pt x="4121" y="8067"/>
                    <a:pt x="3960" y="7430"/>
                  </a:cubicBezTo>
                  <a:cubicBezTo>
                    <a:pt x="3679" y="6301"/>
                    <a:pt x="3988" y="5096"/>
                    <a:pt x="3806" y="3946"/>
                  </a:cubicBezTo>
                  <a:cubicBezTo>
                    <a:pt x="3665" y="3014"/>
                    <a:pt x="2551" y="512"/>
                    <a:pt x="1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4272025" y="4559125"/>
              <a:ext cx="78525" cy="100300"/>
            </a:xfrm>
            <a:custGeom>
              <a:avLst/>
              <a:gdLst/>
              <a:ahLst/>
              <a:cxnLst/>
              <a:rect l="l" t="t" r="r" b="b"/>
              <a:pathLst>
                <a:path w="3141" h="4012" extrusionOk="0">
                  <a:moveTo>
                    <a:pt x="246" y="1"/>
                  </a:moveTo>
                  <a:cubicBezTo>
                    <a:pt x="239" y="190"/>
                    <a:pt x="239" y="393"/>
                    <a:pt x="225" y="576"/>
                  </a:cubicBezTo>
                  <a:cubicBezTo>
                    <a:pt x="0" y="653"/>
                    <a:pt x="106" y="1318"/>
                    <a:pt x="120" y="1564"/>
                  </a:cubicBezTo>
                  <a:cubicBezTo>
                    <a:pt x="127" y="1683"/>
                    <a:pt x="134" y="1802"/>
                    <a:pt x="190" y="1907"/>
                  </a:cubicBezTo>
                  <a:cubicBezTo>
                    <a:pt x="246" y="2019"/>
                    <a:pt x="344" y="2110"/>
                    <a:pt x="442" y="2187"/>
                  </a:cubicBezTo>
                  <a:cubicBezTo>
                    <a:pt x="596" y="2321"/>
                    <a:pt x="757" y="2454"/>
                    <a:pt x="911" y="2580"/>
                  </a:cubicBezTo>
                  <a:cubicBezTo>
                    <a:pt x="954" y="2615"/>
                    <a:pt x="996" y="2657"/>
                    <a:pt x="1017" y="2706"/>
                  </a:cubicBezTo>
                  <a:cubicBezTo>
                    <a:pt x="1038" y="2748"/>
                    <a:pt x="1045" y="2804"/>
                    <a:pt x="1045" y="2853"/>
                  </a:cubicBezTo>
                  <a:cubicBezTo>
                    <a:pt x="1059" y="3155"/>
                    <a:pt x="1073" y="3463"/>
                    <a:pt x="1087" y="3771"/>
                  </a:cubicBezTo>
                  <a:cubicBezTo>
                    <a:pt x="1346" y="3919"/>
                    <a:pt x="1640" y="3996"/>
                    <a:pt x="1942" y="4010"/>
                  </a:cubicBezTo>
                  <a:cubicBezTo>
                    <a:pt x="1961" y="4011"/>
                    <a:pt x="1980" y="4012"/>
                    <a:pt x="1999" y="4012"/>
                  </a:cubicBezTo>
                  <a:cubicBezTo>
                    <a:pt x="2073" y="4012"/>
                    <a:pt x="2147" y="4000"/>
                    <a:pt x="2208" y="3961"/>
                  </a:cubicBezTo>
                  <a:cubicBezTo>
                    <a:pt x="2285" y="3919"/>
                    <a:pt x="2341" y="3827"/>
                    <a:pt x="2383" y="3750"/>
                  </a:cubicBezTo>
                  <a:lnTo>
                    <a:pt x="2958" y="2755"/>
                  </a:lnTo>
                  <a:cubicBezTo>
                    <a:pt x="3049" y="2594"/>
                    <a:pt x="3140" y="2426"/>
                    <a:pt x="3119" y="2244"/>
                  </a:cubicBezTo>
                  <a:cubicBezTo>
                    <a:pt x="3070" y="1977"/>
                    <a:pt x="2790" y="1830"/>
                    <a:pt x="2544" y="1704"/>
                  </a:cubicBezTo>
                  <a:cubicBezTo>
                    <a:pt x="1823" y="1339"/>
                    <a:pt x="1150" y="779"/>
                    <a:pt x="855" y="22"/>
                  </a:cubicBezTo>
                  <a:cubicBezTo>
                    <a:pt x="652" y="15"/>
                    <a:pt x="449" y="8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4304600" y="4438675"/>
              <a:ext cx="295875" cy="454475"/>
            </a:xfrm>
            <a:custGeom>
              <a:avLst/>
              <a:gdLst/>
              <a:ahLst/>
              <a:cxnLst/>
              <a:rect l="l" t="t" r="r" b="b"/>
              <a:pathLst>
                <a:path w="11835" h="18179" extrusionOk="0">
                  <a:moveTo>
                    <a:pt x="3599" y="0"/>
                  </a:moveTo>
                  <a:cubicBezTo>
                    <a:pt x="3593" y="0"/>
                    <a:pt x="3587" y="1"/>
                    <a:pt x="3582" y="4"/>
                  </a:cubicBezTo>
                  <a:cubicBezTo>
                    <a:pt x="2566" y="523"/>
                    <a:pt x="814" y="1385"/>
                    <a:pt x="709" y="1567"/>
                  </a:cubicBezTo>
                  <a:cubicBezTo>
                    <a:pt x="653" y="1665"/>
                    <a:pt x="1094" y="11610"/>
                    <a:pt x="1368" y="13516"/>
                  </a:cubicBezTo>
                  <a:cubicBezTo>
                    <a:pt x="1578" y="14974"/>
                    <a:pt x="127" y="16642"/>
                    <a:pt x="1" y="18114"/>
                  </a:cubicBezTo>
                  <a:cubicBezTo>
                    <a:pt x="806" y="18160"/>
                    <a:pt x="1799" y="18178"/>
                    <a:pt x="2863" y="18178"/>
                  </a:cubicBezTo>
                  <a:cubicBezTo>
                    <a:pt x="6846" y="18178"/>
                    <a:pt x="11835" y="17917"/>
                    <a:pt x="11796" y="17834"/>
                  </a:cubicBezTo>
                  <a:cubicBezTo>
                    <a:pt x="9084" y="11883"/>
                    <a:pt x="11285" y="11757"/>
                    <a:pt x="11502" y="8414"/>
                  </a:cubicBezTo>
                  <a:cubicBezTo>
                    <a:pt x="11656" y="5996"/>
                    <a:pt x="9652" y="4805"/>
                    <a:pt x="10395" y="1301"/>
                  </a:cubicBezTo>
                  <a:cubicBezTo>
                    <a:pt x="9596" y="950"/>
                    <a:pt x="7802" y="193"/>
                    <a:pt x="7801" y="193"/>
                  </a:cubicBezTo>
                  <a:lnTo>
                    <a:pt x="7801" y="193"/>
                  </a:lnTo>
                  <a:cubicBezTo>
                    <a:pt x="7963" y="1763"/>
                    <a:pt x="7227" y="4812"/>
                    <a:pt x="6694" y="4819"/>
                  </a:cubicBezTo>
                  <a:cubicBezTo>
                    <a:pt x="6691" y="4819"/>
                    <a:pt x="6688" y="4819"/>
                    <a:pt x="6684" y="4819"/>
                  </a:cubicBezTo>
                  <a:cubicBezTo>
                    <a:pt x="5533" y="4819"/>
                    <a:pt x="3955" y="0"/>
                    <a:pt x="3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4446875" y="4593550"/>
              <a:ext cx="107100" cy="111000"/>
            </a:xfrm>
            <a:custGeom>
              <a:avLst/>
              <a:gdLst/>
              <a:ahLst/>
              <a:cxnLst/>
              <a:rect l="l" t="t" r="r" b="b"/>
              <a:pathLst>
                <a:path w="4284" h="4440" extrusionOk="0">
                  <a:moveTo>
                    <a:pt x="2651" y="0"/>
                  </a:moveTo>
                  <a:cubicBezTo>
                    <a:pt x="2421" y="0"/>
                    <a:pt x="2199" y="81"/>
                    <a:pt x="2188" y="89"/>
                  </a:cubicBezTo>
                  <a:cubicBezTo>
                    <a:pt x="1893" y="279"/>
                    <a:pt x="1958" y="652"/>
                    <a:pt x="1819" y="652"/>
                  </a:cubicBezTo>
                  <a:cubicBezTo>
                    <a:pt x="1799" y="652"/>
                    <a:pt x="1775" y="645"/>
                    <a:pt x="1746" y="628"/>
                  </a:cubicBezTo>
                  <a:cubicBezTo>
                    <a:pt x="1673" y="589"/>
                    <a:pt x="1604" y="573"/>
                    <a:pt x="1541" y="573"/>
                  </a:cubicBezTo>
                  <a:cubicBezTo>
                    <a:pt x="1306" y="573"/>
                    <a:pt x="1144" y="796"/>
                    <a:pt x="1094" y="923"/>
                  </a:cubicBezTo>
                  <a:cubicBezTo>
                    <a:pt x="968" y="1231"/>
                    <a:pt x="1332" y="1581"/>
                    <a:pt x="1045" y="2086"/>
                  </a:cubicBezTo>
                  <a:cubicBezTo>
                    <a:pt x="653" y="2794"/>
                    <a:pt x="1" y="3446"/>
                    <a:pt x="148" y="4266"/>
                  </a:cubicBezTo>
                  <a:cubicBezTo>
                    <a:pt x="162" y="4308"/>
                    <a:pt x="169" y="4350"/>
                    <a:pt x="204" y="4385"/>
                  </a:cubicBezTo>
                  <a:cubicBezTo>
                    <a:pt x="232" y="4406"/>
                    <a:pt x="274" y="4413"/>
                    <a:pt x="309" y="4420"/>
                  </a:cubicBezTo>
                  <a:cubicBezTo>
                    <a:pt x="388" y="4433"/>
                    <a:pt x="467" y="4439"/>
                    <a:pt x="546" y="4439"/>
                  </a:cubicBezTo>
                  <a:cubicBezTo>
                    <a:pt x="933" y="4439"/>
                    <a:pt x="1322" y="4289"/>
                    <a:pt x="1648" y="4062"/>
                  </a:cubicBezTo>
                  <a:cubicBezTo>
                    <a:pt x="2033" y="3789"/>
                    <a:pt x="3099" y="3116"/>
                    <a:pt x="3379" y="2738"/>
                  </a:cubicBezTo>
                  <a:cubicBezTo>
                    <a:pt x="3547" y="2507"/>
                    <a:pt x="4283" y="1939"/>
                    <a:pt x="3891" y="1175"/>
                  </a:cubicBezTo>
                  <a:cubicBezTo>
                    <a:pt x="3771" y="951"/>
                    <a:pt x="3414" y="747"/>
                    <a:pt x="3099" y="208"/>
                  </a:cubicBezTo>
                  <a:cubicBezTo>
                    <a:pt x="3005" y="47"/>
                    <a:pt x="2825" y="0"/>
                    <a:pt x="2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4223850" y="4477350"/>
              <a:ext cx="269325" cy="356575"/>
            </a:xfrm>
            <a:custGeom>
              <a:avLst/>
              <a:gdLst/>
              <a:ahLst/>
              <a:cxnLst/>
              <a:rect l="l" t="t" r="r" b="b"/>
              <a:pathLst>
                <a:path w="10773" h="14263" extrusionOk="0">
                  <a:moveTo>
                    <a:pt x="4032" y="1"/>
                  </a:moveTo>
                  <a:cubicBezTo>
                    <a:pt x="4003" y="1"/>
                    <a:pt x="3974" y="5"/>
                    <a:pt x="3946" y="13"/>
                  </a:cubicBezTo>
                  <a:cubicBezTo>
                    <a:pt x="2229" y="532"/>
                    <a:pt x="1395" y="3216"/>
                    <a:pt x="1465" y="3503"/>
                  </a:cubicBezTo>
                  <a:cubicBezTo>
                    <a:pt x="1962" y="5388"/>
                    <a:pt x="0" y="6363"/>
                    <a:pt x="308" y="9790"/>
                  </a:cubicBezTo>
                  <a:cubicBezTo>
                    <a:pt x="336" y="10056"/>
                    <a:pt x="484" y="10287"/>
                    <a:pt x="554" y="10540"/>
                  </a:cubicBezTo>
                  <a:cubicBezTo>
                    <a:pt x="715" y="11107"/>
                    <a:pt x="680" y="11710"/>
                    <a:pt x="729" y="12299"/>
                  </a:cubicBezTo>
                  <a:cubicBezTo>
                    <a:pt x="785" y="12880"/>
                    <a:pt x="960" y="13504"/>
                    <a:pt x="1423" y="13869"/>
                  </a:cubicBezTo>
                  <a:cubicBezTo>
                    <a:pt x="1892" y="14240"/>
                    <a:pt x="2537" y="14261"/>
                    <a:pt x="3133" y="14261"/>
                  </a:cubicBezTo>
                  <a:cubicBezTo>
                    <a:pt x="3209" y="14262"/>
                    <a:pt x="3287" y="14262"/>
                    <a:pt x="3364" y="14262"/>
                  </a:cubicBezTo>
                  <a:cubicBezTo>
                    <a:pt x="4068" y="14262"/>
                    <a:pt x="4800" y="14217"/>
                    <a:pt x="5369" y="13813"/>
                  </a:cubicBezTo>
                  <a:cubicBezTo>
                    <a:pt x="5964" y="13392"/>
                    <a:pt x="6273" y="12656"/>
                    <a:pt x="6847" y="12208"/>
                  </a:cubicBezTo>
                  <a:cubicBezTo>
                    <a:pt x="7541" y="11668"/>
                    <a:pt x="8536" y="11598"/>
                    <a:pt x="9146" y="10974"/>
                  </a:cubicBezTo>
                  <a:cubicBezTo>
                    <a:pt x="9819" y="10280"/>
                    <a:pt x="9896" y="9040"/>
                    <a:pt x="10772" y="8633"/>
                  </a:cubicBezTo>
                  <a:cubicBezTo>
                    <a:pt x="10408" y="8143"/>
                    <a:pt x="10043" y="7652"/>
                    <a:pt x="9679" y="7155"/>
                  </a:cubicBezTo>
                  <a:cubicBezTo>
                    <a:pt x="9307" y="7485"/>
                    <a:pt x="8889" y="7842"/>
                    <a:pt x="8396" y="7842"/>
                  </a:cubicBezTo>
                  <a:cubicBezTo>
                    <a:pt x="8387" y="7842"/>
                    <a:pt x="8378" y="7842"/>
                    <a:pt x="8368" y="7841"/>
                  </a:cubicBezTo>
                  <a:cubicBezTo>
                    <a:pt x="8074" y="7835"/>
                    <a:pt x="7792" y="7706"/>
                    <a:pt x="7505" y="7706"/>
                  </a:cubicBezTo>
                  <a:cubicBezTo>
                    <a:pt x="7484" y="7706"/>
                    <a:pt x="7464" y="7707"/>
                    <a:pt x="7443" y="7708"/>
                  </a:cubicBezTo>
                  <a:cubicBezTo>
                    <a:pt x="7051" y="7729"/>
                    <a:pt x="6728" y="8010"/>
                    <a:pt x="6392" y="8206"/>
                  </a:cubicBezTo>
                  <a:cubicBezTo>
                    <a:pt x="5670" y="8626"/>
                    <a:pt x="4801" y="8682"/>
                    <a:pt x="3967" y="8731"/>
                  </a:cubicBezTo>
                  <a:cubicBezTo>
                    <a:pt x="4654" y="7764"/>
                    <a:pt x="4752" y="6657"/>
                    <a:pt x="5151" y="5458"/>
                  </a:cubicBezTo>
                  <a:cubicBezTo>
                    <a:pt x="5502" y="4386"/>
                    <a:pt x="5663" y="3279"/>
                    <a:pt x="5642" y="2150"/>
                  </a:cubicBezTo>
                  <a:cubicBezTo>
                    <a:pt x="5642" y="1902"/>
                    <a:pt x="4680" y="1"/>
                    <a:pt x="4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4272550" y="4703000"/>
              <a:ext cx="27850" cy="72775"/>
            </a:xfrm>
            <a:custGeom>
              <a:avLst/>
              <a:gdLst/>
              <a:ahLst/>
              <a:cxnLst/>
              <a:rect l="l" t="t" r="r" b="b"/>
              <a:pathLst>
                <a:path w="1114" h="2911" extrusionOk="0">
                  <a:moveTo>
                    <a:pt x="1029" y="0"/>
                  </a:moveTo>
                  <a:cubicBezTo>
                    <a:pt x="1017" y="0"/>
                    <a:pt x="1005" y="4"/>
                    <a:pt x="996" y="14"/>
                  </a:cubicBezTo>
                  <a:cubicBezTo>
                    <a:pt x="330" y="806"/>
                    <a:pt x="14" y="1829"/>
                    <a:pt x="0" y="2852"/>
                  </a:cubicBezTo>
                  <a:cubicBezTo>
                    <a:pt x="0" y="2891"/>
                    <a:pt x="30" y="2910"/>
                    <a:pt x="60" y="2910"/>
                  </a:cubicBezTo>
                  <a:cubicBezTo>
                    <a:pt x="90" y="2910"/>
                    <a:pt x="120" y="2891"/>
                    <a:pt x="120" y="2852"/>
                  </a:cubicBezTo>
                  <a:cubicBezTo>
                    <a:pt x="148" y="1829"/>
                    <a:pt x="512" y="918"/>
                    <a:pt x="1087" y="84"/>
                  </a:cubicBezTo>
                  <a:cubicBezTo>
                    <a:pt x="1114" y="46"/>
                    <a:pt x="107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4292525" y="4704550"/>
              <a:ext cx="18500" cy="62550"/>
            </a:xfrm>
            <a:custGeom>
              <a:avLst/>
              <a:gdLst/>
              <a:ahLst/>
              <a:cxnLst/>
              <a:rect l="l" t="t" r="r" b="b"/>
              <a:pathLst>
                <a:path w="740" h="2502" extrusionOk="0">
                  <a:moveTo>
                    <a:pt x="614" y="0"/>
                  </a:moveTo>
                  <a:cubicBezTo>
                    <a:pt x="586" y="0"/>
                    <a:pt x="558" y="15"/>
                    <a:pt x="540" y="50"/>
                  </a:cubicBezTo>
                  <a:cubicBezTo>
                    <a:pt x="141" y="765"/>
                    <a:pt x="0" y="1683"/>
                    <a:pt x="358" y="2447"/>
                  </a:cubicBezTo>
                  <a:cubicBezTo>
                    <a:pt x="377" y="2485"/>
                    <a:pt x="408" y="2502"/>
                    <a:pt x="440" y="2502"/>
                  </a:cubicBezTo>
                  <a:cubicBezTo>
                    <a:pt x="499" y="2502"/>
                    <a:pt x="561" y="2443"/>
                    <a:pt x="547" y="2370"/>
                  </a:cubicBezTo>
                  <a:cubicBezTo>
                    <a:pt x="351" y="1592"/>
                    <a:pt x="323" y="884"/>
                    <a:pt x="701" y="141"/>
                  </a:cubicBezTo>
                  <a:cubicBezTo>
                    <a:pt x="740" y="69"/>
                    <a:pt x="676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4450650" y="4669475"/>
              <a:ext cx="16925" cy="11725"/>
            </a:xfrm>
            <a:custGeom>
              <a:avLst/>
              <a:gdLst/>
              <a:ahLst/>
              <a:cxnLst/>
              <a:rect l="l" t="t" r="r" b="b"/>
              <a:pathLst>
                <a:path w="677" h="469" extrusionOk="0">
                  <a:moveTo>
                    <a:pt x="566" y="1"/>
                  </a:moveTo>
                  <a:cubicBezTo>
                    <a:pt x="476" y="1"/>
                    <a:pt x="378" y="78"/>
                    <a:pt x="312" y="121"/>
                  </a:cubicBezTo>
                  <a:cubicBezTo>
                    <a:pt x="207" y="184"/>
                    <a:pt x="88" y="261"/>
                    <a:pt x="25" y="374"/>
                  </a:cubicBezTo>
                  <a:cubicBezTo>
                    <a:pt x="1" y="410"/>
                    <a:pt x="30" y="469"/>
                    <a:pt x="75" y="469"/>
                  </a:cubicBezTo>
                  <a:cubicBezTo>
                    <a:pt x="81" y="469"/>
                    <a:pt x="88" y="467"/>
                    <a:pt x="95" y="465"/>
                  </a:cubicBezTo>
                  <a:cubicBezTo>
                    <a:pt x="207" y="423"/>
                    <a:pt x="305" y="346"/>
                    <a:pt x="411" y="282"/>
                  </a:cubicBezTo>
                  <a:cubicBezTo>
                    <a:pt x="495" y="240"/>
                    <a:pt x="656" y="205"/>
                    <a:pt x="670" y="93"/>
                  </a:cubicBezTo>
                  <a:cubicBezTo>
                    <a:pt x="677" y="65"/>
                    <a:pt x="663" y="37"/>
                    <a:pt x="642" y="23"/>
                  </a:cubicBezTo>
                  <a:cubicBezTo>
                    <a:pt x="618" y="7"/>
                    <a:pt x="593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4459175" y="4675750"/>
              <a:ext cx="18975" cy="16525"/>
            </a:xfrm>
            <a:custGeom>
              <a:avLst/>
              <a:gdLst/>
              <a:ahLst/>
              <a:cxnLst/>
              <a:rect l="l" t="t" r="r" b="b"/>
              <a:pathLst>
                <a:path w="759" h="661" extrusionOk="0">
                  <a:moveTo>
                    <a:pt x="671" y="0"/>
                  </a:moveTo>
                  <a:cubicBezTo>
                    <a:pt x="665" y="0"/>
                    <a:pt x="658" y="1"/>
                    <a:pt x="651" y="3"/>
                  </a:cubicBezTo>
                  <a:cubicBezTo>
                    <a:pt x="378" y="88"/>
                    <a:pt x="147" y="333"/>
                    <a:pt x="20" y="578"/>
                  </a:cubicBezTo>
                  <a:cubicBezTo>
                    <a:pt x="0" y="619"/>
                    <a:pt x="32" y="660"/>
                    <a:pt x="67" y="660"/>
                  </a:cubicBezTo>
                  <a:cubicBezTo>
                    <a:pt x="80" y="660"/>
                    <a:pt x="93" y="654"/>
                    <a:pt x="105" y="641"/>
                  </a:cubicBezTo>
                  <a:cubicBezTo>
                    <a:pt x="196" y="543"/>
                    <a:pt x="294" y="452"/>
                    <a:pt x="399" y="361"/>
                  </a:cubicBezTo>
                  <a:cubicBezTo>
                    <a:pt x="497" y="270"/>
                    <a:pt x="616" y="200"/>
                    <a:pt x="714" y="109"/>
                  </a:cubicBezTo>
                  <a:cubicBezTo>
                    <a:pt x="758" y="71"/>
                    <a:pt x="724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4466200" y="4685625"/>
              <a:ext cx="16050" cy="13050"/>
            </a:xfrm>
            <a:custGeom>
              <a:avLst/>
              <a:gdLst/>
              <a:ahLst/>
              <a:cxnLst/>
              <a:rect l="l" t="t" r="r" b="b"/>
              <a:pathLst>
                <a:path w="642" h="522" extrusionOk="0">
                  <a:moveTo>
                    <a:pt x="566" y="0"/>
                  </a:moveTo>
                  <a:cubicBezTo>
                    <a:pt x="564" y="0"/>
                    <a:pt x="562" y="1"/>
                    <a:pt x="559" y="1"/>
                  </a:cubicBezTo>
                  <a:cubicBezTo>
                    <a:pt x="321" y="15"/>
                    <a:pt x="132" y="225"/>
                    <a:pt x="27" y="414"/>
                  </a:cubicBezTo>
                  <a:cubicBezTo>
                    <a:pt x="1" y="466"/>
                    <a:pt x="44" y="522"/>
                    <a:pt x="88" y="522"/>
                  </a:cubicBezTo>
                  <a:cubicBezTo>
                    <a:pt x="104" y="522"/>
                    <a:pt x="119" y="515"/>
                    <a:pt x="132" y="499"/>
                  </a:cubicBezTo>
                  <a:cubicBezTo>
                    <a:pt x="202" y="421"/>
                    <a:pt x="272" y="337"/>
                    <a:pt x="356" y="281"/>
                  </a:cubicBezTo>
                  <a:cubicBezTo>
                    <a:pt x="440" y="218"/>
                    <a:pt x="524" y="176"/>
                    <a:pt x="602" y="113"/>
                  </a:cubicBezTo>
                  <a:cubicBezTo>
                    <a:pt x="642" y="73"/>
                    <a:pt x="611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4439450" y="4682675"/>
              <a:ext cx="32325" cy="29025"/>
            </a:xfrm>
            <a:custGeom>
              <a:avLst/>
              <a:gdLst/>
              <a:ahLst/>
              <a:cxnLst/>
              <a:rect l="l" t="t" r="r" b="b"/>
              <a:pathLst>
                <a:path w="1293" h="1161" extrusionOk="0">
                  <a:moveTo>
                    <a:pt x="109" y="1"/>
                  </a:moveTo>
                  <a:cubicBezTo>
                    <a:pt x="54" y="1"/>
                    <a:pt x="0" y="57"/>
                    <a:pt x="39" y="119"/>
                  </a:cubicBezTo>
                  <a:cubicBezTo>
                    <a:pt x="277" y="567"/>
                    <a:pt x="669" y="988"/>
                    <a:pt x="1153" y="1156"/>
                  </a:cubicBezTo>
                  <a:cubicBezTo>
                    <a:pt x="1162" y="1159"/>
                    <a:pt x="1171" y="1160"/>
                    <a:pt x="1179" y="1160"/>
                  </a:cubicBezTo>
                  <a:cubicBezTo>
                    <a:pt x="1259" y="1160"/>
                    <a:pt x="1293" y="1046"/>
                    <a:pt x="1223" y="995"/>
                  </a:cubicBezTo>
                  <a:cubicBezTo>
                    <a:pt x="809" y="722"/>
                    <a:pt x="452" y="462"/>
                    <a:pt x="179" y="42"/>
                  </a:cubicBezTo>
                  <a:cubicBezTo>
                    <a:pt x="161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4372950" y="4450150"/>
              <a:ext cx="22450" cy="12450"/>
            </a:xfrm>
            <a:custGeom>
              <a:avLst/>
              <a:gdLst/>
              <a:ahLst/>
              <a:cxnLst/>
              <a:rect l="l" t="t" r="r" b="b"/>
              <a:pathLst>
                <a:path w="898" h="498" extrusionOk="0">
                  <a:moveTo>
                    <a:pt x="820" y="1"/>
                  </a:moveTo>
                  <a:cubicBezTo>
                    <a:pt x="680" y="8"/>
                    <a:pt x="540" y="92"/>
                    <a:pt x="414" y="141"/>
                  </a:cubicBezTo>
                  <a:cubicBezTo>
                    <a:pt x="281" y="197"/>
                    <a:pt x="147" y="267"/>
                    <a:pt x="49" y="372"/>
                  </a:cubicBezTo>
                  <a:cubicBezTo>
                    <a:pt x="0" y="426"/>
                    <a:pt x="48" y="497"/>
                    <a:pt x="102" y="497"/>
                  </a:cubicBezTo>
                  <a:cubicBezTo>
                    <a:pt x="117" y="497"/>
                    <a:pt x="133" y="491"/>
                    <a:pt x="147" y="477"/>
                  </a:cubicBezTo>
                  <a:cubicBezTo>
                    <a:pt x="253" y="365"/>
                    <a:pt x="393" y="316"/>
                    <a:pt x="533" y="267"/>
                  </a:cubicBezTo>
                  <a:cubicBezTo>
                    <a:pt x="638" y="225"/>
                    <a:pt x="785" y="197"/>
                    <a:pt x="862" y="113"/>
                  </a:cubicBezTo>
                  <a:cubicBezTo>
                    <a:pt x="897" y="71"/>
                    <a:pt x="876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4384350" y="4468525"/>
              <a:ext cx="22250" cy="13300"/>
            </a:xfrm>
            <a:custGeom>
              <a:avLst/>
              <a:gdLst/>
              <a:ahLst/>
              <a:cxnLst/>
              <a:rect l="l" t="t" r="r" b="b"/>
              <a:pathLst>
                <a:path w="890" h="532" extrusionOk="0">
                  <a:moveTo>
                    <a:pt x="730" y="1"/>
                  </a:moveTo>
                  <a:cubicBezTo>
                    <a:pt x="471" y="1"/>
                    <a:pt x="198" y="191"/>
                    <a:pt x="49" y="387"/>
                  </a:cubicBezTo>
                  <a:cubicBezTo>
                    <a:pt x="1" y="451"/>
                    <a:pt x="51" y="532"/>
                    <a:pt x="111" y="532"/>
                  </a:cubicBezTo>
                  <a:cubicBezTo>
                    <a:pt x="130" y="532"/>
                    <a:pt x="150" y="524"/>
                    <a:pt x="168" y="506"/>
                  </a:cubicBezTo>
                  <a:cubicBezTo>
                    <a:pt x="252" y="422"/>
                    <a:pt x="343" y="352"/>
                    <a:pt x="448" y="296"/>
                  </a:cubicBezTo>
                  <a:cubicBezTo>
                    <a:pt x="553" y="240"/>
                    <a:pt x="666" y="233"/>
                    <a:pt x="778" y="198"/>
                  </a:cubicBezTo>
                  <a:cubicBezTo>
                    <a:pt x="890" y="163"/>
                    <a:pt x="869" y="1"/>
                    <a:pt x="757" y="1"/>
                  </a:cubicBezTo>
                  <a:cubicBezTo>
                    <a:pt x="748" y="1"/>
                    <a:pt x="739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4398300" y="4494200"/>
              <a:ext cx="19175" cy="10925"/>
            </a:xfrm>
            <a:custGeom>
              <a:avLst/>
              <a:gdLst/>
              <a:ahLst/>
              <a:cxnLst/>
              <a:rect l="l" t="t" r="r" b="b"/>
              <a:pathLst>
                <a:path w="767" h="437" extrusionOk="0">
                  <a:moveTo>
                    <a:pt x="571" y="1"/>
                  </a:moveTo>
                  <a:cubicBezTo>
                    <a:pt x="384" y="1"/>
                    <a:pt x="151" y="154"/>
                    <a:pt x="52" y="264"/>
                  </a:cubicBezTo>
                  <a:cubicBezTo>
                    <a:pt x="0" y="327"/>
                    <a:pt x="51" y="437"/>
                    <a:pt x="121" y="437"/>
                  </a:cubicBezTo>
                  <a:cubicBezTo>
                    <a:pt x="137" y="437"/>
                    <a:pt x="154" y="431"/>
                    <a:pt x="171" y="418"/>
                  </a:cubicBezTo>
                  <a:cubicBezTo>
                    <a:pt x="269" y="355"/>
                    <a:pt x="360" y="285"/>
                    <a:pt x="472" y="250"/>
                  </a:cubicBezTo>
                  <a:cubicBezTo>
                    <a:pt x="563" y="222"/>
                    <a:pt x="668" y="222"/>
                    <a:pt x="738" y="145"/>
                  </a:cubicBezTo>
                  <a:cubicBezTo>
                    <a:pt x="766" y="124"/>
                    <a:pt x="766" y="82"/>
                    <a:pt x="738" y="61"/>
                  </a:cubicBezTo>
                  <a:cubicBezTo>
                    <a:pt x="692" y="18"/>
                    <a:pt x="634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4409050" y="4515725"/>
              <a:ext cx="17525" cy="17400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547" y="1"/>
                  </a:moveTo>
                  <a:cubicBezTo>
                    <a:pt x="524" y="1"/>
                    <a:pt x="499" y="9"/>
                    <a:pt x="477" y="27"/>
                  </a:cubicBezTo>
                  <a:cubicBezTo>
                    <a:pt x="364" y="118"/>
                    <a:pt x="266" y="223"/>
                    <a:pt x="182" y="335"/>
                  </a:cubicBezTo>
                  <a:cubicBezTo>
                    <a:pt x="126" y="412"/>
                    <a:pt x="0" y="580"/>
                    <a:pt x="98" y="672"/>
                  </a:cubicBezTo>
                  <a:cubicBezTo>
                    <a:pt x="119" y="688"/>
                    <a:pt x="139" y="695"/>
                    <a:pt x="159" y="695"/>
                  </a:cubicBezTo>
                  <a:cubicBezTo>
                    <a:pt x="237" y="695"/>
                    <a:pt x="303" y="581"/>
                    <a:pt x="336" y="524"/>
                  </a:cubicBezTo>
                  <a:cubicBezTo>
                    <a:pt x="428" y="398"/>
                    <a:pt x="512" y="279"/>
                    <a:pt x="624" y="174"/>
                  </a:cubicBezTo>
                  <a:cubicBezTo>
                    <a:pt x="701" y="102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4425400" y="4533850"/>
              <a:ext cx="14125" cy="17700"/>
            </a:xfrm>
            <a:custGeom>
              <a:avLst/>
              <a:gdLst/>
              <a:ahLst/>
              <a:cxnLst/>
              <a:rect l="l" t="t" r="r" b="b"/>
              <a:pathLst>
                <a:path w="565" h="708" extrusionOk="0">
                  <a:moveTo>
                    <a:pt x="407" y="1"/>
                  </a:moveTo>
                  <a:cubicBezTo>
                    <a:pt x="372" y="1"/>
                    <a:pt x="337" y="18"/>
                    <a:pt x="313" y="59"/>
                  </a:cubicBezTo>
                  <a:cubicBezTo>
                    <a:pt x="215" y="227"/>
                    <a:pt x="103" y="388"/>
                    <a:pt x="33" y="570"/>
                  </a:cubicBezTo>
                  <a:cubicBezTo>
                    <a:pt x="1" y="657"/>
                    <a:pt x="70" y="708"/>
                    <a:pt x="143" y="708"/>
                  </a:cubicBezTo>
                  <a:cubicBezTo>
                    <a:pt x="183" y="708"/>
                    <a:pt x="223" y="693"/>
                    <a:pt x="250" y="661"/>
                  </a:cubicBezTo>
                  <a:cubicBezTo>
                    <a:pt x="355" y="514"/>
                    <a:pt x="432" y="339"/>
                    <a:pt x="516" y="185"/>
                  </a:cubicBezTo>
                  <a:cubicBezTo>
                    <a:pt x="565" y="88"/>
                    <a:pt x="486" y="1"/>
                    <a:pt x="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4447050" y="4553150"/>
              <a:ext cx="10200" cy="26150"/>
            </a:xfrm>
            <a:custGeom>
              <a:avLst/>
              <a:gdLst/>
              <a:ahLst/>
              <a:cxnLst/>
              <a:rect l="l" t="t" r="r" b="b"/>
              <a:pathLst>
                <a:path w="408" h="1046" extrusionOk="0">
                  <a:moveTo>
                    <a:pt x="309" y="0"/>
                  </a:moveTo>
                  <a:cubicBezTo>
                    <a:pt x="266" y="0"/>
                    <a:pt x="220" y="23"/>
                    <a:pt x="204" y="72"/>
                  </a:cubicBezTo>
                  <a:cubicBezTo>
                    <a:pt x="155" y="219"/>
                    <a:pt x="113" y="373"/>
                    <a:pt x="78" y="520"/>
                  </a:cubicBezTo>
                  <a:cubicBezTo>
                    <a:pt x="50" y="660"/>
                    <a:pt x="1" y="808"/>
                    <a:pt x="22" y="955"/>
                  </a:cubicBezTo>
                  <a:cubicBezTo>
                    <a:pt x="26" y="1007"/>
                    <a:pt x="74" y="1046"/>
                    <a:pt x="121" y="1046"/>
                  </a:cubicBezTo>
                  <a:cubicBezTo>
                    <a:pt x="150" y="1046"/>
                    <a:pt x="179" y="1031"/>
                    <a:pt x="197" y="997"/>
                  </a:cubicBezTo>
                  <a:cubicBezTo>
                    <a:pt x="281" y="871"/>
                    <a:pt x="302" y="709"/>
                    <a:pt x="330" y="555"/>
                  </a:cubicBezTo>
                  <a:cubicBezTo>
                    <a:pt x="358" y="401"/>
                    <a:pt x="386" y="254"/>
                    <a:pt x="400" y="93"/>
                  </a:cubicBezTo>
                  <a:cubicBezTo>
                    <a:pt x="408" y="32"/>
                    <a:pt x="360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4474850" y="4566200"/>
              <a:ext cx="9900" cy="18250"/>
            </a:xfrm>
            <a:custGeom>
              <a:avLst/>
              <a:gdLst/>
              <a:ahLst/>
              <a:cxnLst/>
              <a:rect l="l" t="t" r="r" b="b"/>
              <a:pathLst>
                <a:path w="396" h="730" extrusionOk="0">
                  <a:moveTo>
                    <a:pt x="100" y="1"/>
                  </a:moveTo>
                  <a:cubicBezTo>
                    <a:pt x="49" y="1"/>
                    <a:pt x="0" y="43"/>
                    <a:pt x="17" y="110"/>
                  </a:cubicBezTo>
                  <a:cubicBezTo>
                    <a:pt x="45" y="236"/>
                    <a:pt x="73" y="356"/>
                    <a:pt x="108" y="482"/>
                  </a:cubicBezTo>
                  <a:cubicBezTo>
                    <a:pt x="136" y="580"/>
                    <a:pt x="143" y="692"/>
                    <a:pt x="256" y="727"/>
                  </a:cubicBezTo>
                  <a:cubicBezTo>
                    <a:pt x="261" y="729"/>
                    <a:pt x="266" y="730"/>
                    <a:pt x="272" y="730"/>
                  </a:cubicBezTo>
                  <a:cubicBezTo>
                    <a:pt x="290" y="730"/>
                    <a:pt x="310" y="722"/>
                    <a:pt x="326" y="706"/>
                  </a:cubicBezTo>
                  <a:cubicBezTo>
                    <a:pt x="396" y="615"/>
                    <a:pt x="347" y="524"/>
                    <a:pt x="312" y="426"/>
                  </a:cubicBezTo>
                  <a:cubicBezTo>
                    <a:pt x="270" y="300"/>
                    <a:pt x="227" y="180"/>
                    <a:pt x="185" y="61"/>
                  </a:cubicBezTo>
                  <a:cubicBezTo>
                    <a:pt x="169" y="19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4487575" y="4546875"/>
              <a:ext cx="23025" cy="19450"/>
            </a:xfrm>
            <a:custGeom>
              <a:avLst/>
              <a:gdLst/>
              <a:ahLst/>
              <a:cxnLst/>
              <a:rect l="l" t="t" r="r" b="b"/>
              <a:pathLst>
                <a:path w="921" h="778" extrusionOk="0">
                  <a:moveTo>
                    <a:pt x="172" y="1"/>
                  </a:moveTo>
                  <a:cubicBezTo>
                    <a:pt x="82" y="1"/>
                    <a:pt x="0" y="112"/>
                    <a:pt x="83" y="189"/>
                  </a:cubicBezTo>
                  <a:cubicBezTo>
                    <a:pt x="195" y="288"/>
                    <a:pt x="307" y="393"/>
                    <a:pt x="412" y="498"/>
                  </a:cubicBezTo>
                  <a:cubicBezTo>
                    <a:pt x="517" y="589"/>
                    <a:pt x="616" y="694"/>
                    <a:pt x="742" y="764"/>
                  </a:cubicBezTo>
                  <a:cubicBezTo>
                    <a:pt x="756" y="773"/>
                    <a:pt x="772" y="777"/>
                    <a:pt x="787" y="777"/>
                  </a:cubicBezTo>
                  <a:cubicBezTo>
                    <a:pt x="855" y="777"/>
                    <a:pt x="921" y="699"/>
                    <a:pt x="875" y="631"/>
                  </a:cubicBezTo>
                  <a:cubicBezTo>
                    <a:pt x="714" y="400"/>
                    <a:pt x="454" y="217"/>
                    <a:pt x="244" y="28"/>
                  </a:cubicBezTo>
                  <a:cubicBezTo>
                    <a:pt x="222" y="9"/>
                    <a:pt x="197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4495850" y="4528425"/>
              <a:ext cx="24825" cy="17125"/>
            </a:xfrm>
            <a:custGeom>
              <a:avLst/>
              <a:gdLst/>
              <a:ahLst/>
              <a:cxnLst/>
              <a:rect l="l" t="t" r="r" b="b"/>
              <a:pathLst>
                <a:path w="993" h="685" extrusionOk="0">
                  <a:moveTo>
                    <a:pt x="147" y="1"/>
                  </a:moveTo>
                  <a:cubicBezTo>
                    <a:pt x="56" y="1"/>
                    <a:pt x="1" y="139"/>
                    <a:pt x="95" y="199"/>
                  </a:cubicBezTo>
                  <a:cubicBezTo>
                    <a:pt x="334" y="353"/>
                    <a:pt x="537" y="563"/>
                    <a:pt x="803" y="675"/>
                  </a:cubicBezTo>
                  <a:cubicBezTo>
                    <a:pt x="816" y="681"/>
                    <a:pt x="829" y="684"/>
                    <a:pt x="843" y="684"/>
                  </a:cubicBezTo>
                  <a:cubicBezTo>
                    <a:pt x="918" y="684"/>
                    <a:pt x="993" y="593"/>
                    <a:pt x="915" y="528"/>
                  </a:cubicBezTo>
                  <a:cubicBezTo>
                    <a:pt x="691" y="339"/>
                    <a:pt x="453" y="164"/>
                    <a:pt x="200" y="16"/>
                  </a:cubicBezTo>
                  <a:cubicBezTo>
                    <a:pt x="182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4499325" y="4507200"/>
              <a:ext cx="24225" cy="13275"/>
            </a:xfrm>
            <a:custGeom>
              <a:avLst/>
              <a:gdLst/>
              <a:ahLst/>
              <a:cxnLst/>
              <a:rect l="l" t="t" r="r" b="b"/>
              <a:pathLst>
                <a:path w="969" h="531" extrusionOk="0">
                  <a:moveTo>
                    <a:pt x="140" y="0"/>
                  </a:moveTo>
                  <a:cubicBezTo>
                    <a:pt x="34" y="0"/>
                    <a:pt x="0" y="154"/>
                    <a:pt x="111" y="193"/>
                  </a:cubicBezTo>
                  <a:cubicBezTo>
                    <a:pt x="244" y="235"/>
                    <a:pt x="370" y="291"/>
                    <a:pt x="489" y="361"/>
                  </a:cubicBezTo>
                  <a:cubicBezTo>
                    <a:pt x="594" y="424"/>
                    <a:pt x="706" y="501"/>
                    <a:pt x="832" y="529"/>
                  </a:cubicBezTo>
                  <a:cubicBezTo>
                    <a:pt x="838" y="530"/>
                    <a:pt x="844" y="530"/>
                    <a:pt x="850" y="530"/>
                  </a:cubicBezTo>
                  <a:cubicBezTo>
                    <a:pt x="924" y="530"/>
                    <a:pt x="969" y="447"/>
                    <a:pt x="917" y="382"/>
                  </a:cubicBezTo>
                  <a:cubicBezTo>
                    <a:pt x="741" y="179"/>
                    <a:pt x="412" y="66"/>
                    <a:pt x="167" y="3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505975" y="4464625"/>
              <a:ext cx="21375" cy="13200"/>
            </a:xfrm>
            <a:custGeom>
              <a:avLst/>
              <a:gdLst/>
              <a:ahLst/>
              <a:cxnLst/>
              <a:rect l="l" t="t" r="r" b="b"/>
              <a:pathLst>
                <a:path w="855" h="528" extrusionOk="0">
                  <a:moveTo>
                    <a:pt x="150" y="1"/>
                  </a:moveTo>
                  <a:cubicBezTo>
                    <a:pt x="41" y="1"/>
                    <a:pt x="0" y="174"/>
                    <a:pt x="118" y="206"/>
                  </a:cubicBezTo>
                  <a:cubicBezTo>
                    <a:pt x="230" y="235"/>
                    <a:pt x="335" y="270"/>
                    <a:pt x="426" y="333"/>
                  </a:cubicBezTo>
                  <a:cubicBezTo>
                    <a:pt x="524" y="403"/>
                    <a:pt x="601" y="480"/>
                    <a:pt x="714" y="522"/>
                  </a:cubicBezTo>
                  <a:cubicBezTo>
                    <a:pt x="724" y="526"/>
                    <a:pt x="734" y="528"/>
                    <a:pt x="743" y="528"/>
                  </a:cubicBezTo>
                  <a:cubicBezTo>
                    <a:pt x="816" y="528"/>
                    <a:pt x="854" y="417"/>
                    <a:pt x="805" y="361"/>
                  </a:cubicBezTo>
                  <a:cubicBezTo>
                    <a:pt x="636" y="178"/>
                    <a:pt x="412" y="59"/>
                    <a:pt x="174" y="3"/>
                  </a:cubicBezTo>
                  <a:cubicBezTo>
                    <a:pt x="166" y="1"/>
                    <a:pt x="158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4358325" y="4626325"/>
              <a:ext cx="26700" cy="23675"/>
            </a:xfrm>
            <a:custGeom>
              <a:avLst/>
              <a:gdLst/>
              <a:ahLst/>
              <a:cxnLst/>
              <a:rect l="l" t="t" r="r" b="b"/>
              <a:pathLst>
                <a:path w="1068" h="947" extrusionOk="0">
                  <a:moveTo>
                    <a:pt x="123" y="0"/>
                  </a:moveTo>
                  <a:cubicBezTo>
                    <a:pt x="58" y="0"/>
                    <a:pt x="0" y="86"/>
                    <a:pt x="60" y="151"/>
                  </a:cubicBezTo>
                  <a:cubicBezTo>
                    <a:pt x="326" y="453"/>
                    <a:pt x="620" y="712"/>
                    <a:pt x="950" y="936"/>
                  </a:cubicBezTo>
                  <a:cubicBezTo>
                    <a:pt x="960" y="944"/>
                    <a:pt x="970" y="947"/>
                    <a:pt x="980" y="947"/>
                  </a:cubicBezTo>
                  <a:cubicBezTo>
                    <a:pt x="1027" y="947"/>
                    <a:pt x="1067" y="878"/>
                    <a:pt x="1027" y="838"/>
                  </a:cubicBezTo>
                  <a:cubicBezTo>
                    <a:pt x="725" y="593"/>
                    <a:pt x="438" y="319"/>
                    <a:pt x="179" y="25"/>
                  </a:cubicBezTo>
                  <a:cubicBezTo>
                    <a:pt x="161" y="8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471600" y="4743650"/>
              <a:ext cx="78425" cy="41475"/>
            </a:xfrm>
            <a:custGeom>
              <a:avLst/>
              <a:gdLst/>
              <a:ahLst/>
              <a:cxnLst/>
              <a:rect l="l" t="t" r="r" b="b"/>
              <a:pathLst>
                <a:path w="3137" h="1659" extrusionOk="0">
                  <a:moveTo>
                    <a:pt x="110" y="0"/>
                  </a:moveTo>
                  <a:cubicBezTo>
                    <a:pt x="42" y="0"/>
                    <a:pt x="0" y="101"/>
                    <a:pt x="70" y="154"/>
                  </a:cubicBezTo>
                  <a:cubicBezTo>
                    <a:pt x="967" y="792"/>
                    <a:pt x="1948" y="1324"/>
                    <a:pt x="3007" y="1654"/>
                  </a:cubicBezTo>
                  <a:cubicBezTo>
                    <a:pt x="3017" y="1657"/>
                    <a:pt x="3027" y="1659"/>
                    <a:pt x="3036" y="1659"/>
                  </a:cubicBezTo>
                  <a:cubicBezTo>
                    <a:pt x="3118" y="1659"/>
                    <a:pt x="3137" y="1531"/>
                    <a:pt x="3049" y="1500"/>
                  </a:cubicBezTo>
                  <a:cubicBezTo>
                    <a:pt x="2033" y="1093"/>
                    <a:pt x="1058" y="623"/>
                    <a:pt x="154" y="14"/>
                  </a:cubicBez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414275" y="4803675"/>
              <a:ext cx="97175" cy="25675"/>
            </a:xfrm>
            <a:custGeom>
              <a:avLst/>
              <a:gdLst/>
              <a:ahLst/>
              <a:cxnLst/>
              <a:rect l="l" t="t" r="r" b="b"/>
              <a:pathLst>
                <a:path w="3887" h="1027" extrusionOk="0">
                  <a:moveTo>
                    <a:pt x="116" y="1"/>
                  </a:moveTo>
                  <a:cubicBezTo>
                    <a:pt x="32" y="1"/>
                    <a:pt x="1" y="137"/>
                    <a:pt x="92" y="157"/>
                  </a:cubicBezTo>
                  <a:cubicBezTo>
                    <a:pt x="1305" y="479"/>
                    <a:pt x="2524" y="802"/>
                    <a:pt x="3758" y="1026"/>
                  </a:cubicBezTo>
                  <a:cubicBezTo>
                    <a:pt x="3762" y="1027"/>
                    <a:pt x="3766" y="1027"/>
                    <a:pt x="3770" y="1027"/>
                  </a:cubicBezTo>
                  <a:cubicBezTo>
                    <a:pt x="3853" y="1027"/>
                    <a:pt x="3886" y="898"/>
                    <a:pt x="3793" y="872"/>
                  </a:cubicBezTo>
                  <a:cubicBezTo>
                    <a:pt x="2580" y="570"/>
                    <a:pt x="1354" y="311"/>
                    <a:pt x="134" y="3"/>
                  </a:cubicBezTo>
                  <a:cubicBezTo>
                    <a:pt x="128" y="1"/>
                    <a:pt x="122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4504025" y="4486675"/>
              <a:ext cx="21975" cy="13200"/>
            </a:xfrm>
            <a:custGeom>
              <a:avLst/>
              <a:gdLst/>
              <a:ahLst/>
              <a:cxnLst/>
              <a:rect l="l" t="t" r="r" b="b"/>
              <a:pathLst>
                <a:path w="879" h="528" extrusionOk="0">
                  <a:moveTo>
                    <a:pt x="96" y="1"/>
                  </a:moveTo>
                  <a:cubicBezTo>
                    <a:pt x="23" y="1"/>
                    <a:pt x="0" y="126"/>
                    <a:pt x="84" y="151"/>
                  </a:cubicBezTo>
                  <a:cubicBezTo>
                    <a:pt x="217" y="201"/>
                    <a:pt x="350" y="264"/>
                    <a:pt x="476" y="334"/>
                  </a:cubicBezTo>
                  <a:cubicBezTo>
                    <a:pt x="581" y="397"/>
                    <a:pt x="679" y="474"/>
                    <a:pt x="792" y="523"/>
                  </a:cubicBezTo>
                  <a:cubicBezTo>
                    <a:pt x="797" y="526"/>
                    <a:pt x="803" y="527"/>
                    <a:pt x="809" y="527"/>
                  </a:cubicBezTo>
                  <a:cubicBezTo>
                    <a:pt x="846" y="527"/>
                    <a:pt x="879" y="476"/>
                    <a:pt x="855" y="446"/>
                  </a:cubicBezTo>
                  <a:cubicBezTo>
                    <a:pt x="693" y="215"/>
                    <a:pt x="378" y="95"/>
                    <a:pt x="119" y="4"/>
                  </a:cubicBezTo>
                  <a:cubicBezTo>
                    <a:pt x="111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4517275" y="4699800"/>
              <a:ext cx="35775" cy="30750"/>
            </a:xfrm>
            <a:custGeom>
              <a:avLst/>
              <a:gdLst/>
              <a:ahLst/>
              <a:cxnLst/>
              <a:rect l="l" t="t" r="r" b="b"/>
              <a:pathLst>
                <a:path w="1431" h="1230" extrusionOk="0">
                  <a:moveTo>
                    <a:pt x="87" y="1"/>
                  </a:moveTo>
                  <a:cubicBezTo>
                    <a:pt x="43" y="1"/>
                    <a:pt x="0" y="61"/>
                    <a:pt x="44" y="100"/>
                  </a:cubicBezTo>
                  <a:cubicBezTo>
                    <a:pt x="451" y="492"/>
                    <a:pt x="864" y="885"/>
                    <a:pt x="1320" y="1221"/>
                  </a:cubicBezTo>
                  <a:cubicBezTo>
                    <a:pt x="1329" y="1227"/>
                    <a:pt x="1339" y="1229"/>
                    <a:pt x="1348" y="1229"/>
                  </a:cubicBezTo>
                  <a:cubicBezTo>
                    <a:pt x="1394" y="1229"/>
                    <a:pt x="1431" y="1165"/>
                    <a:pt x="1390" y="1130"/>
                  </a:cubicBezTo>
                  <a:cubicBezTo>
                    <a:pt x="969" y="759"/>
                    <a:pt x="535" y="401"/>
                    <a:pt x="121" y="16"/>
                  </a:cubicBezTo>
                  <a:cubicBezTo>
                    <a:pt x="111" y="5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534400" y="4679725"/>
              <a:ext cx="17775" cy="17250"/>
            </a:xfrm>
            <a:custGeom>
              <a:avLst/>
              <a:gdLst/>
              <a:ahLst/>
              <a:cxnLst/>
              <a:rect l="l" t="t" r="r" b="b"/>
              <a:pathLst>
                <a:path w="711" h="690" extrusionOk="0">
                  <a:moveTo>
                    <a:pt x="92" y="0"/>
                  </a:moveTo>
                  <a:cubicBezTo>
                    <a:pt x="48" y="0"/>
                    <a:pt x="0" y="54"/>
                    <a:pt x="32" y="97"/>
                  </a:cubicBezTo>
                  <a:cubicBezTo>
                    <a:pt x="193" y="314"/>
                    <a:pt x="369" y="524"/>
                    <a:pt x="593" y="678"/>
                  </a:cubicBezTo>
                  <a:cubicBezTo>
                    <a:pt x="603" y="686"/>
                    <a:pt x="613" y="689"/>
                    <a:pt x="623" y="689"/>
                  </a:cubicBezTo>
                  <a:cubicBezTo>
                    <a:pt x="670" y="689"/>
                    <a:pt x="710" y="621"/>
                    <a:pt x="670" y="580"/>
                  </a:cubicBezTo>
                  <a:cubicBezTo>
                    <a:pt x="481" y="398"/>
                    <a:pt x="291" y="223"/>
                    <a:pt x="130" y="20"/>
                  </a:cubicBezTo>
                  <a:cubicBezTo>
                    <a:pt x="120" y="6"/>
                    <a:pt x="106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title"/>
          </p:nvPr>
        </p:nvSpPr>
        <p:spPr>
          <a:xfrm>
            <a:off x="2391150" y="2571750"/>
            <a:ext cx="4361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Qual a cura pra amargura?</a:t>
            </a:r>
            <a:endParaRPr sz="4400" dirty="0"/>
          </a:p>
        </p:txBody>
      </p:sp>
      <p:sp>
        <p:nvSpPr>
          <p:cNvPr id="745" name="Google Shape;745;p34"/>
          <p:cNvSpPr txBox="1">
            <a:spLocks noGrp="1"/>
          </p:cNvSpPr>
          <p:nvPr>
            <p:ph type="title" idx="2"/>
          </p:nvPr>
        </p:nvSpPr>
        <p:spPr>
          <a:xfrm>
            <a:off x="2996550" y="740700"/>
            <a:ext cx="31509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746" name="Google Shape;746;p34"/>
          <p:cNvGrpSpPr/>
          <p:nvPr/>
        </p:nvGrpSpPr>
        <p:grpSpPr>
          <a:xfrm flipH="1">
            <a:off x="6752134" y="3072527"/>
            <a:ext cx="1113920" cy="2131154"/>
            <a:chOff x="370400" y="1010375"/>
            <a:chExt cx="490800" cy="939000"/>
          </a:xfrm>
        </p:grpSpPr>
        <p:sp>
          <p:nvSpPr>
            <p:cNvPr id="747" name="Google Shape;747;p34"/>
            <p:cNvSpPr/>
            <p:nvPr/>
          </p:nvSpPr>
          <p:spPr>
            <a:xfrm>
              <a:off x="701025" y="1610675"/>
              <a:ext cx="11600" cy="35300"/>
            </a:xfrm>
            <a:custGeom>
              <a:avLst/>
              <a:gdLst/>
              <a:ahLst/>
              <a:cxnLst/>
              <a:rect l="l" t="t" r="r" b="b"/>
              <a:pathLst>
                <a:path w="464" h="1412" extrusionOk="0">
                  <a:moveTo>
                    <a:pt x="358" y="0"/>
                  </a:moveTo>
                  <a:cubicBezTo>
                    <a:pt x="358" y="0"/>
                    <a:pt x="0" y="547"/>
                    <a:pt x="28" y="1023"/>
                  </a:cubicBezTo>
                  <a:cubicBezTo>
                    <a:pt x="45" y="1291"/>
                    <a:pt x="158" y="1411"/>
                    <a:pt x="258" y="1411"/>
                  </a:cubicBezTo>
                  <a:cubicBezTo>
                    <a:pt x="369" y="1411"/>
                    <a:pt x="464" y="1261"/>
                    <a:pt x="386" y="1002"/>
                  </a:cubicBezTo>
                  <a:cubicBezTo>
                    <a:pt x="232" y="519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668775" y="1535750"/>
              <a:ext cx="65575" cy="114250"/>
            </a:xfrm>
            <a:custGeom>
              <a:avLst/>
              <a:gdLst/>
              <a:ahLst/>
              <a:cxnLst/>
              <a:rect l="l" t="t" r="r" b="b"/>
              <a:pathLst>
                <a:path w="2623" h="4570" extrusionOk="0">
                  <a:moveTo>
                    <a:pt x="1062" y="0"/>
                  </a:moveTo>
                  <a:cubicBezTo>
                    <a:pt x="978" y="0"/>
                    <a:pt x="880" y="23"/>
                    <a:pt x="765" y="82"/>
                  </a:cubicBezTo>
                  <a:cubicBezTo>
                    <a:pt x="316" y="313"/>
                    <a:pt x="1" y="986"/>
                    <a:pt x="169" y="1175"/>
                  </a:cubicBezTo>
                  <a:cubicBezTo>
                    <a:pt x="189" y="1197"/>
                    <a:pt x="212" y="1206"/>
                    <a:pt x="237" y="1206"/>
                  </a:cubicBezTo>
                  <a:cubicBezTo>
                    <a:pt x="404" y="1206"/>
                    <a:pt x="665" y="773"/>
                    <a:pt x="874" y="773"/>
                  </a:cubicBezTo>
                  <a:cubicBezTo>
                    <a:pt x="892" y="773"/>
                    <a:pt x="909" y="776"/>
                    <a:pt x="926" y="783"/>
                  </a:cubicBezTo>
                  <a:cubicBezTo>
                    <a:pt x="1171" y="881"/>
                    <a:pt x="730" y="2296"/>
                    <a:pt x="639" y="2703"/>
                  </a:cubicBezTo>
                  <a:cubicBezTo>
                    <a:pt x="551" y="3085"/>
                    <a:pt x="503" y="4570"/>
                    <a:pt x="824" y="4570"/>
                  </a:cubicBezTo>
                  <a:cubicBezTo>
                    <a:pt x="838" y="4570"/>
                    <a:pt x="854" y="4567"/>
                    <a:pt x="870" y="4560"/>
                  </a:cubicBezTo>
                  <a:cubicBezTo>
                    <a:pt x="1241" y="4420"/>
                    <a:pt x="1157" y="4041"/>
                    <a:pt x="1473" y="3383"/>
                  </a:cubicBezTo>
                  <a:cubicBezTo>
                    <a:pt x="1795" y="2703"/>
                    <a:pt x="2138" y="2093"/>
                    <a:pt x="2314" y="1708"/>
                  </a:cubicBezTo>
                  <a:cubicBezTo>
                    <a:pt x="2622" y="1035"/>
                    <a:pt x="1417" y="187"/>
                    <a:pt x="1417" y="187"/>
                  </a:cubicBezTo>
                  <a:cubicBezTo>
                    <a:pt x="1417" y="187"/>
                    <a:pt x="1304" y="0"/>
                    <a:pt x="1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696850" y="1498350"/>
              <a:ext cx="108450" cy="76325"/>
            </a:xfrm>
            <a:custGeom>
              <a:avLst/>
              <a:gdLst/>
              <a:ahLst/>
              <a:cxnLst/>
              <a:rect l="l" t="t" r="r" b="b"/>
              <a:pathLst>
                <a:path w="4338" h="3053" extrusionOk="0">
                  <a:moveTo>
                    <a:pt x="2992" y="1"/>
                  </a:moveTo>
                  <a:lnTo>
                    <a:pt x="294" y="1683"/>
                  </a:lnTo>
                  <a:cubicBezTo>
                    <a:pt x="294" y="1683"/>
                    <a:pt x="1" y="3053"/>
                    <a:pt x="982" y="3053"/>
                  </a:cubicBezTo>
                  <a:cubicBezTo>
                    <a:pt x="1029" y="3053"/>
                    <a:pt x="1080" y="3049"/>
                    <a:pt x="1135" y="3042"/>
                  </a:cubicBezTo>
                  <a:cubicBezTo>
                    <a:pt x="1135" y="3042"/>
                    <a:pt x="3581" y="1956"/>
                    <a:pt x="4337" y="1381"/>
                  </a:cubicBezTo>
                  <a:lnTo>
                    <a:pt x="29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691200" y="1602075"/>
              <a:ext cx="21575" cy="47850"/>
            </a:xfrm>
            <a:custGeom>
              <a:avLst/>
              <a:gdLst/>
              <a:ahLst/>
              <a:cxnLst/>
              <a:rect l="l" t="t" r="r" b="b"/>
              <a:pathLst>
                <a:path w="863" h="1914" extrusionOk="0">
                  <a:moveTo>
                    <a:pt x="863" y="1"/>
                  </a:moveTo>
                  <a:cubicBezTo>
                    <a:pt x="863" y="1"/>
                    <a:pt x="1" y="604"/>
                    <a:pt x="127" y="1409"/>
                  </a:cubicBezTo>
                  <a:cubicBezTo>
                    <a:pt x="187" y="1773"/>
                    <a:pt x="291" y="1914"/>
                    <a:pt x="382" y="1914"/>
                  </a:cubicBezTo>
                  <a:cubicBezTo>
                    <a:pt x="494" y="1914"/>
                    <a:pt x="585" y="1704"/>
                    <a:pt x="555" y="1431"/>
                  </a:cubicBezTo>
                  <a:cubicBezTo>
                    <a:pt x="513" y="968"/>
                    <a:pt x="863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674225" y="1266050"/>
              <a:ext cx="186975" cy="295050"/>
            </a:xfrm>
            <a:custGeom>
              <a:avLst/>
              <a:gdLst/>
              <a:ahLst/>
              <a:cxnLst/>
              <a:rect l="l" t="t" r="r" b="b"/>
              <a:pathLst>
                <a:path w="7479" h="11802" extrusionOk="0">
                  <a:moveTo>
                    <a:pt x="1580" y="1"/>
                  </a:moveTo>
                  <a:cubicBezTo>
                    <a:pt x="1195" y="1"/>
                    <a:pt x="1124" y="574"/>
                    <a:pt x="960" y="679"/>
                  </a:cubicBezTo>
                  <a:cubicBezTo>
                    <a:pt x="252" y="1121"/>
                    <a:pt x="0" y="2186"/>
                    <a:pt x="428" y="2894"/>
                  </a:cubicBezTo>
                  <a:lnTo>
                    <a:pt x="3722" y="8227"/>
                  </a:lnTo>
                  <a:lnTo>
                    <a:pt x="3764" y="8305"/>
                  </a:lnTo>
                  <a:lnTo>
                    <a:pt x="3820" y="8403"/>
                  </a:lnTo>
                  <a:lnTo>
                    <a:pt x="3813" y="8410"/>
                  </a:lnTo>
                  <a:lnTo>
                    <a:pt x="3694" y="8501"/>
                  </a:lnTo>
                  <a:lnTo>
                    <a:pt x="2677" y="9300"/>
                  </a:lnTo>
                  <a:cubicBezTo>
                    <a:pt x="3343" y="10134"/>
                    <a:pt x="4016" y="10968"/>
                    <a:pt x="4689" y="11802"/>
                  </a:cubicBezTo>
                  <a:lnTo>
                    <a:pt x="6721" y="9959"/>
                  </a:lnTo>
                  <a:cubicBezTo>
                    <a:pt x="7324" y="9489"/>
                    <a:pt x="7478" y="8648"/>
                    <a:pt x="7086" y="7996"/>
                  </a:cubicBezTo>
                  <a:lnTo>
                    <a:pt x="2754" y="939"/>
                  </a:lnTo>
                  <a:cubicBezTo>
                    <a:pt x="2628" y="728"/>
                    <a:pt x="2061" y="189"/>
                    <a:pt x="1850" y="77"/>
                  </a:cubicBezTo>
                  <a:cubicBezTo>
                    <a:pt x="1746" y="23"/>
                    <a:pt x="1657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733975" y="1485575"/>
              <a:ext cx="69050" cy="81150"/>
            </a:xfrm>
            <a:custGeom>
              <a:avLst/>
              <a:gdLst/>
              <a:ahLst/>
              <a:cxnLst/>
              <a:rect l="l" t="t" r="r" b="b"/>
              <a:pathLst>
                <a:path w="2762" h="3246" extrusionOk="0">
                  <a:moveTo>
                    <a:pt x="624" y="0"/>
                  </a:moveTo>
                  <a:lnTo>
                    <a:pt x="0" y="603"/>
                  </a:lnTo>
                  <a:lnTo>
                    <a:pt x="2187" y="3245"/>
                  </a:lnTo>
                  <a:lnTo>
                    <a:pt x="2761" y="277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766550" y="1473650"/>
              <a:ext cx="41200" cy="9675"/>
            </a:xfrm>
            <a:custGeom>
              <a:avLst/>
              <a:gdLst/>
              <a:ahLst/>
              <a:cxnLst/>
              <a:rect l="l" t="t" r="r" b="b"/>
              <a:pathLst>
                <a:path w="1648" h="387" extrusionOk="0">
                  <a:moveTo>
                    <a:pt x="71" y="1"/>
                  </a:moveTo>
                  <a:lnTo>
                    <a:pt x="127" y="99"/>
                  </a:lnTo>
                  <a:lnTo>
                    <a:pt x="113" y="106"/>
                  </a:lnTo>
                  <a:lnTo>
                    <a:pt x="1" y="197"/>
                  </a:lnTo>
                  <a:lnTo>
                    <a:pt x="1528" y="386"/>
                  </a:lnTo>
                  <a:cubicBezTo>
                    <a:pt x="1533" y="387"/>
                    <a:pt x="1537" y="387"/>
                    <a:pt x="1541" y="387"/>
                  </a:cubicBezTo>
                  <a:cubicBezTo>
                    <a:pt x="1591" y="387"/>
                    <a:pt x="1634" y="347"/>
                    <a:pt x="1641" y="295"/>
                  </a:cubicBezTo>
                  <a:cubicBezTo>
                    <a:pt x="1648" y="239"/>
                    <a:pt x="1606" y="190"/>
                    <a:pt x="1549" y="183"/>
                  </a:cubicBezTo>
                  <a:lnTo>
                    <a:pt x="316" y="3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767250" y="1461725"/>
              <a:ext cx="30350" cy="14575"/>
            </a:xfrm>
            <a:custGeom>
              <a:avLst/>
              <a:gdLst/>
              <a:ahLst/>
              <a:cxnLst/>
              <a:rect l="l" t="t" r="r" b="b"/>
              <a:pathLst>
                <a:path w="1214" h="583" extrusionOk="0">
                  <a:moveTo>
                    <a:pt x="1104" y="1"/>
                  </a:moveTo>
                  <a:cubicBezTo>
                    <a:pt x="1092" y="1"/>
                    <a:pt x="1079" y="3"/>
                    <a:pt x="1066" y="8"/>
                  </a:cubicBezTo>
                  <a:lnTo>
                    <a:pt x="1" y="400"/>
                  </a:lnTo>
                  <a:lnTo>
                    <a:pt x="43" y="478"/>
                  </a:lnTo>
                  <a:lnTo>
                    <a:pt x="99" y="576"/>
                  </a:lnTo>
                  <a:lnTo>
                    <a:pt x="92" y="583"/>
                  </a:lnTo>
                  <a:lnTo>
                    <a:pt x="288" y="513"/>
                  </a:lnTo>
                  <a:lnTo>
                    <a:pt x="1136" y="197"/>
                  </a:lnTo>
                  <a:cubicBezTo>
                    <a:pt x="1192" y="176"/>
                    <a:pt x="1213" y="120"/>
                    <a:pt x="1199" y="64"/>
                  </a:cubicBezTo>
                  <a:cubicBezTo>
                    <a:pt x="1183" y="26"/>
                    <a:pt x="1146" y="1"/>
                    <a:pt x="1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84625" y="1237300"/>
              <a:ext cx="256725" cy="367575"/>
            </a:xfrm>
            <a:custGeom>
              <a:avLst/>
              <a:gdLst/>
              <a:ahLst/>
              <a:cxnLst/>
              <a:rect l="l" t="t" r="r" b="b"/>
              <a:pathLst>
                <a:path w="10269" h="14703" extrusionOk="0">
                  <a:moveTo>
                    <a:pt x="3842" y="0"/>
                  </a:moveTo>
                  <a:cubicBezTo>
                    <a:pt x="3842" y="0"/>
                    <a:pt x="3680" y="63"/>
                    <a:pt x="3421" y="182"/>
                  </a:cubicBezTo>
                  <a:cubicBezTo>
                    <a:pt x="2776" y="477"/>
                    <a:pt x="1963" y="967"/>
                    <a:pt x="1003" y="1717"/>
                  </a:cubicBezTo>
                  <a:cubicBezTo>
                    <a:pt x="1" y="2495"/>
                    <a:pt x="695" y="4675"/>
                    <a:pt x="1234" y="6588"/>
                  </a:cubicBezTo>
                  <a:cubicBezTo>
                    <a:pt x="1255" y="6665"/>
                    <a:pt x="1276" y="6742"/>
                    <a:pt x="1298" y="6819"/>
                  </a:cubicBezTo>
                  <a:cubicBezTo>
                    <a:pt x="1466" y="7408"/>
                    <a:pt x="1606" y="7969"/>
                    <a:pt x="1669" y="8438"/>
                  </a:cubicBezTo>
                  <a:cubicBezTo>
                    <a:pt x="1942" y="10485"/>
                    <a:pt x="1809" y="11887"/>
                    <a:pt x="1340" y="13716"/>
                  </a:cubicBezTo>
                  <a:cubicBezTo>
                    <a:pt x="1340" y="13716"/>
                    <a:pt x="3822" y="14702"/>
                    <a:pt x="6205" y="14702"/>
                  </a:cubicBezTo>
                  <a:cubicBezTo>
                    <a:pt x="7188" y="14702"/>
                    <a:pt x="8155" y="14534"/>
                    <a:pt x="8923" y="14059"/>
                  </a:cubicBezTo>
                  <a:cubicBezTo>
                    <a:pt x="8923" y="14059"/>
                    <a:pt x="8565" y="10268"/>
                    <a:pt x="8481" y="8557"/>
                  </a:cubicBezTo>
                  <a:cubicBezTo>
                    <a:pt x="8453" y="7941"/>
                    <a:pt x="8712" y="7002"/>
                    <a:pt x="9028" y="6006"/>
                  </a:cubicBezTo>
                  <a:cubicBezTo>
                    <a:pt x="9049" y="5922"/>
                    <a:pt x="9077" y="5838"/>
                    <a:pt x="9105" y="5754"/>
                  </a:cubicBezTo>
                  <a:cubicBezTo>
                    <a:pt x="9645" y="4058"/>
                    <a:pt x="10268" y="2257"/>
                    <a:pt x="9820" y="1598"/>
                  </a:cubicBezTo>
                  <a:cubicBezTo>
                    <a:pt x="9357" y="904"/>
                    <a:pt x="7381" y="287"/>
                    <a:pt x="6505" y="154"/>
                  </a:cubicBezTo>
                  <a:cubicBezTo>
                    <a:pt x="6231" y="112"/>
                    <a:pt x="6056" y="98"/>
                    <a:pt x="6056" y="98"/>
                  </a:cubicBezTo>
                  <a:lnTo>
                    <a:pt x="38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515475" y="1369550"/>
              <a:ext cx="29450" cy="38425"/>
            </a:xfrm>
            <a:custGeom>
              <a:avLst/>
              <a:gdLst/>
              <a:ahLst/>
              <a:cxnLst/>
              <a:rect l="l" t="t" r="r" b="b"/>
              <a:pathLst>
                <a:path w="1178" h="1537" extrusionOk="0">
                  <a:moveTo>
                    <a:pt x="1066" y="0"/>
                  </a:moveTo>
                  <a:cubicBezTo>
                    <a:pt x="1037" y="0"/>
                    <a:pt x="1009" y="13"/>
                    <a:pt x="989" y="37"/>
                  </a:cubicBezTo>
                  <a:lnTo>
                    <a:pt x="421" y="765"/>
                  </a:lnTo>
                  <a:cubicBezTo>
                    <a:pt x="414" y="772"/>
                    <a:pt x="414" y="772"/>
                    <a:pt x="414" y="779"/>
                  </a:cubicBezTo>
                  <a:lnTo>
                    <a:pt x="0" y="1298"/>
                  </a:lnTo>
                  <a:cubicBezTo>
                    <a:pt x="21" y="1375"/>
                    <a:pt x="42" y="1459"/>
                    <a:pt x="64" y="1536"/>
                  </a:cubicBezTo>
                  <a:lnTo>
                    <a:pt x="547" y="927"/>
                  </a:lnTo>
                  <a:lnTo>
                    <a:pt x="715" y="709"/>
                  </a:lnTo>
                  <a:lnTo>
                    <a:pt x="1143" y="156"/>
                  </a:lnTo>
                  <a:cubicBezTo>
                    <a:pt x="1178" y="114"/>
                    <a:pt x="1171" y="58"/>
                    <a:pt x="1129" y="23"/>
                  </a:cubicBezTo>
                  <a:cubicBezTo>
                    <a:pt x="1111" y="7"/>
                    <a:pt x="1089" y="0"/>
                    <a:pt x="1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525100" y="1385350"/>
              <a:ext cx="25800" cy="7550"/>
            </a:xfrm>
            <a:custGeom>
              <a:avLst/>
              <a:gdLst/>
              <a:ahLst/>
              <a:cxnLst/>
              <a:rect l="l" t="t" r="r" b="b"/>
              <a:pathLst>
                <a:path w="1032" h="302" extrusionOk="0">
                  <a:moveTo>
                    <a:pt x="919" y="0"/>
                  </a:moveTo>
                  <a:lnTo>
                    <a:pt x="92" y="105"/>
                  </a:lnTo>
                  <a:cubicBezTo>
                    <a:pt x="43" y="112"/>
                    <a:pt x="1" y="161"/>
                    <a:pt x="8" y="211"/>
                  </a:cubicBezTo>
                  <a:cubicBezTo>
                    <a:pt x="15" y="260"/>
                    <a:pt x="57" y="302"/>
                    <a:pt x="106" y="302"/>
                  </a:cubicBezTo>
                  <a:lnTo>
                    <a:pt x="120" y="302"/>
                  </a:lnTo>
                  <a:lnTo>
                    <a:pt x="940" y="197"/>
                  </a:lnTo>
                  <a:cubicBezTo>
                    <a:pt x="996" y="190"/>
                    <a:pt x="1031" y="140"/>
                    <a:pt x="1031" y="91"/>
                  </a:cubicBezTo>
                  <a:cubicBezTo>
                    <a:pt x="1024" y="35"/>
                    <a:pt x="975" y="0"/>
                    <a:pt x="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694025" y="1356825"/>
              <a:ext cx="18225" cy="30650"/>
            </a:xfrm>
            <a:custGeom>
              <a:avLst/>
              <a:gdLst/>
              <a:ahLst/>
              <a:cxnLst/>
              <a:rect l="l" t="t" r="r" b="b"/>
              <a:pathLst>
                <a:path w="729" h="1226" extrusionOk="0">
                  <a:moveTo>
                    <a:pt x="110" y="0"/>
                  </a:moveTo>
                  <a:cubicBezTo>
                    <a:pt x="95" y="0"/>
                    <a:pt x="79" y="4"/>
                    <a:pt x="63" y="13"/>
                  </a:cubicBezTo>
                  <a:cubicBezTo>
                    <a:pt x="14" y="41"/>
                    <a:pt x="0" y="97"/>
                    <a:pt x="28" y="146"/>
                  </a:cubicBezTo>
                  <a:lnTo>
                    <a:pt x="336" y="686"/>
                  </a:lnTo>
                  <a:lnTo>
                    <a:pt x="505" y="980"/>
                  </a:lnTo>
                  <a:lnTo>
                    <a:pt x="652" y="1225"/>
                  </a:lnTo>
                  <a:cubicBezTo>
                    <a:pt x="673" y="1141"/>
                    <a:pt x="701" y="1057"/>
                    <a:pt x="729" y="973"/>
                  </a:cubicBezTo>
                  <a:lnTo>
                    <a:pt x="196" y="48"/>
                  </a:lnTo>
                  <a:cubicBezTo>
                    <a:pt x="177" y="19"/>
                    <a:pt x="145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689625" y="1369550"/>
              <a:ext cx="21575" cy="12325"/>
            </a:xfrm>
            <a:custGeom>
              <a:avLst/>
              <a:gdLst/>
              <a:ahLst/>
              <a:cxnLst/>
              <a:rect l="l" t="t" r="r" b="b"/>
              <a:pathLst>
                <a:path w="863" h="493" extrusionOk="0">
                  <a:moveTo>
                    <a:pt x="109" y="0"/>
                  </a:moveTo>
                  <a:cubicBezTo>
                    <a:pt x="72" y="0"/>
                    <a:pt x="37" y="21"/>
                    <a:pt x="22" y="58"/>
                  </a:cubicBezTo>
                  <a:cubicBezTo>
                    <a:pt x="1" y="107"/>
                    <a:pt x="22" y="163"/>
                    <a:pt x="71" y="191"/>
                  </a:cubicBezTo>
                  <a:lnTo>
                    <a:pt x="709" y="478"/>
                  </a:lnTo>
                  <a:cubicBezTo>
                    <a:pt x="723" y="485"/>
                    <a:pt x="737" y="492"/>
                    <a:pt x="751" y="492"/>
                  </a:cubicBezTo>
                  <a:cubicBezTo>
                    <a:pt x="786" y="492"/>
                    <a:pt x="821" y="471"/>
                    <a:pt x="842" y="436"/>
                  </a:cubicBezTo>
                  <a:cubicBezTo>
                    <a:pt x="863" y="387"/>
                    <a:pt x="842" y="324"/>
                    <a:pt x="793" y="303"/>
                  </a:cubicBezTo>
                  <a:lnTo>
                    <a:pt x="148" y="9"/>
                  </a:lnTo>
                  <a:cubicBezTo>
                    <a:pt x="135" y="3"/>
                    <a:pt x="122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615000" y="1359250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0"/>
                    <a:pt x="84" y="364"/>
                    <a:pt x="182" y="364"/>
                  </a:cubicBezTo>
                  <a:cubicBezTo>
                    <a:pt x="281" y="364"/>
                    <a:pt x="365" y="280"/>
                    <a:pt x="365" y="182"/>
                  </a:cubicBezTo>
                  <a:cubicBezTo>
                    <a:pt x="365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614475" y="1394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83"/>
                  </a:cubicBezTo>
                  <a:cubicBezTo>
                    <a:pt x="0" y="281"/>
                    <a:pt x="77" y="358"/>
                    <a:pt x="182" y="358"/>
                  </a:cubicBezTo>
                  <a:cubicBezTo>
                    <a:pt x="281" y="358"/>
                    <a:pt x="358" y="281"/>
                    <a:pt x="358" y="183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613775" y="1430025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2" y="0"/>
                  </a:moveTo>
                  <a:cubicBezTo>
                    <a:pt x="84" y="0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65" y="274"/>
                    <a:pt x="365" y="176"/>
                  </a:cubicBezTo>
                  <a:cubicBezTo>
                    <a:pt x="365" y="78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613250" y="1465250"/>
              <a:ext cx="8950" cy="9125"/>
            </a:xfrm>
            <a:custGeom>
              <a:avLst/>
              <a:gdLst/>
              <a:ahLst/>
              <a:cxnLst/>
              <a:rect l="l" t="t" r="r" b="b"/>
              <a:pathLst>
                <a:path w="358" h="365" extrusionOk="0">
                  <a:moveTo>
                    <a:pt x="182" y="0"/>
                  </a:moveTo>
                  <a:cubicBezTo>
                    <a:pt x="77" y="0"/>
                    <a:pt x="0" y="84"/>
                    <a:pt x="0" y="182"/>
                  </a:cubicBezTo>
                  <a:cubicBezTo>
                    <a:pt x="0" y="280"/>
                    <a:pt x="77" y="365"/>
                    <a:pt x="182" y="365"/>
                  </a:cubicBezTo>
                  <a:cubicBezTo>
                    <a:pt x="281" y="365"/>
                    <a:pt x="358" y="280"/>
                    <a:pt x="358" y="182"/>
                  </a:cubicBezTo>
                  <a:cubicBezTo>
                    <a:pt x="358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612550" y="1500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84" y="1"/>
                    <a:pt x="0" y="78"/>
                    <a:pt x="0" y="183"/>
                  </a:cubicBezTo>
                  <a:cubicBezTo>
                    <a:pt x="0" y="281"/>
                    <a:pt x="84" y="358"/>
                    <a:pt x="182" y="358"/>
                  </a:cubicBezTo>
                  <a:cubicBezTo>
                    <a:pt x="280" y="358"/>
                    <a:pt x="358" y="281"/>
                    <a:pt x="358" y="183"/>
                  </a:cubicBezTo>
                  <a:cubicBezTo>
                    <a:pt x="358" y="78"/>
                    <a:pt x="280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612025" y="15360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81"/>
                    <a:pt x="77" y="358"/>
                    <a:pt x="175" y="358"/>
                  </a:cubicBezTo>
                  <a:cubicBezTo>
                    <a:pt x="280" y="358"/>
                    <a:pt x="358" y="281"/>
                    <a:pt x="358" y="176"/>
                  </a:cubicBezTo>
                  <a:cubicBezTo>
                    <a:pt x="358" y="78"/>
                    <a:pt x="280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570150" y="1237300"/>
              <a:ext cx="77100" cy="66950"/>
            </a:xfrm>
            <a:custGeom>
              <a:avLst/>
              <a:gdLst/>
              <a:ahLst/>
              <a:cxnLst/>
              <a:rect l="l" t="t" r="r" b="b"/>
              <a:pathLst>
                <a:path w="3084" h="2678" extrusionOk="0">
                  <a:moveTo>
                    <a:pt x="421" y="0"/>
                  </a:moveTo>
                  <a:cubicBezTo>
                    <a:pt x="421" y="0"/>
                    <a:pt x="259" y="63"/>
                    <a:pt x="0" y="182"/>
                  </a:cubicBezTo>
                  <a:lnTo>
                    <a:pt x="421" y="722"/>
                  </a:lnTo>
                  <a:lnTo>
                    <a:pt x="1962" y="2677"/>
                  </a:lnTo>
                  <a:cubicBezTo>
                    <a:pt x="1962" y="2677"/>
                    <a:pt x="2677" y="1521"/>
                    <a:pt x="2965" y="659"/>
                  </a:cubicBezTo>
                  <a:cubicBezTo>
                    <a:pt x="3028" y="470"/>
                    <a:pt x="3070" y="301"/>
                    <a:pt x="3084" y="154"/>
                  </a:cubicBezTo>
                  <a:cubicBezTo>
                    <a:pt x="2810" y="112"/>
                    <a:pt x="2635" y="98"/>
                    <a:pt x="2635" y="98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580650" y="1253750"/>
              <a:ext cx="63625" cy="50325"/>
            </a:xfrm>
            <a:custGeom>
              <a:avLst/>
              <a:gdLst/>
              <a:ahLst/>
              <a:cxnLst/>
              <a:rect l="l" t="t" r="r" b="b"/>
              <a:pathLst>
                <a:path w="2545" h="2013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192" y="280"/>
                    <a:pt x="1773" y="371"/>
                    <a:pt x="1378" y="371"/>
                  </a:cubicBezTo>
                  <a:cubicBezTo>
                    <a:pt x="672" y="371"/>
                    <a:pt x="41" y="82"/>
                    <a:pt x="1" y="64"/>
                  </a:cubicBezTo>
                  <a:lnTo>
                    <a:pt x="1" y="64"/>
                  </a:lnTo>
                  <a:lnTo>
                    <a:pt x="1542" y="2012"/>
                  </a:lnTo>
                  <a:cubicBezTo>
                    <a:pt x="1542" y="2012"/>
                    <a:pt x="2257" y="856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504600" y="1010375"/>
              <a:ext cx="88700" cy="77100"/>
            </a:xfrm>
            <a:custGeom>
              <a:avLst/>
              <a:gdLst/>
              <a:ahLst/>
              <a:cxnLst/>
              <a:rect l="l" t="t" r="r" b="b"/>
              <a:pathLst>
                <a:path w="3548" h="3084" extrusionOk="0">
                  <a:moveTo>
                    <a:pt x="2357" y="0"/>
                  </a:moveTo>
                  <a:cubicBezTo>
                    <a:pt x="2175" y="0"/>
                    <a:pt x="1966" y="32"/>
                    <a:pt x="1725" y="106"/>
                  </a:cubicBezTo>
                  <a:cubicBezTo>
                    <a:pt x="134" y="583"/>
                    <a:pt x="1" y="2762"/>
                    <a:pt x="1045" y="3050"/>
                  </a:cubicBezTo>
                  <a:cubicBezTo>
                    <a:pt x="1118" y="3073"/>
                    <a:pt x="1198" y="3083"/>
                    <a:pt x="1283" y="3083"/>
                  </a:cubicBezTo>
                  <a:cubicBezTo>
                    <a:pt x="1352" y="3083"/>
                    <a:pt x="1425" y="3076"/>
                    <a:pt x="1501" y="3064"/>
                  </a:cubicBezTo>
                  <a:cubicBezTo>
                    <a:pt x="3015" y="2784"/>
                    <a:pt x="3547" y="1312"/>
                    <a:pt x="3547" y="1312"/>
                  </a:cubicBezTo>
                  <a:cubicBezTo>
                    <a:pt x="3547" y="1312"/>
                    <a:pt x="3540" y="1116"/>
                    <a:pt x="3470" y="870"/>
                  </a:cubicBezTo>
                  <a:cubicBezTo>
                    <a:pt x="3353" y="491"/>
                    <a:pt x="3067" y="0"/>
                    <a:pt x="2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530725" y="1032125"/>
              <a:ext cx="62575" cy="55350"/>
            </a:xfrm>
            <a:custGeom>
              <a:avLst/>
              <a:gdLst/>
              <a:ahLst/>
              <a:cxnLst/>
              <a:rect l="l" t="t" r="r" b="b"/>
              <a:pathLst>
                <a:path w="2503" h="2214" extrusionOk="0">
                  <a:moveTo>
                    <a:pt x="2425" y="0"/>
                  </a:moveTo>
                  <a:cubicBezTo>
                    <a:pt x="855" y="224"/>
                    <a:pt x="224" y="1507"/>
                    <a:pt x="0" y="2180"/>
                  </a:cubicBezTo>
                  <a:cubicBezTo>
                    <a:pt x="73" y="2203"/>
                    <a:pt x="153" y="2213"/>
                    <a:pt x="238" y="2213"/>
                  </a:cubicBezTo>
                  <a:cubicBezTo>
                    <a:pt x="307" y="2213"/>
                    <a:pt x="380" y="2206"/>
                    <a:pt x="456" y="2194"/>
                  </a:cubicBezTo>
                  <a:cubicBezTo>
                    <a:pt x="1970" y="1914"/>
                    <a:pt x="2502" y="442"/>
                    <a:pt x="2502" y="442"/>
                  </a:cubicBezTo>
                  <a:cubicBezTo>
                    <a:pt x="2502" y="442"/>
                    <a:pt x="2495" y="246"/>
                    <a:pt x="2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532300" y="1038175"/>
              <a:ext cx="163850" cy="98750"/>
            </a:xfrm>
            <a:custGeom>
              <a:avLst/>
              <a:gdLst/>
              <a:ahLst/>
              <a:cxnLst/>
              <a:rect l="l" t="t" r="r" b="b"/>
              <a:pathLst>
                <a:path w="6554" h="3950" extrusionOk="0">
                  <a:moveTo>
                    <a:pt x="3098" y="1"/>
                  </a:moveTo>
                  <a:cubicBezTo>
                    <a:pt x="1672" y="1"/>
                    <a:pt x="569" y="892"/>
                    <a:pt x="323" y="1910"/>
                  </a:cubicBezTo>
                  <a:cubicBezTo>
                    <a:pt x="0" y="3234"/>
                    <a:pt x="904" y="3949"/>
                    <a:pt x="904" y="3949"/>
                  </a:cubicBezTo>
                  <a:lnTo>
                    <a:pt x="5887" y="3543"/>
                  </a:lnTo>
                  <a:cubicBezTo>
                    <a:pt x="5887" y="3543"/>
                    <a:pt x="6553" y="1083"/>
                    <a:pt x="4493" y="277"/>
                  </a:cubicBezTo>
                  <a:cubicBezTo>
                    <a:pt x="4007" y="85"/>
                    <a:pt x="3537" y="1"/>
                    <a:pt x="3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579775" y="1202950"/>
              <a:ext cx="59075" cy="54775"/>
            </a:xfrm>
            <a:custGeom>
              <a:avLst/>
              <a:gdLst/>
              <a:ahLst/>
              <a:cxnLst/>
              <a:rect l="l" t="t" r="r" b="b"/>
              <a:pathLst>
                <a:path w="2363" h="2191" extrusionOk="0">
                  <a:moveTo>
                    <a:pt x="120" y="0"/>
                  </a:moveTo>
                  <a:lnTo>
                    <a:pt x="43" y="1220"/>
                  </a:lnTo>
                  <a:lnTo>
                    <a:pt x="1" y="1914"/>
                  </a:lnTo>
                  <a:cubicBezTo>
                    <a:pt x="363" y="2105"/>
                    <a:pt x="759" y="2190"/>
                    <a:pt x="1150" y="2190"/>
                  </a:cubicBezTo>
                  <a:cubicBezTo>
                    <a:pt x="1576" y="2190"/>
                    <a:pt x="1997" y="2089"/>
                    <a:pt x="2362" y="1914"/>
                  </a:cubicBezTo>
                  <a:lnTo>
                    <a:pt x="2327" y="919"/>
                  </a:lnTo>
                  <a:lnTo>
                    <a:pt x="2306" y="337"/>
                  </a:lnTo>
                  <a:lnTo>
                    <a:pt x="2313" y="253"/>
                  </a:lnTo>
                  <a:lnTo>
                    <a:pt x="2313" y="253"/>
                  </a:lnTo>
                  <a:lnTo>
                    <a:pt x="2054" y="26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580825" y="1202950"/>
              <a:ext cx="57150" cy="31600"/>
            </a:xfrm>
            <a:custGeom>
              <a:avLst/>
              <a:gdLst/>
              <a:ahLst/>
              <a:cxnLst/>
              <a:rect l="l" t="t" r="r" b="b"/>
              <a:pathLst>
                <a:path w="2286" h="1264" extrusionOk="0">
                  <a:moveTo>
                    <a:pt x="78" y="0"/>
                  </a:moveTo>
                  <a:lnTo>
                    <a:pt x="1" y="1220"/>
                  </a:lnTo>
                  <a:cubicBezTo>
                    <a:pt x="169" y="1248"/>
                    <a:pt x="383" y="1263"/>
                    <a:pt x="615" y="1263"/>
                  </a:cubicBezTo>
                  <a:cubicBezTo>
                    <a:pt x="1202" y="1263"/>
                    <a:pt x="1904" y="1165"/>
                    <a:pt x="2285" y="919"/>
                  </a:cubicBezTo>
                  <a:lnTo>
                    <a:pt x="2271" y="337"/>
                  </a:lnTo>
                  <a:lnTo>
                    <a:pt x="2271" y="253"/>
                  </a:lnTo>
                  <a:lnTo>
                    <a:pt x="2012" y="2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665450" y="1126825"/>
              <a:ext cx="30000" cy="39125"/>
            </a:xfrm>
            <a:custGeom>
              <a:avLst/>
              <a:gdLst/>
              <a:ahLst/>
              <a:cxnLst/>
              <a:rect l="l" t="t" r="r" b="b"/>
              <a:pathLst>
                <a:path w="1200" h="1565" extrusionOk="0">
                  <a:moveTo>
                    <a:pt x="684" y="0"/>
                  </a:moveTo>
                  <a:cubicBezTo>
                    <a:pt x="435" y="0"/>
                    <a:pt x="183" y="116"/>
                    <a:pt x="183" y="116"/>
                  </a:cubicBezTo>
                  <a:lnTo>
                    <a:pt x="1" y="1525"/>
                  </a:lnTo>
                  <a:cubicBezTo>
                    <a:pt x="49" y="1539"/>
                    <a:pt x="163" y="1565"/>
                    <a:pt x="304" y="1565"/>
                  </a:cubicBezTo>
                  <a:cubicBezTo>
                    <a:pt x="636" y="1565"/>
                    <a:pt x="1110" y="1421"/>
                    <a:pt x="1164" y="642"/>
                  </a:cubicBezTo>
                  <a:cubicBezTo>
                    <a:pt x="1200" y="126"/>
                    <a:pt x="943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680525" y="1156700"/>
              <a:ext cx="4750" cy="4750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92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47"/>
                    <a:pt x="42" y="189"/>
                    <a:pt x="92" y="189"/>
                  </a:cubicBezTo>
                  <a:cubicBezTo>
                    <a:pt x="148" y="189"/>
                    <a:pt x="190" y="147"/>
                    <a:pt x="190" y="98"/>
                  </a:cubicBezTo>
                  <a:cubicBezTo>
                    <a:pt x="190" y="42"/>
                    <a:pt x="148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675450" y="1135325"/>
              <a:ext cx="12275" cy="19825"/>
            </a:xfrm>
            <a:custGeom>
              <a:avLst/>
              <a:gdLst/>
              <a:ahLst/>
              <a:cxnLst/>
              <a:rect l="l" t="t" r="r" b="b"/>
              <a:pathLst>
                <a:path w="491" h="793" extrusionOk="0">
                  <a:moveTo>
                    <a:pt x="422" y="0"/>
                  </a:moveTo>
                  <a:cubicBezTo>
                    <a:pt x="412" y="0"/>
                    <a:pt x="402" y="3"/>
                    <a:pt x="393" y="7"/>
                  </a:cubicBezTo>
                  <a:cubicBezTo>
                    <a:pt x="379" y="21"/>
                    <a:pt x="49" y="231"/>
                    <a:pt x="0" y="722"/>
                  </a:cubicBezTo>
                  <a:cubicBezTo>
                    <a:pt x="0" y="757"/>
                    <a:pt x="21" y="785"/>
                    <a:pt x="56" y="792"/>
                  </a:cubicBezTo>
                  <a:lnTo>
                    <a:pt x="63" y="792"/>
                  </a:lnTo>
                  <a:cubicBezTo>
                    <a:pt x="91" y="792"/>
                    <a:pt x="119" y="771"/>
                    <a:pt x="119" y="736"/>
                  </a:cubicBezTo>
                  <a:cubicBezTo>
                    <a:pt x="168" y="309"/>
                    <a:pt x="442" y="119"/>
                    <a:pt x="456" y="112"/>
                  </a:cubicBezTo>
                  <a:cubicBezTo>
                    <a:pt x="484" y="91"/>
                    <a:pt x="491" y="56"/>
                    <a:pt x="477" y="28"/>
                  </a:cubicBezTo>
                  <a:cubicBezTo>
                    <a:pt x="463" y="10"/>
                    <a:pt x="442" y="0"/>
                    <a:pt x="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678075" y="1142775"/>
              <a:ext cx="9650" cy="5875"/>
            </a:xfrm>
            <a:custGeom>
              <a:avLst/>
              <a:gdLst/>
              <a:ahLst/>
              <a:cxnLst/>
              <a:rect l="l" t="t" r="r" b="b"/>
              <a:pathLst>
                <a:path w="386" h="235" extrusionOk="0">
                  <a:moveTo>
                    <a:pt x="99" y="0"/>
                  </a:moveTo>
                  <a:cubicBezTo>
                    <a:pt x="85" y="0"/>
                    <a:pt x="71" y="1"/>
                    <a:pt x="56" y="4"/>
                  </a:cubicBezTo>
                  <a:cubicBezTo>
                    <a:pt x="21" y="4"/>
                    <a:pt x="0" y="39"/>
                    <a:pt x="7" y="67"/>
                  </a:cubicBezTo>
                  <a:cubicBezTo>
                    <a:pt x="7" y="102"/>
                    <a:pt x="42" y="123"/>
                    <a:pt x="77" y="123"/>
                  </a:cubicBezTo>
                  <a:cubicBezTo>
                    <a:pt x="84" y="122"/>
                    <a:pt x="90" y="121"/>
                    <a:pt x="97" y="121"/>
                  </a:cubicBezTo>
                  <a:cubicBezTo>
                    <a:pt x="194" y="121"/>
                    <a:pt x="274" y="214"/>
                    <a:pt x="274" y="214"/>
                  </a:cubicBezTo>
                  <a:cubicBezTo>
                    <a:pt x="288" y="228"/>
                    <a:pt x="302" y="235"/>
                    <a:pt x="323" y="235"/>
                  </a:cubicBezTo>
                  <a:cubicBezTo>
                    <a:pt x="330" y="235"/>
                    <a:pt x="344" y="235"/>
                    <a:pt x="358" y="221"/>
                  </a:cubicBezTo>
                  <a:cubicBezTo>
                    <a:pt x="386" y="200"/>
                    <a:pt x="386" y="165"/>
                    <a:pt x="365" y="137"/>
                  </a:cubicBezTo>
                  <a:cubicBezTo>
                    <a:pt x="358" y="130"/>
                    <a:pt x="25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630050" y="1069225"/>
              <a:ext cx="55400" cy="153725"/>
            </a:xfrm>
            <a:custGeom>
              <a:avLst/>
              <a:gdLst/>
              <a:ahLst/>
              <a:cxnLst/>
              <a:rect l="l" t="t" r="r" b="b"/>
              <a:pathLst>
                <a:path w="2216" h="6149" extrusionOk="0">
                  <a:moveTo>
                    <a:pt x="969" y="1"/>
                  </a:moveTo>
                  <a:cubicBezTo>
                    <a:pt x="950" y="1"/>
                    <a:pt x="931" y="1"/>
                    <a:pt x="912" y="2"/>
                  </a:cubicBezTo>
                  <a:cubicBezTo>
                    <a:pt x="1" y="51"/>
                    <a:pt x="1073" y="1095"/>
                    <a:pt x="1073" y="1095"/>
                  </a:cubicBezTo>
                  <a:cubicBezTo>
                    <a:pt x="1073" y="1095"/>
                    <a:pt x="1977" y="1453"/>
                    <a:pt x="1809" y="2448"/>
                  </a:cubicBezTo>
                  <a:cubicBezTo>
                    <a:pt x="1641" y="3450"/>
                    <a:pt x="1010" y="5363"/>
                    <a:pt x="1739" y="6148"/>
                  </a:cubicBezTo>
                  <a:cubicBezTo>
                    <a:pt x="1739" y="6148"/>
                    <a:pt x="1627" y="5139"/>
                    <a:pt x="1984" y="3752"/>
                  </a:cubicBezTo>
                  <a:cubicBezTo>
                    <a:pt x="2125" y="3198"/>
                    <a:pt x="2160" y="2742"/>
                    <a:pt x="2188" y="1901"/>
                  </a:cubicBezTo>
                  <a:cubicBezTo>
                    <a:pt x="2215" y="941"/>
                    <a:pt x="1833" y="1"/>
                    <a:pt x="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552450" y="1070375"/>
              <a:ext cx="125650" cy="150350"/>
            </a:xfrm>
            <a:custGeom>
              <a:avLst/>
              <a:gdLst/>
              <a:ahLst/>
              <a:cxnLst/>
              <a:rect l="l" t="t" r="r" b="b"/>
              <a:pathLst>
                <a:path w="5026" h="6014" extrusionOk="0">
                  <a:moveTo>
                    <a:pt x="2704" y="0"/>
                  </a:moveTo>
                  <a:cubicBezTo>
                    <a:pt x="1775" y="0"/>
                    <a:pt x="530" y="104"/>
                    <a:pt x="49" y="1126"/>
                  </a:cubicBezTo>
                  <a:cubicBezTo>
                    <a:pt x="49" y="1126"/>
                    <a:pt x="0" y="2872"/>
                    <a:pt x="323" y="4049"/>
                  </a:cubicBezTo>
                  <a:cubicBezTo>
                    <a:pt x="330" y="4084"/>
                    <a:pt x="344" y="4126"/>
                    <a:pt x="351" y="4161"/>
                  </a:cubicBezTo>
                  <a:cubicBezTo>
                    <a:pt x="435" y="4420"/>
                    <a:pt x="554" y="4638"/>
                    <a:pt x="659" y="4813"/>
                  </a:cubicBezTo>
                  <a:cubicBezTo>
                    <a:pt x="1180" y="5658"/>
                    <a:pt x="1947" y="6013"/>
                    <a:pt x="2672" y="6013"/>
                  </a:cubicBezTo>
                  <a:cubicBezTo>
                    <a:pt x="2873" y="6013"/>
                    <a:pt x="3071" y="5986"/>
                    <a:pt x="3259" y="5934"/>
                  </a:cubicBezTo>
                  <a:cubicBezTo>
                    <a:pt x="4051" y="5717"/>
                    <a:pt x="4927" y="3993"/>
                    <a:pt x="4976" y="2150"/>
                  </a:cubicBezTo>
                  <a:cubicBezTo>
                    <a:pt x="5025" y="334"/>
                    <a:pt x="4058" y="19"/>
                    <a:pt x="3133" y="5"/>
                  </a:cubicBezTo>
                  <a:cubicBezTo>
                    <a:pt x="3002" y="3"/>
                    <a:pt x="2857" y="0"/>
                    <a:pt x="2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641800" y="1133725"/>
              <a:ext cx="13700" cy="15625"/>
            </a:xfrm>
            <a:custGeom>
              <a:avLst/>
              <a:gdLst/>
              <a:ahLst/>
              <a:cxnLst/>
              <a:rect l="l" t="t" r="r" b="b"/>
              <a:pathLst>
                <a:path w="548" h="625" extrusionOk="0">
                  <a:moveTo>
                    <a:pt x="169" y="1"/>
                  </a:moveTo>
                  <a:cubicBezTo>
                    <a:pt x="81" y="1"/>
                    <a:pt x="1" y="138"/>
                    <a:pt x="1" y="309"/>
                  </a:cubicBezTo>
                  <a:cubicBezTo>
                    <a:pt x="1" y="485"/>
                    <a:pt x="78" y="625"/>
                    <a:pt x="176" y="625"/>
                  </a:cubicBezTo>
                  <a:cubicBezTo>
                    <a:pt x="267" y="625"/>
                    <a:pt x="351" y="485"/>
                    <a:pt x="351" y="309"/>
                  </a:cubicBezTo>
                  <a:cubicBezTo>
                    <a:pt x="351" y="246"/>
                    <a:pt x="337" y="183"/>
                    <a:pt x="316" y="127"/>
                  </a:cubicBezTo>
                  <a:lnTo>
                    <a:pt x="316" y="127"/>
                  </a:lnTo>
                  <a:cubicBezTo>
                    <a:pt x="326" y="128"/>
                    <a:pt x="336" y="128"/>
                    <a:pt x="346" y="128"/>
                  </a:cubicBezTo>
                  <a:cubicBezTo>
                    <a:pt x="498" y="128"/>
                    <a:pt x="547" y="29"/>
                    <a:pt x="547" y="29"/>
                  </a:cubicBezTo>
                  <a:lnTo>
                    <a:pt x="547" y="29"/>
                  </a:lnTo>
                  <a:cubicBezTo>
                    <a:pt x="521" y="32"/>
                    <a:pt x="493" y="34"/>
                    <a:pt x="465" y="34"/>
                  </a:cubicBezTo>
                  <a:cubicBezTo>
                    <a:pt x="371" y="34"/>
                    <a:pt x="272" y="19"/>
                    <a:pt x="218" y="8"/>
                  </a:cubicBezTo>
                  <a:cubicBezTo>
                    <a:pt x="197" y="1"/>
                    <a:pt x="176" y="1"/>
                    <a:pt x="176" y="1"/>
                  </a:cubicBezTo>
                  <a:cubicBezTo>
                    <a:pt x="174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646175" y="1133575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" y="0"/>
                  </a:moveTo>
                  <a:cubicBezTo>
                    <a:pt x="1" y="0"/>
                    <a:pt x="15" y="7"/>
                    <a:pt x="43" y="14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647225" y="1155125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1" y="91"/>
                    <a:pt x="1" y="196"/>
                  </a:cubicBezTo>
                  <a:cubicBezTo>
                    <a:pt x="1" y="302"/>
                    <a:pt x="218" y="386"/>
                    <a:pt x="484" y="386"/>
                  </a:cubicBezTo>
                  <a:cubicBezTo>
                    <a:pt x="751" y="386"/>
                    <a:pt x="961" y="295"/>
                    <a:pt x="961" y="189"/>
                  </a:cubicBezTo>
                  <a:cubicBezTo>
                    <a:pt x="961" y="84"/>
                    <a:pt x="744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74350" y="1155650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0" y="91"/>
                    <a:pt x="0" y="196"/>
                  </a:cubicBezTo>
                  <a:cubicBezTo>
                    <a:pt x="0" y="302"/>
                    <a:pt x="218" y="386"/>
                    <a:pt x="484" y="386"/>
                  </a:cubicBezTo>
                  <a:cubicBezTo>
                    <a:pt x="750" y="386"/>
                    <a:pt x="960" y="295"/>
                    <a:pt x="960" y="189"/>
                  </a:cubicBezTo>
                  <a:cubicBezTo>
                    <a:pt x="960" y="84"/>
                    <a:pt x="743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28750" y="1128225"/>
              <a:ext cx="32650" cy="43850"/>
            </a:xfrm>
            <a:custGeom>
              <a:avLst/>
              <a:gdLst/>
              <a:ahLst/>
              <a:cxnLst/>
              <a:rect l="l" t="t" r="r" b="b"/>
              <a:pathLst>
                <a:path w="1306" h="1754" extrusionOk="0">
                  <a:moveTo>
                    <a:pt x="638" y="1"/>
                  </a:moveTo>
                  <a:cubicBezTo>
                    <a:pt x="457" y="1"/>
                    <a:pt x="300" y="84"/>
                    <a:pt x="226" y="312"/>
                  </a:cubicBezTo>
                  <a:cubicBezTo>
                    <a:pt x="0" y="996"/>
                    <a:pt x="612" y="1753"/>
                    <a:pt x="1129" y="1753"/>
                  </a:cubicBezTo>
                  <a:cubicBezTo>
                    <a:pt x="1190" y="1753"/>
                    <a:pt x="1249" y="1743"/>
                    <a:pt x="1306" y="1721"/>
                  </a:cubicBezTo>
                  <a:lnTo>
                    <a:pt x="1299" y="473"/>
                  </a:lnTo>
                  <a:cubicBezTo>
                    <a:pt x="1299" y="333"/>
                    <a:pt x="1215" y="200"/>
                    <a:pt x="1088" y="130"/>
                  </a:cubicBezTo>
                  <a:cubicBezTo>
                    <a:pt x="944" y="55"/>
                    <a:pt x="783" y="1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49300" y="11631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42" y="1"/>
                    <a:pt x="0" y="43"/>
                    <a:pt x="0" y="92"/>
                  </a:cubicBezTo>
                  <a:cubicBezTo>
                    <a:pt x="0" y="141"/>
                    <a:pt x="42" y="183"/>
                    <a:pt x="91" y="183"/>
                  </a:cubicBezTo>
                  <a:cubicBezTo>
                    <a:pt x="140" y="183"/>
                    <a:pt x="182" y="141"/>
                    <a:pt x="182" y="92"/>
                  </a:cubicBezTo>
                  <a:cubicBezTo>
                    <a:pt x="182" y="43"/>
                    <a:pt x="140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60500" y="1166450"/>
              <a:ext cx="8450" cy="7975"/>
            </a:xfrm>
            <a:custGeom>
              <a:avLst/>
              <a:gdLst/>
              <a:ahLst/>
              <a:cxnLst/>
              <a:rect l="l" t="t" r="r" b="b"/>
              <a:pathLst>
                <a:path w="338" h="319" extrusionOk="0">
                  <a:moveTo>
                    <a:pt x="281" y="1"/>
                  </a:moveTo>
                  <a:cubicBezTo>
                    <a:pt x="269" y="1"/>
                    <a:pt x="256" y="6"/>
                    <a:pt x="246" y="17"/>
                  </a:cubicBezTo>
                  <a:cubicBezTo>
                    <a:pt x="239" y="31"/>
                    <a:pt x="225" y="45"/>
                    <a:pt x="218" y="59"/>
                  </a:cubicBezTo>
                  <a:cubicBezTo>
                    <a:pt x="183" y="87"/>
                    <a:pt x="155" y="115"/>
                    <a:pt x="120" y="136"/>
                  </a:cubicBezTo>
                  <a:cubicBezTo>
                    <a:pt x="78" y="164"/>
                    <a:pt x="43" y="185"/>
                    <a:pt x="1" y="206"/>
                  </a:cubicBezTo>
                  <a:cubicBezTo>
                    <a:pt x="8" y="241"/>
                    <a:pt x="22" y="283"/>
                    <a:pt x="29" y="318"/>
                  </a:cubicBezTo>
                  <a:cubicBezTo>
                    <a:pt x="92" y="297"/>
                    <a:pt x="148" y="262"/>
                    <a:pt x="204" y="220"/>
                  </a:cubicBezTo>
                  <a:cubicBezTo>
                    <a:pt x="232" y="192"/>
                    <a:pt x="267" y="164"/>
                    <a:pt x="295" y="136"/>
                  </a:cubicBezTo>
                  <a:cubicBezTo>
                    <a:pt x="302" y="122"/>
                    <a:pt x="309" y="115"/>
                    <a:pt x="323" y="101"/>
                  </a:cubicBezTo>
                  <a:cubicBezTo>
                    <a:pt x="337" y="80"/>
                    <a:pt x="337" y="45"/>
                    <a:pt x="316" y="17"/>
                  </a:cubicBezTo>
                  <a:cubicBezTo>
                    <a:pt x="305" y="6"/>
                    <a:pt x="293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40700" y="1138400"/>
              <a:ext cx="14225" cy="21475"/>
            </a:xfrm>
            <a:custGeom>
              <a:avLst/>
              <a:gdLst/>
              <a:ahLst/>
              <a:cxnLst/>
              <a:rect l="l" t="t" r="r" b="b"/>
              <a:pathLst>
                <a:path w="569" h="859" extrusionOk="0">
                  <a:moveTo>
                    <a:pt x="69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59"/>
                    <a:pt x="8" y="94"/>
                    <a:pt x="36" y="115"/>
                  </a:cubicBezTo>
                  <a:cubicBezTo>
                    <a:pt x="43" y="115"/>
                    <a:pt x="386" y="326"/>
                    <a:pt x="442" y="802"/>
                  </a:cubicBezTo>
                  <a:cubicBezTo>
                    <a:pt x="449" y="837"/>
                    <a:pt x="470" y="858"/>
                    <a:pt x="505" y="858"/>
                  </a:cubicBezTo>
                  <a:lnTo>
                    <a:pt x="512" y="858"/>
                  </a:lnTo>
                  <a:cubicBezTo>
                    <a:pt x="540" y="851"/>
                    <a:pt x="568" y="823"/>
                    <a:pt x="561" y="788"/>
                  </a:cubicBezTo>
                  <a:cubicBezTo>
                    <a:pt x="491" y="249"/>
                    <a:pt x="113" y="17"/>
                    <a:pt x="99" y="10"/>
                  </a:cubicBezTo>
                  <a:cubicBezTo>
                    <a:pt x="89" y="3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40700" y="1146475"/>
              <a:ext cx="10725" cy="6400"/>
            </a:xfrm>
            <a:custGeom>
              <a:avLst/>
              <a:gdLst/>
              <a:ahLst/>
              <a:cxnLst/>
              <a:rect l="l" t="t" r="r" b="b"/>
              <a:pathLst>
                <a:path w="429" h="256" extrusionOk="0">
                  <a:moveTo>
                    <a:pt x="338" y="1"/>
                  </a:moveTo>
                  <a:cubicBezTo>
                    <a:pt x="159" y="1"/>
                    <a:pt x="29" y="150"/>
                    <a:pt x="29" y="157"/>
                  </a:cubicBezTo>
                  <a:cubicBezTo>
                    <a:pt x="1" y="185"/>
                    <a:pt x="8" y="220"/>
                    <a:pt x="29" y="241"/>
                  </a:cubicBezTo>
                  <a:cubicBezTo>
                    <a:pt x="43" y="255"/>
                    <a:pt x="57" y="255"/>
                    <a:pt x="71" y="255"/>
                  </a:cubicBezTo>
                  <a:cubicBezTo>
                    <a:pt x="92" y="255"/>
                    <a:pt x="106" y="248"/>
                    <a:pt x="120" y="234"/>
                  </a:cubicBezTo>
                  <a:cubicBezTo>
                    <a:pt x="120" y="234"/>
                    <a:pt x="220" y="121"/>
                    <a:pt x="338" y="121"/>
                  </a:cubicBezTo>
                  <a:cubicBezTo>
                    <a:pt x="345" y="121"/>
                    <a:pt x="351" y="121"/>
                    <a:pt x="358" y="122"/>
                  </a:cubicBezTo>
                  <a:cubicBezTo>
                    <a:pt x="362" y="123"/>
                    <a:pt x="365" y="123"/>
                    <a:pt x="369" y="123"/>
                  </a:cubicBezTo>
                  <a:cubicBezTo>
                    <a:pt x="399" y="123"/>
                    <a:pt x="422" y="98"/>
                    <a:pt x="428" y="73"/>
                  </a:cubicBezTo>
                  <a:cubicBezTo>
                    <a:pt x="428" y="38"/>
                    <a:pt x="407" y="10"/>
                    <a:pt x="372" y="3"/>
                  </a:cubicBezTo>
                  <a:cubicBezTo>
                    <a:pt x="361" y="2"/>
                    <a:pt x="349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25150" y="1139350"/>
              <a:ext cx="12125" cy="28400"/>
            </a:xfrm>
            <a:custGeom>
              <a:avLst/>
              <a:gdLst/>
              <a:ahLst/>
              <a:cxnLst/>
              <a:rect l="l" t="t" r="r" b="b"/>
              <a:pathLst>
                <a:path w="485" h="1136" extrusionOk="0">
                  <a:moveTo>
                    <a:pt x="183" y="0"/>
                  </a:moveTo>
                  <a:lnTo>
                    <a:pt x="71" y="42"/>
                  </a:lnTo>
                  <a:cubicBezTo>
                    <a:pt x="71" y="42"/>
                    <a:pt x="274" y="645"/>
                    <a:pt x="323" y="778"/>
                  </a:cubicBezTo>
                  <a:cubicBezTo>
                    <a:pt x="302" y="820"/>
                    <a:pt x="176" y="933"/>
                    <a:pt x="36" y="1024"/>
                  </a:cubicBezTo>
                  <a:cubicBezTo>
                    <a:pt x="8" y="1045"/>
                    <a:pt x="1" y="1080"/>
                    <a:pt x="22" y="1108"/>
                  </a:cubicBezTo>
                  <a:cubicBezTo>
                    <a:pt x="29" y="1129"/>
                    <a:pt x="50" y="1136"/>
                    <a:pt x="71" y="1136"/>
                  </a:cubicBezTo>
                  <a:cubicBezTo>
                    <a:pt x="85" y="1136"/>
                    <a:pt x="92" y="1136"/>
                    <a:pt x="106" y="1122"/>
                  </a:cubicBezTo>
                  <a:cubicBezTo>
                    <a:pt x="484" y="869"/>
                    <a:pt x="449" y="778"/>
                    <a:pt x="442" y="750"/>
                  </a:cubicBezTo>
                  <a:cubicBezTo>
                    <a:pt x="400" y="638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89775" y="1133725"/>
              <a:ext cx="13850" cy="15625"/>
            </a:xfrm>
            <a:custGeom>
              <a:avLst/>
              <a:gdLst/>
              <a:ahLst/>
              <a:cxnLst/>
              <a:rect l="l" t="t" r="r" b="b"/>
              <a:pathLst>
                <a:path w="554" h="625" extrusionOk="0">
                  <a:moveTo>
                    <a:pt x="379" y="1"/>
                  </a:moveTo>
                  <a:cubicBezTo>
                    <a:pt x="376" y="1"/>
                    <a:pt x="374" y="1"/>
                    <a:pt x="371" y="1"/>
                  </a:cubicBezTo>
                  <a:cubicBezTo>
                    <a:pt x="371" y="1"/>
                    <a:pt x="357" y="1"/>
                    <a:pt x="336" y="8"/>
                  </a:cubicBezTo>
                  <a:cubicBezTo>
                    <a:pt x="283" y="19"/>
                    <a:pt x="179" y="34"/>
                    <a:pt x="83" y="34"/>
                  </a:cubicBezTo>
                  <a:cubicBezTo>
                    <a:pt x="54" y="34"/>
                    <a:pt x="26" y="32"/>
                    <a:pt x="0" y="29"/>
                  </a:cubicBezTo>
                  <a:lnTo>
                    <a:pt x="0" y="29"/>
                  </a:lnTo>
                  <a:cubicBezTo>
                    <a:pt x="0" y="29"/>
                    <a:pt x="56" y="128"/>
                    <a:pt x="203" y="128"/>
                  </a:cubicBezTo>
                  <a:cubicBezTo>
                    <a:pt x="212" y="128"/>
                    <a:pt x="221" y="128"/>
                    <a:pt x="231" y="127"/>
                  </a:cubicBezTo>
                  <a:lnTo>
                    <a:pt x="231" y="127"/>
                  </a:lnTo>
                  <a:cubicBezTo>
                    <a:pt x="210" y="183"/>
                    <a:pt x="203" y="246"/>
                    <a:pt x="203" y="309"/>
                  </a:cubicBezTo>
                  <a:cubicBezTo>
                    <a:pt x="203" y="485"/>
                    <a:pt x="280" y="625"/>
                    <a:pt x="378" y="625"/>
                  </a:cubicBezTo>
                  <a:cubicBezTo>
                    <a:pt x="477" y="625"/>
                    <a:pt x="554" y="485"/>
                    <a:pt x="554" y="309"/>
                  </a:cubicBezTo>
                  <a:cubicBezTo>
                    <a:pt x="554" y="138"/>
                    <a:pt x="474" y="1"/>
                    <a:pt x="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98175" y="1133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5" y="0"/>
                  </a:moveTo>
                  <a:cubicBezTo>
                    <a:pt x="21" y="0"/>
                    <a:pt x="14" y="7"/>
                    <a:pt x="0" y="14"/>
                  </a:cubicBezTo>
                  <a:cubicBezTo>
                    <a:pt x="21" y="7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603600" y="1179650"/>
              <a:ext cx="44525" cy="16525"/>
            </a:xfrm>
            <a:custGeom>
              <a:avLst/>
              <a:gdLst/>
              <a:ahLst/>
              <a:cxnLst/>
              <a:rect l="l" t="t" r="r" b="b"/>
              <a:pathLst>
                <a:path w="1781" h="661" extrusionOk="0">
                  <a:moveTo>
                    <a:pt x="1781" y="0"/>
                  </a:moveTo>
                  <a:lnTo>
                    <a:pt x="1" y="14"/>
                  </a:lnTo>
                  <a:cubicBezTo>
                    <a:pt x="71" y="162"/>
                    <a:pt x="176" y="323"/>
                    <a:pt x="309" y="449"/>
                  </a:cubicBezTo>
                  <a:cubicBezTo>
                    <a:pt x="330" y="470"/>
                    <a:pt x="358" y="484"/>
                    <a:pt x="379" y="505"/>
                  </a:cubicBezTo>
                  <a:cubicBezTo>
                    <a:pt x="491" y="589"/>
                    <a:pt x="631" y="645"/>
                    <a:pt x="786" y="659"/>
                  </a:cubicBezTo>
                  <a:cubicBezTo>
                    <a:pt x="802" y="660"/>
                    <a:pt x="819" y="660"/>
                    <a:pt x="835" y="660"/>
                  </a:cubicBezTo>
                  <a:cubicBezTo>
                    <a:pt x="1009" y="660"/>
                    <a:pt x="1154" y="626"/>
                    <a:pt x="1276" y="575"/>
                  </a:cubicBezTo>
                  <a:cubicBezTo>
                    <a:pt x="1297" y="561"/>
                    <a:pt x="1318" y="554"/>
                    <a:pt x="1339" y="540"/>
                  </a:cubicBezTo>
                  <a:cubicBezTo>
                    <a:pt x="1571" y="414"/>
                    <a:pt x="1704" y="204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616225" y="1199450"/>
              <a:ext cx="19300" cy="4750"/>
            </a:xfrm>
            <a:custGeom>
              <a:avLst/>
              <a:gdLst/>
              <a:ahLst/>
              <a:cxnLst/>
              <a:rect l="l" t="t" r="r" b="b"/>
              <a:pathLst>
                <a:path w="772" h="190" extrusionOk="0">
                  <a:moveTo>
                    <a:pt x="703" y="1"/>
                  </a:moveTo>
                  <a:cubicBezTo>
                    <a:pt x="692" y="1"/>
                    <a:pt x="682" y="3"/>
                    <a:pt x="673" y="7"/>
                  </a:cubicBezTo>
                  <a:cubicBezTo>
                    <a:pt x="673" y="7"/>
                    <a:pt x="561" y="63"/>
                    <a:pt x="386" y="70"/>
                  </a:cubicBezTo>
                  <a:cubicBezTo>
                    <a:pt x="377" y="71"/>
                    <a:pt x="368" y="71"/>
                    <a:pt x="360" y="71"/>
                  </a:cubicBezTo>
                  <a:cubicBezTo>
                    <a:pt x="206" y="71"/>
                    <a:pt x="105" y="14"/>
                    <a:pt x="98" y="14"/>
                  </a:cubicBezTo>
                  <a:cubicBezTo>
                    <a:pt x="89" y="10"/>
                    <a:pt x="79" y="7"/>
                    <a:pt x="69" y="7"/>
                  </a:cubicBezTo>
                  <a:cubicBezTo>
                    <a:pt x="49" y="7"/>
                    <a:pt x="31" y="17"/>
                    <a:pt x="21" y="35"/>
                  </a:cubicBezTo>
                  <a:cubicBezTo>
                    <a:pt x="0" y="63"/>
                    <a:pt x="14" y="98"/>
                    <a:pt x="42" y="119"/>
                  </a:cubicBezTo>
                  <a:cubicBezTo>
                    <a:pt x="49" y="119"/>
                    <a:pt x="176" y="190"/>
                    <a:pt x="372" y="190"/>
                  </a:cubicBezTo>
                  <a:lnTo>
                    <a:pt x="393" y="190"/>
                  </a:lnTo>
                  <a:cubicBezTo>
                    <a:pt x="596" y="183"/>
                    <a:pt x="729" y="119"/>
                    <a:pt x="729" y="112"/>
                  </a:cubicBezTo>
                  <a:cubicBezTo>
                    <a:pt x="764" y="98"/>
                    <a:pt x="771" y="63"/>
                    <a:pt x="757" y="35"/>
                  </a:cubicBezTo>
                  <a:cubicBezTo>
                    <a:pt x="748" y="11"/>
                    <a:pt x="72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634275" y="1120675"/>
              <a:ext cx="30150" cy="9075"/>
            </a:xfrm>
            <a:custGeom>
              <a:avLst/>
              <a:gdLst/>
              <a:ahLst/>
              <a:cxnLst/>
              <a:rect l="l" t="t" r="r" b="b"/>
              <a:pathLst>
                <a:path w="1206" h="363" extrusionOk="0">
                  <a:moveTo>
                    <a:pt x="528" y="1"/>
                  </a:moveTo>
                  <a:cubicBezTo>
                    <a:pt x="482" y="1"/>
                    <a:pt x="435" y="4"/>
                    <a:pt x="386" y="12"/>
                  </a:cubicBezTo>
                  <a:cubicBezTo>
                    <a:pt x="295" y="19"/>
                    <a:pt x="196" y="54"/>
                    <a:pt x="105" y="89"/>
                  </a:cubicBezTo>
                  <a:cubicBezTo>
                    <a:pt x="98" y="89"/>
                    <a:pt x="91" y="96"/>
                    <a:pt x="84" y="96"/>
                  </a:cubicBezTo>
                  <a:cubicBezTo>
                    <a:pt x="14" y="138"/>
                    <a:pt x="0" y="229"/>
                    <a:pt x="35" y="292"/>
                  </a:cubicBezTo>
                  <a:cubicBezTo>
                    <a:pt x="63" y="338"/>
                    <a:pt x="111" y="362"/>
                    <a:pt x="159" y="362"/>
                  </a:cubicBezTo>
                  <a:cubicBezTo>
                    <a:pt x="184" y="362"/>
                    <a:pt x="210" y="355"/>
                    <a:pt x="231" y="341"/>
                  </a:cubicBezTo>
                  <a:lnTo>
                    <a:pt x="238" y="334"/>
                  </a:lnTo>
                  <a:cubicBezTo>
                    <a:pt x="302" y="299"/>
                    <a:pt x="365" y="257"/>
                    <a:pt x="435" y="236"/>
                  </a:cubicBezTo>
                  <a:cubicBezTo>
                    <a:pt x="505" y="215"/>
                    <a:pt x="582" y="194"/>
                    <a:pt x="666" y="187"/>
                  </a:cubicBezTo>
                  <a:cubicBezTo>
                    <a:pt x="698" y="184"/>
                    <a:pt x="730" y="182"/>
                    <a:pt x="762" y="182"/>
                  </a:cubicBezTo>
                  <a:cubicBezTo>
                    <a:pt x="808" y="182"/>
                    <a:pt x="855" y="186"/>
                    <a:pt x="904" y="194"/>
                  </a:cubicBezTo>
                  <a:cubicBezTo>
                    <a:pt x="981" y="201"/>
                    <a:pt x="1065" y="215"/>
                    <a:pt x="1143" y="243"/>
                  </a:cubicBezTo>
                  <a:lnTo>
                    <a:pt x="1150" y="243"/>
                  </a:lnTo>
                  <a:cubicBezTo>
                    <a:pt x="1153" y="245"/>
                    <a:pt x="1157" y="245"/>
                    <a:pt x="1161" y="245"/>
                  </a:cubicBezTo>
                  <a:cubicBezTo>
                    <a:pt x="1173" y="245"/>
                    <a:pt x="1186" y="238"/>
                    <a:pt x="1192" y="222"/>
                  </a:cubicBezTo>
                  <a:cubicBezTo>
                    <a:pt x="1206" y="208"/>
                    <a:pt x="1199" y="180"/>
                    <a:pt x="1178" y="173"/>
                  </a:cubicBezTo>
                  <a:cubicBezTo>
                    <a:pt x="1101" y="124"/>
                    <a:pt x="1016" y="96"/>
                    <a:pt x="932" y="68"/>
                  </a:cubicBezTo>
                  <a:cubicBezTo>
                    <a:pt x="848" y="40"/>
                    <a:pt x="757" y="19"/>
                    <a:pt x="666" y="12"/>
                  </a:cubicBezTo>
                  <a:cubicBezTo>
                    <a:pt x="620" y="4"/>
                    <a:pt x="575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580125" y="1120850"/>
              <a:ext cx="33500" cy="9750"/>
            </a:xfrm>
            <a:custGeom>
              <a:avLst/>
              <a:gdLst/>
              <a:ahLst/>
              <a:cxnLst/>
              <a:rect l="l" t="t" r="r" b="b"/>
              <a:pathLst>
                <a:path w="1340" h="390" extrusionOk="0">
                  <a:moveTo>
                    <a:pt x="721" y="0"/>
                  </a:moveTo>
                  <a:cubicBezTo>
                    <a:pt x="683" y="0"/>
                    <a:pt x="646" y="2"/>
                    <a:pt x="610" y="5"/>
                  </a:cubicBezTo>
                  <a:cubicBezTo>
                    <a:pt x="505" y="12"/>
                    <a:pt x="400" y="26"/>
                    <a:pt x="302" y="54"/>
                  </a:cubicBezTo>
                  <a:cubicBezTo>
                    <a:pt x="211" y="82"/>
                    <a:pt x="113" y="117"/>
                    <a:pt x="22" y="159"/>
                  </a:cubicBezTo>
                  <a:cubicBezTo>
                    <a:pt x="8" y="173"/>
                    <a:pt x="1" y="187"/>
                    <a:pt x="1" y="208"/>
                  </a:cubicBezTo>
                  <a:cubicBezTo>
                    <a:pt x="6" y="224"/>
                    <a:pt x="19" y="231"/>
                    <a:pt x="34" y="231"/>
                  </a:cubicBezTo>
                  <a:cubicBezTo>
                    <a:pt x="39" y="231"/>
                    <a:pt x="44" y="231"/>
                    <a:pt x="50" y="229"/>
                  </a:cubicBezTo>
                  <a:lnTo>
                    <a:pt x="57" y="229"/>
                  </a:lnTo>
                  <a:cubicBezTo>
                    <a:pt x="141" y="201"/>
                    <a:pt x="239" y="187"/>
                    <a:pt x="330" y="180"/>
                  </a:cubicBezTo>
                  <a:cubicBezTo>
                    <a:pt x="376" y="176"/>
                    <a:pt x="421" y="174"/>
                    <a:pt x="467" y="174"/>
                  </a:cubicBezTo>
                  <a:cubicBezTo>
                    <a:pt x="512" y="174"/>
                    <a:pt x="558" y="176"/>
                    <a:pt x="603" y="180"/>
                  </a:cubicBezTo>
                  <a:cubicBezTo>
                    <a:pt x="694" y="194"/>
                    <a:pt x="779" y="215"/>
                    <a:pt x="863" y="243"/>
                  </a:cubicBezTo>
                  <a:cubicBezTo>
                    <a:pt x="947" y="271"/>
                    <a:pt x="1024" y="313"/>
                    <a:pt x="1094" y="362"/>
                  </a:cubicBezTo>
                  <a:lnTo>
                    <a:pt x="1101" y="369"/>
                  </a:lnTo>
                  <a:cubicBezTo>
                    <a:pt x="1108" y="369"/>
                    <a:pt x="1115" y="376"/>
                    <a:pt x="1122" y="376"/>
                  </a:cubicBezTo>
                  <a:cubicBezTo>
                    <a:pt x="1140" y="385"/>
                    <a:pt x="1160" y="390"/>
                    <a:pt x="1179" y="390"/>
                  </a:cubicBezTo>
                  <a:cubicBezTo>
                    <a:pt x="1232" y="390"/>
                    <a:pt x="1284" y="356"/>
                    <a:pt x="1304" y="299"/>
                  </a:cubicBezTo>
                  <a:cubicBezTo>
                    <a:pt x="1339" y="229"/>
                    <a:pt x="1304" y="145"/>
                    <a:pt x="1234" y="117"/>
                  </a:cubicBezTo>
                  <a:cubicBezTo>
                    <a:pt x="1129" y="75"/>
                    <a:pt x="1031" y="33"/>
                    <a:pt x="919" y="19"/>
                  </a:cubicBezTo>
                  <a:cubicBezTo>
                    <a:pt x="852" y="5"/>
                    <a:pt x="785" y="0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561900" y="1062650"/>
              <a:ext cx="141625" cy="54200"/>
            </a:xfrm>
            <a:custGeom>
              <a:avLst/>
              <a:gdLst/>
              <a:ahLst/>
              <a:cxnLst/>
              <a:rect l="l" t="t" r="r" b="b"/>
              <a:pathLst>
                <a:path w="5665" h="2168" extrusionOk="0">
                  <a:moveTo>
                    <a:pt x="2376" y="0"/>
                  </a:moveTo>
                  <a:cubicBezTo>
                    <a:pt x="2284" y="0"/>
                    <a:pt x="2191" y="4"/>
                    <a:pt x="2096" y="13"/>
                  </a:cubicBezTo>
                  <a:cubicBezTo>
                    <a:pt x="1" y="202"/>
                    <a:pt x="421" y="1183"/>
                    <a:pt x="421" y="1183"/>
                  </a:cubicBezTo>
                  <a:cubicBezTo>
                    <a:pt x="421" y="1183"/>
                    <a:pt x="1400" y="2167"/>
                    <a:pt x="3297" y="2167"/>
                  </a:cubicBezTo>
                  <a:cubicBezTo>
                    <a:pt x="3618" y="2167"/>
                    <a:pt x="3966" y="2139"/>
                    <a:pt x="4339" y="2073"/>
                  </a:cubicBezTo>
                  <a:cubicBezTo>
                    <a:pt x="5664" y="1832"/>
                    <a:pt x="4324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545875" y="1070275"/>
              <a:ext cx="61425" cy="151625"/>
            </a:xfrm>
            <a:custGeom>
              <a:avLst/>
              <a:gdLst/>
              <a:ahLst/>
              <a:cxnLst/>
              <a:rect l="l" t="t" r="r" b="b"/>
              <a:pathLst>
                <a:path w="2457" h="6065" extrusionOk="0">
                  <a:moveTo>
                    <a:pt x="1490" y="0"/>
                  </a:moveTo>
                  <a:cubicBezTo>
                    <a:pt x="612" y="0"/>
                    <a:pt x="1" y="1002"/>
                    <a:pt x="158" y="1810"/>
                  </a:cubicBezTo>
                  <a:cubicBezTo>
                    <a:pt x="319" y="2637"/>
                    <a:pt x="621" y="3016"/>
                    <a:pt x="824" y="3660"/>
                  </a:cubicBezTo>
                  <a:cubicBezTo>
                    <a:pt x="1244" y="5034"/>
                    <a:pt x="915" y="6064"/>
                    <a:pt x="915" y="6064"/>
                  </a:cubicBezTo>
                  <a:cubicBezTo>
                    <a:pt x="1658" y="5286"/>
                    <a:pt x="1048" y="3366"/>
                    <a:pt x="887" y="2364"/>
                  </a:cubicBezTo>
                  <a:cubicBezTo>
                    <a:pt x="733" y="1362"/>
                    <a:pt x="1896" y="514"/>
                    <a:pt x="1896" y="514"/>
                  </a:cubicBezTo>
                  <a:cubicBezTo>
                    <a:pt x="1896" y="514"/>
                    <a:pt x="2457" y="58"/>
                    <a:pt x="1553" y="2"/>
                  </a:cubicBezTo>
                  <a:cubicBezTo>
                    <a:pt x="1532" y="1"/>
                    <a:pt x="1511" y="0"/>
                    <a:pt x="1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505475" y="1699325"/>
              <a:ext cx="110600" cy="250050"/>
            </a:xfrm>
            <a:custGeom>
              <a:avLst/>
              <a:gdLst/>
              <a:ahLst/>
              <a:cxnLst/>
              <a:rect l="l" t="t" r="r" b="b"/>
              <a:pathLst>
                <a:path w="4424" h="10002" extrusionOk="0">
                  <a:moveTo>
                    <a:pt x="1" y="0"/>
                  </a:moveTo>
                  <a:cubicBezTo>
                    <a:pt x="1" y="1"/>
                    <a:pt x="239" y="4248"/>
                    <a:pt x="478" y="8095"/>
                  </a:cubicBezTo>
                  <a:cubicBezTo>
                    <a:pt x="506" y="8544"/>
                    <a:pt x="534" y="8992"/>
                    <a:pt x="555" y="9420"/>
                  </a:cubicBezTo>
                  <a:cubicBezTo>
                    <a:pt x="569" y="9616"/>
                    <a:pt x="583" y="9812"/>
                    <a:pt x="597" y="10002"/>
                  </a:cubicBezTo>
                  <a:lnTo>
                    <a:pt x="4066" y="10002"/>
                  </a:lnTo>
                  <a:cubicBezTo>
                    <a:pt x="4073" y="9826"/>
                    <a:pt x="4073" y="9651"/>
                    <a:pt x="4080" y="9469"/>
                  </a:cubicBezTo>
                  <a:cubicBezTo>
                    <a:pt x="4087" y="9140"/>
                    <a:pt x="4094" y="8796"/>
                    <a:pt x="4108" y="8446"/>
                  </a:cubicBezTo>
                  <a:cubicBezTo>
                    <a:pt x="4213" y="4892"/>
                    <a:pt x="4423" y="393"/>
                    <a:pt x="4423" y="3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517400" y="1901700"/>
              <a:ext cx="90775" cy="36525"/>
            </a:xfrm>
            <a:custGeom>
              <a:avLst/>
              <a:gdLst/>
              <a:ahLst/>
              <a:cxnLst/>
              <a:rect l="l" t="t" r="r" b="b"/>
              <a:pathLst>
                <a:path w="3631" h="1461" extrusionOk="0">
                  <a:moveTo>
                    <a:pt x="1" y="0"/>
                  </a:moveTo>
                  <a:cubicBezTo>
                    <a:pt x="29" y="456"/>
                    <a:pt x="57" y="897"/>
                    <a:pt x="85" y="1325"/>
                  </a:cubicBezTo>
                  <a:cubicBezTo>
                    <a:pt x="659" y="1425"/>
                    <a:pt x="1288" y="1460"/>
                    <a:pt x="1883" y="1460"/>
                  </a:cubicBezTo>
                  <a:cubicBezTo>
                    <a:pt x="2536" y="1460"/>
                    <a:pt x="3148" y="1418"/>
                    <a:pt x="3603" y="1374"/>
                  </a:cubicBezTo>
                  <a:cubicBezTo>
                    <a:pt x="3610" y="1045"/>
                    <a:pt x="3624" y="701"/>
                    <a:pt x="3631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582925" y="1694600"/>
              <a:ext cx="168050" cy="254775"/>
            </a:xfrm>
            <a:custGeom>
              <a:avLst/>
              <a:gdLst/>
              <a:ahLst/>
              <a:cxnLst/>
              <a:rect l="l" t="t" r="r" b="b"/>
              <a:pathLst>
                <a:path w="6722" h="10191" extrusionOk="0">
                  <a:moveTo>
                    <a:pt x="4823" y="0"/>
                  </a:moveTo>
                  <a:lnTo>
                    <a:pt x="1" y="540"/>
                  </a:lnTo>
                  <a:lnTo>
                    <a:pt x="2755" y="8677"/>
                  </a:lnTo>
                  <a:lnTo>
                    <a:pt x="3176" y="9917"/>
                  </a:lnTo>
                  <a:lnTo>
                    <a:pt x="3267" y="10191"/>
                  </a:lnTo>
                  <a:lnTo>
                    <a:pt x="6722" y="10191"/>
                  </a:lnTo>
                  <a:lnTo>
                    <a:pt x="6512" y="9041"/>
                  </a:lnTo>
                  <a:lnTo>
                    <a:pt x="6294" y="7878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651800" y="1891525"/>
              <a:ext cx="93925" cy="51025"/>
            </a:xfrm>
            <a:custGeom>
              <a:avLst/>
              <a:gdLst/>
              <a:ahLst/>
              <a:cxnLst/>
              <a:rect l="l" t="t" r="r" b="b"/>
              <a:pathLst>
                <a:path w="3757" h="2041" extrusionOk="0">
                  <a:moveTo>
                    <a:pt x="3539" y="1"/>
                  </a:moveTo>
                  <a:lnTo>
                    <a:pt x="0" y="800"/>
                  </a:lnTo>
                  <a:lnTo>
                    <a:pt x="421" y="2040"/>
                  </a:lnTo>
                  <a:cubicBezTo>
                    <a:pt x="1451" y="1893"/>
                    <a:pt x="2923" y="1438"/>
                    <a:pt x="3757" y="1164"/>
                  </a:cubicBezTo>
                  <a:lnTo>
                    <a:pt x="3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448200" y="1547950"/>
              <a:ext cx="339225" cy="382300"/>
            </a:xfrm>
            <a:custGeom>
              <a:avLst/>
              <a:gdLst/>
              <a:ahLst/>
              <a:cxnLst/>
              <a:rect l="l" t="t" r="r" b="b"/>
              <a:pathLst>
                <a:path w="13569" h="15292" extrusionOk="0">
                  <a:moveTo>
                    <a:pt x="3084" y="0"/>
                  </a:moveTo>
                  <a:cubicBezTo>
                    <a:pt x="2895" y="330"/>
                    <a:pt x="2719" y="673"/>
                    <a:pt x="2558" y="1030"/>
                  </a:cubicBezTo>
                  <a:cubicBezTo>
                    <a:pt x="2523" y="1100"/>
                    <a:pt x="2495" y="1178"/>
                    <a:pt x="2460" y="1248"/>
                  </a:cubicBezTo>
                  <a:cubicBezTo>
                    <a:pt x="0" y="6946"/>
                    <a:pt x="1213" y="14501"/>
                    <a:pt x="1213" y="14501"/>
                  </a:cubicBezTo>
                  <a:cubicBezTo>
                    <a:pt x="2053" y="15092"/>
                    <a:pt x="3667" y="15292"/>
                    <a:pt x="5458" y="15292"/>
                  </a:cubicBezTo>
                  <a:cubicBezTo>
                    <a:pt x="7104" y="15292"/>
                    <a:pt x="8899" y="15123"/>
                    <a:pt x="10380" y="14935"/>
                  </a:cubicBezTo>
                  <a:cubicBezTo>
                    <a:pt x="10478" y="14921"/>
                    <a:pt x="10569" y="14914"/>
                    <a:pt x="10653" y="14900"/>
                  </a:cubicBezTo>
                  <a:cubicBezTo>
                    <a:pt x="12349" y="14676"/>
                    <a:pt x="13569" y="14445"/>
                    <a:pt x="13569" y="14445"/>
                  </a:cubicBezTo>
                  <a:cubicBezTo>
                    <a:pt x="13400" y="13555"/>
                    <a:pt x="11515" y="5719"/>
                    <a:pt x="10688" y="2278"/>
                  </a:cubicBezTo>
                  <a:cubicBezTo>
                    <a:pt x="10667" y="2194"/>
                    <a:pt x="10646" y="2117"/>
                    <a:pt x="10632" y="2040"/>
                  </a:cubicBezTo>
                  <a:cubicBezTo>
                    <a:pt x="10422" y="1192"/>
                    <a:pt x="10296" y="659"/>
                    <a:pt x="10296" y="659"/>
                  </a:cubicBezTo>
                  <a:cubicBezTo>
                    <a:pt x="9615" y="834"/>
                    <a:pt x="8909" y="912"/>
                    <a:pt x="8178" y="912"/>
                  </a:cubicBezTo>
                  <a:cubicBezTo>
                    <a:pt x="6598" y="912"/>
                    <a:pt x="4900" y="546"/>
                    <a:pt x="3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628475" y="1599275"/>
              <a:ext cx="86075" cy="322075"/>
            </a:xfrm>
            <a:custGeom>
              <a:avLst/>
              <a:gdLst/>
              <a:ahLst/>
              <a:cxnLst/>
              <a:rect l="l" t="t" r="r" b="b"/>
              <a:pathLst>
                <a:path w="3443" h="12883" extrusionOk="0">
                  <a:moveTo>
                    <a:pt x="120" y="1"/>
                  </a:moveTo>
                  <a:cubicBezTo>
                    <a:pt x="113" y="1"/>
                    <a:pt x="113" y="1"/>
                    <a:pt x="106" y="8"/>
                  </a:cubicBezTo>
                  <a:cubicBezTo>
                    <a:pt x="50" y="15"/>
                    <a:pt x="1" y="71"/>
                    <a:pt x="8" y="127"/>
                  </a:cubicBezTo>
                  <a:cubicBezTo>
                    <a:pt x="8" y="134"/>
                    <a:pt x="8" y="169"/>
                    <a:pt x="15" y="239"/>
                  </a:cubicBezTo>
                  <a:cubicBezTo>
                    <a:pt x="43" y="765"/>
                    <a:pt x="218" y="3119"/>
                    <a:pt x="695" y="5741"/>
                  </a:cubicBezTo>
                  <a:cubicBezTo>
                    <a:pt x="1297" y="9035"/>
                    <a:pt x="2131" y="11424"/>
                    <a:pt x="3169" y="12882"/>
                  </a:cubicBezTo>
                  <a:cubicBezTo>
                    <a:pt x="3267" y="12868"/>
                    <a:pt x="3358" y="12861"/>
                    <a:pt x="3442" y="12847"/>
                  </a:cubicBezTo>
                  <a:cubicBezTo>
                    <a:pt x="2398" y="11431"/>
                    <a:pt x="1536" y="8993"/>
                    <a:pt x="933" y="5706"/>
                  </a:cubicBezTo>
                  <a:cubicBezTo>
                    <a:pt x="463" y="3154"/>
                    <a:pt x="295" y="856"/>
                    <a:pt x="253" y="260"/>
                  </a:cubicBezTo>
                  <a:cubicBezTo>
                    <a:pt x="253" y="169"/>
                    <a:pt x="246" y="120"/>
                    <a:pt x="246" y="113"/>
                  </a:cubicBezTo>
                  <a:cubicBezTo>
                    <a:pt x="246" y="71"/>
                    <a:pt x="211" y="29"/>
                    <a:pt x="176" y="15"/>
                  </a:cubicBezTo>
                  <a:cubicBezTo>
                    <a:pt x="155" y="8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509700" y="1573700"/>
              <a:ext cx="205725" cy="34200"/>
            </a:xfrm>
            <a:custGeom>
              <a:avLst/>
              <a:gdLst/>
              <a:ahLst/>
              <a:cxnLst/>
              <a:rect l="l" t="t" r="r" b="b"/>
              <a:pathLst>
                <a:path w="8229" h="1368" extrusionOk="0">
                  <a:moveTo>
                    <a:pt x="98" y="0"/>
                  </a:moveTo>
                  <a:cubicBezTo>
                    <a:pt x="63" y="70"/>
                    <a:pt x="28" y="148"/>
                    <a:pt x="0" y="218"/>
                  </a:cubicBezTo>
                  <a:cubicBezTo>
                    <a:pt x="610" y="414"/>
                    <a:pt x="1570" y="687"/>
                    <a:pt x="2684" y="926"/>
                  </a:cubicBezTo>
                  <a:cubicBezTo>
                    <a:pt x="3301" y="1052"/>
                    <a:pt x="4016" y="1178"/>
                    <a:pt x="4766" y="1262"/>
                  </a:cubicBezTo>
                  <a:cubicBezTo>
                    <a:pt x="4843" y="1269"/>
                    <a:pt x="4927" y="1276"/>
                    <a:pt x="5004" y="1283"/>
                  </a:cubicBezTo>
                  <a:cubicBezTo>
                    <a:pt x="5516" y="1332"/>
                    <a:pt x="6034" y="1367"/>
                    <a:pt x="6553" y="1367"/>
                  </a:cubicBezTo>
                  <a:cubicBezTo>
                    <a:pt x="7121" y="1367"/>
                    <a:pt x="7681" y="1332"/>
                    <a:pt x="8228" y="1248"/>
                  </a:cubicBezTo>
                  <a:cubicBezTo>
                    <a:pt x="8207" y="1164"/>
                    <a:pt x="8186" y="1087"/>
                    <a:pt x="8165" y="1010"/>
                  </a:cubicBezTo>
                  <a:cubicBezTo>
                    <a:pt x="7647" y="1091"/>
                    <a:pt x="7102" y="1126"/>
                    <a:pt x="6548" y="1126"/>
                  </a:cubicBezTo>
                  <a:cubicBezTo>
                    <a:pt x="6008" y="1126"/>
                    <a:pt x="5460" y="1093"/>
                    <a:pt x="4920" y="1038"/>
                  </a:cubicBezTo>
                  <a:lnTo>
                    <a:pt x="4857" y="1031"/>
                  </a:lnTo>
                  <a:cubicBezTo>
                    <a:pt x="2902" y="813"/>
                    <a:pt x="1065" y="302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649675" y="1628025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654775" y="16681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77" y="358"/>
                    <a:pt x="175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661075" y="1706850"/>
              <a:ext cx="9125" cy="9150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83" y="1"/>
                  </a:moveTo>
                  <a:cubicBezTo>
                    <a:pt x="85" y="1"/>
                    <a:pt x="0" y="85"/>
                    <a:pt x="0" y="183"/>
                  </a:cubicBezTo>
                  <a:cubicBezTo>
                    <a:pt x="0" y="281"/>
                    <a:pt x="85" y="365"/>
                    <a:pt x="183" y="365"/>
                  </a:cubicBezTo>
                  <a:cubicBezTo>
                    <a:pt x="281" y="365"/>
                    <a:pt x="365" y="281"/>
                    <a:pt x="365" y="183"/>
                  </a:cubicBezTo>
                  <a:cubicBezTo>
                    <a:pt x="365" y="85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669125" y="1744875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76" y="1"/>
                  </a:moveTo>
                  <a:cubicBezTo>
                    <a:pt x="78" y="1"/>
                    <a:pt x="1" y="78"/>
                    <a:pt x="1" y="176"/>
                  </a:cubicBezTo>
                  <a:cubicBezTo>
                    <a:pt x="1" y="274"/>
                    <a:pt x="78" y="358"/>
                    <a:pt x="176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678775" y="17820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6" y="0"/>
                  </a:moveTo>
                  <a:cubicBezTo>
                    <a:pt x="77" y="0"/>
                    <a:pt x="0" y="78"/>
                    <a:pt x="0" y="176"/>
                  </a:cubicBezTo>
                  <a:cubicBezTo>
                    <a:pt x="0" y="274"/>
                    <a:pt x="77" y="358"/>
                    <a:pt x="176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689975" y="1818650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703125" y="1855100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718200" y="1891700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478425" y="1614175"/>
              <a:ext cx="16575" cy="34625"/>
            </a:xfrm>
            <a:custGeom>
              <a:avLst/>
              <a:gdLst/>
              <a:ahLst/>
              <a:cxnLst/>
              <a:rect l="l" t="t" r="r" b="b"/>
              <a:pathLst>
                <a:path w="663" h="1385" extrusionOk="0">
                  <a:moveTo>
                    <a:pt x="466" y="0"/>
                  </a:moveTo>
                  <a:cubicBezTo>
                    <a:pt x="466" y="0"/>
                    <a:pt x="445" y="533"/>
                    <a:pt x="165" y="954"/>
                  </a:cubicBezTo>
                  <a:cubicBezTo>
                    <a:pt x="1" y="1204"/>
                    <a:pt x="77" y="1384"/>
                    <a:pt x="207" y="1384"/>
                  </a:cubicBezTo>
                  <a:cubicBezTo>
                    <a:pt x="300" y="1384"/>
                    <a:pt x="420" y="1294"/>
                    <a:pt x="501" y="1073"/>
                  </a:cubicBezTo>
                  <a:cubicBezTo>
                    <a:pt x="662" y="624"/>
                    <a:pt x="466" y="0"/>
                    <a:pt x="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480425" y="1545875"/>
              <a:ext cx="63275" cy="111900"/>
            </a:xfrm>
            <a:custGeom>
              <a:avLst/>
              <a:gdLst/>
              <a:ahLst/>
              <a:cxnLst/>
              <a:rect l="l" t="t" r="r" b="b"/>
              <a:pathLst>
                <a:path w="2531" h="4476" extrusionOk="0">
                  <a:moveTo>
                    <a:pt x="1667" y="0"/>
                  </a:moveTo>
                  <a:cubicBezTo>
                    <a:pt x="1503" y="0"/>
                    <a:pt x="1395" y="97"/>
                    <a:pt x="1395" y="97"/>
                  </a:cubicBezTo>
                  <a:cubicBezTo>
                    <a:pt x="1395" y="97"/>
                    <a:pt x="1" y="574"/>
                    <a:pt x="113" y="1310"/>
                  </a:cubicBezTo>
                  <a:cubicBezTo>
                    <a:pt x="169" y="1730"/>
                    <a:pt x="330" y="2403"/>
                    <a:pt x="449" y="3146"/>
                  </a:cubicBezTo>
                  <a:cubicBezTo>
                    <a:pt x="568" y="3875"/>
                    <a:pt x="379" y="4211"/>
                    <a:pt x="695" y="4449"/>
                  </a:cubicBezTo>
                  <a:cubicBezTo>
                    <a:pt x="718" y="4467"/>
                    <a:pt x="742" y="4476"/>
                    <a:pt x="766" y="4476"/>
                  </a:cubicBezTo>
                  <a:cubicBezTo>
                    <a:pt x="1072" y="4476"/>
                    <a:pt x="1411" y="3109"/>
                    <a:pt x="1437" y="2725"/>
                  </a:cubicBezTo>
                  <a:cubicBezTo>
                    <a:pt x="1466" y="2319"/>
                    <a:pt x="1444" y="833"/>
                    <a:pt x="1704" y="805"/>
                  </a:cubicBezTo>
                  <a:cubicBezTo>
                    <a:pt x="1709" y="805"/>
                    <a:pt x="1713" y="804"/>
                    <a:pt x="1718" y="804"/>
                  </a:cubicBezTo>
                  <a:cubicBezTo>
                    <a:pt x="1947" y="804"/>
                    <a:pt x="2083" y="1410"/>
                    <a:pt x="2269" y="1410"/>
                  </a:cubicBezTo>
                  <a:cubicBezTo>
                    <a:pt x="2286" y="1410"/>
                    <a:pt x="2303" y="1405"/>
                    <a:pt x="2321" y="1394"/>
                  </a:cubicBezTo>
                  <a:cubicBezTo>
                    <a:pt x="2531" y="1261"/>
                    <a:pt x="2419" y="525"/>
                    <a:pt x="2054" y="181"/>
                  </a:cubicBezTo>
                  <a:cubicBezTo>
                    <a:pt x="1910" y="42"/>
                    <a:pt x="1776" y="0"/>
                    <a:pt x="1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23125" y="1500975"/>
              <a:ext cx="105825" cy="79025"/>
            </a:xfrm>
            <a:custGeom>
              <a:avLst/>
              <a:gdLst/>
              <a:ahLst/>
              <a:cxnLst/>
              <a:rect l="l" t="t" r="r" b="b"/>
              <a:pathLst>
                <a:path w="4233" h="3161" extrusionOk="0">
                  <a:moveTo>
                    <a:pt x="1431" y="1"/>
                  </a:moveTo>
                  <a:lnTo>
                    <a:pt x="1" y="1304"/>
                  </a:lnTo>
                  <a:cubicBezTo>
                    <a:pt x="730" y="1921"/>
                    <a:pt x="3106" y="3141"/>
                    <a:pt x="3106" y="3141"/>
                  </a:cubicBezTo>
                  <a:cubicBezTo>
                    <a:pt x="3180" y="3154"/>
                    <a:pt x="3249" y="3161"/>
                    <a:pt x="3313" y="3161"/>
                  </a:cubicBezTo>
                  <a:cubicBezTo>
                    <a:pt x="4232" y="3161"/>
                    <a:pt x="4024" y="1830"/>
                    <a:pt x="4024" y="1830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84275" y="1605050"/>
              <a:ext cx="22100" cy="49475"/>
            </a:xfrm>
            <a:custGeom>
              <a:avLst/>
              <a:gdLst/>
              <a:ahLst/>
              <a:cxnLst/>
              <a:rect l="l" t="t" r="r" b="b"/>
              <a:pathLst>
                <a:path w="884" h="1979" extrusionOk="0">
                  <a:moveTo>
                    <a:pt x="225" y="1"/>
                  </a:moveTo>
                  <a:cubicBezTo>
                    <a:pt x="225" y="1"/>
                    <a:pt x="288" y="1031"/>
                    <a:pt x="113" y="1459"/>
                  </a:cubicBezTo>
                  <a:cubicBezTo>
                    <a:pt x="1" y="1733"/>
                    <a:pt x="46" y="1978"/>
                    <a:pt x="175" y="1978"/>
                  </a:cubicBezTo>
                  <a:cubicBezTo>
                    <a:pt x="264" y="1978"/>
                    <a:pt x="391" y="1863"/>
                    <a:pt x="534" y="1564"/>
                  </a:cubicBezTo>
                  <a:cubicBezTo>
                    <a:pt x="884" y="82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70400" y="1280175"/>
              <a:ext cx="195900" cy="282325"/>
            </a:xfrm>
            <a:custGeom>
              <a:avLst/>
              <a:gdLst/>
              <a:ahLst/>
              <a:cxnLst/>
              <a:rect l="l" t="t" r="r" b="b"/>
              <a:pathLst>
                <a:path w="7836" h="11293" extrusionOk="0">
                  <a:moveTo>
                    <a:pt x="6111" y="0"/>
                  </a:moveTo>
                  <a:cubicBezTo>
                    <a:pt x="5985" y="0"/>
                    <a:pt x="5848" y="27"/>
                    <a:pt x="5698" y="93"/>
                  </a:cubicBezTo>
                  <a:cubicBezTo>
                    <a:pt x="5474" y="191"/>
                    <a:pt x="5425" y="156"/>
                    <a:pt x="5292" y="353"/>
                  </a:cubicBezTo>
                  <a:lnTo>
                    <a:pt x="428" y="7354"/>
                  </a:lnTo>
                  <a:cubicBezTo>
                    <a:pt x="0" y="7985"/>
                    <a:pt x="106" y="8833"/>
                    <a:pt x="680" y="9330"/>
                  </a:cubicBezTo>
                  <a:lnTo>
                    <a:pt x="2601" y="11293"/>
                  </a:lnTo>
                  <a:cubicBezTo>
                    <a:pt x="3322" y="10494"/>
                    <a:pt x="4037" y="9702"/>
                    <a:pt x="4759" y="8903"/>
                  </a:cubicBezTo>
                  <a:lnTo>
                    <a:pt x="3785" y="8055"/>
                  </a:lnTo>
                  <a:lnTo>
                    <a:pt x="3673" y="7957"/>
                  </a:lnTo>
                  <a:lnTo>
                    <a:pt x="3666" y="7943"/>
                  </a:lnTo>
                  <a:lnTo>
                    <a:pt x="3722" y="7852"/>
                  </a:lnTo>
                  <a:lnTo>
                    <a:pt x="3778" y="7775"/>
                  </a:lnTo>
                  <a:lnTo>
                    <a:pt x="7366" y="2644"/>
                  </a:lnTo>
                  <a:cubicBezTo>
                    <a:pt x="7836" y="1958"/>
                    <a:pt x="7640" y="885"/>
                    <a:pt x="6960" y="402"/>
                  </a:cubicBezTo>
                  <a:cubicBezTo>
                    <a:pt x="6814" y="294"/>
                    <a:pt x="6528" y="0"/>
                    <a:pt x="6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424375" y="1489425"/>
              <a:ext cx="72025" cy="78875"/>
            </a:xfrm>
            <a:custGeom>
              <a:avLst/>
              <a:gdLst/>
              <a:ahLst/>
              <a:cxnLst/>
              <a:rect l="l" t="t" r="r" b="b"/>
              <a:pathLst>
                <a:path w="2881" h="3155" extrusionOk="0">
                  <a:moveTo>
                    <a:pt x="2292" y="0"/>
                  </a:moveTo>
                  <a:lnTo>
                    <a:pt x="0" y="2650"/>
                  </a:lnTo>
                  <a:lnTo>
                    <a:pt x="547" y="3154"/>
                  </a:lnTo>
                  <a:lnTo>
                    <a:pt x="2881" y="638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423825" y="1476450"/>
              <a:ext cx="41200" cy="7575"/>
            </a:xfrm>
            <a:custGeom>
              <a:avLst/>
              <a:gdLst/>
              <a:ahLst/>
              <a:cxnLst/>
              <a:rect l="l" t="t" r="r" b="b"/>
              <a:pathLst>
                <a:path w="1648" h="303" extrusionOk="0">
                  <a:moveTo>
                    <a:pt x="1585" y="1"/>
                  </a:moveTo>
                  <a:lnTo>
                    <a:pt x="1340" y="22"/>
                  </a:lnTo>
                  <a:lnTo>
                    <a:pt x="106" y="99"/>
                  </a:lnTo>
                  <a:cubicBezTo>
                    <a:pt x="50" y="99"/>
                    <a:pt x="1" y="148"/>
                    <a:pt x="8" y="204"/>
                  </a:cubicBezTo>
                  <a:cubicBezTo>
                    <a:pt x="8" y="260"/>
                    <a:pt x="57" y="302"/>
                    <a:pt x="113" y="302"/>
                  </a:cubicBezTo>
                  <a:lnTo>
                    <a:pt x="1648" y="204"/>
                  </a:lnTo>
                  <a:lnTo>
                    <a:pt x="1536" y="106"/>
                  </a:lnTo>
                  <a:lnTo>
                    <a:pt x="1522" y="92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434875" y="1463025"/>
              <a:ext cx="29975" cy="16075"/>
            </a:xfrm>
            <a:custGeom>
              <a:avLst/>
              <a:gdLst/>
              <a:ahLst/>
              <a:cxnLst/>
              <a:rect l="l" t="t" r="r" b="b"/>
              <a:pathLst>
                <a:path w="1199" h="643" extrusionOk="0">
                  <a:moveTo>
                    <a:pt x="112" y="1"/>
                  </a:moveTo>
                  <a:cubicBezTo>
                    <a:pt x="74" y="1"/>
                    <a:pt x="37" y="25"/>
                    <a:pt x="22" y="61"/>
                  </a:cubicBezTo>
                  <a:cubicBezTo>
                    <a:pt x="1" y="110"/>
                    <a:pt x="22" y="173"/>
                    <a:pt x="71" y="194"/>
                  </a:cubicBezTo>
                  <a:lnTo>
                    <a:pt x="898" y="559"/>
                  </a:lnTo>
                  <a:lnTo>
                    <a:pt x="1094" y="643"/>
                  </a:lnTo>
                  <a:lnTo>
                    <a:pt x="1087" y="629"/>
                  </a:lnTo>
                  <a:lnTo>
                    <a:pt x="1143" y="545"/>
                  </a:lnTo>
                  <a:lnTo>
                    <a:pt x="1199" y="461"/>
                  </a:lnTo>
                  <a:lnTo>
                    <a:pt x="155" y="12"/>
                  </a:lnTo>
                  <a:cubicBezTo>
                    <a:pt x="141" y="4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4"/>
          <p:cNvGrpSpPr/>
          <p:nvPr/>
        </p:nvGrpSpPr>
        <p:grpSpPr>
          <a:xfrm flipH="1">
            <a:off x="1559112" y="3132187"/>
            <a:ext cx="1243223" cy="2079690"/>
            <a:chOff x="2005825" y="1037750"/>
            <a:chExt cx="495525" cy="828925"/>
          </a:xfrm>
        </p:grpSpPr>
        <p:sp>
          <p:nvSpPr>
            <p:cNvPr id="821" name="Google Shape;821;p34"/>
            <p:cNvSpPr/>
            <p:nvPr/>
          </p:nvSpPr>
          <p:spPr>
            <a:xfrm>
              <a:off x="2005825" y="1493300"/>
              <a:ext cx="106200" cy="62525"/>
            </a:xfrm>
            <a:custGeom>
              <a:avLst/>
              <a:gdLst/>
              <a:ahLst/>
              <a:cxnLst/>
              <a:rect l="l" t="t" r="r" b="b"/>
              <a:pathLst>
                <a:path w="4248" h="2501" extrusionOk="0">
                  <a:moveTo>
                    <a:pt x="1977" y="0"/>
                  </a:moveTo>
                  <a:cubicBezTo>
                    <a:pt x="1926" y="0"/>
                    <a:pt x="1883" y="7"/>
                    <a:pt x="1851" y="21"/>
                  </a:cubicBezTo>
                  <a:cubicBezTo>
                    <a:pt x="1585" y="126"/>
                    <a:pt x="2384" y="525"/>
                    <a:pt x="2545" y="609"/>
                  </a:cubicBezTo>
                  <a:cubicBezTo>
                    <a:pt x="2706" y="693"/>
                    <a:pt x="2790" y="812"/>
                    <a:pt x="2790" y="812"/>
                  </a:cubicBezTo>
                  <a:cubicBezTo>
                    <a:pt x="2790" y="812"/>
                    <a:pt x="1133" y="143"/>
                    <a:pt x="744" y="143"/>
                  </a:cubicBezTo>
                  <a:cubicBezTo>
                    <a:pt x="716" y="143"/>
                    <a:pt x="694" y="146"/>
                    <a:pt x="680" y="154"/>
                  </a:cubicBezTo>
                  <a:cubicBezTo>
                    <a:pt x="477" y="266"/>
                    <a:pt x="1521" y="812"/>
                    <a:pt x="1781" y="946"/>
                  </a:cubicBezTo>
                  <a:cubicBezTo>
                    <a:pt x="1781" y="946"/>
                    <a:pt x="598" y="544"/>
                    <a:pt x="282" y="544"/>
                  </a:cubicBezTo>
                  <a:cubicBezTo>
                    <a:pt x="246" y="544"/>
                    <a:pt x="222" y="549"/>
                    <a:pt x="211" y="560"/>
                  </a:cubicBezTo>
                  <a:cubicBezTo>
                    <a:pt x="1" y="784"/>
                    <a:pt x="1613" y="1387"/>
                    <a:pt x="1613" y="1387"/>
                  </a:cubicBezTo>
                  <a:cubicBezTo>
                    <a:pt x="1613" y="1387"/>
                    <a:pt x="863" y="1174"/>
                    <a:pt x="500" y="1174"/>
                  </a:cubicBezTo>
                  <a:cubicBezTo>
                    <a:pt x="394" y="1174"/>
                    <a:pt x="320" y="1192"/>
                    <a:pt x="309" y="1240"/>
                  </a:cubicBezTo>
                  <a:cubicBezTo>
                    <a:pt x="260" y="1457"/>
                    <a:pt x="1606" y="1836"/>
                    <a:pt x="1606" y="1836"/>
                  </a:cubicBezTo>
                  <a:cubicBezTo>
                    <a:pt x="1606" y="1836"/>
                    <a:pt x="1316" y="1798"/>
                    <a:pt x="1049" y="1798"/>
                  </a:cubicBezTo>
                  <a:cubicBezTo>
                    <a:pt x="857" y="1798"/>
                    <a:pt x="677" y="1817"/>
                    <a:pt x="624" y="1885"/>
                  </a:cubicBezTo>
                  <a:cubicBezTo>
                    <a:pt x="505" y="2046"/>
                    <a:pt x="2271" y="2417"/>
                    <a:pt x="2552" y="2445"/>
                  </a:cubicBezTo>
                  <a:cubicBezTo>
                    <a:pt x="2693" y="2460"/>
                    <a:pt x="2987" y="2501"/>
                    <a:pt x="3280" y="2501"/>
                  </a:cubicBezTo>
                  <a:cubicBezTo>
                    <a:pt x="3566" y="2501"/>
                    <a:pt x="3850" y="2461"/>
                    <a:pt x="3988" y="2319"/>
                  </a:cubicBezTo>
                  <a:cubicBezTo>
                    <a:pt x="4157" y="2144"/>
                    <a:pt x="4241" y="1668"/>
                    <a:pt x="4248" y="1436"/>
                  </a:cubicBezTo>
                  <a:cubicBezTo>
                    <a:pt x="4248" y="1289"/>
                    <a:pt x="4192" y="1142"/>
                    <a:pt x="4087" y="1030"/>
                  </a:cubicBezTo>
                  <a:cubicBezTo>
                    <a:pt x="3904" y="841"/>
                    <a:pt x="3603" y="539"/>
                    <a:pt x="3386" y="441"/>
                  </a:cubicBezTo>
                  <a:cubicBezTo>
                    <a:pt x="3109" y="312"/>
                    <a:pt x="2338" y="0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072575" y="1529150"/>
              <a:ext cx="31225" cy="11150"/>
            </a:xfrm>
            <a:custGeom>
              <a:avLst/>
              <a:gdLst/>
              <a:ahLst/>
              <a:cxnLst/>
              <a:rect l="l" t="t" r="r" b="b"/>
              <a:pathLst>
                <a:path w="1249" h="446" extrusionOk="0">
                  <a:moveTo>
                    <a:pt x="71" y="0"/>
                  </a:moveTo>
                  <a:cubicBezTo>
                    <a:pt x="55" y="0"/>
                    <a:pt x="39" y="6"/>
                    <a:pt x="29" y="16"/>
                  </a:cubicBezTo>
                  <a:cubicBezTo>
                    <a:pt x="1" y="44"/>
                    <a:pt x="1" y="79"/>
                    <a:pt x="29" y="107"/>
                  </a:cubicBezTo>
                  <a:cubicBezTo>
                    <a:pt x="29" y="113"/>
                    <a:pt x="364" y="445"/>
                    <a:pt x="776" y="445"/>
                  </a:cubicBezTo>
                  <a:cubicBezTo>
                    <a:pt x="916" y="445"/>
                    <a:pt x="1066" y="407"/>
                    <a:pt x="1213" y="304"/>
                  </a:cubicBezTo>
                  <a:cubicBezTo>
                    <a:pt x="1241" y="290"/>
                    <a:pt x="1248" y="248"/>
                    <a:pt x="1227" y="220"/>
                  </a:cubicBezTo>
                  <a:cubicBezTo>
                    <a:pt x="1215" y="203"/>
                    <a:pt x="1197" y="193"/>
                    <a:pt x="1178" y="193"/>
                  </a:cubicBezTo>
                  <a:cubicBezTo>
                    <a:pt x="1166" y="193"/>
                    <a:pt x="1154" y="197"/>
                    <a:pt x="1143" y="205"/>
                  </a:cubicBezTo>
                  <a:cubicBezTo>
                    <a:pt x="1018" y="292"/>
                    <a:pt x="891" y="325"/>
                    <a:pt x="772" y="325"/>
                  </a:cubicBezTo>
                  <a:cubicBezTo>
                    <a:pt x="419" y="325"/>
                    <a:pt x="129" y="37"/>
                    <a:pt x="113" y="16"/>
                  </a:cubicBezTo>
                  <a:cubicBezTo>
                    <a:pt x="102" y="6"/>
                    <a:pt x="87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051725" y="1515700"/>
              <a:ext cx="16325" cy="29075"/>
            </a:xfrm>
            <a:custGeom>
              <a:avLst/>
              <a:gdLst/>
              <a:ahLst/>
              <a:cxnLst/>
              <a:rect l="l" t="t" r="r" b="b"/>
              <a:pathLst>
                <a:path w="653" h="1163" extrusionOk="0">
                  <a:moveTo>
                    <a:pt x="519" y="1"/>
                  </a:moveTo>
                  <a:cubicBezTo>
                    <a:pt x="484" y="8"/>
                    <a:pt x="463" y="36"/>
                    <a:pt x="463" y="71"/>
                  </a:cubicBezTo>
                  <a:cubicBezTo>
                    <a:pt x="470" y="78"/>
                    <a:pt x="526" y="659"/>
                    <a:pt x="36" y="1052"/>
                  </a:cubicBezTo>
                  <a:cubicBezTo>
                    <a:pt x="8" y="1073"/>
                    <a:pt x="1" y="1115"/>
                    <a:pt x="22" y="1143"/>
                  </a:cubicBezTo>
                  <a:cubicBezTo>
                    <a:pt x="34" y="1155"/>
                    <a:pt x="53" y="1163"/>
                    <a:pt x="72" y="1163"/>
                  </a:cubicBezTo>
                  <a:cubicBezTo>
                    <a:pt x="85" y="1163"/>
                    <a:pt x="97" y="1159"/>
                    <a:pt x="106" y="1150"/>
                  </a:cubicBezTo>
                  <a:lnTo>
                    <a:pt x="113" y="1150"/>
                  </a:lnTo>
                  <a:cubicBezTo>
                    <a:pt x="653" y="715"/>
                    <a:pt x="590" y="85"/>
                    <a:pt x="590" y="57"/>
                  </a:cubicBezTo>
                  <a:cubicBezTo>
                    <a:pt x="583" y="22"/>
                    <a:pt x="555" y="1"/>
                    <a:pt x="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101850" y="1408650"/>
              <a:ext cx="193625" cy="162225"/>
            </a:xfrm>
            <a:custGeom>
              <a:avLst/>
              <a:gdLst/>
              <a:ahLst/>
              <a:cxnLst/>
              <a:rect l="l" t="t" r="r" b="b"/>
              <a:pathLst>
                <a:path w="7745" h="6489" extrusionOk="0">
                  <a:moveTo>
                    <a:pt x="5972" y="0"/>
                  </a:moveTo>
                  <a:cubicBezTo>
                    <a:pt x="5972" y="0"/>
                    <a:pt x="4969" y="2874"/>
                    <a:pt x="4633" y="4128"/>
                  </a:cubicBezTo>
                  <a:cubicBezTo>
                    <a:pt x="4633" y="4135"/>
                    <a:pt x="4633" y="4142"/>
                    <a:pt x="4633" y="4142"/>
                  </a:cubicBezTo>
                  <a:cubicBezTo>
                    <a:pt x="4633" y="4142"/>
                    <a:pt x="4612" y="4149"/>
                    <a:pt x="4570" y="4156"/>
                  </a:cubicBezTo>
                  <a:cubicBezTo>
                    <a:pt x="4542" y="4156"/>
                    <a:pt x="4500" y="4170"/>
                    <a:pt x="4458" y="4177"/>
                  </a:cubicBezTo>
                  <a:cubicBezTo>
                    <a:pt x="4444" y="4177"/>
                    <a:pt x="4423" y="4184"/>
                    <a:pt x="4402" y="4184"/>
                  </a:cubicBezTo>
                  <a:cubicBezTo>
                    <a:pt x="3852" y="4278"/>
                    <a:pt x="2410" y="4494"/>
                    <a:pt x="1230" y="4494"/>
                  </a:cubicBezTo>
                  <a:cubicBezTo>
                    <a:pt x="1177" y="4494"/>
                    <a:pt x="1125" y="4494"/>
                    <a:pt x="1073" y="4493"/>
                  </a:cubicBezTo>
                  <a:cubicBezTo>
                    <a:pt x="764" y="4486"/>
                    <a:pt x="484" y="4465"/>
                    <a:pt x="246" y="4416"/>
                  </a:cubicBezTo>
                  <a:lnTo>
                    <a:pt x="246" y="4416"/>
                  </a:lnTo>
                  <a:cubicBezTo>
                    <a:pt x="246" y="4416"/>
                    <a:pt x="442" y="5439"/>
                    <a:pt x="0" y="5803"/>
                  </a:cubicBezTo>
                  <a:cubicBezTo>
                    <a:pt x="0" y="5803"/>
                    <a:pt x="351" y="5881"/>
                    <a:pt x="890" y="5979"/>
                  </a:cubicBezTo>
                  <a:cubicBezTo>
                    <a:pt x="1993" y="6183"/>
                    <a:pt x="3881" y="6489"/>
                    <a:pt x="5219" y="6489"/>
                  </a:cubicBezTo>
                  <a:cubicBezTo>
                    <a:pt x="5489" y="6489"/>
                    <a:pt x="5736" y="6476"/>
                    <a:pt x="5950" y="6448"/>
                  </a:cubicBezTo>
                  <a:cubicBezTo>
                    <a:pt x="7745" y="6210"/>
                    <a:pt x="7051" y="3196"/>
                    <a:pt x="7051" y="3196"/>
                  </a:cubicBezTo>
                  <a:lnTo>
                    <a:pt x="59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211875" y="1512550"/>
              <a:ext cx="5100" cy="28225"/>
            </a:xfrm>
            <a:custGeom>
              <a:avLst/>
              <a:gdLst/>
              <a:ahLst/>
              <a:cxnLst/>
              <a:rect l="l" t="t" r="r" b="b"/>
              <a:pathLst>
                <a:path w="204" h="1129" extrusionOk="0">
                  <a:moveTo>
                    <a:pt x="169" y="0"/>
                  </a:moveTo>
                  <a:cubicBezTo>
                    <a:pt x="141" y="7"/>
                    <a:pt x="106" y="14"/>
                    <a:pt x="57" y="21"/>
                  </a:cubicBezTo>
                  <a:cubicBezTo>
                    <a:pt x="43" y="21"/>
                    <a:pt x="22" y="28"/>
                    <a:pt x="1" y="28"/>
                  </a:cubicBezTo>
                  <a:cubicBezTo>
                    <a:pt x="29" y="358"/>
                    <a:pt x="36" y="701"/>
                    <a:pt x="8" y="1038"/>
                  </a:cubicBezTo>
                  <a:cubicBezTo>
                    <a:pt x="8" y="1045"/>
                    <a:pt x="8" y="1059"/>
                    <a:pt x="15" y="1066"/>
                  </a:cubicBezTo>
                  <a:cubicBezTo>
                    <a:pt x="22" y="1101"/>
                    <a:pt x="50" y="1122"/>
                    <a:pt x="85" y="1129"/>
                  </a:cubicBezTo>
                  <a:cubicBezTo>
                    <a:pt x="134" y="1129"/>
                    <a:pt x="176" y="1094"/>
                    <a:pt x="176" y="1052"/>
                  </a:cubicBezTo>
                  <a:cubicBezTo>
                    <a:pt x="204" y="771"/>
                    <a:pt x="204" y="484"/>
                    <a:pt x="183" y="204"/>
                  </a:cubicBezTo>
                  <a:cubicBezTo>
                    <a:pt x="183" y="141"/>
                    <a:pt x="176" y="71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213275" y="1511850"/>
              <a:ext cx="14050" cy="18600"/>
            </a:xfrm>
            <a:custGeom>
              <a:avLst/>
              <a:gdLst/>
              <a:ahLst/>
              <a:cxnLst/>
              <a:rect l="l" t="t" r="r" b="b"/>
              <a:pathLst>
                <a:path w="562" h="744" extrusionOk="0">
                  <a:moveTo>
                    <a:pt x="176" y="0"/>
                  </a:moveTo>
                  <a:cubicBezTo>
                    <a:pt x="176" y="7"/>
                    <a:pt x="176" y="14"/>
                    <a:pt x="176" y="14"/>
                  </a:cubicBezTo>
                  <a:cubicBezTo>
                    <a:pt x="176" y="14"/>
                    <a:pt x="155" y="21"/>
                    <a:pt x="113" y="28"/>
                  </a:cubicBezTo>
                  <a:cubicBezTo>
                    <a:pt x="85" y="35"/>
                    <a:pt x="50" y="42"/>
                    <a:pt x="1" y="49"/>
                  </a:cubicBezTo>
                  <a:cubicBezTo>
                    <a:pt x="43" y="106"/>
                    <a:pt x="85" y="169"/>
                    <a:pt x="127" y="232"/>
                  </a:cubicBezTo>
                  <a:cubicBezTo>
                    <a:pt x="225" y="386"/>
                    <a:pt x="309" y="540"/>
                    <a:pt x="393" y="694"/>
                  </a:cubicBezTo>
                  <a:cubicBezTo>
                    <a:pt x="393" y="701"/>
                    <a:pt x="400" y="715"/>
                    <a:pt x="407" y="722"/>
                  </a:cubicBezTo>
                  <a:cubicBezTo>
                    <a:pt x="425" y="736"/>
                    <a:pt x="446" y="744"/>
                    <a:pt x="468" y="744"/>
                  </a:cubicBezTo>
                  <a:cubicBezTo>
                    <a:pt x="480" y="744"/>
                    <a:pt x="493" y="741"/>
                    <a:pt x="505" y="736"/>
                  </a:cubicBezTo>
                  <a:cubicBezTo>
                    <a:pt x="547" y="715"/>
                    <a:pt x="561" y="659"/>
                    <a:pt x="540" y="617"/>
                  </a:cubicBezTo>
                  <a:cubicBezTo>
                    <a:pt x="435" y="407"/>
                    <a:pt x="309" y="204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243425" y="1062175"/>
              <a:ext cx="197825" cy="268375"/>
            </a:xfrm>
            <a:custGeom>
              <a:avLst/>
              <a:gdLst/>
              <a:ahLst/>
              <a:cxnLst/>
              <a:rect l="l" t="t" r="r" b="b"/>
              <a:pathLst>
                <a:path w="7913" h="10735" extrusionOk="0">
                  <a:moveTo>
                    <a:pt x="2140" y="1"/>
                  </a:moveTo>
                  <a:cubicBezTo>
                    <a:pt x="457" y="1"/>
                    <a:pt x="0" y="1090"/>
                    <a:pt x="0" y="1090"/>
                  </a:cubicBezTo>
                  <a:cubicBezTo>
                    <a:pt x="97" y="1076"/>
                    <a:pt x="190" y="1069"/>
                    <a:pt x="282" y="1069"/>
                  </a:cubicBezTo>
                  <a:cubicBezTo>
                    <a:pt x="1362" y="1069"/>
                    <a:pt x="2083" y="2046"/>
                    <a:pt x="2846" y="3571"/>
                  </a:cubicBezTo>
                  <a:cubicBezTo>
                    <a:pt x="3673" y="5225"/>
                    <a:pt x="4009" y="7412"/>
                    <a:pt x="3091" y="9087"/>
                  </a:cubicBezTo>
                  <a:cubicBezTo>
                    <a:pt x="2541" y="10091"/>
                    <a:pt x="3511" y="10735"/>
                    <a:pt x="4638" y="10735"/>
                  </a:cubicBezTo>
                  <a:cubicBezTo>
                    <a:pt x="5392" y="10735"/>
                    <a:pt x="6215" y="10447"/>
                    <a:pt x="6700" y="9787"/>
                  </a:cubicBezTo>
                  <a:cubicBezTo>
                    <a:pt x="7913" y="8141"/>
                    <a:pt x="4521" y="6269"/>
                    <a:pt x="5081" y="4251"/>
                  </a:cubicBezTo>
                  <a:cubicBezTo>
                    <a:pt x="5670" y="2106"/>
                    <a:pt x="4373" y="298"/>
                    <a:pt x="2853" y="60"/>
                  </a:cubicBezTo>
                  <a:cubicBezTo>
                    <a:pt x="2594" y="19"/>
                    <a:pt x="2356" y="1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228875" y="1743825"/>
              <a:ext cx="130375" cy="122850"/>
            </a:xfrm>
            <a:custGeom>
              <a:avLst/>
              <a:gdLst/>
              <a:ahLst/>
              <a:cxnLst/>
              <a:rect l="l" t="t" r="r" b="b"/>
              <a:pathLst>
                <a:path w="5215" h="4914" extrusionOk="0">
                  <a:moveTo>
                    <a:pt x="0" y="1"/>
                  </a:moveTo>
                  <a:lnTo>
                    <a:pt x="610" y="4914"/>
                  </a:lnTo>
                  <a:lnTo>
                    <a:pt x="5215" y="4914"/>
                  </a:lnTo>
                  <a:lnTo>
                    <a:pt x="4794" y="1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2310525" y="1729625"/>
              <a:ext cx="144225" cy="137050"/>
            </a:xfrm>
            <a:custGeom>
              <a:avLst/>
              <a:gdLst/>
              <a:ahLst/>
              <a:cxnLst/>
              <a:rect l="l" t="t" r="r" b="b"/>
              <a:pathLst>
                <a:path w="5769" h="5482" extrusionOk="0">
                  <a:moveTo>
                    <a:pt x="5663" y="1"/>
                  </a:moveTo>
                  <a:lnTo>
                    <a:pt x="4871" y="232"/>
                  </a:lnTo>
                  <a:lnTo>
                    <a:pt x="4864" y="239"/>
                  </a:lnTo>
                  <a:lnTo>
                    <a:pt x="4633" y="323"/>
                  </a:lnTo>
                  <a:lnTo>
                    <a:pt x="4584" y="337"/>
                  </a:lnTo>
                  <a:lnTo>
                    <a:pt x="0" y="1312"/>
                  </a:lnTo>
                  <a:lnTo>
                    <a:pt x="954" y="5482"/>
                  </a:lnTo>
                  <a:lnTo>
                    <a:pt x="5768" y="5482"/>
                  </a:lnTo>
                  <a:cubicBezTo>
                    <a:pt x="5691" y="3218"/>
                    <a:pt x="5635" y="1066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2426325" y="1735600"/>
              <a:ext cx="11075" cy="131075"/>
            </a:xfrm>
            <a:custGeom>
              <a:avLst/>
              <a:gdLst/>
              <a:ahLst/>
              <a:cxnLst/>
              <a:rect l="l" t="t" r="r" b="b"/>
              <a:pathLst>
                <a:path w="443" h="5243" extrusionOk="0">
                  <a:moveTo>
                    <a:pt x="232" y="0"/>
                  </a:moveTo>
                  <a:lnTo>
                    <a:pt x="1" y="84"/>
                  </a:lnTo>
                  <a:lnTo>
                    <a:pt x="197" y="5243"/>
                  </a:lnTo>
                  <a:lnTo>
                    <a:pt x="443" y="5243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2213450" y="1246525"/>
              <a:ext cx="264600" cy="532750"/>
            </a:xfrm>
            <a:custGeom>
              <a:avLst/>
              <a:gdLst/>
              <a:ahLst/>
              <a:cxnLst/>
              <a:rect l="l" t="t" r="r" b="b"/>
              <a:pathLst>
                <a:path w="10584" h="21310" extrusionOk="0">
                  <a:moveTo>
                    <a:pt x="3843" y="1"/>
                  </a:moveTo>
                  <a:cubicBezTo>
                    <a:pt x="3704" y="1"/>
                    <a:pt x="3561" y="4"/>
                    <a:pt x="3414" y="10"/>
                  </a:cubicBezTo>
                  <a:cubicBezTo>
                    <a:pt x="3414" y="10"/>
                    <a:pt x="3388" y="8"/>
                    <a:pt x="3341" y="8"/>
                  </a:cubicBezTo>
                  <a:cubicBezTo>
                    <a:pt x="3200" y="8"/>
                    <a:pt x="2871" y="24"/>
                    <a:pt x="2482" y="150"/>
                  </a:cubicBezTo>
                  <a:cubicBezTo>
                    <a:pt x="2426" y="164"/>
                    <a:pt x="2363" y="192"/>
                    <a:pt x="2299" y="213"/>
                  </a:cubicBezTo>
                  <a:cubicBezTo>
                    <a:pt x="2124" y="283"/>
                    <a:pt x="1942" y="381"/>
                    <a:pt x="1760" y="500"/>
                  </a:cubicBezTo>
                  <a:cubicBezTo>
                    <a:pt x="954" y="1061"/>
                    <a:pt x="786" y="3107"/>
                    <a:pt x="659" y="3759"/>
                  </a:cubicBezTo>
                  <a:cubicBezTo>
                    <a:pt x="568" y="4229"/>
                    <a:pt x="1" y="4831"/>
                    <a:pt x="155" y="5939"/>
                  </a:cubicBezTo>
                  <a:cubicBezTo>
                    <a:pt x="211" y="6338"/>
                    <a:pt x="358" y="6801"/>
                    <a:pt x="659" y="7347"/>
                  </a:cubicBezTo>
                  <a:cubicBezTo>
                    <a:pt x="779" y="7565"/>
                    <a:pt x="870" y="7740"/>
                    <a:pt x="940" y="7901"/>
                  </a:cubicBezTo>
                  <a:cubicBezTo>
                    <a:pt x="1234" y="8581"/>
                    <a:pt x="1157" y="8917"/>
                    <a:pt x="1059" y="9849"/>
                  </a:cubicBezTo>
                  <a:cubicBezTo>
                    <a:pt x="1045" y="10011"/>
                    <a:pt x="1024" y="10193"/>
                    <a:pt x="1010" y="10403"/>
                  </a:cubicBezTo>
                  <a:cubicBezTo>
                    <a:pt x="1003" y="10522"/>
                    <a:pt x="989" y="10655"/>
                    <a:pt x="982" y="10796"/>
                  </a:cubicBezTo>
                  <a:cubicBezTo>
                    <a:pt x="975" y="10838"/>
                    <a:pt x="975" y="10880"/>
                    <a:pt x="975" y="10922"/>
                  </a:cubicBezTo>
                  <a:cubicBezTo>
                    <a:pt x="968" y="11034"/>
                    <a:pt x="961" y="11167"/>
                    <a:pt x="954" y="11300"/>
                  </a:cubicBezTo>
                  <a:cubicBezTo>
                    <a:pt x="947" y="11363"/>
                    <a:pt x="947" y="11426"/>
                    <a:pt x="940" y="11496"/>
                  </a:cubicBezTo>
                  <a:cubicBezTo>
                    <a:pt x="926" y="11658"/>
                    <a:pt x="919" y="11826"/>
                    <a:pt x="905" y="12015"/>
                  </a:cubicBezTo>
                  <a:cubicBezTo>
                    <a:pt x="786" y="13592"/>
                    <a:pt x="568" y="15898"/>
                    <a:pt x="414" y="17699"/>
                  </a:cubicBezTo>
                  <a:lnTo>
                    <a:pt x="414" y="17706"/>
                  </a:lnTo>
                  <a:cubicBezTo>
                    <a:pt x="358" y="18372"/>
                    <a:pt x="302" y="18975"/>
                    <a:pt x="274" y="19451"/>
                  </a:cubicBezTo>
                  <a:cubicBezTo>
                    <a:pt x="253" y="19717"/>
                    <a:pt x="239" y="19942"/>
                    <a:pt x="232" y="20110"/>
                  </a:cubicBezTo>
                  <a:cubicBezTo>
                    <a:pt x="232" y="20194"/>
                    <a:pt x="225" y="20264"/>
                    <a:pt x="225" y="20320"/>
                  </a:cubicBezTo>
                  <a:cubicBezTo>
                    <a:pt x="225" y="20432"/>
                    <a:pt x="295" y="20530"/>
                    <a:pt x="421" y="20615"/>
                  </a:cubicBezTo>
                  <a:cubicBezTo>
                    <a:pt x="477" y="20650"/>
                    <a:pt x="540" y="20692"/>
                    <a:pt x="603" y="20720"/>
                  </a:cubicBezTo>
                  <a:cubicBezTo>
                    <a:pt x="842" y="20839"/>
                    <a:pt x="1185" y="20930"/>
                    <a:pt x="1592" y="21014"/>
                  </a:cubicBezTo>
                  <a:cubicBezTo>
                    <a:pt x="2630" y="21217"/>
                    <a:pt x="4103" y="21309"/>
                    <a:pt x="5436" y="21309"/>
                  </a:cubicBezTo>
                  <a:cubicBezTo>
                    <a:pt x="6732" y="21309"/>
                    <a:pt x="7896" y="21222"/>
                    <a:pt x="8404" y="21063"/>
                  </a:cubicBezTo>
                  <a:cubicBezTo>
                    <a:pt x="9939" y="20579"/>
                    <a:pt x="10583" y="20579"/>
                    <a:pt x="9820" y="16858"/>
                  </a:cubicBezTo>
                  <a:cubicBezTo>
                    <a:pt x="9778" y="16655"/>
                    <a:pt x="9742" y="16374"/>
                    <a:pt x="9700" y="16031"/>
                  </a:cubicBezTo>
                  <a:cubicBezTo>
                    <a:pt x="9693" y="15947"/>
                    <a:pt x="9679" y="15863"/>
                    <a:pt x="9672" y="15772"/>
                  </a:cubicBezTo>
                  <a:cubicBezTo>
                    <a:pt x="9672" y="15751"/>
                    <a:pt x="9665" y="15730"/>
                    <a:pt x="9665" y="15709"/>
                  </a:cubicBezTo>
                  <a:cubicBezTo>
                    <a:pt x="9644" y="15547"/>
                    <a:pt x="9630" y="15372"/>
                    <a:pt x="9616" y="15190"/>
                  </a:cubicBezTo>
                  <a:cubicBezTo>
                    <a:pt x="9609" y="15127"/>
                    <a:pt x="9602" y="15064"/>
                    <a:pt x="9595" y="15001"/>
                  </a:cubicBezTo>
                  <a:cubicBezTo>
                    <a:pt x="9581" y="14833"/>
                    <a:pt x="9567" y="14650"/>
                    <a:pt x="9553" y="14468"/>
                  </a:cubicBezTo>
                  <a:cubicBezTo>
                    <a:pt x="9546" y="14342"/>
                    <a:pt x="9532" y="14216"/>
                    <a:pt x="9525" y="14083"/>
                  </a:cubicBezTo>
                  <a:cubicBezTo>
                    <a:pt x="9511" y="13900"/>
                    <a:pt x="9497" y="13711"/>
                    <a:pt x="9483" y="13515"/>
                  </a:cubicBezTo>
                  <a:cubicBezTo>
                    <a:pt x="9448" y="12989"/>
                    <a:pt x="9406" y="12422"/>
                    <a:pt x="9364" y="11840"/>
                  </a:cubicBezTo>
                  <a:cubicBezTo>
                    <a:pt x="9308" y="10971"/>
                    <a:pt x="9245" y="10053"/>
                    <a:pt x="9182" y="9142"/>
                  </a:cubicBezTo>
                  <a:cubicBezTo>
                    <a:pt x="9126" y="8350"/>
                    <a:pt x="9070" y="7565"/>
                    <a:pt x="9007" y="6822"/>
                  </a:cubicBezTo>
                  <a:cubicBezTo>
                    <a:pt x="8979" y="6541"/>
                    <a:pt x="8958" y="6261"/>
                    <a:pt x="8929" y="5995"/>
                  </a:cubicBezTo>
                  <a:cubicBezTo>
                    <a:pt x="8922" y="5925"/>
                    <a:pt x="8915" y="5848"/>
                    <a:pt x="8908" y="5771"/>
                  </a:cubicBezTo>
                  <a:cubicBezTo>
                    <a:pt x="8901" y="5672"/>
                    <a:pt x="8887" y="5567"/>
                    <a:pt x="8880" y="5469"/>
                  </a:cubicBezTo>
                  <a:cubicBezTo>
                    <a:pt x="8719" y="3920"/>
                    <a:pt x="8537" y="2673"/>
                    <a:pt x="8313" y="2105"/>
                  </a:cubicBezTo>
                  <a:cubicBezTo>
                    <a:pt x="8138" y="1664"/>
                    <a:pt x="7801" y="1236"/>
                    <a:pt x="7297" y="879"/>
                  </a:cubicBezTo>
                  <a:cubicBezTo>
                    <a:pt x="7233" y="837"/>
                    <a:pt x="7163" y="795"/>
                    <a:pt x="7100" y="752"/>
                  </a:cubicBezTo>
                  <a:cubicBezTo>
                    <a:pt x="6743" y="535"/>
                    <a:pt x="6315" y="360"/>
                    <a:pt x="5811" y="227"/>
                  </a:cubicBezTo>
                  <a:cubicBezTo>
                    <a:pt x="5748" y="213"/>
                    <a:pt x="5692" y="199"/>
                    <a:pt x="5636" y="185"/>
                  </a:cubicBezTo>
                  <a:cubicBezTo>
                    <a:pt x="5113" y="69"/>
                    <a:pt x="4518" y="1"/>
                    <a:pt x="3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2379200" y="1536525"/>
              <a:ext cx="60475" cy="135325"/>
            </a:xfrm>
            <a:custGeom>
              <a:avLst/>
              <a:gdLst/>
              <a:ahLst/>
              <a:cxnLst/>
              <a:rect l="l" t="t" r="r" b="b"/>
              <a:pathLst>
                <a:path w="2419" h="5413" extrusionOk="0">
                  <a:moveTo>
                    <a:pt x="2320" y="1"/>
                  </a:moveTo>
                  <a:cubicBezTo>
                    <a:pt x="2277" y="1"/>
                    <a:pt x="2243" y="28"/>
                    <a:pt x="2236" y="72"/>
                  </a:cubicBezTo>
                  <a:cubicBezTo>
                    <a:pt x="2082" y="1242"/>
                    <a:pt x="43" y="5244"/>
                    <a:pt x="22" y="5279"/>
                  </a:cubicBezTo>
                  <a:cubicBezTo>
                    <a:pt x="1" y="5321"/>
                    <a:pt x="22" y="5377"/>
                    <a:pt x="64" y="5398"/>
                  </a:cubicBezTo>
                  <a:cubicBezTo>
                    <a:pt x="78" y="5405"/>
                    <a:pt x="92" y="5412"/>
                    <a:pt x="106" y="5412"/>
                  </a:cubicBezTo>
                  <a:cubicBezTo>
                    <a:pt x="134" y="5412"/>
                    <a:pt x="169" y="5391"/>
                    <a:pt x="183" y="5356"/>
                  </a:cubicBezTo>
                  <a:cubicBezTo>
                    <a:pt x="267" y="5195"/>
                    <a:pt x="2250" y="1298"/>
                    <a:pt x="2412" y="100"/>
                  </a:cubicBezTo>
                  <a:cubicBezTo>
                    <a:pt x="2419" y="51"/>
                    <a:pt x="2384" y="2"/>
                    <a:pt x="2335" y="2"/>
                  </a:cubicBezTo>
                  <a:cubicBezTo>
                    <a:pt x="2330" y="1"/>
                    <a:pt x="2325" y="1"/>
                    <a:pt x="2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2415475" y="1640800"/>
              <a:ext cx="40500" cy="53300"/>
            </a:xfrm>
            <a:custGeom>
              <a:avLst/>
              <a:gdLst/>
              <a:ahLst/>
              <a:cxnLst/>
              <a:rect l="l" t="t" r="r" b="b"/>
              <a:pathLst>
                <a:path w="1620" h="2132" extrusionOk="0">
                  <a:moveTo>
                    <a:pt x="1591" y="1"/>
                  </a:moveTo>
                  <a:cubicBezTo>
                    <a:pt x="968" y="849"/>
                    <a:pt x="43" y="1977"/>
                    <a:pt x="36" y="1984"/>
                  </a:cubicBezTo>
                  <a:cubicBezTo>
                    <a:pt x="0" y="2026"/>
                    <a:pt x="7" y="2082"/>
                    <a:pt x="43" y="2110"/>
                  </a:cubicBezTo>
                  <a:cubicBezTo>
                    <a:pt x="64" y="2124"/>
                    <a:pt x="85" y="2131"/>
                    <a:pt x="99" y="2131"/>
                  </a:cubicBezTo>
                  <a:cubicBezTo>
                    <a:pt x="127" y="2131"/>
                    <a:pt x="148" y="2117"/>
                    <a:pt x="169" y="2096"/>
                  </a:cubicBezTo>
                  <a:cubicBezTo>
                    <a:pt x="176" y="2089"/>
                    <a:pt x="1003" y="1087"/>
                    <a:pt x="1619" y="260"/>
                  </a:cubicBezTo>
                  <a:cubicBezTo>
                    <a:pt x="1612" y="176"/>
                    <a:pt x="1598" y="92"/>
                    <a:pt x="15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238850" y="1464025"/>
              <a:ext cx="47000" cy="82550"/>
            </a:xfrm>
            <a:custGeom>
              <a:avLst/>
              <a:gdLst/>
              <a:ahLst/>
              <a:cxnLst/>
              <a:rect l="l" t="t" r="r" b="b"/>
              <a:pathLst>
                <a:path w="1880" h="3302" extrusionOk="0">
                  <a:moveTo>
                    <a:pt x="912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233260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0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285825" y="1464025"/>
              <a:ext cx="46800" cy="82550"/>
            </a:xfrm>
            <a:custGeom>
              <a:avLst/>
              <a:gdLst/>
              <a:ahLst/>
              <a:cxnLst/>
              <a:rect l="l" t="t" r="r" b="b"/>
              <a:pathLst>
                <a:path w="1872" h="3302" extrusionOk="0">
                  <a:moveTo>
                    <a:pt x="911" y="0"/>
                  </a:moveTo>
                  <a:lnTo>
                    <a:pt x="0" y="1612"/>
                  </a:lnTo>
                  <a:lnTo>
                    <a:pt x="939" y="3301"/>
                  </a:lnTo>
                  <a:lnTo>
                    <a:pt x="1871" y="1612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237955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2426500" y="1475050"/>
              <a:ext cx="21250" cy="67475"/>
            </a:xfrm>
            <a:custGeom>
              <a:avLst/>
              <a:gdLst/>
              <a:ahLst/>
              <a:cxnLst/>
              <a:rect l="l" t="t" r="r" b="b"/>
              <a:pathLst>
                <a:path w="850" h="2699" extrusionOk="0">
                  <a:moveTo>
                    <a:pt x="660" y="1"/>
                  </a:moveTo>
                  <a:lnTo>
                    <a:pt x="1" y="1171"/>
                  </a:lnTo>
                  <a:lnTo>
                    <a:pt x="849" y="2699"/>
                  </a:lnTo>
                  <a:cubicBezTo>
                    <a:pt x="786" y="1830"/>
                    <a:pt x="730" y="912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2217300" y="1361875"/>
              <a:ext cx="42950" cy="82200"/>
            </a:xfrm>
            <a:custGeom>
              <a:avLst/>
              <a:gdLst/>
              <a:ahLst/>
              <a:cxnLst/>
              <a:rect l="l" t="t" r="r" b="b"/>
              <a:pathLst>
                <a:path w="1718" h="3288" extrusionOk="0">
                  <a:moveTo>
                    <a:pt x="751" y="0"/>
                  </a:moveTo>
                  <a:lnTo>
                    <a:pt x="1" y="1325"/>
                  </a:lnTo>
                  <a:cubicBezTo>
                    <a:pt x="57" y="1724"/>
                    <a:pt x="211" y="2187"/>
                    <a:pt x="512" y="2733"/>
                  </a:cubicBezTo>
                  <a:cubicBezTo>
                    <a:pt x="625" y="2944"/>
                    <a:pt x="716" y="3126"/>
                    <a:pt x="786" y="3287"/>
                  </a:cubicBezTo>
                  <a:lnTo>
                    <a:pt x="1718" y="1612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30702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8" y="0"/>
                  </a:moveTo>
                  <a:lnTo>
                    <a:pt x="0" y="1605"/>
                  </a:lnTo>
                  <a:lnTo>
                    <a:pt x="939" y="3301"/>
                  </a:lnTo>
                  <a:lnTo>
                    <a:pt x="1878" y="1605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260225" y="1362050"/>
              <a:ext cx="46825" cy="82550"/>
            </a:xfrm>
            <a:custGeom>
              <a:avLst/>
              <a:gdLst/>
              <a:ahLst/>
              <a:cxnLst/>
              <a:rect l="l" t="t" r="r" b="b"/>
              <a:pathLst>
                <a:path w="1873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33" y="3301"/>
                  </a:lnTo>
                  <a:lnTo>
                    <a:pt x="1872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35397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2" y="0"/>
                  </a:moveTo>
                  <a:lnTo>
                    <a:pt x="0" y="1605"/>
                  </a:lnTo>
                  <a:lnTo>
                    <a:pt x="940" y="3301"/>
                  </a:lnTo>
                  <a:lnTo>
                    <a:pt x="1879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2399875" y="1362050"/>
              <a:ext cx="38750" cy="82550"/>
            </a:xfrm>
            <a:custGeom>
              <a:avLst/>
              <a:gdLst/>
              <a:ahLst/>
              <a:cxnLst/>
              <a:rect l="l" t="t" r="r" b="b"/>
              <a:pathLst>
                <a:path w="1550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40" y="3301"/>
                  </a:lnTo>
                  <a:lnTo>
                    <a:pt x="1550" y="2194"/>
                  </a:lnTo>
                  <a:cubicBezTo>
                    <a:pt x="1529" y="1913"/>
                    <a:pt x="1501" y="1640"/>
                    <a:pt x="1472" y="1374"/>
                  </a:cubicBezTo>
                  <a:cubicBezTo>
                    <a:pt x="1465" y="1304"/>
                    <a:pt x="1458" y="1227"/>
                    <a:pt x="1451" y="1150"/>
                  </a:cubicBezTo>
                  <a:cubicBezTo>
                    <a:pt x="1444" y="1051"/>
                    <a:pt x="1430" y="946"/>
                    <a:pt x="1423" y="848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2270050" y="1250075"/>
              <a:ext cx="88675" cy="36650"/>
            </a:xfrm>
            <a:custGeom>
              <a:avLst/>
              <a:gdLst/>
              <a:ahLst/>
              <a:cxnLst/>
              <a:rect l="l" t="t" r="r" b="b"/>
              <a:pathLst>
                <a:path w="3547" h="1466" extrusionOk="0">
                  <a:moveTo>
                    <a:pt x="225" y="1"/>
                  </a:moveTo>
                  <a:lnTo>
                    <a:pt x="225" y="1"/>
                  </a:lnTo>
                  <a:cubicBezTo>
                    <a:pt x="162" y="22"/>
                    <a:pt x="99" y="43"/>
                    <a:pt x="42" y="71"/>
                  </a:cubicBezTo>
                  <a:cubicBezTo>
                    <a:pt x="0" y="393"/>
                    <a:pt x="7" y="786"/>
                    <a:pt x="218" y="1080"/>
                  </a:cubicBezTo>
                  <a:cubicBezTo>
                    <a:pt x="407" y="1332"/>
                    <a:pt x="715" y="1466"/>
                    <a:pt x="1143" y="1466"/>
                  </a:cubicBezTo>
                  <a:lnTo>
                    <a:pt x="1227" y="1466"/>
                  </a:lnTo>
                  <a:cubicBezTo>
                    <a:pt x="2559" y="1416"/>
                    <a:pt x="3287" y="491"/>
                    <a:pt x="3547" y="85"/>
                  </a:cubicBezTo>
                  <a:cubicBezTo>
                    <a:pt x="3491" y="71"/>
                    <a:pt x="3428" y="57"/>
                    <a:pt x="3372" y="43"/>
                  </a:cubicBezTo>
                  <a:cubicBezTo>
                    <a:pt x="3105" y="442"/>
                    <a:pt x="2425" y="1255"/>
                    <a:pt x="1220" y="1297"/>
                  </a:cubicBezTo>
                  <a:cubicBezTo>
                    <a:pt x="1196" y="1298"/>
                    <a:pt x="1172" y="1299"/>
                    <a:pt x="1148" y="1299"/>
                  </a:cubicBezTo>
                  <a:cubicBezTo>
                    <a:pt x="773" y="1299"/>
                    <a:pt x="510" y="1193"/>
                    <a:pt x="358" y="975"/>
                  </a:cubicBezTo>
                  <a:cubicBezTo>
                    <a:pt x="162" y="709"/>
                    <a:pt x="169" y="309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2377450" y="1350575"/>
              <a:ext cx="59250" cy="45825"/>
            </a:xfrm>
            <a:custGeom>
              <a:avLst/>
              <a:gdLst/>
              <a:ahLst/>
              <a:cxnLst/>
              <a:rect l="l" t="t" r="r" b="b"/>
              <a:pathLst>
                <a:path w="2370" h="1833" extrusionOk="0">
                  <a:moveTo>
                    <a:pt x="92" y="1"/>
                  </a:moveTo>
                  <a:cubicBezTo>
                    <a:pt x="67" y="1"/>
                    <a:pt x="41" y="13"/>
                    <a:pt x="29" y="39"/>
                  </a:cubicBezTo>
                  <a:cubicBezTo>
                    <a:pt x="1" y="74"/>
                    <a:pt x="8" y="130"/>
                    <a:pt x="43" y="158"/>
                  </a:cubicBezTo>
                  <a:lnTo>
                    <a:pt x="519" y="494"/>
                  </a:lnTo>
                  <a:lnTo>
                    <a:pt x="758" y="669"/>
                  </a:lnTo>
                  <a:lnTo>
                    <a:pt x="2369" y="1833"/>
                  </a:lnTo>
                  <a:cubicBezTo>
                    <a:pt x="2362" y="1756"/>
                    <a:pt x="2355" y="1686"/>
                    <a:pt x="2348" y="1609"/>
                  </a:cubicBezTo>
                  <a:lnTo>
                    <a:pt x="842" y="522"/>
                  </a:lnTo>
                  <a:cubicBezTo>
                    <a:pt x="842" y="522"/>
                    <a:pt x="842" y="515"/>
                    <a:pt x="835" y="515"/>
                  </a:cubicBezTo>
                  <a:lnTo>
                    <a:pt x="141" y="18"/>
                  </a:lnTo>
                  <a:cubicBezTo>
                    <a:pt x="127" y="6"/>
                    <a:pt x="109" y="1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2379025" y="1362750"/>
              <a:ext cx="20350" cy="4575"/>
            </a:xfrm>
            <a:custGeom>
              <a:avLst/>
              <a:gdLst/>
              <a:ahLst/>
              <a:cxnLst/>
              <a:rect l="l" t="t" r="r" b="b"/>
              <a:pathLst>
                <a:path w="814" h="183" extrusionOk="0">
                  <a:moveTo>
                    <a:pt x="92" y="0"/>
                  </a:moveTo>
                  <a:cubicBezTo>
                    <a:pt x="43" y="0"/>
                    <a:pt x="8" y="42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723" y="182"/>
                  </a:lnTo>
                  <a:cubicBezTo>
                    <a:pt x="744" y="182"/>
                    <a:pt x="758" y="182"/>
                    <a:pt x="772" y="175"/>
                  </a:cubicBezTo>
                  <a:cubicBezTo>
                    <a:pt x="793" y="154"/>
                    <a:pt x="807" y="133"/>
                    <a:pt x="814" y="105"/>
                  </a:cubicBezTo>
                  <a:cubicBezTo>
                    <a:pt x="814" y="56"/>
                    <a:pt x="772" y="14"/>
                    <a:pt x="730" y="1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2247450" y="1316675"/>
              <a:ext cx="97800" cy="25250"/>
            </a:xfrm>
            <a:custGeom>
              <a:avLst/>
              <a:gdLst/>
              <a:ahLst/>
              <a:cxnLst/>
              <a:rect l="l" t="t" r="r" b="b"/>
              <a:pathLst>
                <a:path w="3912" h="1010" extrusionOk="0">
                  <a:moveTo>
                    <a:pt x="98" y="1"/>
                  </a:moveTo>
                  <a:cubicBezTo>
                    <a:pt x="79" y="1"/>
                    <a:pt x="59" y="8"/>
                    <a:pt x="42" y="21"/>
                  </a:cubicBezTo>
                  <a:cubicBezTo>
                    <a:pt x="7" y="56"/>
                    <a:pt x="0" y="105"/>
                    <a:pt x="35" y="140"/>
                  </a:cubicBezTo>
                  <a:cubicBezTo>
                    <a:pt x="56" y="168"/>
                    <a:pt x="680" y="855"/>
                    <a:pt x="1591" y="974"/>
                  </a:cubicBezTo>
                  <a:cubicBezTo>
                    <a:pt x="1773" y="1002"/>
                    <a:pt x="1942" y="1009"/>
                    <a:pt x="2103" y="1009"/>
                  </a:cubicBezTo>
                  <a:cubicBezTo>
                    <a:pt x="3329" y="1009"/>
                    <a:pt x="3862" y="350"/>
                    <a:pt x="3883" y="322"/>
                  </a:cubicBezTo>
                  <a:cubicBezTo>
                    <a:pt x="3911" y="287"/>
                    <a:pt x="3911" y="231"/>
                    <a:pt x="3869" y="203"/>
                  </a:cubicBezTo>
                  <a:cubicBezTo>
                    <a:pt x="3854" y="192"/>
                    <a:pt x="3836" y="186"/>
                    <a:pt x="3818" y="186"/>
                  </a:cubicBezTo>
                  <a:cubicBezTo>
                    <a:pt x="3792" y="186"/>
                    <a:pt x="3766" y="197"/>
                    <a:pt x="3750" y="217"/>
                  </a:cubicBezTo>
                  <a:cubicBezTo>
                    <a:pt x="3744" y="223"/>
                    <a:pt x="3243" y="840"/>
                    <a:pt x="2092" y="840"/>
                  </a:cubicBezTo>
                  <a:cubicBezTo>
                    <a:pt x="1943" y="840"/>
                    <a:pt x="1783" y="829"/>
                    <a:pt x="1612" y="806"/>
                  </a:cubicBezTo>
                  <a:cubicBezTo>
                    <a:pt x="764" y="694"/>
                    <a:pt x="169" y="35"/>
                    <a:pt x="162" y="28"/>
                  </a:cubicBezTo>
                  <a:cubicBezTo>
                    <a:pt x="143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2283725" y="1343925"/>
              <a:ext cx="48375" cy="9375"/>
            </a:xfrm>
            <a:custGeom>
              <a:avLst/>
              <a:gdLst/>
              <a:ahLst/>
              <a:cxnLst/>
              <a:rect l="l" t="t" r="r" b="b"/>
              <a:pathLst>
                <a:path w="1935" h="375" extrusionOk="0">
                  <a:moveTo>
                    <a:pt x="1840" y="1"/>
                  </a:moveTo>
                  <a:cubicBezTo>
                    <a:pt x="1827" y="1"/>
                    <a:pt x="1814" y="4"/>
                    <a:pt x="1801" y="10"/>
                  </a:cubicBezTo>
                  <a:cubicBezTo>
                    <a:pt x="1477" y="160"/>
                    <a:pt x="1143" y="205"/>
                    <a:pt x="860" y="205"/>
                  </a:cubicBezTo>
                  <a:cubicBezTo>
                    <a:pt x="439" y="205"/>
                    <a:pt x="128" y="106"/>
                    <a:pt x="119" y="101"/>
                  </a:cubicBezTo>
                  <a:cubicBezTo>
                    <a:pt x="112" y="99"/>
                    <a:pt x="104" y="98"/>
                    <a:pt x="96" y="98"/>
                  </a:cubicBezTo>
                  <a:cubicBezTo>
                    <a:pt x="61" y="98"/>
                    <a:pt x="26" y="123"/>
                    <a:pt x="14" y="157"/>
                  </a:cubicBezTo>
                  <a:cubicBezTo>
                    <a:pt x="0" y="200"/>
                    <a:pt x="28" y="249"/>
                    <a:pt x="70" y="263"/>
                  </a:cubicBezTo>
                  <a:cubicBezTo>
                    <a:pt x="91" y="270"/>
                    <a:pt x="414" y="375"/>
                    <a:pt x="855" y="375"/>
                  </a:cubicBezTo>
                  <a:cubicBezTo>
                    <a:pt x="1156" y="375"/>
                    <a:pt x="1521" y="326"/>
                    <a:pt x="1871" y="164"/>
                  </a:cubicBezTo>
                  <a:cubicBezTo>
                    <a:pt x="1913" y="143"/>
                    <a:pt x="1934" y="94"/>
                    <a:pt x="1913" y="52"/>
                  </a:cubicBezTo>
                  <a:cubicBezTo>
                    <a:pt x="1899" y="18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2254800" y="1449450"/>
              <a:ext cx="89025" cy="14600"/>
            </a:xfrm>
            <a:custGeom>
              <a:avLst/>
              <a:gdLst/>
              <a:ahLst/>
              <a:cxnLst/>
              <a:rect l="l" t="t" r="r" b="b"/>
              <a:pathLst>
                <a:path w="3561" h="584" extrusionOk="0">
                  <a:moveTo>
                    <a:pt x="740" y="1"/>
                  </a:moveTo>
                  <a:cubicBezTo>
                    <a:pt x="347" y="1"/>
                    <a:pt x="92" y="22"/>
                    <a:pt x="85" y="22"/>
                  </a:cubicBezTo>
                  <a:cubicBezTo>
                    <a:pt x="36" y="29"/>
                    <a:pt x="1" y="71"/>
                    <a:pt x="8" y="114"/>
                  </a:cubicBezTo>
                  <a:cubicBezTo>
                    <a:pt x="8" y="158"/>
                    <a:pt x="43" y="192"/>
                    <a:pt x="86" y="192"/>
                  </a:cubicBezTo>
                  <a:cubicBezTo>
                    <a:pt x="90" y="192"/>
                    <a:pt x="95" y="191"/>
                    <a:pt x="99" y="191"/>
                  </a:cubicBezTo>
                  <a:cubicBezTo>
                    <a:pt x="107" y="191"/>
                    <a:pt x="360" y="169"/>
                    <a:pt x="751" y="169"/>
                  </a:cubicBezTo>
                  <a:cubicBezTo>
                    <a:pt x="1422" y="169"/>
                    <a:pt x="2498" y="233"/>
                    <a:pt x="3428" y="583"/>
                  </a:cubicBezTo>
                  <a:lnTo>
                    <a:pt x="3463" y="583"/>
                  </a:lnTo>
                  <a:cubicBezTo>
                    <a:pt x="3498" y="583"/>
                    <a:pt x="3526" y="562"/>
                    <a:pt x="3540" y="534"/>
                  </a:cubicBezTo>
                  <a:cubicBezTo>
                    <a:pt x="3561" y="485"/>
                    <a:pt x="3533" y="436"/>
                    <a:pt x="3491" y="422"/>
                  </a:cubicBezTo>
                  <a:cubicBezTo>
                    <a:pt x="2530" y="66"/>
                    <a:pt x="1424" y="1"/>
                    <a:pt x="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2285475" y="1621100"/>
              <a:ext cx="144050" cy="77550"/>
            </a:xfrm>
            <a:custGeom>
              <a:avLst/>
              <a:gdLst/>
              <a:ahLst/>
              <a:cxnLst/>
              <a:rect l="l" t="t" r="r" b="b"/>
              <a:pathLst>
                <a:path w="5762" h="3102" extrusionOk="0">
                  <a:moveTo>
                    <a:pt x="96" y="1"/>
                  </a:moveTo>
                  <a:cubicBezTo>
                    <a:pt x="80" y="1"/>
                    <a:pt x="63" y="7"/>
                    <a:pt x="49" y="18"/>
                  </a:cubicBezTo>
                  <a:cubicBezTo>
                    <a:pt x="7" y="46"/>
                    <a:pt x="0" y="102"/>
                    <a:pt x="28" y="137"/>
                  </a:cubicBezTo>
                  <a:cubicBezTo>
                    <a:pt x="35" y="144"/>
                    <a:pt x="624" y="936"/>
                    <a:pt x="1612" y="1693"/>
                  </a:cubicBezTo>
                  <a:cubicBezTo>
                    <a:pt x="2467" y="2345"/>
                    <a:pt x="3799" y="3101"/>
                    <a:pt x="5376" y="3101"/>
                  </a:cubicBezTo>
                  <a:cubicBezTo>
                    <a:pt x="5474" y="3101"/>
                    <a:pt x="5572" y="3101"/>
                    <a:pt x="5677" y="3094"/>
                  </a:cubicBezTo>
                  <a:cubicBezTo>
                    <a:pt x="5719" y="3087"/>
                    <a:pt x="5761" y="3045"/>
                    <a:pt x="5754" y="3003"/>
                  </a:cubicBezTo>
                  <a:cubicBezTo>
                    <a:pt x="5754" y="2954"/>
                    <a:pt x="5712" y="2919"/>
                    <a:pt x="5663" y="2919"/>
                  </a:cubicBezTo>
                  <a:cubicBezTo>
                    <a:pt x="5563" y="2926"/>
                    <a:pt x="5463" y="2929"/>
                    <a:pt x="5365" y="2929"/>
                  </a:cubicBezTo>
                  <a:cubicBezTo>
                    <a:pt x="3841" y="2929"/>
                    <a:pt x="2553" y="2192"/>
                    <a:pt x="1717" y="1560"/>
                  </a:cubicBezTo>
                  <a:cubicBezTo>
                    <a:pt x="750" y="817"/>
                    <a:pt x="168" y="46"/>
                    <a:pt x="168" y="39"/>
                  </a:cubicBezTo>
                  <a:cubicBezTo>
                    <a:pt x="147" y="14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2294225" y="1672950"/>
              <a:ext cx="116900" cy="40425"/>
            </a:xfrm>
            <a:custGeom>
              <a:avLst/>
              <a:gdLst/>
              <a:ahLst/>
              <a:cxnLst/>
              <a:rect l="l" t="t" r="r" b="b"/>
              <a:pathLst>
                <a:path w="4676" h="1617" extrusionOk="0">
                  <a:moveTo>
                    <a:pt x="103" y="1"/>
                  </a:moveTo>
                  <a:cubicBezTo>
                    <a:pt x="78" y="1"/>
                    <a:pt x="52" y="12"/>
                    <a:pt x="36" y="32"/>
                  </a:cubicBezTo>
                  <a:cubicBezTo>
                    <a:pt x="1" y="67"/>
                    <a:pt x="8" y="116"/>
                    <a:pt x="43" y="151"/>
                  </a:cubicBezTo>
                  <a:cubicBezTo>
                    <a:pt x="64" y="165"/>
                    <a:pt x="1844" y="1616"/>
                    <a:pt x="4037" y="1616"/>
                  </a:cubicBezTo>
                  <a:cubicBezTo>
                    <a:pt x="4220" y="1616"/>
                    <a:pt x="4409" y="1602"/>
                    <a:pt x="4598" y="1581"/>
                  </a:cubicBezTo>
                  <a:cubicBezTo>
                    <a:pt x="4640" y="1574"/>
                    <a:pt x="4675" y="1532"/>
                    <a:pt x="4668" y="1490"/>
                  </a:cubicBezTo>
                  <a:cubicBezTo>
                    <a:pt x="4662" y="1445"/>
                    <a:pt x="4626" y="1412"/>
                    <a:pt x="4588" y="1412"/>
                  </a:cubicBezTo>
                  <a:cubicBezTo>
                    <a:pt x="4584" y="1412"/>
                    <a:pt x="4581" y="1412"/>
                    <a:pt x="4577" y="1413"/>
                  </a:cubicBezTo>
                  <a:cubicBezTo>
                    <a:pt x="4396" y="1434"/>
                    <a:pt x="4218" y="1443"/>
                    <a:pt x="4042" y="1443"/>
                  </a:cubicBezTo>
                  <a:cubicBezTo>
                    <a:pt x="1910" y="1443"/>
                    <a:pt x="174" y="31"/>
                    <a:pt x="155" y="18"/>
                  </a:cubicBezTo>
                  <a:cubicBezTo>
                    <a:pt x="140" y="7"/>
                    <a:pt x="122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2264450" y="1243700"/>
              <a:ext cx="80800" cy="79650"/>
            </a:xfrm>
            <a:custGeom>
              <a:avLst/>
              <a:gdLst/>
              <a:ahLst/>
              <a:cxnLst/>
              <a:rect l="l" t="t" r="r" b="b"/>
              <a:pathLst>
                <a:path w="3232" h="3186" extrusionOk="0">
                  <a:moveTo>
                    <a:pt x="1034" y="0"/>
                  </a:moveTo>
                  <a:cubicBezTo>
                    <a:pt x="1017" y="0"/>
                    <a:pt x="1000" y="6"/>
                    <a:pt x="988" y="17"/>
                  </a:cubicBezTo>
                  <a:cubicBezTo>
                    <a:pt x="393" y="634"/>
                    <a:pt x="0" y="2155"/>
                    <a:pt x="273" y="2842"/>
                  </a:cubicBezTo>
                  <a:cubicBezTo>
                    <a:pt x="365" y="3066"/>
                    <a:pt x="519" y="3185"/>
                    <a:pt x="729" y="3185"/>
                  </a:cubicBezTo>
                  <a:cubicBezTo>
                    <a:pt x="1815" y="3178"/>
                    <a:pt x="2768" y="1279"/>
                    <a:pt x="3217" y="235"/>
                  </a:cubicBezTo>
                  <a:cubicBezTo>
                    <a:pt x="3231" y="200"/>
                    <a:pt x="3203" y="151"/>
                    <a:pt x="3161" y="151"/>
                  </a:cubicBezTo>
                  <a:cubicBezTo>
                    <a:pt x="3156" y="149"/>
                    <a:pt x="3152" y="149"/>
                    <a:pt x="3147" y="149"/>
                  </a:cubicBezTo>
                  <a:cubicBezTo>
                    <a:pt x="3126" y="149"/>
                    <a:pt x="3110" y="162"/>
                    <a:pt x="3098" y="186"/>
                  </a:cubicBezTo>
                  <a:cubicBezTo>
                    <a:pt x="2670" y="1181"/>
                    <a:pt x="1738" y="3045"/>
                    <a:pt x="729" y="3052"/>
                  </a:cubicBezTo>
                  <a:cubicBezTo>
                    <a:pt x="575" y="3052"/>
                    <a:pt x="470" y="2968"/>
                    <a:pt x="400" y="2793"/>
                  </a:cubicBezTo>
                  <a:cubicBezTo>
                    <a:pt x="147" y="2155"/>
                    <a:pt x="526" y="690"/>
                    <a:pt x="1079" y="116"/>
                  </a:cubicBezTo>
                  <a:cubicBezTo>
                    <a:pt x="1100" y="95"/>
                    <a:pt x="1107" y="60"/>
                    <a:pt x="1093" y="31"/>
                  </a:cubicBezTo>
                  <a:cubicBezTo>
                    <a:pt x="1081" y="11"/>
                    <a:pt x="1057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2283900" y="1185250"/>
              <a:ext cx="55900" cy="80875"/>
            </a:xfrm>
            <a:custGeom>
              <a:avLst/>
              <a:gdLst/>
              <a:ahLst/>
              <a:cxnLst/>
              <a:rect l="l" t="t" r="r" b="b"/>
              <a:pathLst>
                <a:path w="2236" h="3235" extrusionOk="0">
                  <a:moveTo>
                    <a:pt x="2208" y="1"/>
                  </a:moveTo>
                  <a:lnTo>
                    <a:pt x="1906" y="99"/>
                  </a:lnTo>
                  <a:lnTo>
                    <a:pt x="56" y="715"/>
                  </a:lnTo>
                  <a:lnTo>
                    <a:pt x="0" y="3119"/>
                  </a:lnTo>
                  <a:cubicBezTo>
                    <a:pt x="0" y="3119"/>
                    <a:pt x="304" y="3234"/>
                    <a:pt x="735" y="3234"/>
                  </a:cubicBezTo>
                  <a:cubicBezTo>
                    <a:pt x="1168" y="3234"/>
                    <a:pt x="1729" y="3118"/>
                    <a:pt x="2236" y="2650"/>
                  </a:cubicBezTo>
                  <a:lnTo>
                    <a:pt x="22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2284250" y="1187700"/>
              <a:ext cx="47325" cy="59425"/>
            </a:xfrm>
            <a:custGeom>
              <a:avLst/>
              <a:gdLst/>
              <a:ahLst/>
              <a:cxnLst/>
              <a:rect l="l" t="t" r="r" b="b"/>
              <a:pathLst>
                <a:path w="1893" h="2377" extrusionOk="0">
                  <a:moveTo>
                    <a:pt x="1892" y="1"/>
                  </a:moveTo>
                  <a:lnTo>
                    <a:pt x="42" y="617"/>
                  </a:lnTo>
                  <a:lnTo>
                    <a:pt x="0" y="2377"/>
                  </a:lnTo>
                  <a:cubicBezTo>
                    <a:pt x="1423" y="2138"/>
                    <a:pt x="1892" y="1"/>
                    <a:pt x="1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224150" y="1132600"/>
              <a:ext cx="35400" cy="49425"/>
            </a:xfrm>
            <a:custGeom>
              <a:avLst/>
              <a:gdLst/>
              <a:ahLst/>
              <a:cxnLst/>
              <a:rect l="l" t="t" r="r" b="b"/>
              <a:pathLst>
                <a:path w="1416" h="1977" extrusionOk="0">
                  <a:moveTo>
                    <a:pt x="811" y="1"/>
                  </a:moveTo>
                  <a:cubicBezTo>
                    <a:pt x="627" y="1"/>
                    <a:pt x="409" y="92"/>
                    <a:pt x="267" y="453"/>
                  </a:cubicBezTo>
                  <a:cubicBezTo>
                    <a:pt x="1" y="1127"/>
                    <a:pt x="545" y="1976"/>
                    <a:pt x="1167" y="1976"/>
                  </a:cubicBezTo>
                  <a:cubicBezTo>
                    <a:pt x="1217" y="1976"/>
                    <a:pt x="1267" y="1971"/>
                    <a:pt x="1318" y="1959"/>
                  </a:cubicBezTo>
                  <a:cubicBezTo>
                    <a:pt x="1318" y="1959"/>
                    <a:pt x="1416" y="467"/>
                    <a:pt x="1150" y="95"/>
                  </a:cubicBezTo>
                  <a:cubicBezTo>
                    <a:pt x="1150" y="95"/>
                    <a:pt x="998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234825" y="1080300"/>
              <a:ext cx="117775" cy="150450"/>
            </a:xfrm>
            <a:custGeom>
              <a:avLst/>
              <a:gdLst/>
              <a:ahLst/>
              <a:cxnLst/>
              <a:rect l="l" t="t" r="r" b="b"/>
              <a:pathLst>
                <a:path w="4711" h="6018" extrusionOk="0">
                  <a:moveTo>
                    <a:pt x="2273" y="1"/>
                  </a:moveTo>
                  <a:cubicBezTo>
                    <a:pt x="2096" y="1"/>
                    <a:pt x="1916" y="10"/>
                    <a:pt x="1739" y="29"/>
                  </a:cubicBezTo>
                  <a:cubicBezTo>
                    <a:pt x="1038" y="106"/>
                    <a:pt x="463" y="561"/>
                    <a:pt x="204" y="1185"/>
                  </a:cubicBezTo>
                  <a:cubicBezTo>
                    <a:pt x="127" y="1367"/>
                    <a:pt x="78" y="1556"/>
                    <a:pt x="64" y="1760"/>
                  </a:cubicBezTo>
                  <a:cubicBezTo>
                    <a:pt x="50" y="1942"/>
                    <a:pt x="29" y="2138"/>
                    <a:pt x="22" y="2341"/>
                  </a:cubicBezTo>
                  <a:cubicBezTo>
                    <a:pt x="22" y="2390"/>
                    <a:pt x="15" y="2439"/>
                    <a:pt x="15" y="2489"/>
                  </a:cubicBezTo>
                  <a:cubicBezTo>
                    <a:pt x="1" y="2811"/>
                    <a:pt x="1" y="3154"/>
                    <a:pt x="29" y="3498"/>
                  </a:cubicBezTo>
                  <a:cubicBezTo>
                    <a:pt x="43" y="3659"/>
                    <a:pt x="57" y="3820"/>
                    <a:pt x="85" y="3974"/>
                  </a:cubicBezTo>
                  <a:cubicBezTo>
                    <a:pt x="190" y="4605"/>
                    <a:pt x="407" y="5201"/>
                    <a:pt x="849" y="5621"/>
                  </a:cubicBezTo>
                  <a:cubicBezTo>
                    <a:pt x="1130" y="5897"/>
                    <a:pt x="1459" y="6017"/>
                    <a:pt x="1805" y="6017"/>
                  </a:cubicBezTo>
                  <a:cubicBezTo>
                    <a:pt x="2653" y="6017"/>
                    <a:pt x="3600" y="5289"/>
                    <a:pt x="4178" y="4353"/>
                  </a:cubicBezTo>
                  <a:cubicBezTo>
                    <a:pt x="4262" y="4213"/>
                    <a:pt x="4339" y="4072"/>
                    <a:pt x="4402" y="3925"/>
                  </a:cubicBezTo>
                  <a:cubicBezTo>
                    <a:pt x="4444" y="3834"/>
                    <a:pt x="4479" y="3750"/>
                    <a:pt x="4514" y="3666"/>
                  </a:cubicBezTo>
                  <a:cubicBezTo>
                    <a:pt x="4535" y="3617"/>
                    <a:pt x="4549" y="3568"/>
                    <a:pt x="4563" y="3526"/>
                  </a:cubicBezTo>
                  <a:cubicBezTo>
                    <a:pt x="4654" y="3252"/>
                    <a:pt x="4710" y="3000"/>
                    <a:pt x="4710" y="2769"/>
                  </a:cubicBezTo>
                  <a:cubicBezTo>
                    <a:pt x="4710" y="2671"/>
                    <a:pt x="4710" y="2580"/>
                    <a:pt x="4710" y="2489"/>
                  </a:cubicBezTo>
                  <a:cubicBezTo>
                    <a:pt x="4710" y="2390"/>
                    <a:pt x="4703" y="2292"/>
                    <a:pt x="4703" y="2201"/>
                  </a:cubicBezTo>
                  <a:cubicBezTo>
                    <a:pt x="4696" y="2138"/>
                    <a:pt x="4696" y="2082"/>
                    <a:pt x="4689" y="2026"/>
                  </a:cubicBezTo>
                  <a:cubicBezTo>
                    <a:pt x="4675" y="1816"/>
                    <a:pt x="4647" y="1627"/>
                    <a:pt x="4612" y="1458"/>
                  </a:cubicBezTo>
                  <a:cubicBezTo>
                    <a:pt x="4465" y="800"/>
                    <a:pt x="4143" y="477"/>
                    <a:pt x="3554" y="218"/>
                  </a:cubicBezTo>
                  <a:cubicBezTo>
                    <a:pt x="3239" y="73"/>
                    <a:pt x="2768" y="1"/>
                    <a:pt x="2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290725" y="1167025"/>
              <a:ext cx="23850" cy="11950"/>
            </a:xfrm>
            <a:custGeom>
              <a:avLst/>
              <a:gdLst/>
              <a:ahLst/>
              <a:cxnLst/>
              <a:rect l="l" t="t" r="r" b="b"/>
              <a:pathLst>
                <a:path w="954" h="478" extrusionOk="0">
                  <a:moveTo>
                    <a:pt x="477" y="1"/>
                  </a:moveTo>
                  <a:cubicBezTo>
                    <a:pt x="211" y="1"/>
                    <a:pt x="0" y="113"/>
                    <a:pt x="0" y="239"/>
                  </a:cubicBezTo>
                  <a:cubicBezTo>
                    <a:pt x="0" y="372"/>
                    <a:pt x="211" y="477"/>
                    <a:pt x="477" y="477"/>
                  </a:cubicBezTo>
                  <a:cubicBezTo>
                    <a:pt x="743" y="477"/>
                    <a:pt x="954" y="372"/>
                    <a:pt x="954" y="239"/>
                  </a:cubicBezTo>
                  <a:cubicBezTo>
                    <a:pt x="954" y="113"/>
                    <a:pt x="743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235525" y="1167725"/>
              <a:ext cx="13000" cy="11950"/>
            </a:xfrm>
            <a:custGeom>
              <a:avLst/>
              <a:gdLst/>
              <a:ahLst/>
              <a:cxnLst/>
              <a:rect l="l" t="t" r="r" b="b"/>
              <a:pathLst>
                <a:path w="520" h="478" extrusionOk="0">
                  <a:moveTo>
                    <a:pt x="1" y="1"/>
                  </a:moveTo>
                  <a:cubicBezTo>
                    <a:pt x="15" y="162"/>
                    <a:pt x="29" y="323"/>
                    <a:pt x="57" y="477"/>
                  </a:cubicBezTo>
                  <a:cubicBezTo>
                    <a:pt x="316" y="470"/>
                    <a:pt x="519" y="365"/>
                    <a:pt x="519" y="239"/>
                  </a:cubicBezTo>
                  <a:cubicBezTo>
                    <a:pt x="519" y="106"/>
                    <a:pt x="309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2278625" y="1133300"/>
              <a:ext cx="26850" cy="12900"/>
            </a:xfrm>
            <a:custGeom>
              <a:avLst/>
              <a:gdLst/>
              <a:ahLst/>
              <a:cxnLst/>
              <a:rect l="l" t="t" r="r" b="b"/>
              <a:pathLst>
                <a:path w="1074" h="516" extrusionOk="0">
                  <a:moveTo>
                    <a:pt x="319" y="0"/>
                  </a:moveTo>
                  <a:cubicBezTo>
                    <a:pt x="283" y="0"/>
                    <a:pt x="244" y="1"/>
                    <a:pt x="204" y="4"/>
                  </a:cubicBezTo>
                  <a:cubicBezTo>
                    <a:pt x="204" y="4"/>
                    <a:pt x="1" y="32"/>
                    <a:pt x="15" y="172"/>
                  </a:cubicBezTo>
                  <a:cubicBezTo>
                    <a:pt x="19" y="254"/>
                    <a:pt x="66" y="276"/>
                    <a:pt x="126" y="276"/>
                  </a:cubicBezTo>
                  <a:cubicBezTo>
                    <a:pt x="168" y="276"/>
                    <a:pt x="216" y="265"/>
                    <a:pt x="260" y="256"/>
                  </a:cubicBezTo>
                  <a:cubicBezTo>
                    <a:pt x="318" y="245"/>
                    <a:pt x="407" y="233"/>
                    <a:pt x="503" y="233"/>
                  </a:cubicBezTo>
                  <a:cubicBezTo>
                    <a:pt x="583" y="233"/>
                    <a:pt x="668" y="241"/>
                    <a:pt x="744" y="263"/>
                  </a:cubicBezTo>
                  <a:cubicBezTo>
                    <a:pt x="989" y="334"/>
                    <a:pt x="1073" y="516"/>
                    <a:pt x="1073" y="516"/>
                  </a:cubicBezTo>
                  <a:cubicBezTo>
                    <a:pt x="1073" y="516"/>
                    <a:pt x="1060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2235175" y="1134500"/>
              <a:ext cx="21225" cy="7850"/>
            </a:xfrm>
            <a:custGeom>
              <a:avLst/>
              <a:gdLst/>
              <a:ahLst/>
              <a:cxnLst/>
              <a:rect l="l" t="t" r="r" b="b"/>
              <a:pathLst>
                <a:path w="849" h="314" extrusionOk="0">
                  <a:moveTo>
                    <a:pt x="536" y="0"/>
                  </a:moveTo>
                  <a:cubicBezTo>
                    <a:pt x="263" y="0"/>
                    <a:pt x="106" y="81"/>
                    <a:pt x="8" y="173"/>
                  </a:cubicBezTo>
                  <a:cubicBezTo>
                    <a:pt x="1" y="222"/>
                    <a:pt x="1" y="271"/>
                    <a:pt x="1" y="314"/>
                  </a:cubicBezTo>
                  <a:cubicBezTo>
                    <a:pt x="43" y="286"/>
                    <a:pt x="99" y="250"/>
                    <a:pt x="169" y="236"/>
                  </a:cubicBezTo>
                  <a:cubicBezTo>
                    <a:pt x="234" y="216"/>
                    <a:pt x="306" y="209"/>
                    <a:pt x="375" y="209"/>
                  </a:cubicBezTo>
                  <a:cubicBezTo>
                    <a:pt x="467" y="209"/>
                    <a:pt x="554" y="221"/>
                    <a:pt x="610" y="229"/>
                  </a:cubicBezTo>
                  <a:cubicBezTo>
                    <a:pt x="648" y="238"/>
                    <a:pt x="690" y="248"/>
                    <a:pt x="729" y="248"/>
                  </a:cubicBezTo>
                  <a:cubicBezTo>
                    <a:pt x="785" y="248"/>
                    <a:pt x="831" y="227"/>
                    <a:pt x="835" y="152"/>
                  </a:cubicBezTo>
                  <a:cubicBezTo>
                    <a:pt x="849" y="26"/>
                    <a:pt x="660" y="5"/>
                    <a:pt x="660" y="5"/>
                  </a:cubicBezTo>
                  <a:cubicBezTo>
                    <a:pt x="616" y="2"/>
                    <a:pt x="575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2332950" y="1168425"/>
              <a:ext cx="15975" cy="20700"/>
            </a:xfrm>
            <a:custGeom>
              <a:avLst/>
              <a:gdLst/>
              <a:ahLst/>
              <a:cxnLst/>
              <a:rect l="l" t="t" r="r" b="b"/>
              <a:pathLst>
                <a:path w="639" h="828" extrusionOk="0">
                  <a:moveTo>
                    <a:pt x="638" y="1"/>
                  </a:moveTo>
                  <a:lnTo>
                    <a:pt x="0" y="442"/>
                  </a:lnTo>
                  <a:cubicBezTo>
                    <a:pt x="0" y="442"/>
                    <a:pt x="71" y="695"/>
                    <a:pt x="253" y="828"/>
                  </a:cubicBezTo>
                  <a:cubicBezTo>
                    <a:pt x="337" y="688"/>
                    <a:pt x="414" y="547"/>
                    <a:pt x="477" y="400"/>
                  </a:cubicBezTo>
                  <a:cubicBezTo>
                    <a:pt x="519" y="309"/>
                    <a:pt x="554" y="225"/>
                    <a:pt x="589" y="141"/>
                  </a:cubicBezTo>
                  <a:cubicBezTo>
                    <a:pt x="610" y="92"/>
                    <a:pt x="624" y="43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2229050" y="1067600"/>
              <a:ext cx="137275" cy="85950"/>
            </a:xfrm>
            <a:custGeom>
              <a:avLst/>
              <a:gdLst/>
              <a:ahLst/>
              <a:cxnLst/>
              <a:rect l="l" t="t" r="r" b="b"/>
              <a:pathLst>
                <a:path w="5491" h="3438" extrusionOk="0">
                  <a:moveTo>
                    <a:pt x="2489" y="0"/>
                  </a:moveTo>
                  <a:cubicBezTo>
                    <a:pt x="1958" y="0"/>
                    <a:pt x="1493" y="105"/>
                    <a:pt x="1269" y="235"/>
                  </a:cubicBezTo>
                  <a:cubicBezTo>
                    <a:pt x="561" y="642"/>
                    <a:pt x="0" y="1497"/>
                    <a:pt x="246" y="2737"/>
                  </a:cubicBezTo>
                  <a:cubicBezTo>
                    <a:pt x="246" y="2730"/>
                    <a:pt x="2094" y="2212"/>
                    <a:pt x="2391" y="1363"/>
                  </a:cubicBezTo>
                  <a:lnTo>
                    <a:pt x="2391" y="1363"/>
                  </a:lnTo>
                  <a:cubicBezTo>
                    <a:pt x="2331" y="1589"/>
                    <a:pt x="2204" y="2298"/>
                    <a:pt x="2967" y="2298"/>
                  </a:cubicBezTo>
                  <a:cubicBezTo>
                    <a:pt x="2991" y="2298"/>
                    <a:pt x="3016" y="2297"/>
                    <a:pt x="3042" y="2296"/>
                  </a:cubicBezTo>
                  <a:cubicBezTo>
                    <a:pt x="3077" y="2293"/>
                    <a:pt x="3111" y="2292"/>
                    <a:pt x="3142" y="2292"/>
                  </a:cubicBezTo>
                  <a:cubicBezTo>
                    <a:pt x="4016" y="2292"/>
                    <a:pt x="3649" y="3105"/>
                    <a:pt x="4142" y="3389"/>
                  </a:cubicBezTo>
                  <a:cubicBezTo>
                    <a:pt x="4199" y="3422"/>
                    <a:pt x="4260" y="3438"/>
                    <a:pt x="4325" y="3438"/>
                  </a:cubicBezTo>
                  <a:cubicBezTo>
                    <a:pt x="4833" y="3438"/>
                    <a:pt x="5491" y="2443"/>
                    <a:pt x="4843" y="1167"/>
                  </a:cubicBezTo>
                  <a:cubicBezTo>
                    <a:pt x="4392" y="277"/>
                    <a:pt x="3353" y="0"/>
                    <a:pt x="2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2312675" y="1037750"/>
              <a:ext cx="71275" cy="52575"/>
            </a:xfrm>
            <a:custGeom>
              <a:avLst/>
              <a:gdLst/>
              <a:ahLst/>
              <a:cxnLst/>
              <a:rect l="l" t="t" r="r" b="b"/>
              <a:pathLst>
                <a:path w="2851" h="2103" extrusionOk="0">
                  <a:moveTo>
                    <a:pt x="1259" y="1"/>
                  </a:moveTo>
                  <a:cubicBezTo>
                    <a:pt x="1" y="1"/>
                    <a:pt x="202" y="1240"/>
                    <a:pt x="202" y="1240"/>
                  </a:cubicBezTo>
                  <a:cubicBezTo>
                    <a:pt x="202" y="1240"/>
                    <a:pt x="691" y="2103"/>
                    <a:pt x="1582" y="2103"/>
                  </a:cubicBezTo>
                  <a:cubicBezTo>
                    <a:pt x="1596" y="2103"/>
                    <a:pt x="1610" y="2102"/>
                    <a:pt x="1624" y="2102"/>
                  </a:cubicBezTo>
                  <a:cubicBezTo>
                    <a:pt x="2543" y="2074"/>
                    <a:pt x="2851" y="112"/>
                    <a:pt x="1414" y="6"/>
                  </a:cubicBezTo>
                  <a:cubicBezTo>
                    <a:pt x="1360" y="3"/>
                    <a:pt x="1309" y="1"/>
                    <a:pt x="1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2263575" y="1206325"/>
              <a:ext cx="19650" cy="6975"/>
            </a:xfrm>
            <a:custGeom>
              <a:avLst/>
              <a:gdLst/>
              <a:ahLst/>
              <a:cxnLst/>
              <a:rect l="l" t="t" r="r" b="b"/>
              <a:pathLst>
                <a:path w="786" h="279" extrusionOk="0">
                  <a:moveTo>
                    <a:pt x="703" y="0"/>
                  </a:moveTo>
                  <a:cubicBezTo>
                    <a:pt x="690" y="0"/>
                    <a:pt x="677" y="4"/>
                    <a:pt x="666" y="13"/>
                  </a:cubicBezTo>
                  <a:cubicBezTo>
                    <a:pt x="536" y="114"/>
                    <a:pt x="398" y="141"/>
                    <a:pt x="291" y="141"/>
                  </a:cubicBezTo>
                  <a:cubicBezTo>
                    <a:pt x="184" y="141"/>
                    <a:pt x="109" y="114"/>
                    <a:pt x="105" y="111"/>
                  </a:cubicBezTo>
                  <a:cubicBezTo>
                    <a:pt x="98" y="108"/>
                    <a:pt x="90" y="106"/>
                    <a:pt x="82" y="106"/>
                  </a:cubicBezTo>
                  <a:cubicBezTo>
                    <a:pt x="53" y="106"/>
                    <a:pt x="25" y="125"/>
                    <a:pt x="14" y="153"/>
                  </a:cubicBezTo>
                  <a:cubicBezTo>
                    <a:pt x="0" y="188"/>
                    <a:pt x="21" y="230"/>
                    <a:pt x="56" y="244"/>
                  </a:cubicBezTo>
                  <a:cubicBezTo>
                    <a:pt x="63" y="244"/>
                    <a:pt x="161" y="279"/>
                    <a:pt x="294" y="279"/>
                  </a:cubicBezTo>
                  <a:cubicBezTo>
                    <a:pt x="428" y="279"/>
                    <a:pt x="596" y="244"/>
                    <a:pt x="750" y="125"/>
                  </a:cubicBezTo>
                  <a:cubicBezTo>
                    <a:pt x="778" y="97"/>
                    <a:pt x="785" y="55"/>
                    <a:pt x="757" y="27"/>
                  </a:cubicBezTo>
                  <a:cubicBezTo>
                    <a:pt x="744" y="10"/>
                    <a:pt x="724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2325950" y="1132600"/>
              <a:ext cx="35275" cy="47650"/>
            </a:xfrm>
            <a:custGeom>
              <a:avLst/>
              <a:gdLst/>
              <a:ahLst/>
              <a:cxnLst/>
              <a:rect l="l" t="t" r="r" b="b"/>
              <a:pathLst>
                <a:path w="1411" h="1906" extrusionOk="0">
                  <a:moveTo>
                    <a:pt x="735" y="0"/>
                  </a:moveTo>
                  <a:cubicBezTo>
                    <a:pt x="571" y="0"/>
                    <a:pt x="435" y="67"/>
                    <a:pt x="435" y="67"/>
                  </a:cubicBezTo>
                  <a:cubicBezTo>
                    <a:pt x="112" y="390"/>
                    <a:pt x="0" y="1903"/>
                    <a:pt x="0" y="1903"/>
                  </a:cubicBezTo>
                  <a:cubicBezTo>
                    <a:pt x="23" y="1905"/>
                    <a:pt x="47" y="1906"/>
                    <a:pt x="70" y="1906"/>
                  </a:cubicBezTo>
                  <a:cubicBezTo>
                    <a:pt x="723" y="1906"/>
                    <a:pt x="1410" y="1253"/>
                    <a:pt x="1255" y="516"/>
                  </a:cubicBezTo>
                  <a:cubicBezTo>
                    <a:pt x="1167" y="96"/>
                    <a:pt x="932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2332950" y="1164225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365" y="1"/>
                  </a:moveTo>
                  <a:lnTo>
                    <a:pt x="365" y="1"/>
                  </a:lnTo>
                  <a:cubicBezTo>
                    <a:pt x="155" y="36"/>
                    <a:pt x="0" y="211"/>
                    <a:pt x="0" y="428"/>
                  </a:cubicBezTo>
                  <a:cubicBezTo>
                    <a:pt x="0" y="491"/>
                    <a:pt x="14" y="554"/>
                    <a:pt x="43" y="610"/>
                  </a:cubicBezTo>
                  <a:cubicBezTo>
                    <a:pt x="106" y="758"/>
                    <a:pt x="260" y="856"/>
                    <a:pt x="428" y="856"/>
                  </a:cubicBezTo>
                  <a:cubicBezTo>
                    <a:pt x="666" y="856"/>
                    <a:pt x="856" y="666"/>
                    <a:pt x="856" y="428"/>
                  </a:cubicBezTo>
                  <a:cubicBezTo>
                    <a:pt x="856" y="316"/>
                    <a:pt x="820" y="218"/>
                    <a:pt x="750" y="141"/>
                  </a:cubicBezTo>
                  <a:lnTo>
                    <a:pt x="659" y="246"/>
                  </a:lnTo>
                  <a:cubicBezTo>
                    <a:pt x="694" y="295"/>
                    <a:pt x="722" y="358"/>
                    <a:pt x="722" y="428"/>
                  </a:cubicBezTo>
                  <a:cubicBezTo>
                    <a:pt x="722" y="589"/>
                    <a:pt x="589" y="715"/>
                    <a:pt x="428" y="715"/>
                  </a:cubicBezTo>
                  <a:cubicBezTo>
                    <a:pt x="316" y="715"/>
                    <a:pt x="225" y="659"/>
                    <a:pt x="176" y="568"/>
                  </a:cubicBezTo>
                  <a:cubicBezTo>
                    <a:pt x="148" y="526"/>
                    <a:pt x="134" y="477"/>
                    <a:pt x="134" y="428"/>
                  </a:cubicBezTo>
                  <a:cubicBezTo>
                    <a:pt x="134" y="302"/>
                    <a:pt x="211" y="197"/>
                    <a:pt x="323" y="155"/>
                  </a:cubicBezTo>
                  <a:cubicBezTo>
                    <a:pt x="393" y="106"/>
                    <a:pt x="386" y="36"/>
                    <a:pt x="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2332775" y="1143600"/>
              <a:ext cx="15975" cy="22750"/>
            </a:xfrm>
            <a:custGeom>
              <a:avLst/>
              <a:gdLst/>
              <a:ahLst/>
              <a:cxnLst/>
              <a:rect l="l" t="t" r="r" b="b"/>
              <a:pathLst>
                <a:path w="639" h="910" extrusionOk="0">
                  <a:moveTo>
                    <a:pt x="557" y="1"/>
                  </a:moveTo>
                  <a:cubicBezTo>
                    <a:pt x="543" y="1"/>
                    <a:pt x="530" y="5"/>
                    <a:pt x="519" y="13"/>
                  </a:cubicBezTo>
                  <a:cubicBezTo>
                    <a:pt x="498" y="27"/>
                    <a:pt x="106" y="293"/>
                    <a:pt x="7" y="826"/>
                  </a:cubicBezTo>
                  <a:cubicBezTo>
                    <a:pt x="0" y="861"/>
                    <a:pt x="28" y="903"/>
                    <a:pt x="71" y="910"/>
                  </a:cubicBezTo>
                  <a:lnTo>
                    <a:pt x="85" y="910"/>
                  </a:lnTo>
                  <a:cubicBezTo>
                    <a:pt x="113" y="910"/>
                    <a:pt x="148" y="882"/>
                    <a:pt x="148" y="847"/>
                  </a:cubicBezTo>
                  <a:cubicBezTo>
                    <a:pt x="232" y="377"/>
                    <a:pt x="589" y="132"/>
                    <a:pt x="596" y="132"/>
                  </a:cubicBezTo>
                  <a:cubicBezTo>
                    <a:pt x="631" y="111"/>
                    <a:pt x="638" y="62"/>
                    <a:pt x="617" y="34"/>
                  </a:cubicBezTo>
                  <a:cubicBezTo>
                    <a:pt x="604" y="12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2336975" y="1151975"/>
              <a:ext cx="13525" cy="5800"/>
            </a:xfrm>
            <a:custGeom>
              <a:avLst/>
              <a:gdLst/>
              <a:ahLst/>
              <a:cxnLst/>
              <a:rect l="l" t="t" r="r" b="b"/>
              <a:pathLst>
                <a:path w="541" h="232" extrusionOk="0">
                  <a:moveTo>
                    <a:pt x="137" y="1"/>
                  </a:moveTo>
                  <a:cubicBezTo>
                    <a:pt x="113" y="1"/>
                    <a:pt x="88" y="3"/>
                    <a:pt x="64" y="7"/>
                  </a:cubicBezTo>
                  <a:cubicBezTo>
                    <a:pt x="29" y="14"/>
                    <a:pt x="1" y="49"/>
                    <a:pt x="8" y="91"/>
                  </a:cubicBezTo>
                  <a:cubicBezTo>
                    <a:pt x="14" y="122"/>
                    <a:pt x="43" y="148"/>
                    <a:pt x="79" y="148"/>
                  </a:cubicBezTo>
                  <a:cubicBezTo>
                    <a:pt x="83" y="148"/>
                    <a:pt x="87" y="148"/>
                    <a:pt x="92" y="147"/>
                  </a:cubicBezTo>
                  <a:cubicBezTo>
                    <a:pt x="106" y="145"/>
                    <a:pt x="121" y="143"/>
                    <a:pt x="137" y="143"/>
                  </a:cubicBezTo>
                  <a:cubicBezTo>
                    <a:pt x="245" y="143"/>
                    <a:pt x="378" y="200"/>
                    <a:pt x="421" y="224"/>
                  </a:cubicBezTo>
                  <a:cubicBezTo>
                    <a:pt x="435" y="224"/>
                    <a:pt x="449" y="231"/>
                    <a:pt x="456" y="231"/>
                  </a:cubicBezTo>
                  <a:cubicBezTo>
                    <a:pt x="484" y="231"/>
                    <a:pt x="505" y="217"/>
                    <a:pt x="519" y="189"/>
                  </a:cubicBezTo>
                  <a:cubicBezTo>
                    <a:pt x="540" y="154"/>
                    <a:pt x="526" y="112"/>
                    <a:pt x="491" y="98"/>
                  </a:cubicBezTo>
                  <a:cubicBezTo>
                    <a:pt x="479" y="92"/>
                    <a:pt x="307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2282675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63" y="1"/>
                    <a:pt x="7" y="106"/>
                    <a:pt x="0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66" y="246"/>
                  </a:cubicBezTo>
                  <a:cubicBezTo>
                    <a:pt x="273" y="113"/>
                    <a:pt x="210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2243250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70" y="1"/>
                    <a:pt x="7" y="106"/>
                    <a:pt x="7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73" y="246"/>
                  </a:cubicBezTo>
                  <a:cubicBezTo>
                    <a:pt x="273" y="113"/>
                    <a:pt x="217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2252350" y="1187175"/>
              <a:ext cx="35775" cy="15800"/>
            </a:xfrm>
            <a:custGeom>
              <a:avLst/>
              <a:gdLst/>
              <a:ahLst/>
              <a:cxnLst/>
              <a:rect l="l" t="t" r="r" b="b"/>
              <a:pathLst>
                <a:path w="1431" h="632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931" y="194"/>
                    <a:pt x="303" y="212"/>
                    <a:pt x="82" y="212"/>
                  </a:cubicBezTo>
                  <a:cubicBezTo>
                    <a:pt x="30" y="212"/>
                    <a:pt x="1" y="211"/>
                    <a:pt x="1" y="211"/>
                  </a:cubicBezTo>
                  <a:lnTo>
                    <a:pt x="1" y="211"/>
                  </a:lnTo>
                  <a:cubicBezTo>
                    <a:pt x="1" y="211"/>
                    <a:pt x="163" y="632"/>
                    <a:pt x="623" y="632"/>
                  </a:cubicBezTo>
                  <a:cubicBezTo>
                    <a:pt x="630" y="632"/>
                    <a:pt x="638" y="632"/>
                    <a:pt x="645" y="631"/>
                  </a:cubicBezTo>
                  <a:cubicBezTo>
                    <a:pt x="1248" y="610"/>
                    <a:pt x="1430" y="1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2254100" y="1148950"/>
              <a:ext cx="13175" cy="36325"/>
            </a:xfrm>
            <a:custGeom>
              <a:avLst/>
              <a:gdLst/>
              <a:ahLst/>
              <a:cxnLst/>
              <a:rect l="l" t="t" r="r" b="b"/>
              <a:pathLst>
                <a:path w="527" h="1453" extrusionOk="0">
                  <a:moveTo>
                    <a:pt x="261" y="1"/>
                  </a:moveTo>
                  <a:cubicBezTo>
                    <a:pt x="225" y="1"/>
                    <a:pt x="196" y="27"/>
                    <a:pt x="190" y="65"/>
                  </a:cubicBezTo>
                  <a:cubicBezTo>
                    <a:pt x="148" y="331"/>
                    <a:pt x="1" y="1228"/>
                    <a:pt x="15" y="1333"/>
                  </a:cubicBezTo>
                  <a:cubicBezTo>
                    <a:pt x="22" y="1369"/>
                    <a:pt x="36" y="1397"/>
                    <a:pt x="71" y="1418"/>
                  </a:cubicBezTo>
                  <a:cubicBezTo>
                    <a:pt x="106" y="1446"/>
                    <a:pt x="155" y="1453"/>
                    <a:pt x="218" y="1453"/>
                  </a:cubicBezTo>
                  <a:cubicBezTo>
                    <a:pt x="302" y="1453"/>
                    <a:pt x="407" y="1432"/>
                    <a:pt x="456" y="1418"/>
                  </a:cubicBezTo>
                  <a:cubicBezTo>
                    <a:pt x="498" y="1411"/>
                    <a:pt x="526" y="1369"/>
                    <a:pt x="512" y="1326"/>
                  </a:cubicBezTo>
                  <a:cubicBezTo>
                    <a:pt x="506" y="1290"/>
                    <a:pt x="473" y="1269"/>
                    <a:pt x="437" y="1269"/>
                  </a:cubicBezTo>
                  <a:cubicBezTo>
                    <a:pt x="432" y="1269"/>
                    <a:pt x="426" y="1270"/>
                    <a:pt x="421" y="1270"/>
                  </a:cubicBezTo>
                  <a:cubicBezTo>
                    <a:pt x="346" y="1292"/>
                    <a:pt x="263" y="1301"/>
                    <a:pt x="209" y="1301"/>
                  </a:cubicBezTo>
                  <a:cubicBezTo>
                    <a:pt x="193" y="1301"/>
                    <a:pt x="179" y="1300"/>
                    <a:pt x="169" y="1298"/>
                  </a:cubicBezTo>
                  <a:cubicBezTo>
                    <a:pt x="169" y="1172"/>
                    <a:pt x="253" y="598"/>
                    <a:pt x="337" y="86"/>
                  </a:cubicBezTo>
                  <a:cubicBezTo>
                    <a:pt x="344" y="44"/>
                    <a:pt x="316" y="9"/>
                    <a:pt x="274" y="2"/>
                  </a:cubicBezTo>
                  <a:cubicBezTo>
                    <a:pt x="270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2353275" y="1275350"/>
              <a:ext cx="148075" cy="428725"/>
            </a:xfrm>
            <a:custGeom>
              <a:avLst/>
              <a:gdLst/>
              <a:ahLst/>
              <a:cxnLst/>
              <a:rect l="l" t="t" r="r" b="b"/>
              <a:pathLst>
                <a:path w="5923" h="17149" extrusionOk="0">
                  <a:moveTo>
                    <a:pt x="1434" y="1"/>
                  </a:moveTo>
                  <a:cubicBezTo>
                    <a:pt x="1257" y="1"/>
                    <a:pt x="1076" y="38"/>
                    <a:pt x="905" y="118"/>
                  </a:cubicBezTo>
                  <a:cubicBezTo>
                    <a:pt x="274" y="412"/>
                    <a:pt x="0" y="1162"/>
                    <a:pt x="295" y="1793"/>
                  </a:cubicBezTo>
                  <a:lnTo>
                    <a:pt x="302" y="1807"/>
                  </a:lnTo>
                  <a:lnTo>
                    <a:pt x="729" y="2725"/>
                  </a:lnTo>
                  <a:lnTo>
                    <a:pt x="1157" y="3650"/>
                  </a:lnTo>
                  <a:lnTo>
                    <a:pt x="1570" y="4583"/>
                  </a:lnTo>
                  <a:cubicBezTo>
                    <a:pt x="1704" y="4891"/>
                    <a:pt x="1837" y="5206"/>
                    <a:pt x="1970" y="5515"/>
                  </a:cubicBezTo>
                  <a:cubicBezTo>
                    <a:pt x="2236" y="6138"/>
                    <a:pt x="2481" y="6762"/>
                    <a:pt x="2713" y="7386"/>
                  </a:cubicBezTo>
                  <a:cubicBezTo>
                    <a:pt x="2937" y="8003"/>
                    <a:pt x="3147" y="8633"/>
                    <a:pt x="3301" y="9236"/>
                  </a:cubicBezTo>
                  <a:cubicBezTo>
                    <a:pt x="3372" y="9530"/>
                    <a:pt x="3435" y="9832"/>
                    <a:pt x="3470" y="10098"/>
                  </a:cubicBezTo>
                  <a:cubicBezTo>
                    <a:pt x="3477" y="10133"/>
                    <a:pt x="3477" y="10175"/>
                    <a:pt x="3484" y="10210"/>
                  </a:cubicBezTo>
                  <a:cubicBezTo>
                    <a:pt x="3484" y="10224"/>
                    <a:pt x="3484" y="10231"/>
                    <a:pt x="3484" y="10238"/>
                  </a:cubicBezTo>
                  <a:cubicBezTo>
                    <a:pt x="3491" y="10287"/>
                    <a:pt x="3491" y="10336"/>
                    <a:pt x="3491" y="10386"/>
                  </a:cubicBezTo>
                  <a:cubicBezTo>
                    <a:pt x="3498" y="10393"/>
                    <a:pt x="3498" y="10400"/>
                    <a:pt x="3498" y="10407"/>
                  </a:cubicBezTo>
                  <a:cubicBezTo>
                    <a:pt x="3498" y="10428"/>
                    <a:pt x="3498" y="10442"/>
                    <a:pt x="3498" y="10463"/>
                  </a:cubicBezTo>
                  <a:lnTo>
                    <a:pt x="3498" y="10498"/>
                  </a:lnTo>
                  <a:cubicBezTo>
                    <a:pt x="3498" y="10491"/>
                    <a:pt x="3505" y="10491"/>
                    <a:pt x="3505" y="10491"/>
                  </a:cubicBezTo>
                  <a:lnTo>
                    <a:pt x="3505" y="10498"/>
                  </a:lnTo>
                  <a:lnTo>
                    <a:pt x="3505" y="10505"/>
                  </a:lnTo>
                  <a:cubicBezTo>
                    <a:pt x="3498" y="10505"/>
                    <a:pt x="3498" y="10512"/>
                    <a:pt x="3498" y="10519"/>
                  </a:cubicBezTo>
                  <a:lnTo>
                    <a:pt x="3491" y="10561"/>
                  </a:lnTo>
                  <a:cubicBezTo>
                    <a:pt x="3491" y="10568"/>
                    <a:pt x="3491" y="10589"/>
                    <a:pt x="3484" y="10603"/>
                  </a:cubicBezTo>
                  <a:cubicBezTo>
                    <a:pt x="3477" y="10631"/>
                    <a:pt x="3477" y="10659"/>
                    <a:pt x="3470" y="10694"/>
                  </a:cubicBezTo>
                  <a:cubicBezTo>
                    <a:pt x="3449" y="10764"/>
                    <a:pt x="3435" y="10827"/>
                    <a:pt x="3414" y="10897"/>
                  </a:cubicBezTo>
                  <a:cubicBezTo>
                    <a:pt x="3400" y="10974"/>
                    <a:pt x="3379" y="11044"/>
                    <a:pt x="3358" y="11114"/>
                  </a:cubicBezTo>
                  <a:cubicBezTo>
                    <a:pt x="3329" y="11184"/>
                    <a:pt x="3308" y="11262"/>
                    <a:pt x="3287" y="11332"/>
                  </a:cubicBezTo>
                  <a:lnTo>
                    <a:pt x="3210" y="11556"/>
                  </a:lnTo>
                  <a:cubicBezTo>
                    <a:pt x="3154" y="11703"/>
                    <a:pt x="3098" y="11857"/>
                    <a:pt x="3042" y="12004"/>
                  </a:cubicBezTo>
                  <a:lnTo>
                    <a:pt x="2951" y="12229"/>
                  </a:lnTo>
                  <a:cubicBezTo>
                    <a:pt x="2923" y="12306"/>
                    <a:pt x="2888" y="12383"/>
                    <a:pt x="2860" y="12460"/>
                  </a:cubicBezTo>
                  <a:cubicBezTo>
                    <a:pt x="2790" y="12607"/>
                    <a:pt x="2727" y="12761"/>
                    <a:pt x="2657" y="12916"/>
                  </a:cubicBezTo>
                  <a:lnTo>
                    <a:pt x="2453" y="13371"/>
                  </a:lnTo>
                  <a:lnTo>
                    <a:pt x="2236" y="13820"/>
                  </a:lnTo>
                  <a:cubicBezTo>
                    <a:pt x="2166" y="13974"/>
                    <a:pt x="2089" y="14128"/>
                    <a:pt x="2012" y="14275"/>
                  </a:cubicBezTo>
                  <a:cubicBezTo>
                    <a:pt x="1865" y="14584"/>
                    <a:pt x="1704" y="14885"/>
                    <a:pt x="1549" y="15186"/>
                  </a:cubicBezTo>
                  <a:cubicBezTo>
                    <a:pt x="1514" y="15256"/>
                    <a:pt x="1479" y="15334"/>
                    <a:pt x="1437" y="15404"/>
                  </a:cubicBezTo>
                  <a:cubicBezTo>
                    <a:pt x="1395" y="15481"/>
                    <a:pt x="1353" y="15565"/>
                    <a:pt x="1311" y="15642"/>
                  </a:cubicBezTo>
                  <a:cubicBezTo>
                    <a:pt x="1234" y="15796"/>
                    <a:pt x="1157" y="15950"/>
                    <a:pt x="1080" y="16104"/>
                  </a:cubicBezTo>
                  <a:lnTo>
                    <a:pt x="1066" y="16118"/>
                  </a:lnTo>
                  <a:cubicBezTo>
                    <a:pt x="1024" y="16210"/>
                    <a:pt x="1003" y="16301"/>
                    <a:pt x="996" y="16392"/>
                  </a:cubicBezTo>
                  <a:cubicBezTo>
                    <a:pt x="982" y="16609"/>
                    <a:pt x="1066" y="16826"/>
                    <a:pt x="1234" y="16973"/>
                  </a:cubicBezTo>
                  <a:cubicBezTo>
                    <a:pt x="1374" y="17090"/>
                    <a:pt x="1539" y="17149"/>
                    <a:pt x="1703" y="17149"/>
                  </a:cubicBezTo>
                  <a:cubicBezTo>
                    <a:pt x="1736" y="17149"/>
                    <a:pt x="1769" y="17146"/>
                    <a:pt x="1802" y="17142"/>
                  </a:cubicBezTo>
                  <a:cubicBezTo>
                    <a:pt x="1970" y="17121"/>
                    <a:pt x="2124" y="17044"/>
                    <a:pt x="2243" y="16910"/>
                  </a:cubicBezTo>
                  <a:cubicBezTo>
                    <a:pt x="2397" y="16728"/>
                    <a:pt x="2552" y="16553"/>
                    <a:pt x="2699" y="16371"/>
                  </a:cubicBezTo>
                  <a:cubicBezTo>
                    <a:pt x="2776" y="16280"/>
                    <a:pt x="2853" y="16189"/>
                    <a:pt x="2930" y="16090"/>
                  </a:cubicBezTo>
                  <a:lnTo>
                    <a:pt x="3266" y="15670"/>
                  </a:lnTo>
                  <a:lnTo>
                    <a:pt x="3351" y="15565"/>
                  </a:lnTo>
                  <a:lnTo>
                    <a:pt x="3428" y="15460"/>
                  </a:lnTo>
                  <a:lnTo>
                    <a:pt x="3589" y="15242"/>
                  </a:lnTo>
                  <a:cubicBezTo>
                    <a:pt x="3694" y="15095"/>
                    <a:pt x="3799" y="14955"/>
                    <a:pt x="3904" y="14801"/>
                  </a:cubicBezTo>
                  <a:lnTo>
                    <a:pt x="4206" y="14352"/>
                  </a:lnTo>
                  <a:lnTo>
                    <a:pt x="4500" y="13897"/>
                  </a:lnTo>
                  <a:cubicBezTo>
                    <a:pt x="4549" y="13820"/>
                    <a:pt x="4598" y="13743"/>
                    <a:pt x="4647" y="13658"/>
                  </a:cubicBezTo>
                  <a:lnTo>
                    <a:pt x="4787" y="13427"/>
                  </a:lnTo>
                  <a:cubicBezTo>
                    <a:pt x="4878" y="13266"/>
                    <a:pt x="4962" y="13105"/>
                    <a:pt x="5054" y="12937"/>
                  </a:cubicBezTo>
                  <a:cubicBezTo>
                    <a:pt x="5103" y="12860"/>
                    <a:pt x="5145" y="12775"/>
                    <a:pt x="5187" y="12691"/>
                  </a:cubicBezTo>
                  <a:cubicBezTo>
                    <a:pt x="5229" y="12607"/>
                    <a:pt x="5271" y="12523"/>
                    <a:pt x="5313" y="12439"/>
                  </a:cubicBezTo>
                  <a:lnTo>
                    <a:pt x="5432" y="12173"/>
                  </a:lnTo>
                  <a:cubicBezTo>
                    <a:pt x="5474" y="12089"/>
                    <a:pt x="5509" y="11997"/>
                    <a:pt x="5544" y="11906"/>
                  </a:cubicBezTo>
                  <a:cubicBezTo>
                    <a:pt x="5586" y="11815"/>
                    <a:pt x="5621" y="11724"/>
                    <a:pt x="5656" y="11626"/>
                  </a:cubicBezTo>
                  <a:cubicBezTo>
                    <a:pt x="5691" y="11535"/>
                    <a:pt x="5726" y="11437"/>
                    <a:pt x="5754" y="11339"/>
                  </a:cubicBezTo>
                  <a:cubicBezTo>
                    <a:pt x="5775" y="11290"/>
                    <a:pt x="5789" y="11227"/>
                    <a:pt x="5803" y="11177"/>
                  </a:cubicBezTo>
                  <a:cubicBezTo>
                    <a:pt x="5810" y="11149"/>
                    <a:pt x="5817" y="11128"/>
                    <a:pt x="5832" y="11093"/>
                  </a:cubicBezTo>
                  <a:lnTo>
                    <a:pt x="5853" y="11002"/>
                  </a:lnTo>
                  <a:lnTo>
                    <a:pt x="5860" y="10960"/>
                  </a:lnTo>
                  <a:lnTo>
                    <a:pt x="5874" y="10904"/>
                  </a:lnTo>
                  <a:lnTo>
                    <a:pt x="5881" y="10876"/>
                  </a:lnTo>
                  <a:cubicBezTo>
                    <a:pt x="5881" y="10862"/>
                    <a:pt x="5881" y="10862"/>
                    <a:pt x="5888" y="10834"/>
                  </a:cubicBezTo>
                  <a:lnTo>
                    <a:pt x="5895" y="10771"/>
                  </a:lnTo>
                  <a:lnTo>
                    <a:pt x="5895" y="10743"/>
                  </a:lnTo>
                  <a:lnTo>
                    <a:pt x="5909" y="10645"/>
                  </a:lnTo>
                  <a:cubicBezTo>
                    <a:pt x="5909" y="10610"/>
                    <a:pt x="5909" y="10575"/>
                    <a:pt x="5916" y="10547"/>
                  </a:cubicBezTo>
                  <a:cubicBezTo>
                    <a:pt x="5923" y="10308"/>
                    <a:pt x="5923" y="10084"/>
                    <a:pt x="5909" y="9874"/>
                  </a:cubicBezTo>
                  <a:cubicBezTo>
                    <a:pt x="5888" y="9664"/>
                    <a:pt x="5867" y="9460"/>
                    <a:pt x="5839" y="9264"/>
                  </a:cubicBezTo>
                  <a:cubicBezTo>
                    <a:pt x="5810" y="9068"/>
                    <a:pt x="5768" y="8872"/>
                    <a:pt x="5733" y="8682"/>
                  </a:cubicBezTo>
                  <a:cubicBezTo>
                    <a:pt x="5656" y="8304"/>
                    <a:pt x="5565" y="7947"/>
                    <a:pt x="5460" y="7589"/>
                  </a:cubicBezTo>
                  <a:cubicBezTo>
                    <a:pt x="5362" y="7232"/>
                    <a:pt x="5250" y="6881"/>
                    <a:pt x="5138" y="6538"/>
                  </a:cubicBezTo>
                  <a:cubicBezTo>
                    <a:pt x="5019" y="6194"/>
                    <a:pt x="4899" y="5851"/>
                    <a:pt x="4766" y="5515"/>
                  </a:cubicBezTo>
                  <a:cubicBezTo>
                    <a:pt x="4640" y="5178"/>
                    <a:pt x="4507" y="4849"/>
                    <a:pt x="4374" y="4519"/>
                  </a:cubicBezTo>
                  <a:cubicBezTo>
                    <a:pt x="4241" y="4183"/>
                    <a:pt x="4093" y="3861"/>
                    <a:pt x="3953" y="3531"/>
                  </a:cubicBezTo>
                  <a:lnTo>
                    <a:pt x="3736" y="3048"/>
                  </a:lnTo>
                  <a:lnTo>
                    <a:pt x="3505" y="2564"/>
                  </a:lnTo>
                  <a:cubicBezTo>
                    <a:pt x="3358" y="2242"/>
                    <a:pt x="3203" y="1919"/>
                    <a:pt x="3042" y="1604"/>
                  </a:cubicBezTo>
                  <a:cubicBezTo>
                    <a:pt x="2958" y="1450"/>
                    <a:pt x="2881" y="1289"/>
                    <a:pt x="2797" y="1134"/>
                  </a:cubicBezTo>
                  <a:lnTo>
                    <a:pt x="2671" y="896"/>
                  </a:lnTo>
                  <a:cubicBezTo>
                    <a:pt x="2629" y="812"/>
                    <a:pt x="2587" y="742"/>
                    <a:pt x="2538" y="651"/>
                  </a:cubicBezTo>
                  <a:cubicBezTo>
                    <a:pt x="2312" y="240"/>
                    <a:pt x="1882" y="1"/>
                    <a:pt x="1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2358000" y="1265325"/>
              <a:ext cx="37875" cy="55225"/>
            </a:xfrm>
            <a:custGeom>
              <a:avLst/>
              <a:gdLst/>
              <a:ahLst/>
              <a:cxnLst/>
              <a:rect l="l" t="t" r="r" b="b"/>
              <a:pathLst>
                <a:path w="1515" h="2209" extrusionOk="0">
                  <a:moveTo>
                    <a:pt x="1318" y="0"/>
                  </a:moveTo>
                  <a:cubicBezTo>
                    <a:pt x="1101" y="57"/>
                    <a:pt x="793" y="176"/>
                    <a:pt x="533" y="449"/>
                  </a:cubicBezTo>
                  <a:cubicBezTo>
                    <a:pt x="169" y="834"/>
                    <a:pt x="1" y="1402"/>
                    <a:pt x="36" y="2131"/>
                  </a:cubicBezTo>
                  <a:cubicBezTo>
                    <a:pt x="36" y="2173"/>
                    <a:pt x="71" y="2208"/>
                    <a:pt x="113" y="2208"/>
                  </a:cubicBezTo>
                  <a:lnTo>
                    <a:pt x="120" y="2208"/>
                  </a:lnTo>
                  <a:cubicBezTo>
                    <a:pt x="162" y="2201"/>
                    <a:pt x="197" y="2166"/>
                    <a:pt x="197" y="2124"/>
                  </a:cubicBezTo>
                  <a:cubicBezTo>
                    <a:pt x="169" y="1437"/>
                    <a:pt x="323" y="919"/>
                    <a:pt x="652" y="568"/>
                  </a:cubicBezTo>
                  <a:cubicBezTo>
                    <a:pt x="954" y="239"/>
                    <a:pt x="1339" y="155"/>
                    <a:pt x="1515" y="127"/>
                  </a:cubicBezTo>
                  <a:cubicBezTo>
                    <a:pt x="1451" y="85"/>
                    <a:pt x="1388" y="43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2312950" y="1677925"/>
              <a:ext cx="93975" cy="91975"/>
            </a:xfrm>
            <a:custGeom>
              <a:avLst/>
              <a:gdLst/>
              <a:ahLst/>
              <a:cxnLst/>
              <a:rect l="l" t="t" r="r" b="b"/>
              <a:pathLst>
                <a:path w="3759" h="3679" extrusionOk="0">
                  <a:moveTo>
                    <a:pt x="2655" y="0"/>
                  </a:moveTo>
                  <a:cubicBezTo>
                    <a:pt x="2557" y="0"/>
                    <a:pt x="2452" y="11"/>
                    <a:pt x="2342" y="36"/>
                  </a:cubicBezTo>
                  <a:cubicBezTo>
                    <a:pt x="1536" y="212"/>
                    <a:pt x="1256" y="79"/>
                    <a:pt x="695" y="289"/>
                  </a:cubicBezTo>
                  <a:cubicBezTo>
                    <a:pt x="205" y="471"/>
                    <a:pt x="646" y="569"/>
                    <a:pt x="1060" y="653"/>
                  </a:cubicBezTo>
                  <a:cubicBezTo>
                    <a:pt x="1473" y="737"/>
                    <a:pt x="1656" y="667"/>
                    <a:pt x="1494" y="1011"/>
                  </a:cubicBezTo>
                  <a:cubicBezTo>
                    <a:pt x="1333" y="1354"/>
                    <a:pt x="128" y="2405"/>
                    <a:pt x="16" y="2805"/>
                  </a:cubicBezTo>
                  <a:cubicBezTo>
                    <a:pt x="1" y="2859"/>
                    <a:pt x="15" y="2882"/>
                    <a:pt x="50" y="2882"/>
                  </a:cubicBezTo>
                  <a:cubicBezTo>
                    <a:pt x="283" y="2882"/>
                    <a:pt x="1438" y="1880"/>
                    <a:pt x="1438" y="1880"/>
                  </a:cubicBezTo>
                  <a:lnTo>
                    <a:pt x="1438" y="1880"/>
                  </a:lnTo>
                  <a:cubicBezTo>
                    <a:pt x="1438" y="1880"/>
                    <a:pt x="338" y="3211"/>
                    <a:pt x="443" y="3429"/>
                  </a:cubicBezTo>
                  <a:cubicBezTo>
                    <a:pt x="454" y="3451"/>
                    <a:pt x="474" y="3461"/>
                    <a:pt x="500" y="3461"/>
                  </a:cubicBezTo>
                  <a:cubicBezTo>
                    <a:pt x="779" y="3461"/>
                    <a:pt x="1831" y="2328"/>
                    <a:pt x="1831" y="2328"/>
                  </a:cubicBezTo>
                  <a:lnTo>
                    <a:pt x="1831" y="2328"/>
                  </a:lnTo>
                  <a:cubicBezTo>
                    <a:pt x="1831" y="2328"/>
                    <a:pt x="1053" y="3597"/>
                    <a:pt x="1144" y="3667"/>
                  </a:cubicBezTo>
                  <a:cubicBezTo>
                    <a:pt x="1154" y="3675"/>
                    <a:pt x="1167" y="3679"/>
                    <a:pt x="1182" y="3679"/>
                  </a:cubicBezTo>
                  <a:cubicBezTo>
                    <a:pt x="1428" y="3679"/>
                    <a:pt x="2286" y="2665"/>
                    <a:pt x="2286" y="2665"/>
                  </a:cubicBezTo>
                  <a:lnTo>
                    <a:pt x="2286" y="2665"/>
                  </a:lnTo>
                  <a:cubicBezTo>
                    <a:pt x="2286" y="2665"/>
                    <a:pt x="1796" y="3562"/>
                    <a:pt x="1978" y="3583"/>
                  </a:cubicBezTo>
                  <a:cubicBezTo>
                    <a:pt x="1979" y="3583"/>
                    <a:pt x="1980" y="3583"/>
                    <a:pt x="1980" y="3583"/>
                  </a:cubicBezTo>
                  <a:cubicBezTo>
                    <a:pt x="2179" y="3583"/>
                    <a:pt x="3493" y="2007"/>
                    <a:pt x="3758" y="765"/>
                  </a:cubicBezTo>
                  <a:cubicBezTo>
                    <a:pt x="3734" y="527"/>
                    <a:pt x="3330" y="0"/>
                    <a:pt x="2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2440350" y="1531300"/>
              <a:ext cx="29300" cy="11575"/>
            </a:xfrm>
            <a:custGeom>
              <a:avLst/>
              <a:gdLst/>
              <a:ahLst/>
              <a:cxnLst/>
              <a:rect l="l" t="t" r="r" b="b"/>
              <a:pathLst>
                <a:path w="1172" h="46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49"/>
                    <a:pt x="8" y="98"/>
                    <a:pt x="8" y="148"/>
                  </a:cubicBezTo>
                  <a:cubicBezTo>
                    <a:pt x="8" y="155"/>
                    <a:pt x="15" y="162"/>
                    <a:pt x="15" y="169"/>
                  </a:cubicBezTo>
                  <a:cubicBezTo>
                    <a:pt x="358" y="239"/>
                    <a:pt x="709" y="330"/>
                    <a:pt x="1045" y="456"/>
                  </a:cubicBezTo>
                  <a:cubicBezTo>
                    <a:pt x="1052" y="456"/>
                    <a:pt x="1066" y="463"/>
                    <a:pt x="1073" y="463"/>
                  </a:cubicBezTo>
                  <a:cubicBezTo>
                    <a:pt x="1108" y="463"/>
                    <a:pt x="1143" y="442"/>
                    <a:pt x="1157" y="407"/>
                  </a:cubicBezTo>
                  <a:cubicBezTo>
                    <a:pt x="1171" y="365"/>
                    <a:pt x="1150" y="316"/>
                    <a:pt x="1108" y="302"/>
                  </a:cubicBezTo>
                  <a:cubicBezTo>
                    <a:pt x="842" y="197"/>
                    <a:pt x="568" y="119"/>
                    <a:pt x="295" y="56"/>
                  </a:cubicBezTo>
                  <a:cubicBezTo>
                    <a:pt x="197" y="35"/>
                    <a:pt x="99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2440350" y="1525425"/>
              <a:ext cx="22275" cy="9575"/>
            </a:xfrm>
            <a:custGeom>
              <a:avLst/>
              <a:gdLst/>
              <a:ahLst/>
              <a:cxnLst/>
              <a:rect l="l" t="t" r="r" b="b"/>
              <a:pathLst>
                <a:path w="891" h="383" extrusionOk="0">
                  <a:moveTo>
                    <a:pt x="805" y="1"/>
                  </a:moveTo>
                  <a:cubicBezTo>
                    <a:pt x="799" y="1"/>
                    <a:pt x="792" y="2"/>
                    <a:pt x="786" y="4"/>
                  </a:cubicBezTo>
                  <a:cubicBezTo>
                    <a:pt x="519" y="53"/>
                    <a:pt x="253" y="123"/>
                    <a:pt x="1" y="207"/>
                  </a:cubicBezTo>
                  <a:cubicBezTo>
                    <a:pt x="1" y="214"/>
                    <a:pt x="1" y="221"/>
                    <a:pt x="1" y="228"/>
                  </a:cubicBezTo>
                  <a:cubicBezTo>
                    <a:pt x="8" y="284"/>
                    <a:pt x="8" y="333"/>
                    <a:pt x="8" y="383"/>
                  </a:cubicBezTo>
                  <a:cubicBezTo>
                    <a:pt x="106" y="347"/>
                    <a:pt x="197" y="319"/>
                    <a:pt x="295" y="291"/>
                  </a:cubicBezTo>
                  <a:cubicBezTo>
                    <a:pt x="463" y="242"/>
                    <a:pt x="638" y="200"/>
                    <a:pt x="814" y="165"/>
                  </a:cubicBezTo>
                  <a:cubicBezTo>
                    <a:pt x="828" y="165"/>
                    <a:pt x="835" y="165"/>
                    <a:pt x="842" y="158"/>
                  </a:cubicBezTo>
                  <a:cubicBezTo>
                    <a:pt x="870" y="137"/>
                    <a:pt x="891" y="102"/>
                    <a:pt x="884" y="67"/>
                  </a:cubicBezTo>
                  <a:cubicBezTo>
                    <a:pt x="878" y="32"/>
                    <a:pt x="842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34"/>
          <p:cNvGrpSpPr/>
          <p:nvPr/>
        </p:nvGrpSpPr>
        <p:grpSpPr>
          <a:xfrm>
            <a:off x="-73045" y="1643850"/>
            <a:ext cx="2166695" cy="3499560"/>
            <a:chOff x="1433050" y="1051350"/>
            <a:chExt cx="518125" cy="836875"/>
          </a:xfrm>
        </p:grpSpPr>
        <p:sp>
          <p:nvSpPr>
            <p:cNvPr id="880" name="Google Shape;880;p34"/>
            <p:cNvSpPr/>
            <p:nvPr/>
          </p:nvSpPr>
          <p:spPr>
            <a:xfrm>
              <a:off x="1820450" y="1654475"/>
              <a:ext cx="17300" cy="36325"/>
            </a:xfrm>
            <a:custGeom>
              <a:avLst/>
              <a:gdLst/>
              <a:ahLst/>
              <a:cxnLst/>
              <a:rect l="l" t="t" r="r" b="b"/>
              <a:pathLst>
                <a:path w="692" h="1453" extrusionOk="0">
                  <a:moveTo>
                    <a:pt x="204" y="0"/>
                  </a:moveTo>
                  <a:cubicBezTo>
                    <a:pt x="204" y="0"/>
                    <a:pt x="1" y="659"/>
                    <a:pt x="169" y="1129"/>
                  </a:cubicBezTo>
                  <a:cubicBezTo>
                    <a:pt x="253" y="1358"/>
                    <a:pt x="379" y="1453"/>
                    <a:pt x="475" y="1453"/>
                  </a:cubicBezTo>
                  <a:cubicBezTo>
                    <a:pt x="612" y="1453"/>
                    <a:pt x="691" y="1265"/>
                    <a:pt x="519" y="1003"/>
                  </a:cubicBezTo>
                  <a:cubicBezTo>
                    <a:pt x="232" y="561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1769125" y="1582950"/>
              <a:ext cx="66425" cy="117400"/>
            </a:xfrm>
            <a:custGeom>
              <a:avLst/>
              <a:gdLst/>
              <a:ahLst/>
              <a:cxnLst/>
              <a:rect l="l" t="t" r="r" b="b"/>
              <a:pathLst>
                <a:path w="2657" h="4696" extrusionOk="0">
                  <a:moveTo>
                    <a:pt x="912" y="0"/>
                  </a:moveTo>
                  <a:cubicBezTo>
                    <a:pt x="798" y="0"/>
                    <a:pt x="657" y="43"/>
                    <a:pt x="505" y="184"/>
                  </a:cubicBezTo>
                  <a:cubicBezTo>
                    <a:pt x="126" y="549"/>
                    <a:pt x="0" y="1319"/>
                    <a:pt x="231" y="1460"/>
                  </a:cubicBezTo>
                  <a:cubicBezTo>
                    <a:pt x="250" y="1471"/>
                    <a:pt x="268" y="1476"/>
                    <a:pt x="285" y="1476"/>
                  </a:cubicBezTo>
                  <a:cubicBezTo>
                    <a:pt x="477" y="1476"/>
                    <a:pt x="620" y="842"/>
                    <a:pt x="862" y="842"/>
                  </a:cubicBezTo>
                  <a:cubicBezTo>
                    <a:pt x="867" y="842"/>
                    <a:pt x="871" y="842"/>
                    <a:pt x="876" y="843"/>
                  </a:cubicBezTo>
                  <a:cubicBezTo>
                    <a:pt x="1150" y="871"/>
                    <a:pt x="1129" y="2427"/>
                    <a:pt x="1157" y="2861"/>
                  </a:cubicBezTo>
                  <a:cubicBezTo>
                    <a:pt x="1176" y="3265"/>
                    <a:pt x="1540" y="4696"/>
                    <a:pt x="1856" y="4696"/>
                  </a:cubicBezTo>
                  <a:cubicBezTo>
                    <a:pt x="1880" y="4696"/>
                    <a:pt x="1904" y="4687"/>
                    <a:pt x="1927" y="4669"/>
                  </a:cubicBezTo>
                  <a:cubicBezTo>
                    <a:pt x="2264" y="4417"/>
                    <a:pt x="2061" y="4060"/>
                    <a:pt x="2187" y="3303"/>
                  </a:cubicBezTo>
                  <a:cubicBezTo>
                    <a:pt x="2320" y="2518"/>
                    <a:pt x="2481" y="1810"/>
                    <a:pt x="2544" y="1369"/>
                  </a:cubicBezTo>
                  <a:cubicBezTo>
                    <a:pt x="2656" y="598"/>
                    <a:pt x="1199" y="100"/>
                    <a:pt x="1199" y="100"/>
                  </a:cubicBezTo>
                  <a:cubicBezTo>
                    <a:pt x="1199" y="100"/>
                    <a:pt x="1086" y="0"/>
                    <a:pt x="912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1784775" y="1535850"/>
              <a:ext cx="110875" cy="82875"/>
            </a:xfrm>
            <a:custGeom>
              <a:avLst/>
              <a:gdLst/>
              <a:ahLst/>
              <a:cxnLst/>
              <a:rect l="l" t="t" r="r" b="b"/>
              <a:pathLst>
                <a:path w="4435" h="3315" extrusionOk="0">
                  <a:moveTo>
                    <a:pt x="2941" y="1"/>
                  </a:moveTo>
                  <a:lnTo>
                    <a:pt x="215" y="1921"/>
                  </a:lnTo>
                  <a:cubicBezTo>
                    <a:pt x="215" y="1921"/>
                    <a:pt x="0" y="3315"/>
                    <a:pt x="967" y="3315"/>
                  </a:cubicBezTo>
                  <a:cubicBezTo>
                    <a:pt x="1033" y="3315"/>
                    <a:pt x="1105" y="3308"/>
                    <a:pt x="1182" y="3295"/>
                  </a:cubicBezTo>
                  <a:cubicBezTo>
                    <a:pt x="1182" y="3295"/>
                    <a:pt x="3677" y="2012"/>
                    <a:pt x="4434" y="1367"/>
                  </a:cubicBezTo>
                  <a:lnTo>
                    <a:pt x="294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1808375" y="1645000"/>
              <a:ext cx="23175" cy="51875"/>
            </a:xfrm>
            <a:custGeom>
              <a:avLst/>
              <a:gdLst/>
              <a:ahLst/>
              <a:cxnLst/>
              <a:rect l="l" t="t" r="r" b="b"/>
              <a:pathLst>
                <a:path w="927" h="2075" extrusionOk="0">
                  <a:moveTo>
                    <a:pt x="694" y="1"/>
                  </a:moveTo>
                  <a:cubicBezTo>
                    <a:pt x="694" y="1"/>
                    <a:pt x="0" y="863"/>
                    <a:pt x="372" y="1634"/>
                  </a:cubicBezTo>
                  <a:cubicBezTo>
                    <a:pt x="523" y="1952"/>
                    <a:pt x="658" y="2074"/>
                    <a:pt x="750" y="2074"/>
                  </a:cubicBezTo>
                  <a:cubicBezTo>
                    <a:pt x="882" y="2074"/>
                    <a:pt x="926" y="1819"/>
                    <a:pt x="806" y="1529"/>
                  </a:cubicBezTo>
                  <a:cubicBezTo>
                    <a:pt x="624" y="1080"/>
                    <a:pt x="694" y="1"/>
                    <a:pt x="69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1745650" y="1304225"/>
              <a:ext cx="205525" cy="296125"/>
            </a:xfrm>
            <a:custGeom>
              <a:avLst/>
              <a:gdLst/>
              <a:ahLst/>
              <a:cxnLst/>
              <a:rect l="l" t="t" r="r" b="b"/>
              <a:pathLst>
                <a:path w="8221" h="11845" extrusionOk="0">
                  <a:moveTo>
                    <a:pt x="1804" y="1"/>
                  </a:moveTo>
                  <a:cubicBezTo>
                    <a:pt x="1368" y="1"/>
                    <a:pt x="1067" y="308"/>
                    <a:pt x="911" y="421"/>
                  </a:cubicBezTo>
                  <a:cubicBezTo>
                    <a:pt x="203" y="925"/>
                    <a:pt x="0" y="2054"/>
                    <a:pt x="491" y="2776"/>
                  </a:cubicBezTo>
                  <a:lnTo>
                    <a:pt x="4254" y="8158"/>
                  </a:lnTo>
                  <a:lnTo>
                    <a:pt x="4310" y="8242"/>
                  </a:lnTo>
                  <a:lnTo>
                    <a:pt x="4373" y="8333"/>
                  </a:lnTo>
                  <a:lnTo>
                    <a:pt x="4359" y="8347"/>
                  </a:lnTo>
                  <a:lnTo>
                    <a:pt x="4247" y="8446"/>
                  </a:lnTo>
                  <a:lnTo>
                    <a:pt x="3224" y="9343"/>
                  </a:lnTo>
                  <a:cubicBezTo>
                    <a:pt x="3981" y="10177"/>
                    <a:pt x="4731" y="11011"/>
                    <a:pt x="5488" y="11845"/>
                  </a:cubicBezTo>
                  <a:lnTo>
                    <a:pt x="7506" y="9791"/>
                  </a:lnTo>
                  <a:cubicBezTo>
                    <a:pt x="8102" y="9266"/>
                    <a:pt x="8221" y="8375"/>
                    <a:pt x="7772" y="7717"/>
                  </a:cubicBezTo>
                  <a:lnTo>
                    <a:pt x="2670" y="372"/>
                  </a:lnTo>
                  <a:cubicBezTo>
                    <a:pt x="2523" y="162"/>
                    <a:pt x="2474" y="204"/>
                    <a:pt x="2236" y="98"/>
                  </a:cubicBezTo>
                  <a:cubicBezTo>
                    <a:pt x="2080" y="29"/>
                    <a:pt x="1936" y="1"/>
                    <a:pt x="1804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1818875" y="1523750"/>
              <a:ext cx="75550" cy="82550"/>
            </a:xfrm>
            <a:custGeom>
              <a:avLst/>
              <a:gdLst/>
              <a:ahLst/>
              <a:cxnLst/>
              <a:rect l="l" t="t" r="r" b="b"/>
              <a:pathLst>
                <a:path w="3022" h="3302" extrusionOk="0">
                  <a:moveTo>
                    <a:pt x="624" y="1"/>
                  </a:moveTo>
                  <a:lnTo>
                    <a:pt x="1" y="667"/>
                  </a:lnTo>
                  <a:lnTo>
                    <a:pt x="2454" y="3302"/>
                  </a:lnTo>
                  <a:lnTo>
                    <a:pt x="3021" y="2776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1851825" y="1510100"/>
              <a:ext cx="43125" cy="7900"/>
            </a:xfrm>
            <a:custGeom>
              <a:avLst/>
              <a:gdLst/>
              <a:ahLst/>
              <a:cxnLst/>
              <a:rect l="l" t="t" r="r" b="b"/>
              <a:pathLst>
                <a:path w="1725" h="316" extrusionOk="0">
                  <a:moveTo>
                    <a:pt x="63" y="0"/>
                  </a:moveTo>
                  <a:lnTo>
                    <a:pt x="126" y="98"/>
                  </a:lnTo>
                  <a:lnTo>
                    <a:pt x="112" y="112"/>
                  </a:lnTo>
                  <a:lnTo>
                    <a:pt x="0" y="211"/>
                  </a:lnTo>
                  <a:lnTo>
                    <a:pt x="1605" y="316"/>
                  </a:lnTo>
                  <a:cubicBezTo>
                    <a:pt x="1668" y="316"/>
                    <a:pt x="1717" y="274"/>
                    <a:pt x="1717" y="218"/>
                  </a:cubicBezTo>
                  <a:cubicBezTo>
                    <a:pt x="1724" y="155"/>
                    <a:pt x="1675" y="105"/>
                    <a:pt x="1619" y="105"/>
                  </a:cubicBezTo>
                  <a:lnTo>
                    <a:pt x="323" y="2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1852000" y="1496050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137" y="1"/>
                  </a:moveTo>
                  <a:cubicBezTo>
                    <a:pt x="1123" y="1"/>
                    <a:pt x="1108" y="3"/>
                    <a:pt x="1093" y="9"/>
                  </a:cubicBezTo>
                  <a:lnTo>
                    <a:pt x="0" y="485"/>
                  </a:lnTo>
                  <a:lnTo>
                    <a:pt x="56" y="562"/>
                  </a:lnTo>
                  <a:lnTo>
                    <a:pt x="119" y="660"/>
                  </a:lnTo>
                  <a:lnTo>
                    <a:pt x="105" y="674"/>
                  </a:lnTo>
                  <a:lnTo>
                    <a:pt x="105" y="674"/>
                  </a:lnTo>
                  <a:lnTo>
                    <a:pt x="316" y="583"/>
                  </a:lnTo>
                  <a:lnTo>
                    <a:pt x="1178" y="205"/>
                  </a:lnTo>
                  <a:cubicBezTo>
                    <a:pt x="1234" y="177"/>
                    <a:pt x="1262" y="121"/>
                    <a:pt x="1234" y="65"/>
                  </a:cubicBezTo>
                  <a:cubicBezTo>
                    <a:pt x="1218" y="23"/>
                    <a:pt x="1179" y="1"/>
                    <a:pt x="113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1587600" y="1051350"/>
              <a:ext cx="189600" cy="199975"/>
            </a:xfrm>
            <a:custGeom>
              <a:avLst/>
              <a:gdLst/>
              <a:ahLst/>
              <a:cxnLst/>
              <a:rect l="l" t="t" r="r" b="b"/>
              <a:pathLst>
                <a:path w="7584" h="7999" extrusionOk="0">
                  <a:moveTo>
                    <a:pt x="3991" y="1"/>
                  </a:moveTo>
                  <a:cubicBezTo>
                    <a:pt x="3039" y="1"/>
                    <a:pt x="2106" y="358"/>
                    <a:pt x="1402" y="1032"/>
                  </a:cubicBezTo>
                  <a:cubicBezTo>
                    <a:pt x="1101" y="1320"/>
                    <a:pt x="834" y="1670"/>
                    <a:pt x="687" y="2084"/>
                  </a:cubicBezTo>
                  <a:cubicBezTo>
                    <a:pt x="687" y="2084"/>
                    <a:pt x="0" y="3443"/>
                    <a:pt x="197" y="5336"/>
                  </a:cubicBezTo>
                  <a:cubicBezTo>
                    <a:pt x="393" y="7221"/>
                    <a:pt x="1122" y="7999"/>
                    <a:pt x="1122" y="7999"/>
                  </a:cubicBezTo>
                  <a:lnTo>
                    <a:pt x="7296" y="7999"/>
                  </a:lnTo>
                  <a:cubicBezTo>
                    <a:pt x="7121" y="7655"/>
                    <a:pt x="6953" y="6765"/>
                    <a:pt x="7142" y="6205"/>
                  </a:cubicBezTo>
                  <a:cubicBezTo>
                    <a:pt x="7584" y="4929"/>
                    <a:pt x="7541" y="4221"/>
                    <a:pt x="7296" y="3114"/>
                  </a:cubicBezTo>
                  <a:cubicBezTo>
                    <a:pt x="7058" y="2063"/>
                    <a:pt x="7037" y="1432"/>
                    <a:pt x="5768" y="514"/>
                  </a:cubicBezTo>
                  <a:cubicBezTo>
                    <a:pt x="5565" y="367"/>
                    <a:pt x="5285" y="226"/>
                    <a:pt x="5138" y="177"/>
                  </a:cubicBezTo>
                  <a:cubicBezTo>
                    <a:pt x="4761" y="59"/>
                    <a:pt x="4374" y="1"/>
                    <a:pt x="39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1697275" y="1724200"/>
              <a:ext cx="126700" cy="164025"/>
            </a:xfrm>
            <a:custGeom>
              <a:avLst/>
              <a:gdLst/>
              <a:ahLst/>
              <a:cxnLst/>
              <a:rect l="l" t="t" r="r" b="b"/>
              <a:pathLst>
                <a:path w="5068" h="6561" extrusionOk="0">
                  <a:moveTo>
                    <a:pt x="1" y="1"/>
                  </a:moveTo>
                  <a:lnTo>
                    <a:pt x="849" y="6561"/>
                  </a:lnTo>
                  <a:lnTo>
                    <a:pt x="5068" y="6561"/>
                  </a:lnTo>
                  <a:lnTo>
                    <a:pt x="4879" y="14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1572875" y="1628550"/>
              <a:ext cx="246375" cy="134825"/>
            </a:xfrm>
            <a:custGeom>
              <a:avLst/>
              <a:gdLst/>
              <a:ahLst/>
              <a:cxnLst/>
              <a:rect l="l" t="t" r="r" b="b"/>
              <a:pathLst>
                <a:path w="9855" h="5393" extrusionOk="0">
                  <a:moveTo>
                    <a:pt x="659" y="0"/>
                  </a:moveTo>
                  <a:cubicBezTo>
                    <a:pt x="365" y="848"/>
                    <a:pt x="204" y="1689"/>
                    <a:pt x="120" y="2390"/>
                  </a:cubicBezTo>
                  <a:cubicBezTo>
                    <a:pt x="1" y="3399"/>
                    <a:pt x="29" y="4114"/>
                    <a:pt x="29" y="4114"/>
                  </a:cubicBezTo>
                  <a:cubicBezTo>
                    <a:pt x="652" y="4556"/>
                    <a:pt x="1521" y="4850"/>
                    <a:pt x="2482" y="5046"/>
                  </a:cubicBezTo>
                  <a:cubicBezTo>
                    <a:pt x="3091" y="5172"/>
                    <a:pt x="3736" y="5256"/>
                    <a:pt x="4388" y="5305"/>
                  </a:cubicBezTo>
                  <a:cubicBezTo>
                    <a:pt x="4654" y="5334"/>
                    <a:pt x="4914" y="5348"/>
                    <a:pt x="5180" y="5362"/>
                  </a:cubicBezTo>
                  <a:cubicBezTo>
                    <a:pt x="5648" y="5383"/>
                    <a:pt x="6108" y="5392"/>
                    <a:pt x="6546" y="5392"/>
                  </a:cubicBezTo>
                  <a:cubicBezTo>
                    <a:pt x="8362" y="5392"/>
                    <a:pt x="9804" y="5241"/>
                    <a:pt x="9855" y="5235"/>
                  </a:cubicBezTo>
                  <a:cubicBezTo>
                    <a:pt x="9806" y="4829"/>
                    <a:pt x="9756" y="4471"/>
                    <a:pt x="9700" y="4135"/>
                  </a:cubicBezTo>
                  <a:cubicBezTo>
                    <a:pt x="9511" y="2930"/>
                    <a:pt x="9294" y="2159"/>
                    <a:pt x="9091" y="1605"/>
                  </a:cubicBezTo>
                  <a:cubicBezTo>
                    <a:pt x="8908" y="1093"/>
                    <a:pt x="8740" y="778"/>
                    <a:pt x="8628" y="49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1721450" y="1769400"/>
              <a:ext cx="18775" cy="118825"/>
            </a:xfrm>
            <a:custGeom>
              <a:avLst/>
              <a:gdLst/>
              <a:ahLst/>
              <a:cxnLst/>
              <a:rect l="l" t="t" r="r" b="b"/>
              <a:pathLst>
                <a:path w="751" h="4753" extrusionOk="0">
                  <a:moveTo>
                    <a:pt x="78" y="1"/>
                  </a:moveTo>
                  <a:cubicBezTo>
                    <a:pt x="36" y="1"/>
                    <a:pt x="1" y="36"/>
                    <a:pt x="8" y="78"/>
                  </a:cubicBezTo>
                  <a:lnTo>
                    <a:pt x="576" y="4753"/>
                  </a:lnTo>
                  <a:lnTo>
                    <a:pt x="751" y="4753"/>
                  </a:lnTo>
                  <a:lnTo>
                    <a:pt x="176" y="64"/>
                  </a:lnTo>
                  <a:cubicBezTo>
                    <a:pt x="176" y="29"/>
                    <a:pt x="148" y="1"/>
                    <a:pt x="11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1571125" y="1715975"/>
              <a:ext cx="115675" cy="172250"/>
            </a:xfrm>
            <a:custGeom>
              <a:avLst/>
              <a:gdLst/>
              <a:ahLst/>
              <a:cxnLst/>
              <a:rect l="l" t="t" r="r" b="b"/>
              <a:pathLst>
                <a:path w="4627" h="6890" extrusionOk="0">
                  <a:moveTo>
                    <a:pt x="4626" y="0"/>
                  </a:moveTo>
                  <a:lnTo>
                    <a:pt x="113" y="140"/>
                  </a:lnTo>
                  <a:cubicBezTo>
                    <a:pt x="113" y="140"/>
                    <a:pt x="106" y="309"/>
                    <a:pt x="99" y="617"/>
                  </a:cubicBezTo>
                  <a:cubicBezTo>
                    <a:pt x="92" y="771"/>
                    <a:pt x="85" y="967"/>
                    <a:pt x="85" y="1199"/>
                  </a:cubicBezTo>
                  <a:cubicBezTo>
                    <a:pt x="50" y="2446"/>
                    <a:pt x="1" y="4633"/>
                    <a:pt x="15" y="6890"/>
                  </a:cubicBezTo>
                  <a:lnTo>
                    <a:pt x="4016" y="6890"/>
                  </a:lnTo>
                  <a:cubicBezTo>
                    <a:pt x="4171" y="5046"/>
                    <a:pt x="4339" y="3147"/>
                    <a:pt x="4458" y="1808"/>
                  </a:cubicBezTo>
                  <a:cubicBezTo>
                    <a:pt x="4465" y="1738"/>
                    <a:pt x="4472" y="1668"/>
                    <a:pt x="4479" y="1598"/>
                  </a:cubicBezTo>
                  <a:cubicBezTo>
                    <a:pt x="4563" y="624"/>
                    <a:pt x="4626" y="0"/>
                    <a:pt x="4626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1572875" y="1668650"/>
              <a:ext cx="242525" cy="87425"/>
            </a:xfrm>
            <a:custGeom>
              <a:avLst/>
              <a:gdLst/>
              <a:ahLst/>
              <a:cxnLst/>
              <a:rect l="l" t="t" r="r" b="b"/>
              <a:pathLst>
                <a:path w="9701" h="3497" extrusionOk="0">
                  <a:moveTo>
                    <a:pt x="9091" y="1"/>
                  </a:moveTo>
                  <a:lnTo>
                    <a:pt x="120" y="786"/>
                  </a:lnTo>
                  <a:cubicBezTo>
                    <a:pt x="1" y="1795"/>
                    <a:pt x="29" y="2503"/>
                    <a:pt x="29" y="2503"/>
                  </a:cubicBezTo>
                  <a:cubicBezTo>
                    <a:pt x="22" y="2664"/>
                    <a:pt x="22" y="2860"/>
                    <a:pt x="15" y="3092"/>
                  </a:cubicBezTo>
                  <a:cubicBezTo>
                    <a:pt x="870" y="3267"/>
                    <a:pt x="1697" y="3379"/>
                    <a:pt x="2482" y="3442"/>
                  </a:cubicBezTo>
                  <a:cubicBezTo>
                    <a:pt x="2991" y="3479"/>
                    <a:pt x="3485" y="3496"/>
                    <a:pt x="3959" y="3496"/>
                  </a:cubicBezTo>
                  <a:cubicBezTo>
                    <a:pt x="4111" y="3496"/>
                    <a:pt x="4261" y="3495"/>
                    <a:pt x="4409" y="3491"/>
                  </a:cubicBezTo>
                  <a:cubicBezTo>
                    <a:pt x="4654" y="3484"/>
                    <a:pt x="4900" y="3470"/>
                    <a:pt x="5138" y="3456"/>
                  </a:cubicBezTo>
                  <a:cubicBezTo>
                    <a:pt x="6189" y="3386"/>
                    <a:pt x="7121" y="3232"/>
                    <a:pt x="7885" y="3064"/>
                  </a:cubicBezTo>
                  <a:cubicBezTo>
                    <a:pt x="8663" y="2881"/>
                    <a:pt x="9280" y="2685"/>
                    <a:pt x="9700" y="2531"/>
                  </a:cubicBezTo>
                  <a:cubicBezTo>
                    <a:pt x="9511" y="1333"/>
                    <a:pt x="9294" y="555"/>
                    <a:pt x="90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1652775" y="1769400"/>
              <a:ext cx="15800" cy="118825"/>
            </a:xfrm>
            <a:custGeom>
              <a:avLst/>
              <a:gdLst/>
              <a:ahLst/>
              <a:cxnLst/>
              <a:rect l="l" t="t" r="r" b="b"/>
              <a:pathLst>
                <a:path w="632" h="4753" extrusionOk="0">
                  <a:moveTo>
                    <a:pt x="540" y="1"/>
                  </a:moveTo>
                  <a:cubicBezTo>
                    <a:pt x="498" y="1"/>
                    <a:pt x="463" y="36"/>
                    <a:pt x="456" y="78"/>
                  </a:cubicBezTo>
                  <a:cubicBezTo>
                    <a:pt x="330" y="1227"/>
                    <a:pt x="148" y="2972"/>
                    <a:pt x="1" y="4753"/>
                  </a:cubicBezTo>
                  <a:lnTo>
                    <a:pt x="176" y="4753"/>
                  </a:lnTo>
                  <a:cubicBezTo>
                    <a:pt x="323" y="2979"/>
                    <a:pt x="505" y="1241"/>
                    <a:pt x="631" y="99"/>
                  </a:cubicBezTo>
                  <a:cubicBezTo>
                    <a:pt x="631" y="50"/>
                    <a:pt x="596" y="1"/>
                    <a:pt x="54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1603550" y="1055450"/>
              <a:ext cx="173125" cy="104250"/>
            </a:xfrm>
            <a:custGeom>
              <a:avLst/>
              <a:gdLst/>
              <a:ahLst/>
              <a:cxnLst/>
              <a:rect l="l" t="t" r="r" b="b"/>
              <a:pathLst>
                <a:path w="6925" h="4170" extrusionOk="0">
                  <a:moveTo>
                    <a:pt x="3280" y="0"/>
                  </a:moveTo>
                  <a:cubicBezTo>
                    <a:pt x="1771" y="0"/>
                    <a:pt x="600" y="939"/>
                    <a:pt x="337" y="2018"/>
                  </a:cubicBezTo>
                  <a:cubicBezTo>
                    <a:pt x="0" y="3419"/>
                    <a:pt x="953" y="4169"/>
                    <a:pt x="953" y="4169"/>
                  </a:cubicBezTo>
                  <a:lnTo>
                    <a:pt x="6189" y="3854"/>
                  </a:lnTo>
                  <a:cubicBezTo>
                    <a:pt x="6189" y="3854"/>
                    <a:pt x="6925" y="1142"/>
                    <a:pt x="4745" y="287"/>
                  </a:cubicBezTo>
                  <a:cubicBezTo>
                    <a:pt x="4236" y="88"/>
                    <a:pt x="3742" y="0"/>
                    <a:pt x="328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1653650" y="1229575"/>
              <a:ext cx="62400" cy="60000"/>
            </a:xfrm>
            <a:custGeom>
              <a:avLst/>
              <a:gdLst/>
              <a:ahLst/>
              <a:cxnLst/>
              <a:rect l="l" t="t" r="r" b="b"/>
              <a:pathLst>
                <a:path w="2496" h="2400" extrusionOk="0">
                  <a:moveTo>
                    <a:pt x="127" y="1"/>
                  </a:moveTo>
                  <a:lnTo>
                    <a:pt x="57" y="1129"/>
                  </a:lnTo>
                  <a:lnTo>
                    <a:pt x="50" y="1290"/>
                  </a:lnTo>
                  <a:lnTo>
                    <a:pt x="1" y="2026"/>
                  </a:lnTo>
                  <a:cubicBezTo>
                    <a:pt x="461" y="2269"/>
                    <a:pt x="975" y="2399"/>
                    <a:pt x="1469" y="2399"/>
                  </a:cubicBezTo>
                  <a:cubicBezTo>
                    <a:pt x="1832" y="2399"/>
                    <a:pt x="2184" y="2329"/>
                    <a:pt x="2496" y="2180"/>
                  </a:cubicBezTo>
                  <a:lnTo>
                    <a:pt x="2461" y="975"/>
                  </a:lnTo>
                  <a:lnTo>
                    <a:pt x="2461" y="863"/>
                  </a:lnTo>
                  <a:lnTo>
                    <a:pt x="2440" y="358"/>
                  </a:lnTo>
                  <a:lnTo>
                    <a:pt x="2447" y="267"/>
                  </a:lnTo>
                  <a:lnTo>
                    <a:pt x="2447" y="267"/>
                  </a:lnTo>
                  <a:lnTo>
                    <a:pt x="2173" y="27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1655050" y="1229575"/>
              <a:ext cx="60125" cy="29025"/>
            </a:xfrm>
            <a:custGeom>
              <a:avLst/>
              <a:gdLst/>
              <a:ahLst/>
              <a:cxnLst/>
              <a:rect l="l" t="t" r="r" b="b"/>
              <a:pathLst>
                <a:path w="2405" h="1161" extrusionOk="0">
                  <a:moveTo>
                    <a:pt x="71" y="1"/>
                  </a:moveTo>
                  <a:lnTo>
                    <a:pt x="1" y="1129"/>
                  </a:lnTo>
                  <a:cubicBezTo>
                    <a:pt x="178" y="1149"/>
                    <a:pt x="386" y="1161"/>
                    <a:pt x="607" y="1161"/>
                  </a:cubicBezTo>
                  <a:cubicBezTo>
                    <a:pt x="1224" y="1161"/>
                    <a:pt x="1945" y="1074"/>
                    <a:pt x="2405" y="863"/>
                  </a:cubicBezTo>
                  <a:lnTo>
                    <a:pt x="2384" y="358"/>
                  </a:lnTo>
                  <a:lnTo>
                    <a:pt x="2391" y="267"/>
                  </a:lnTo>
                  <a:lnTo>
                    <a:pt x="2391" y="267"/>
                  </a:lnTo>
                  <a:lnTo>
                    <a:pt x="2117" y="27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1735125" y="1151075"/>
              <a:ext cx="31575" cy="41325"/>
            </a:xfrm>
            <a:custGeom>
              <a:avLst/>
              <a:gdLst/>
              <a:ahLst/>
              <a:cxnLst/>
              <a:rect l="l" t="t" r="r" b="b"/>
              <a:pathLst>
                <a:path w="1263" h="1653" extrusionOk="0">
                  <a:moveTo>
                    <a:pt x="724" y="1"/>
                  </a:moveTo>
                  <a:cubicBezTo>
                    <a:pt x="459" y="1"/>
                    <a:pt x="190" y="127"/>
                    <a:pt x="190" y="127"/>
                  </a:cubicBezTo>
                  <a:lnTo>
                    <a:pt x="1" y="1613"/>
                  </a:lnTo>
                  <a:cubicBezTo>
                    <a:pt x="50" y="1627"/>
                    <a:pt x="168" y="1653"/>
                    <a:pt x="312" y="1653"/>
                  </a:cubicBezTo>
                  <a:cubicBezTo>
                    <a:pt x="662" y="1653"/>
                    <a:pt x="1167" y="1502"/>
                    <a:pt x="1227" y="674"/>
                  </a:cubicBezTo>
                  <a:cubicBezTo>
                    <a:pt x="1263" y="134"/>
                    <a:pt x="996" y="1"/>
                    <a:pt x="724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1752300" y="1184200"/>
              <a:ext cx="2300" cy="46275"/>
            </a:xfrm>
            <a:custGeom>
              <a:avLst/>
              <a:gdLst/>
              <a:ahLst/>
              <a:cxnLst/>
              <a:rect l="l" t="t" r="r" b="b"/>
              <a:pathLst>
                <a:path w="92" h="1851" extrusionOk="0">
                  <a:moveTo>
                    <a:pt x="42" y="1"/>
                  </a:moveTo>
                  <a:cubicBezTo>
                    <a:pt x="21" y="1"/>
                    <a:pt x="0" y="22"/>
                    <a:pt x="0" y="43"/>
                  </a:cubicBezTo>
                  <a:lnTo>
                    <a:pt x="0" y="1802"/>
                  </a:lnTo>
                  <a:cubicBezTo>
                    <a:pt x="0" y="1830"/>
                    <a:pt x="21" y="1851"/>
                    <a:pt x="42" y="1851"/>
                  </a:cubicBezTo>
                  <a:cubicBezTo>
                    <a:pt x="70" y="1851"/>
                    <a:pt x="91" y="1830"/>
                    <a:pt x="91" y="1802"/>
                  </a:cubicBezTo>
                  <a:lnTo>
                    <a:pt x="91" y="43"/>
                  </a:lnTo>
                  <a:cubicBezTo>
                    <a:pt x="91" y="22"/>
                    <a:pt x="70" y="1"/>
                    <a:pt x="4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1748800" y="11985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2"/>
                  </a:cubicBezTo>
                  <a:cubicBezTo>
                    <a:pt x="372" y="84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1748800" y="1210825"/>
              <a:ext cx="9300" cy="9325"/>
            </a:xfrm>
            <a:custGeom>
              <a:avLst/>
              <a:gdLst/>
              <a:ahLst/>
              <a:cxnLst/>
              <a:rect l="l" t="t" r="r" b="b"/>
              <a:pathLst>
                <a:path w="372" h="373" extrusionOk="0">
                  <a:moveTo>
                    <a:pt x="182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1748800" y="12232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5"/>
                    <a:pt x="0" y="183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5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1745475" y="1160075"/>
              <a:ext cx="12975" cy="21000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451" y="0"/>
                  </a:moveTo>
                  <a:cubicBezTo>
                    <a:pt x="438" y="0"/>
                    <a:pt x="425" y="4"/>
                    <a:pt x="414" y="12"/>
                  </a:cubicBezTo>
                  <a:cubicBezTo>
                    <a:pt x="399" y="19"/>
                    <a:pt x="56" y="251"/>
                    <a:pt x="0" y="769"/>
                  </a:cubicBezTo>
                  <a:cubicBezTo>
                    <a:pt x="0" y="804"/>
                    <a:pt x="21" y="832"/>
                    <a:pt x="56" y="839"/>
                  </a:cubicBezTo>
                  <a:lnTo>
                    <a:pt x="63" y="839"/>
                  </a:lnTo>
                  <a:cubicBezTo>
                    <a:pt x="98" y="839"/>
                    <a:pt x="126" y="811"/>
                    <a:pt x="126" y="776"/>
                  </a:cubicBezTo>
                  <a:cubicBezTo>
                    <a:pt x="175" y="321"/>
                    <a:pt x="470" y="125"/>
                    <a:pt x="484" y="118"/>
                  </a:cubicBezTo>
                  <a:cubicBezTo>
                    <a:pt x="512" y="97"/>
                    <a:pt x="519" y="61"/>
                    <a:pt x="505" y="26"/>
                  </a:cubicBezTo>
                  <a:cubicBezTo>
                    <a:pt x="492" y="9"/>
                    <a:pt x="471" y="0"/>
                    <a:pt x="45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1748450" y="1167850"/>
              <a:ext cx="10175" cy="6400"/>
            </a:xfrm>
            <a:custGeom>
              <a:avLst/>
              <a:gdLst/>
              <a:ahLst/>
              <a:cxnLst/>
              <a:rect l="l" t="t" r="r" b="b"/>
              <a:pathLst>
                <a:path w="407" h="256" extrusionOk="0">
                  <a:moveTo>
                    <a:pt x="89" y="1"/>
                  </a:moveTo>
                  <a:cubicBezTo>
                    <a:pt x="78" y="1"/>
                    <a:pt x="67" y="1"/>
                    <a:pt x="56" y="3"/>
                  </a:cubicBezTo>
                  <a:cubicBezTo>
                    <a:pt x="21" y="10"/>
                    <a:pt x="0" y="45"/>
                    <a:pt x="0" y="80"/>
                  </a:cubicBezTo>
                  <a:cubicBezTo>
                    <a:pt x="6" y="110"/>
                    <a:pt x="28" y="130"/>
                    <a:pt x="57" y="130"/>
                  </a:cubicBezTo>
                  <a:cubicBezTo>
                    <a:pt x="61" y="130"/>
                    <a:pt x="66" y="130"/>
                    <a:pt x="70" y="129"/>
                  </a:cubicBezTo>
                  <a:cubicBezTo>
                    <a:pt x="77" y="128"/>
                    <a:pt x="83" y="128"/>
                    <a:pt x="90" y="128"/>
                  </a:cubicBezTo>
                  <a:cubicBezTo>
                    <a:pt x="194" y="128"/>
                    <a:pt x="280" y="227"/>
                    <a:pt x="280" y="234"/>
                  </a:cubicBezTo>
                  <a:cubicBezTo>
                    <a:pt x="295" y="248"/>
                    <a:pt x="316" y="255"/>
                    <a:pt x="330" y="255"/>
                  </a:cubicBezTo>
                  <a:cubicBezTo>
                    <a:pt x="344" y="255"/>
                    <a:pt x="365" y="248"/>
                    <a:pt x="372" y="241"/>
                  </a:cubicBezTo>
                  <a:cubicBezTo>
                    <a:pt x="400" y="220"/>
                    <a:pt x="407" y="178"/>
                    <a:pt x="379" y="150"/>
                  </a:cubicBezTo>
                  <a:cubicBezTo>
                    <a:pt x="379" y="143"/>
                    <a:pt x="255" y="1"/>
                    <a:pt x="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1624750" y="1089475"/>
              <a:ext cx="133000" cy="158850"/>
            </a:xfrm>
            <a:custGeom>
              <a:avLst/>
              <a:gdLst/>
              <a:ahLst/>
              <a:cxnLst/>
              <a:rect l="l" t="t" r="r" b="b"/>
              <a:pathLst>
                <a:path w="5320" h="6354" extrusionOk="0">
                  <a:moveTo>
                    <a:pt x="2875" y="0"/>
                  </a:moveTo>
                  <a:cubicBezTo>
                    <a:pt x="1890" y="0"/>
                    <a:pt x="564" y="107"/>
                    <a:pt x="56" y="1189"/>
                  </a:cubicBezTo>
                  <a:cubicBezTo>
                    <a:pt x="56" y="1189"/>
                    <a:pt x="0" y="3040"/>
                    <a:pt x="344" y="4280"/>
                  </a:cubicBezTo>
                  <a:cubicBezTo>
                    <a:pt x="358" y="4322"/>
                    <a:pt x="365" y="4357"/>
                    <a:pt x="379" y="4399"/>
                  </a:cubicBezTo>
                  <a:cubicBezTo>
                    <a:pt x="463" y="4673"/>
                    <a:pt x="589" y="4904"/>
                    <a:pt x="701" y="5086"/>
                  </a:cubicBezTo>
                  <a:cubicBezTo>
                    <a:pt x="1250" y="5976"/>
                    <a:pt x="2063" y="6354"/>
                    <a:pt x="2830" y="6354"/>
                  </a:cubicBezTo>
                  <a:cubicBezTo>
                    <a:pt x="3042" y="6354"/>
                    <a:pt x="3250" y="6325"/>
                    <a:pt x="3448" y="6271"/>
                  </a:cubicBezTo>
                  <a:cubicBezTo>
                    <a:pt x="4289" y="6046"/>
                    <a:pt x="5214" y="4224"/>
                    <a:pt x="5271" y="2276"/>
                  </a:cubicBezTo>
                  <a:cubicBezTo>
                    <a:pt x="5320" y="348"/>
                    <a:pt x="4289" y="19"/>
                    <a:pt x="3315" y="5"/>
                  </a:cubicBezTo>
                  <a:cubicBezTo>
                    <a:pt x="3180" y="3"/>
                    <a:pt x="3032" y="0"/>
                    <a:pt x="2875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1719175" y="1156350"/>
              <a:ext cx="14575" cy="16500"/>
            </a:xfrm>
            <a:custGeom>
              <a:avLst/>
              <a:gdLst/>
              <a:ahLst/>
              <a:cxnLst/>
              <a:rect l="l" t="t" r="r" b="b"/>
              <a:pathLst>
                <a:path w="583" h="660" extrusionOk="0">
                  <a:moveTo>
                    <a:pt x="190" y="0"/>
                  </a:moveTo>
                  <a:cubicBezTo>
                    <a:pt x="92" y="0"/>
                    <a:pt x="8" y="147"/>
                    <a:pt x="8" y="330"/>
                  </a:cubicBezTo>
                  <a:cubicBezTo>
                    <a:pt x="1" y="512"/>
                    <a:pt x="85" y="659"/>
                    <a:pt x="190" y="659"/>
                  </a:cubicBezTo>
                  <a:cubicBezTo>
                    <a:pt x="192" y="659"/>
                    <a:pt x="194" y="659"/>
                    <a:pt x="196" y="659"/>
                  </a:cubicBezTo>
                  <a:cubicBezTo>
                    <a:pt x="292" y="659"/>
                    <a:pt x="372" y="508"/>
                    <a:pt x="372" y="330"/>
                  </a:cubicBezTo>
                  <a:cubicBezTo>
                    <a:pt x="372" y="260"/>
                    <a:pt x="365" y="196"/>
                    <a:pt x="344" y="140"/>
                  </a:cubicBezTo>
                  <a:lnTo>
                    <a:pt x="344" y="140"/>
                  </a:lnTo>
                  <a:cubicBezTo>
                    <a:pt x="350" y="141"/>
                    <a:pt x="355" y="141"/>
                    <a:pt x="360" y="141"/>
                  </a:cubicBezTo>
                  <a:cubicBezTo>
                    <a:pt x="530" y="141"/>
                    <a:pt x="582" y="35"/>
                    <a:pt x="582" y="35"/>
                  </a:cubicBezTo>
                  <a:lnTo>
                    <a:pt x="582" y="35"/>
                  </a:lnTo>
                  <a:cubicBezTo>
                    <a:pt x="560" y="38"/>
                    <a:pt x="536" y="39"/>
                    <a:pt x="511" y="39"/>
                  </a:cubicBezTo>
                  <a:cubicBezTo>
                    <a:pt x="407" y="39"/>
                    <a:pt x="294" y="19"/>
                    <a:pt x="232" y="7"/>
                  </a:cubicBezTo>
                  <a:cubicBezTo>
                    <a:pt x="211" y="7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1723900" y="115635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1" y="0"/>
                  </a:moveTo>
                  <a:cubicBezTo>
                    <a:pt x="1" y="0"/>
                    <a:pt x="15" y="7"/>
                    <a:pt x="43" y="7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1724975" y="1179100"/>
              <a:ext cx="25600" cy="10200"/>
            </a:xfrm>
            <a:custGeom>
              <a:avLst/>
              <a:gdLst/>
              <a:ahLst/>
              <a:cxnLst/>
              <a:rect l="l" t="t" r="r" b="b"/>
              <a:pathLst>
                <a:path w="1024" h="408" extrusionOk="0">
                  <a:moveTo>
                    <a:pt x="542" y="1"/>
                  </a:moveTo>
                  <a:cubicBezTo>
                    <a:pt x="532" y="1"/>
                    <a:pt x="522" y="1"/>
                    <a:pt x="512" y="1"/>
                  </a:cubicBezTo>
                  <a:cubicBezTo>
                    <a:pt x="231" y="1"/>
                    <a:pt x="0" y="92"/>
                    <a:pt x="0" y="205"/>
                  </a:cubicBezTo>
                  <a:cubicBezTo>
                    <a:pt x="0" y="317"/>
                    <a:pt x="231" y="408"/>
                    <a:pt x="512" y="408"/>
                  </a:cubicBezTo>
                  <a:cubicBezTo>
                    <a:pt x="792" y="401"/>
                    <a:pt x="1023" y="310"/>
                    <a:pt x="1016" y="198"/>
                  </a:cubicBezTo>
                  <a:cubicBezTo>
                    <a:pt x="1016" y="89"/>
                    <a:pt x="808" y="1"/>
                    <a:pt x="54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1647875" y="1179650"/>
              <a:ext cx="25600" cy="10175"/>
            </a:xfrm>
            <a:custGeom>
              <a:avLst/>
              <a:gdLst/>
              <a:ahLst/>
              <a:cxnLst/>
              <a:rect l="l" t="t" r="r" b="b"/>
              <a:pathLst>
                <a:path w="1024" h="407" extrusionOk="0">
                  <a:moveTo>
                    <a:pt x="512" y="0"/>
                  </a:moveTo>
                  <a:cubicBezTo>
                    <a:pt x="232" y="0"/>
                    <a:pt x="0" y="91"/>
                    <a:pt x="0" y="204"/>
                  </a:cubicBezTo>
                  <a:cubicBezTo>
                    <a:pt x="7" y="316"/>
                    <a:pt x="232" y="407"/>
                    <a:pt x="512" y="407"/>
                  </a:cubicBezTo>
                  <a:cubicBezTo>
                    <a:pt x="792" y="400"/>
                    <a:pt x="1024" y="309"/>
                    <a:pt x="1024" y="197"/>
                  </a:cubicBezTo>
                  <a:cubicBezTo>
                    <a:pt x="1024" y="84"/>
                    <a:pt x="792" y="0"/>
                    <a:pt x="51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1599825" y="1150650"/>
              <a:ext cx="34400" cy="46300"/>
            </a:xfrm>
            <a:custGeom>
              <a:avLst/>
              <a:gdLst/>
              <a:ahLst/>
              <a:cxnLst/>
              <a:rect l="l" t="t" r="r" b="b"/>
              <a:pathLst>
                <a:path w="1376" h="1852" extrusionOk="0">
                  <a:moveTo>
                    <a:pt x="669" y="1"/>
                  </a:moveTo>
                  <a:cubicBezTo>
                    <a:pt x="480" y="1"/>
                    <a:pt x="314" y="87"/>
                    <a:pt x="233" y="326"/>
                  </a:cubicBezTo>
                  <a:cubicBezTo>
                    <a:pt x="1" y="1050"/>
                    <a:pt x="648" y="1852"/>
                    <a:pt x="1194" y="1852"/>
                  </a:cubicBezTo>
                  <a:cubicBezTo>
                    <a:pt x="1256" y="1852"/>
                    <a:pt x="1317" y="1841"/>
                    <a:pt x="1376" y="1819"/>
                  </a:cubicBezTo>
                  <a:lnTo>
                    <a:pt x="1369" y="502"/>
                  </a:lnTo>
                  <a:cubicBezTo>
                    <a:pt x="1369" y="347"/>
                    <a:pt x="1285" y="207"/>
                    <a:pt x="1144" y="137"/>
                  </a:cubicBezTo>
                  <a:cubicBezTo>
                    <a:pt x="993" y="58"/>
                    <a:pt x="824" y="1"/>
                    <a:pt x="669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1621225" y="1186825"/>
              <a:ext cx="2500" cy="46275"/>
            </a:xfrm>
            <a:custGeom>
              <a:avLst/>
              <a:gdLst/>
              <a:ahLst/>
              <a:cxnLst/>
              <a:rect l="l" t="t" r="r" b="b"/>
              <a:pathLst>
                <a:path w="100" h="1851" extrusionOk="0">
                  <a:moveTo>
                    <a:pt x="50" y="1"/>
                  </a:moveTo>
                  <a:cubicBezTo>
                    <a:pt x="22" y="1"/>
                    <a:pt x="1" y="22"/>
                    <a:pt x="1" y="43"/>
                  </a:cubicBezTo>
                  <a:lnTo>
                    <a:pt x="1" y="1809"/>
                  </a:lnTo>
                  <a:cubicBezTo>
                    <a:pt x="1" y="1830"/>
                    <a:pt x="22" y="1851"/>
                    <a:pt x="50" y="1851"/>
                  </a:cubicBezTo>
                  <a:cubicBezTo>
                    <a:pt x="78" y="1851"/>
                    <a:pt x="99" y="1830"/>
                    <a:pt x="99" y="1809"/>
                  </a:cubicBezTo>
                  <a:lnTo>
                    <a:pt x="99" y="43"/>
                  </a:lnTo>
                  <a:cubicBezTo>
                    <a:pt x="99" y="22"/>
                    <a:pt x="78" y="1"/>
                    <a:pt x="50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1617900" y="1201200"/>
              <a:ext cx="9325" cy="9300"/>
            </a:xfrm>
            <a:custGeom>
              <a:avLst/>
              <a:gdLst/>
              <a:ahLst/>
              <a:cxnLst/>
              <a:rect l="l" t="t" r="r" b="b"/>
              <a:pathLst>
                <a:path w="373" h="372" extrusionOk="0">
                  <a:moveTo>
                    <a:pt x="183" y="0"/>
                  </a:moveTo>
                  <a:cubicBezTo>
                    <a:pt x="85" y="0"/>
                    <a:pt x="1" y="84"/>
                    <a:pt x="1" y="183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4"/>
                    <a:pt x="288" y="0"/>
                    <a:pt x="183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1617900" y="1213625"/>
              <a:ext cx="9325" cy="9150"/>
            </a:xfrm>
            <a:custGeom>
              <a:avLst/>
              <a:gdLst/>
              <a:ahLst/>
              <a:cxnLst/>
              <a:rect l="l" t="t" r="r" b="b"/>
              <a:pathLst>
                <a:path w="373" h="366" extrusionOk="0">
                  <a:moveTo>
                    <a:pt x="183" y="1"/>
                  </a:moveTo>
                  <a:cubicBezTo>
                    <a:pt x="85" y="1"/>
                    <a:pt x="1" y="78"/>
                    <a:pt x="1" y="183"/>
                  </a:cubicBezTo>
                  <a:cubicBezTo>
                    <a:pt x="1" y="288"/>
                    <a:pt x="85" y="365"/>
                    <a:pt x="183" y="365"/>
                  </a:cubicBezTo>
                  <a:cubicBezTo>
                    <a:pt x="288" y="365"/>
                    <a:pt x="372" y="288"/>
                    <a:pt x="372" y="183"/>
                  </a:cubicBezTo>
                  <a:cubicBezTo>
                    <a:pt x="372" y="78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1617900" y="12259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83" y="1"/>
                  </a:moveTo>
                  <a:cubicBezTo>
                    <a:pt x="85" y="1"/>
                    <a:pt x="1" y="85"/>
                    <a:pt x="1" y="190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1633325" y="1191175"/>
              <a:ext cx="8975" cy="8300"/>
            </a:xfrm>
            <a:custGeom>
              <a:avLst/>
              <a:gdLst/>
              <a:ahLst/>
              <a:cxnLst/>
              <a:rect l="l" t="t" r="r" b="b"/>
              <a:pathLst>
                <a:path w="359" h="332" extrusionOk="0">
                  <a:moveTo>
                    <a:pt x="298" y="0"/>
                  </a:moveTo>
                  <a:cubicBezTo>
                    <a:pt x="284" y="0"/>
                    <a:pt x="270" y="5"/>
                    <a:pt x="260" y="16"/>
                  </a:cubicBezTo>
                  <a:cubicBezTo>
                    <a:pt x="253" y="30"/>
                    <a:pt x="239" y="44"/>
                    <a:pt x="225" y="58"/>
                  </a:cubicBezTo>
                  <a:cubicBezTo>
                    <a:pt x="197" y="93"/>
                    <a:pt x="162" y="121"/>
                    <a:pt x="127" y="142"/>
                  </a:cubicBezTo>
                  <a:cubicBezTo>
                    <a:pt x="85" y="170"/>
                    <a:pt x="43" y="191"/>
                    <a:pt x="1" y="212"/>
                  </a:cubicBezTo>
                  <a:cubicBezTo>
                    <a:pt x="8" y="254"/>
                    <a:pt x="22" y="289"/>
                    <a:pt x="36" y="331"/>
                  </a:cubicBezTo>
                  <a:cubicBezTo>
                    <a:pt x="92" y="303"/>
                    <a:pt x="155" y="268"/>
                    <a:pt x="218" y="226"/>
                  </a:cubicBezTo>
                  <a:cubicBezTo>
                    <a:pt x="246" y="198"/>
                    <a:pt x="281" y="170"/>
                    <a:pt x="309" y="135"/>
                  </a:cubicBezTo>
                  <a:cubicBezTo>
                    <a:pt x="316" y="128"/>
                    <a:pt x="330" y="114"/>
                    <a:pt x="337" y="100"/>
                  </a:cubicBezTo>
                  <a:cubicBezTo>
                    <a:pt x="358" y="79"/>
                    <a:pt x="358" y="37"/>
                    <a:pt x="337" y="16"/>
                  </a:cubicBezTo>
                  <a:cubicBezTo>
                    <a:pt x="326" y="5"/>
                    <a:pt x="312" y="0"/>
                    <a:pt x="29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1612475" y="1161350"/>
              <a:ext cx="14925" cy="22700"/>
            </a:xfrm>
            <a:custGeom>
              <a:avLst/>
              <a:gdLst/>
              <a:ahLst/>
              <a:cxnLst/>
              <a:rect l="l" t="t" r="r" b="b"/>
              <a:pathLst>
                <a:path w="597" h="908" extrusionOk="0">
                  <a:moveTo>
                    <a:pt x="71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60"/>
                    <a:pt x="8" y="102"/>
                    <a:pt x="36" y="123"/>
                  </a:cubicBezTo>
                  <a:cubicBezTo>
                    <a:pt x="43" y="123"/>
                    <a:pt x="400" y="340"/>
                    <a:pt x="463" y="851"/>
                  </a:cubicBezTo>
                  <a:cubicBezTo>
                    <a:pt x="470" y="887"/>
                    <a:pt x="498" y="908"/>
                    <a:pt x="526" y="908"/>
                  </a:cubicBezTo>
                  <a:lnTo>
                    <a:pt x="540" y="908"/>
                  </a:lnTo>
                  <a:cubicBezTo>
                    <a:pt x="575" y="901"/>
                    <a:pt x="596" y="873"/>
                    <a:pt x="596" y="837"/>
                  </a:cubicBezTo>
                  <a:cubicBezTo>
                    <a:pt x="519" y="263"/>
                    <a:pt x="120" y="17"/>
                    <a:pt x="106" y="10"/>
                  </a:cubicBezTo>
                  <a:cubicBezTo>
                    <a:pt x="94" y="3"/>
                    <a:pt x="82" y="0"/>
                    <a:pt x="7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1612475" y="1169925"/>
              <a:ext cx="11425" cy="6775"/>
            </a:xfrm>
            <a:custGeom>
              <a:avLst/>
              <a:gdLst/>
              <a:ahLst/>
              <a:cxnLst/>
              <a:rect l="l" t="t" r="r" b="b"/>
              <a:pathLst>
                <a:path w="457" h="271" extrusionOk="0">
                  <a:moveTo>
                    <a:pt x="350" y="1"/>
                  </a:moveTo>
                  <a:cubicBezTo>
                    <a:pt x="168" y="1"/>
                    <a:pt x="28" y="159"/>
                    <a:pt x="22" y="165"/>
                  </a:cubicBezTo>
                  <a:cubicBezTo>
                    <a:pt x="1" y="193"/>
                    <a:pt x="8" y="235"/>
                    <a:pt x="29" y="256"/>
                  </a:cubicBezTo>
                  <a:cubicBezTo>
                    <a:pt x="43" y="263"/>
                    <a:pt x="57" y="270"/>
                    <a:pt x="71" y="270"/>
                  </a:cubicBezTo>
                  <a:cubicBezTo>
                    <a:pt x="92" y="270"/>
                    <a:pt x="113" y="263"/>
                    <a:pt x="120" y="249"/>
                  </a:cubicBezTo>
                  <a:cubicBezTo>
                    <a:pt x="120" y="249"/>
                    <a:pt x="227" y="129"/>
                    <a:pt x="358" y="129"/>
                  </a:cubicBezTo>
                  <a:cubicBezTo>
                    <a:pt x="365" y="129"/>
                    <a:pt x="372" y="129"/>
                    <a:pt x="379" y="130"/>
                  </a:cubicBezTo>
                  <a:cubicBezTo>
                    <a:pt x="383" y="131"/>
                    <a:pt x="386" y="131"/>
                    <a:pt x="390" y="131"/>
                  </a:cubicBezTo>
                  <a:cubicBezTo>
                    <a:pt x="420" y="131"/>
                    <a:pt x="443" y="105"/>
                    <a:pt x="449" y="74"/>
                  </a:cubicBezTo>
                  <a:cubicBezTo>
                    <a:pt x="456" y="39"/>
                    <a:pt x="428" y="4"/>
                    <a:pt x="393" y="4"/>
                  </a:cubicBezTo>
                  <a:cubicBezTo>
                    <a:pt x="379" y="2"/>
                    <a:pt x="364" y="1"/>
                    <a:pt x="35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1701650" y="1162475"/>
              <a:ext cx="12825" cy="29975"/>
            </a:xfrm>
            <a:custGeom>
              <a:avLst/>
              <a:gdLst/>
              <a:ahLst/>
              <a:cxnLst/>
              <a:rect l="l" t="t" r="r" b="b"/>
              <a:pathLst>
                <a:path w="513" h="1199" extrusionOk="0">
                  <a:moveTo>
                    <a:pt x="190" y="1"/>
                  </a:moveTo>
                  <a:lnTo>
                    <a:pt x="71" y="43"/>
                  </a:lnTo>
                  <a:cubicBezTo>
                    <a:pt x="71" y="43"/>
                    <a:pt x="295" y="680"/>
                    <a:pt x="344" y="821"/>
                  </a:cubicBezTo>
                  <a:cubicBezTo>
                    <a:pt x="323" y="863"/>
                    <a:pt x="183" y="982"/>
                    <a:pt x="36" y="1080"/>
                  </a:cubicBezTo>
                  <a:cubicBezTo>
                    <a:pt x="8" y="1101"/>
                    <a:pt x="1" y="1143"/>
                    <a:pt x="22" y="1171"/>
                  </a:cubicBezTo>
                  <a:cubicBezTo>
                    <a:pt x="36" y="1185"/>
                    <a:pt x="57" y="1199"/>
                    <a:pt x="78" y="1199"/>
                  </a:cubicBezTo>
                  <a:cubicBezTo>
                    <a:pt x="85" y="1199"/>
                    <a:pt x="99" y="1192"/>
                    <a:pt x="113" y="1185"/>
                  </a:cubicBezTo>
                  <a:cubicBezTo>
                    <a:pt x="513" y="919"/>
                    <a:pt x="477" y="821"/>
                    <a:pt x="463" y="792"/>
                  </a:cubicBezTo>
                  <a:cubicBezTo>
                    <a:pt x="428" y="673"/>
                    <a:pt x="190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1664350" y="1156350"/>
              <a:ext cx="14550" cy="16500"/>
            </a:xfrm>
            <a:custGeom>
              <a:avLst/>
              <a:gdLst/>
              <a:ahLst/>
              <a:cxnLst/>
              <a:rect l="l" t="t" r="r" b="b"/>
              <a:pathLst>
                <a:path w="582" h="660" extrusionOk="0">
                  <a:moveTo>
                    <a:pt x="393" y="0"/>
                  </a:moveTo>
                  <a:cubicBezTo>
                    <a:pt x="393" y="0"/>
                    <a:pt x="379" y="7"/>
                    <a:pt x="351" y="7"/>
                  </a:cubicBezTo>
                  <a:cubicBezTo>
                    <a:pt x="288" y="19"/>
                    <a:pt x="175" y="39"/>
                    <a:pt x="71" y="39"/>
                  </a:cubicBezTo>
                  <a:cubicBezTo>
                    <a:pt x="47" y="39"/>
                    <a:pt x="23" y="38"/>
                    <a:pt x="0" y="35"/>
                  </a:cubicBezTo>
                  <a:lnTo>
                    <a:pt x="0" y="35"/>
                  </a:lnTo>
                  <a:cubicBezTo>
                    <a:pt x="0" y="35"/>
                    <a:pt x="59" y="141"/>
                    <a:pt x="229" y="141"/>
                  </a:cubicBezTo>
                  <a:cubicBezTo>
                    <a:pt x="234" y="141"/>
                    <a:pt x="240" y="141"/>
                    <a:pt x="245" y="140"/>
                  </a:cubicBezTo>
                  <a:lnTo>
                    <a:pt x="245" y="140"/>
                  </a:lnTo>
                  <a:cubicBezTo>
                    <a:pt x="224" y="196"/>
                    <a:pt x="210" y="260"/>
                    <a:pt x="210" y="330"/>
                  </a:cubicBezTo>
                  <a:cubicBezTo>
                    <a:pt x="210" y="508"/>
                    <a:pt x="291" y="659"/>
                    <a:pt x="393" y="659"/>
                  </a:cubicBezTo>
                  <a:cubicBezTo>
                    <a:pt x="395" y="659"/>
                    <a:pt x="397" y="659"/>
                    <a:pt x="400" y="659"/>
                  </a:cubicBezTo>
                  <a:cubicBezTo>
                    <a:pt x="498" y="659"/>
                    <a:pt x="582" y="512"/>
                    <a:pt x="582" y="330"/>
                  </a:cubicBezTo>
                  <a:cubicBezTo>
                    <a:pt x="582" y="147"/>
                    <a:pt x="498" y="0"/>
                    <a:pt x="39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1673100" y="1156350"/>
              <a:ext cx="1075" cy="200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cubicBezTo>
                    <a:pt x="29" y="0"/>
                    <a:pt x="15" y="7"/>
                    <a:pt x="1" y="7"/>
                  </a:cubicBezTo>
                  <a:cubicBezTo>
                    <a:pt x="29" y="7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1678875" y="1205050"/>
              <a:ext cx="47175" cy="17400"/>
            </a:xfrm>
            <a:custGeom>
              <a:avLst/>
              <a:gdLst/>
              <a:ahLst/>
              <a:cxnLst/>
              <a:rect l="l" t="t" r="r" b="b"/>
              <a:pathLst>
                <a:path w="1887" h="696" extrusionOk="0">
                  <a:moveTo>
                    <a:pt x="1886" y="1"/>
                  </a:moveTo>
                  <a:lnTo>
                    <a:pt x="1" y="15"/>
                  </a:lnTo>
                  <a:cubicBezTo>
                    <a:pt x="78" y="169"/>
                    <a:pt x="190" y="344"/>
                    <a:pt x="330" y="470"/>
                  </a:cubicBezTo>
                  <a:cubicBezTo>
                    <a:pt x="351" y="491"/>
                    <a:pt x="379" y="512"/>
                    <a:pt x="400" y="526"/>
                  </a:cubicBezTo>
                  <a:cubicBezTo>
                    <a:pt x="519" y="624"/>
                    <a:pt x="667" y="680"/>
                    <a:pt x="835" y="694"/>
                  </a:cubicBezTo>
                  <a:cubicBezTo>
                    <a:pt x="852" y="695"/>
                    <a:pt x="869" y="695"/>
                    <a:pt x="886" y="695"/>
                  </a:cubicBezTo>
                  <a:cubicBezTo>
                    <a:pt x="1066" y="695"/>
                    <a:pt x="1218" y="661"/>
                    <a:pt x="1346" y="603"/>
                  </a:cubicBezTo>
                  <a:cubicBezTo>
                    <a:pt x="1374" y="596"/>
                    <a:pt x="1395" y="582"/>
                    <a:pt x="1417" y="568"/>
                  </a:cubicBezTo>
                  <a:cubicBezTo>
                    <a:pt x="1662" y="435"/>
                    <a:pt x="1802" y="211"/>
                    <a:pt x="1886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1692200" y="1225950"/>
              <a:ext cx="20350" cy="5050"/>
            </a:xfrm>
            <a:custGeom>
              <a:avLst/>
              <a:gdLst/>
              <a:ahLst/>
              <a:cxnLst/>
              <a:rect l="l" t="t" r="r" b="b"/>
              <a:pathLst>
                <a:path w="814" h="202" extrusionOk="0">
                  <a:moveTo>
                    <a:pt x="740" y="0"/>
                  </a:moveTo>
                  <a:cubicBezTo>
                    <a:pt x="731" y="0"/>
                    <a:pt x="723" y="2"/>
                    <a:pt x="715" y="6"/>
                  </a:cubicBezTo>
                  <a:cubicBezTo>
                    <a:pt x="715" y="6"/>
                    <a:pt x="596" y="69"/>
                    <a:pt x="414" y="76"/>
                  </a:cubicBezTo>
                  <a:cubicBezTo>
                    <a:pt x="232" y="76"/>
                    <a:pt x="113" y="13"/>
                    <a:pt x="106" y="13"/>
                  </a:cubicBezTo>
                  <a:cubicBezTo>
                    <a:pt x="96" y="8"/>
                    <a:pt x="85" y="6"/>
                    <a:pt x="74" y="6"/>
                  </a:cubicBezTo>
                  <a:cubicBezTo>
                    <a:pt x="53" y="6"/>
                    <a:pt x="31" y="15"/>
                    <a:pt x="21" y="34"/>
                  </a:cubicBezTo>
                  <a:cubicBezTo>
                    <a:pt x="0" y="69"/>
                    <a:pt x="14" y="104"/>
                    <a:pt x="42" y="125"/>
                  </a:cubicBezTo>
                  <a:cubicBezTo>
                    <a:pt x="49" y="125"/>
                    <a:pt x="183" y="202"/>
                    <a:pt x="393" y="202"/>
                  </a:cubicBezTo>
                  <a:lnTo>
                    <a:pt x="414" y="202"/>
                  </a:lnTo>
                  <a:cubicBezTo>
                    <a:pt x="631" y="195"/>
                    <a:pt x="771" y="125"/>
                    <a:pt x="771" y="118"/>
                  </a:cubicBezTo>
                  <a:cubicBezTo>
                    <a:pt x="806" y="104"/>
                    <a:pt x="813" y="62"/>
                    <a:pt x="799" y="34"/>
                  </a:cubicBezTo>
                  <a:cubicBezTo>
                    <a:pt x="789" y="13"/>
                    <a:pt x="764" y="0"/>
                    <a:pt x="74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1711125" y="1142600"/>
              <a:ext cx="31900" cy="9400"/>
            </a:xfrm>
            <a:custGeom>
              <a:avLst/>
              <a:gdLst/>
              <a:ahLst/>
              <a:cxnLst/>
              <a:rect l="l" t="t" r="r" b="b"/>
              <a:pathLst>
                <a:path w="1276" h="376" extrusionOk="0">
                  <a:moveTo>
                    <a:pt x="568" y="0"/>
                  </a:moveTo>
                  <a:cubicBezTo>
                    <a:pt x="519" y="0"/>
                    <a:pt x="470" y="4"/>
                    <a:pt x="421" y="11"/>
                  </a:cubicBezTo>
                  <a:cubicBezTo>
                    <a:pt x="316" y="18"/>
                    <a:pt x="218" y="53"/>
                    <a:pt x="119" y="88"/>
                  </a:cubicBezTo>
                  <a:cubicBezTo>
                    <a:pt x="112" y="88"/>
                    <a:pt x="105" y="95"/>
                    <a:pt x="98" y="95"/>
                  </a:cubicBezTo>
                  <a:cubicBezTo>
                    <a:pt x="28" y="137"/>
                    <a:pt x="0" y="235"/>
                    <a:pt x="42" y="305"/>
                  </a:cubicBezTo>
                  <a:cubicBezTo>
                    <a:pt x="74" y="351"/>
                    <a:pt x="124" y="376"/>
                    <a:pt x="175" y="376"/>
                  </a:cubicBezTo>
                  <a:cubicBezTo>
                    <a:pt x="202" y="376"/>
                    <a:pt x="228" y="369"/>
                    <a:pt x="253" y="354"/>
                  </a:cubicBezTo>
                  <a:lnTo>
                    <a:pt x="260" y="347"/>
                  </a:lnTo>
                  <a:cubicBezTo>
                    <a:pt x="323" y="312"/>
                    <a:pt x="393" y="270"/>
                    <a:pt x="470" y="249"/>
                  </a:cubicBezTo>
                  <a:cubicBezTo>
                    <a:pt x="547" y="221"/>
                    <a:pt x="624" y="207"/>
                    <a:pt x="708" y="200"/>
                  </a:cubicBezTo>
                  <a:cubicBezTo>
                    <a:pt x="733" y="198"/>
                    <a:pt x="757" y="197"/>
                    <a:pt x="782" y="197"/>
                  </a:cubicBezTo>
                  <a:cubicBezTo>
                    <a:pt x="842" y="197"/>
                    <a:pt x="901" y="202"/>
                    <a:pt x="961" y="207"/>
                  </a:cubicBezTo>
                  <a:cubicBezTo>
                    <a:pt x="1045" y="221"/>
                    <a:pt x="1136" y="235"/>
                    <a:pt x="1213" y="263"/>
                  </a:cubicBezTo>
                  <a:lnTo>
                    <a:pt x="1220" y="263"/>
                  </a:lnTo>
                  <a:cubicBezTo>
                    <a:pt x="1224" y="265"/>
                    <a:pt x="1228" y="266"/>
                    <a:pt x="1232" y="266"/>
                  </a:cubicBezTo>
                  <a:cubicBezTo>
                    <a:pt x="1245" y="266"/>
                    <a:pt x="1259" y="259"/>
                    <a:pt x="1269" y="249"/>
                  </a:cubicBezTo>
                  <a:cubicBezTo>
                    <a:pt x="1276" y="228"/>
                    <a:pt x="1269" y="200"/>
                    <a:pt x="1255" y="193"/>
                  </a:cubicBezTo>
                  <a:cubicBezTo>
                    <a:pt x="1171" y="144"/>
                    <a:pt x="1087" y="102"/>
                    <a:pt x="996" y="74"/>
                  </a:cubicBezTo>
                  <a:cubicBezTo>
                    <a:pt x="904" y="46"/>
                    <a:pt x="813" y="25"/>
                    <a:pt x="715" y="11"/>
                  </a:cubicBezTo>
                  <a:cubicBezTo>
                    <a:pt x="666" y="4"/>
                    <a:pt x="617" y="0"/>
                    <a:pt x="56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1654525" y="1141625"/>
              <a:ext cx="35250" cy="11200"/>
            </a:xfrm>
            <a:custGeom>
              <a:avLst/>
              <a:gdLst/>
              <a:ahLst/>
              <a:cxnLst/>
              <a:rect l="l" t="t" r="r" b="b"/>
              <a:pathLst>
                <a:path w="1410" h="448" extrusionOk="0">
                  <a:moveTo>
                    <a:pt x="652" y="1"/>
                  </a:moveTo>
                  <a:cubicBezTo>
                    <a:pt x="547" y="1"/>
                    <a:pt x="442" y="8"/>
                    <a:pt x="337" y="29"/>
                  </a:cubicBezTo>
                  <a:cubicBezTo>
                    <a:pt x="225" y="50"/>
                    <a:pt x="127" y="78"/>
                    <a:pt x="29" y="127"/>
                  </a:cubicBezTo>
                  <a:cubicBezTo>
                    <a:pt x="8" y="134"/>
                    <a:pt x="1" y="155"/>
                    <a:pt x="1" y="169"/>
                  </a:cubicBezTo>
                  <a:cubicBezTo>
                    <a:pt x="8" y="190"/>
                    <a:pt x="29" y="204"/>
                    <a:pt x="50" y="204"/>
                  </a:cubicBezTo>
                  <a:lnTo>
                    <a:pt x="57" y="197"/>
                  </a:lnTo>
                  <a:cubicBezTo>
                    <a:pt x="148" y="176"/>
                    <a:pt x="246" y="169"/>
                    <a:pt x="344" y="162"/>
                  </a:cubicBezTo>
                  <a:cubicBezTo>
                    <a:pt x="449" y="162"/>
                    <a:pt x="540" y="169"/>
                    <a:pt x="638" y="190"/>
                  </a:cubicBezTo>
                  <a:cubicBezTo>
                    <a:pt x="729" y="204"/>
                    <a:pt x="821" y="232"/>
                    <a:pt x="912" y="267"/>
                  </a:cubicBezTo>
                  <a:cubicBezTo>
                    <a:pt x="996" y="302"/>
                    <a:pt x="1073" y="358"/>
                    <a:pt x="1143" y="414"/>
                  </a:cubicBezTo>
                  <a:lnTo>
                    <a:pt x="1150" y="414"/>
                  </a:lnTo>
                  <a:cubicBezTo>
                    <a:pt x="1157" y="421"/>
                    <a:pt x="1164" y="428"/>
                    <a:pt x="1171" y="428"/>
                  </a:cubicBezTo>
                  <a:cubicBezTo>
                    <a:pt x="1193" y="441"/>
                    <a:pt x="1217" y="448"/>
                    <a:pt x="1241" y="448"/>
                  </a:cubicBezTo>
                  <a:cubicBezTo>
                    <a:pt x="1293" y="448"/>
                    <a:pt x="1343" y="418"/>
                    <a:pt x="1367" y="365"/>
                  </a:cubicBezTo>
                  <a:cubicBezTo>
                    <a:pt x="1409" y="295"/>
                    <a:pt x="1381" y="204"/>
                    <a:pt x="1304" y="162"/>
                  </a:cubicBezTo>
                  <a:cubicBezTo>
                    <a:pt x="1206" y="113"/>
                    <a:pt x="1094" y="64"/>
                    <a:pt x="989" y="43"/>
                  </a:cubicBezTo>
                  <a:cubicBezTo>
                    <a:pt x="877" y="15"/>
                    <a:pt x="765" y="1"/>
                    <a:pt x="65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1634725" y="1081350"/>
              <a:ext cx="149725" cy="57250"/>
            </a:xfrm>
            <a:custGeom>
              <a:avLst/>
              <a:gdLst/>
              <a:ahLst/>
              <a:cxnLst/>
              <a:rect l="l" t="t" r="r" b="b"/>
              <a:pathLst>
                <a:path w="5989" h="2290" extrusionOk="0">
                  <a:moveTo>
                    <a:pt x="2516" y="1"/>
                  </a:moveTo>
                  <a:cubicBezTo>
                    <a:pt x="2417" y="1"/>
                    <a:pt x="2317" y="5"/>
                    <a:pt x="2215" y="15"/>
                  </a:cubicBezTo>
                  <a:cubicBezTo>
                    <a:pt x="1" y="211"/>
                    <a:pt x="449" y="1248"/>
                    <a:pt x="449" y="1248"/>
                  </a:cubicBezTo>
                  <a:cubicBezTo>
                    <a:pt x="449" y="1248"/>
                    <a:pt x="1481" y="2290"/>
                    <a:pt x="3478" y="2290"/>
                  </a:cubicBezTo>
                  <a:cubicBezTo>
                    <a:pt x="3821" y="2290"/>
                    <a:pt x="4192" y="2259"/>
                    <a:pt x="4591" y="2187"/>
                  </a:cubicBezTo>
                  <a:cubicBezTo>
                    <a:pt x="5989" y="1933"/>
                    <a:pt x="4573" y="1"/>
                    <a:pt x="25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1614750" y="1088175"/>
              <a:ext cx="41025" cy="85350"/>
            </a:xfrm>
            <a:custGeom>
              <a:avLst/>
              <a:gdLst/>
              <a:ahLst/>
              <a:cxnLst/>
              <a:rect l="l" t="t" r="r" b="b"/>
              <a:pathLst>
                <a:path w="1641" h="3414" extrusionOk="0">
                  <a:moveTo>
                    <a:pt x="1451" y="1"/>
                  </a:moveTo>
                  <a:cubicBezTo>
                    <a:pt x="1451" y="1"/>
                    <a:pt x="421" y="253"/>
                    <a:pt x="211" y="1213"/>
                  </a:cubicBezTo>
                  <a:cubicBezTo>
                    <a:pt x="1" y="2167"/>
                    <a:pt x="197" y="2510"/>
                    <a:pt x="197" y="2510"/>
                  </a:cubicBezTo>
                  <a:cubicBezTo>
                    <a:pt x="197" y="2510"/>
                    <a:pt x="484" y="2531"/>
                    <a:pt x="702" y="2832"/>
                  </a:cubicBezTo>
                  <a:cubicBezTo>
                    <a:pt x="863" y="3054"/>
                    <a:pt x="882" y="3413"/>
                    <a:pt x="984" y="3413"/>
                  </a:cubicBezTo>
                  <a:cubicBezTo>
                    <a:pt x="1001" y="3413"/>
                    <a:pt x="1021" y="3403"/>
                    <a:pt x="1045" y="3379"/>
                  </a:cubicBezTo>
                  <a:cubicBezTo>
                    <a:pt x="1213" y="3225"/>
                    <a:pt x="849" y="2103"/>
                    <a:pt x="1059" y="1592"/>
                  </a:cubicBezTo>
                  <a:cubicBezTo>
                    <a:pt x="1276" y="1080"/>
                    <a:pt x="1641" y="772"/>
                    <a:pt x="145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1619075" y="1093925"/>
              <a:ext cx="64750" cy="151100"/>
            </a:xfrm>
            <a:custGeom>
              <a:avLst/>
              <a:gdLst/>
              <a:ahLst/>
              <a:cxnLst/>
              <a:rect l="l" t="t" r="r" b="b"/>
              <a:pathLst>
                <a:path w="2590" h="6044" extrusionOk="0">
                  <a:moveTo>
                    <a:pt x="1558" y="0"/>
                  </a:moveTo>
                  <a:cubicBezTo>
                    <a:pt x="642" y="0"/>
                    <a:pt x="0" y="1054"/>
                    <a:pt x="164" y="1901"/>
                  </a:cubicBezTo>
                  <a:cubicBezTo>
                    <a:pt x="332" y="2771"/>
                    <a:pt x="655" y="3170"/>
                    <a:pt x="865" y="3857"/>
                  </a:cubicBezTo>
                  <a:cubicBezTo>
                    <a:pt x="1152" y="4810"/>
                    <a:pt x="1103" y="5609"/>
                    <a:pt x="1040" y="6044"/>
                  </a:cubicBezTo>
                  <a:lnTo>
                    <a:pt x="1187" y="6044"/>
                  </a:lnTo>
                  <a:cubicBezTo>
                    <a:pt x="1594" y="5090"/>
                    <a:pt x="1082" y="3415"/>
                    <a:pt x="935" y="2490"/>
                  </a:cubicBezTo>
                  <a:cubicBezTo>
                    <a:pt x="767" y="1432"/>
                    <a:pt x="1993" y="542"/>
                    <a:pt x="1993" y="542"/>
                  </a:cubicBezTo>
                  <a:cubicBezTo>
                    <a:pt x="1993" y="542"/>
                    <a:pt x="2589" y="58"/>
                    <a:pt x="1629" y="2"/>
                  </a:cubicBezTo>
                  <a:cubicBezTo>
                    <a:pt x="1605" y="1"/>
                    <a:pt x="1582" y="0"/>
                    <a:pt x="155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1553250" y="1270225"/>
              <a:ext cx="278800" cy="471350"/>
            </a:xfrm>
            <a:custGeom>
              <a:avLst/>
              <a:gdLst/>
              <a:ahLst/>
              <a:cxnLst/>
              <a:rect l="l" t="t" r="r" b="b"/>
              <a:pathLst>
                <a:path w="11152" h="18854" extrusionOk="0">
                  <a:moveTo>
                    <a:pt x="4052" y="1"/>
                  </a:moveTo>
                  <a:cubicBezTo>
                    <a:pt x="4052" y="1"/>
                    <a:pt x="3876" y="71"/>
                    <a:pt x="3603" y="197"/>
                  </a:cubicBezTo>
                  <a:cubicBezTo>
                    <a:pt x="2930" y="505"/>
                    <a:pt x="2075" y="1024"/>
                    <a:pt x="1059" y="1816"/>
                  </a:cubicBezTo>
                  <a:cubicBezTo>
                    <a:pt x="1" y="2636"/>
                    <a:pt x="730" y="4935"/>
                    <a:pt x="1304" y="6953"/>
                  </a:cubicBezTo>
                  <a:cubicBezTo>
                    <a:pt x="1304" y="6953"/>
                    <a:pt x="1304" y="6953"/>
                    <a:pt x="1304" y="6960"/>
                  </a:cubicBezTo>
                  <a:cubicBezTo>
                    <a:pt x="1325" y="7037"/>
                    <a:pt x="1353" y="7114"/>
                    <a:pt x="1374" y="7198"/>
                  </a:cubicBezTo>
                  <a:cubicBezTo>
                    <a:pt x="1374" y="7205"/>
                    <a:pt x="1381" y="7212"/>
                    <a:pt x="1381" y="7226"/>
                  </a:cubicBezTo>
                  <a:cubicBezTo>
                    <a:pt x="1486" y="7605"/>
                    <a:pt x="1585" y="7976"/>
                    <a:pt x="1655" y="8313"/>
                  </a:cubicBezTo>
                  <a:cubicBezTo>
                    <a:pt x="1683" y="8453"/>
                    <a:pt x="1711" y="8586"/>
                    <a:pt x="1732" y="8712"/>
                  </a:cubicBezTo>
                  <a:cubicBezTo>
                    <a:pt x="1746" y="8775"/>
                    <a:pt x="1753" y="8838"/>
                    <a:pt x="1760" y="8901"/>
                  </a:cubicBezTo>
                  <a:cubicBezTo>
                    <a:pt x="2047" y="11060"/>
                    <a:pt x="631" y="16225"/>
                    <a:pt x="127" y="18160"/>
                  </a:cubicBezTo>
                  <a:cubicBezTo>
                    <a:pt x="127" y="18160"/>
                    <a:pt x="2475" y="18720"/>
                    <a:pt x="5250" y="18832"/>
                  </a:cubicBezTo>
                  <a:lnTo>
                    <a:pt x="5671" y="16695"/>
                  </a:lnTo>
                  <a:lnTo>
                    <a:pt x="6035" y="18854"/>
                  </a:lnTo>
                  <a:cubicBezTo>
                    <a:pt x="6065" y="18854"/>
                    <a:pt x="6095" y="18854"/>
                    <a:pt x="6125" y="18854"/>
                  </a:cubicBezTo>
                  <a:cubicBezTo>
                    <a:pt x="7865" y="18854"/>
                    <a:pt x="9691" y="18653"/>
                    <a:pt x="11151" y="18013"/>
                  </a:cubicBezTo>
                  <a:cubicBezTo>
                    <a:pt x="11151" y="18013"/>
                    <a:pt x="9035" y="10829"/>
                    <a:pt x="8944" y="9021"/>
                  </a:cubicBezTo>
                  <a:cubicBezTo>
                    <a:pt x="8908" y="8376"/>
                    <a:pt x="9189" y="7388"/>
                    <a:pt x="9518" y="6336"/>
                  </a:cubicBezTo>
                  <a:cubicBezTo>
                    <a:pt x="9532" y="6287"/>
                    <a:pt x="9546" y="6238"/>
                    <a:pt x="9560" y="6189"/>
                  </a:cubicBezTo>
                  <a:cubicBezTo>
                    <a:pt x="9574" y="6147"/>
                    <a:pt x="9588" y="6112"/>
                    <a:pt x="9602" y="6070"/>
                  </a:cubicBezTo>
                  <a:lnTo>
                    <a:pt x="9637" y="5944"/>
                  </a:lnTo>
                  <a:cubicBezTo>
                    <a:pt x="9918" y="5075"/>
                    <a:pt x="10212" y="4178"/>
                    <a:pt x="10380" y="3421"/>
                  </a:cubicBezTo>
                  <a:cubicBezTo>
                    <a:pt x="10422" y="3225"/>
                    <a:pt x="10457" y="3035"/>
                    <a:pt x="10478" y="2867"/>
                  </a:cubicBezTo>
                  <a:cubicBezTo>
                    <a:pt x="10541" y="2391"/>
                    <a:pt x="10527" y="2005"/>
                    <a:pt x="10387" y="1746"/>
                  </a:cubicBezTo>
                  <a:cubicBezTo>
                    <a:pt x="10380" y="1725"/>
                    <a:pt x="10366" y="1704"/>
                    <a:pt x="10352" y="1683"/>
                  </a:cubicBezTo>
                  <a:cubicBezTo>
                    <a:pt x="10345" y="1669"/>
                    <a:pt x="10331" y="1655"/>
                    <a:pt x="10317" y="1634"/>
                  </a:cubicBezTo>
                  <a:cubicBezTo>
                    <a:pt x="10226" y="1522"/>
                    <a:pt x="10100" y="1402"/>
                    <a:pt x="9939" y="1290"/>
                  </a:cubicBezTo>
                  <a:cubicBezTo>
                    <a:pt x="9133" y="737"/>
                    <a:pt x="7612" y="281"/>
                    <a:pt x="6862" y="169"/>
                  </a:cubicBezTo>
                  <a:cubicBezTo>
                    <a:pt x="6568" y="127"/>
                    <a:pt x="6385" y="106"/>
                    <a:pt x="6385" y="106"/>
                  </a:cubicBezTo>
                  <a:lnTo>
                    <a:pt x="4052" y="1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1801700" y="1302475"/>
              <a:ext cx="14400" cy="53975"/>
            </a:xfrm>
            <a:custGeom>
              <a:avLst/>
              <a:gdLst/>
              <a:ahLst/>
              <a:cxnLst/>
              <a:rect l="l" t="t" r="r" b="b"/>
              <a:pathLst>
                <a:path w="576" h="2159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56"/>
                    <a:pt x="64" y="112"/>
                    <a:pt x="92" y="175"/>
                  </a:cubicBezTo>
                  <a:cubicBezTo>
                    <a:pt x="295" y="596"/>
                    <a:pt x="449" y="1220"/>
                    <a:pt x="274" y="2033"/>
                  </a:cubicBezTo>
                  <a:cubicBezTo>
                    <a:pt x="260" y="2089"/>
                    <a:pt x="295" y="2145"/>
                    <a:pt x="351" y="2152"/>
                  </a:cubicBezTo>
                  <a:cubicBezTo>
                    <a:pt x="358" y="2159"/>
                    <a:pt x="365" y="2159"/>
                    <a:pt x="372" y="2159"/>
                  </a:cubicBezTo>
                  <a:cubicBezTo>
                    <a:pt x="400" y="2159"/>
                    <a:pt x="421" y="2145"/>
                    <a:pt x="442" y="2124"/>
                  </a:cubicBezTo>
                  <a:cubicBezTo>
                    <a:pt x="456" y="2117"/>
                    <a:pt x="463" y="2096"/>
                    <a:pt x="470" y="2075"/>
                  </a:cubicBezTo>
                  <a:cubicBezTo>
                    <a:pt x="505" y="1900"/>
                    <a:pt x="533" y="1731"/>
                    <a:pt x="540" y="1577"/>
                  </a:cubicBezTo>
                  <a:cubicBezTo>
                    <a:pt x="575" y="1115"/>
                    <a:pt x="512" y="722"/>
                    <a:pt x="400" y="400"/>
                  </a:cubicBezTo>
                  <a:cubicBezTo>
                    <a:pt x="393" y="379"/>
                    <a:pt x="386" y="365"/>
                    <a:pt x="386" y="344"/>
                  </a:cubicBezTo>
                  <a:cubicBezTo>
                    <a:pt x="295" y="232"/>
                    <a:pt x="162" y="112"/>
                    <a:pt x="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1608800" y="1545350"/>
              <a:ext cx="165075" cy="104775"/>
            </a:xfrm>
            <a:custGeom>
              <a:avLst/>
              <a:gdLst/>
              <a:ahLst/>
              <a:cxnLst/>
              <a:rect l="l" t="t" r="r" b="b"/>
              <a:pathLst>
                <a:path w="6603" h="4191" extrusionOk="0">
                  <a:moveTo>
                    <a:pt x="121" y="0"/>
                  </a:moveTo>
                  <a:cubicBezTo>
                    <a:pt x="105" y="0"/>
                    <a:pt x="88" y="4"/>
                    <a:pt x="70" y="13"/>
                  </a:cubicBezTo>
                  <a:cubicBezTo>
                    <a:pt x="21" y="41"/>
                    <a:pt x="0" y="97"/>
                    <a:pt x="28" y="146"/>
                  </a:cubicBezTo>
                  <a:cubicBezTo>
                    <a:pt x="49" y="188"/>
                    <a:pt x="575" y="1219"/>
                    <a:pt x="1633" y="2235"/>
                  </a:cubicBezTo>
                  <a:cubicBezTo>
                    <a:pt x="2580" y="3139"/>
                    <a:pt x="4128" y="4190"/>
                    <a:pt x="6245" y="4190"/>
                  </a:cubicBezTo>
                  <a:cubicBezTo>
                    <a:pt x="6329" y="4190"/>
                    <a:pt x="6413" y="4190"/>
                    <a:pt x="6504" y="4183"/>
                  </a:cubicBezTo>
                  <a:cubicBezTo>
                    <a:pt x="6560" y="4183"/>
                    <a:pt x="6602" y="4134"/>
                    <a:pt x="6602" y="4085"/>
                  </a:cubicBezTo>
                  <a:cubicBezTo>
                    <a:pt x="6596" y="4033"/>
                    <a:pt x="6559" y="3986"/>
                    <a:pt x="6508" y="3986"/>
                  </a:cubicBezTo>
                  <a:cubicBezTo>
                    <a:pt x="6504" y="3986"/>
                    <a:pt x="6501" y="3986"/>
                    <a:pt x="6497" y="3987"/>
                  </a:cubicBezTo>
                  <a:cubicBezTo>
                    <a:pt x="6416" y="3990"/>
                    <a:pt x="6336" y="3992"/>
                    <a:pt x="6256" y="3992"/>
                  </a:cubicBezTo>
                  <a:cubicBezTo>
                    <a:pt x="4207" y="3992"/>
                    <a:pt x="2698" y="2972"/>
                    <a:pt x="1781" y="2095"/>
                  </a:cubicBezTo>
                  <a:cubicBezTo>
                    <a:pt x="743" y="1099"/>
                    <a:pt x="211" y="69"/>
                    <a:pt x="211" y="55"/>
                  </a:cubicBezTo>
                  <a:cubicBezTo>
                    <a:pt x="191" y="21"/>
                    <a:pt x="158" y="0"/>
                    <a:pt x="12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1632100" y="1479725"/>
              <a:ext cx="119175" cy="28300"/>
            </a:xfrm>
            <a:custGeom>
              <a:avLst/>
              <a:gdLst/>
              <a:ahLst/>
              <a:cxnLst/>
              <a:rect l="l" t="t" r="r" b="b"/>
              <a:pathLst>
                <a:path w="4767" h="1132" extrusionOk="0">
                  <a:moveTo>
                    <a:pt x="113" y="0"/>
                  </a:moveTo>
                  <a:cubicBezTo>
                    <a:pt x="82" y="0"/>
                    <a:pt x="52" y="13"/>
                    <a:pt x="36" y="38"/>
                  </a:cubicBezTo>
                  <a:cubicBezTo>
                    <a:pt x="1" y="87"/>
                    <a:pt x="8" y="150"/>
                    <a:pt x="50" y="178"/>
                  </a:cubicBezTo>
                  <a:cubicBezTo>
                    <a:pt x="71" y="192"/>
                    <a:pt x="547" y="550"/>
                    <a:pt x="1353" y="823"/>
                  </a:cubicBezTo>
                  <a:cubicBezTo>
                    <a:pt x="1823" y="984"/>
                    <a:pt x="2460" y="1131"/>
                    <a:pt x="3217" y="1131"/>
                  </a:cubicBezTo>
                  <a:cubicBezTo>
                    <a:pt x="3666" y="1131"/>
                    <a:pt x="4157" y="1082"/>
                    <a:pt x="4682" y="949"/>
                  </a:cubicBezTo>
                  <a:cubicBezTo>
                    <a:pt x="4731" y="935"/>
                    <a:pt x="4766" y="879"/>
                    <a:pt x="4752" y="823"/>
                  </a:cubicBezTo>
                  <a:cubicBezTo>
                    <a:pt x="4741" y="776"/>
                    <a:pt x="4700" y="749"/>
                    <a:pt x="4659" y="749"/>
                  </a:cubicBezTo>
                  <a:cubicBezTo>
                    <a:pt x="4650" y="749"/>
                    <a:pt x="4642" y="750"/>
                    <a:pt x="4633" y="753"/>
                  </a:cubicBezTo>
                  <a:cubicBezTo>
                    <a:pt x="4137" y="880"/>
                    <a:pt x="3667" y="931"/>
                    <a:pt x="3232" y="931"/>
                  </a:cubicBezTo>
                  <a:cubicBezTo>
                    <a:pt x="1405" y="931"/>
                    <a:pt x="187" y="28"/>
                    <a:pt x="176" y="17"/>
                  </a:cubicBezTo>
                  <a:cubicBezTo>
                    <a:pt x="156" y="6"/>
                    <a:pt x="134" y="0"/>
                    <a:pt x="1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1620000" y="1275125"/>
              <a:ext cx="75725" cy="103925"/>
            </a:xfrm>
            <a:custGeom>
              <a:avLst/>
              <a:gdLst/>
              <a:ahLst/>
              <a:cxnLst/>
              <a:rect l="l" t="t" r="r" b="b"/>
              <a:pathLst>
                <a:path w="3029" h="4157" extrusionOk="0">
                  <a:moveTo>
                    <a:pt x="933" y="1"/>
                  </a:moveTo>
                  <a:cubicBezTo>
                    <a:pt x="933" y="1"/>
                    <a:pt x="302" y="1"/>
                    <a:pt x="1" y="499"/>
                  </a:cubicBezTo>
                  <a:lnTo>
                    <a:pt x="807" y="1781"/>
                  </a:lnTo>
                  <a:lnTo>
                    <a:pt x="1627" y="1851"/>
                  </a:lnTo>
                  <a:lnTo>
                    <a:pt x="1248" y="2230"/>
                  </a:lnTo>
                  <a:lnTo>
                    <a:pt x="3029" y="4157"/>
                  </a:lnTo>
                  <a:lnTo>
                    <a:pt x="3008" y="2629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1695175" y="1274325"/>
              <a:ext cx="61350" cy="104725"/>
            </a:xfrm>
            <a:custGeom>
              <a:avLst/>
              <a:gdLst/>
              <a:ahLst/>
              <a:cxnLst/>
              <a:rect l="l" t="t" r="r" b="b"/>
              <a:pathLst>
                <a:path w="2454" h="4189" extrusionOk="0">
                  <a:moveTo>
                    <a:pt x="1312" y="1"/>
                  </a:moveTo>
                  <a:cubicBezTo>
                    <a:pt x="1232" y="1"/>
                    <a:pt x="1185" y="5"/>
                    <a:pt x="1185" y="5"/>
                  </a:cubicBezTo>
                  <a:cubicBezTo>
                    <a:pt x="989" y="734"/>
                    <a:pt x="526" y="1673"/>
                    <a:pt x="1" y="2661"/>
                  </a:cubicBezTo>
                  <a:lnTo>
                    <a:pt x="22" y="4189"/>
                  </a:lnTo>
                  <a:lnTo>
                    <a:pt x="1648" y="2107"/>
                  </a:lnTo>
                  <a:lnTo>
                    <a:pt x="1290" y="1750"/>
                  </a:lnTo>
                  <a:lnTo>
                    <a:pt x="1970" y="1680"/>
                  </a:lnTo>
                  <a:lnTo>
                    <a:pt x="2454" y="313"/>
                  </a:lnTo>
                  <a:cubicBezTo>
                    <a:pt x="2056" y="36"/>
                    <a:pt x="1545" y="1"/>
                    <a:pt x="131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1585850" y="1402625"/>
              <a:ext cx="32950" cy="48275"/>
            </a:xfrm>
            <a:custGeom>
              <a:avLst/>
              <a:gdLst/>
              <a:ahLst/>
              <a:cxnLst/>
              <a:rect l="l" t="t" r="r" b="b"/>
              <a:pathLst>
                <a:path w="1318" h="1931" extrusionOk="0">
                  <a:moveTo>
                    <a:pt x="1204" y="0"/>
                  </a:moveTo>
                  <a:cubicBezTo>
                    <a:pt x="1174" y="0"/>
                    <a:pt x="1143" y="13"/>
                    <a:pt x="1122" y="38"/>
                  </a:cubicBezTo>
                  <a:cubicBezTo>
                    <a:pt x="1080" y="101"/>
                    <a:pt x="561" y="802"/>
                    <a:pt x="0" y="1664"/>
                  </a:cubicBezTo>
                  <a:cubicBezTo>
                    <a:pt x="21" y="1741"/>
                    <a:pt x="49" y="1818"/>
                    <a:pt x="70" y="1902"/>
                  </a:cubicBezTo>
                  <a:cubicBezTo>
                    <a:pt x="70" y="1909"/>
                    <a:pt x="77" y="1916"/>
                    <a:pt x="77" y="1930"/>
                  </a:cubicBezTo>
                  <a:cubicBezTo>
                    <a:pt x="687" y="984"/>
                    <a:pt x="1276" y="178"/>
                    <a:pt x="1290" y="164"/>
                  </a:cubicBezTo>
                  <a:cubicBezTo>
                    <a:pt x="1318" y="115"/>
                    <a:pt x="1311" y="52"/>
                    <a:pt x="1262" y="17"/>
                  </a:cubicBezTo>
                  <a:cubicBezTo>
                    <a:pt x="1245" y="6"/>
                    <a:pt x="1225" y="0"/>
                    <a:pt x="1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1690800" y="139882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92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92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1690275" y="14361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1689575" y="147347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1688875" y="1510625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84" y="0"/>
                    <a:pt x="0" y="84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1688175" y="1547950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91" y="0"/>
                    <a:pt x="0" y="84"/>
                    <a:pt x="0" y="189"/>
                  </a:cubicBezTo>
                  <a:cubicBezTo>
                    <a:pt x="0" y="295"/>
                    <a:pt x="91" y="379"/>
                    <a:pt x="189" y="379"/>
                  </a:cubicBezTo>
                  <a:cubicBezTo>
                    <a:pt x="295" y="379"/>
                    <a:pt x="379" y="295"/>
                    <a:pt x="379" y="189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1687650" y="15852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89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1643325" y="1270225"/>
              <a:ext cx="81500" cy="70475"/>
            </a:xfrm>
            <a:custGeom>
              <a:avLst/>
              <a:gdLst/>
              <a:ahLst/>
              <a:cxnLst/>
              <a:rect l="l" t="t" r="r" b="b"/>
              <a:pathLst>
                <a:path w="3260" h="2819" extrusionOk="0">
                  <a:moveTo>
                    <a:pt x="449" y="1"/>
                  </a:moveTo>
                  <a:cubicBezTo>
                    <a:pt x="449" y="1"/>
                    <a:pt x="280" y="71"/>
                    <a:pt x="0" y="197"/>
                  </a:cubicBezTo>
                  <a:lnTo>
                    <a:pt x="2075" y="2818"/>
                  </a:lnTo>
                  <a:cubicBezTo>
                    <a:pt x="2075" y="2818"/>
                    <a:pt x="3182" y="1017"/>
                    <a:pt x="3259" y="169"/>
                  </a:cubicBezTo>
                  <a:cubicBezTo>
                    <a:pt x="2972" y="120"/>
                    <a:pt x="2789" y="106"/>
                    <a:pt x="2782" y="106"/>
                  </a:cubicBezTo>
                  <a:lnTo>
                    <a:pt x="44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1546500" y="1665850"/>
              <a:ext cx="17300" cy="36275"/>
            </a:xfrm>
            <a:custGeom>
              <a:avLst/>
              <a:gdLst/>
              <a:ahLst/>
              <a:cxnLst/>
              <a:rect l="l" t="t" r="r" b="b"/>
              <a:pathLst>
                <a:path w="692" h="1451" extrusionOk="0">
                  <a:moveTo>
                    <a:pt x="488" y="1"/>
                  </a:moveTo>
                  <a:cubicBezTo>
                    <a:pt x="488" y="1"/>
                    <a:pt x="460" y="555"/>
                    <a:pt x="173" y="1003"/>
                  </a:cubicBezTo>
                  <a:cubicBezTo>
                    <a:pt x="0" y="1261"/>
                    <a:pt x="80" y="1450"/>
                    <a:pt x="215" y="1450"/>
                  </a:cubicBezTo>
                  <a:cubicBezTo>
                    <a:pt x="311" y="1450"/>
                    <a:pt x="435" y="1355"/>
                    <a:pt x="516" y="1122"/>
                  </a:cubicBezTo>
                  <a:cubicBezTo>
                    <a:pt x="691" y="653"/>
                    <a:pt x="488" y="1"/>
                    <a:pt x="488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1548700" y="1594150"/>
              <a:ext cx="66250" cy="117425"/>
            </a:xfrm>
            <a:custGeom>
              <a:avLst/>
              <a:gdLst/>
              <a:ahLst/>
              <a:cxnLst/>
              <a:rect l="l" t="t" r="r" b="b"/>
              <a:pathLst>
                <a:path w="2650" h="4697" extrusionOk="0">
                  <a:moveTo>
                    <a:pt x="1744" y="1"/>
                  </a:moveTo>
                  <a:cubicBezTo>
                    <a:pt x="1571" y="1"/>
                    <a:pt x="1458" y="101"/>
                    <a:pt x="1458" y="101"/>
                  </a:cubicBezTo>
                  <a:cubicBezTo>
                    <a:pt x="1458" y="101"/>
                    <a:pt x="0" y="605"/>
                    <a:pt x="113" y="1369"/>
                  </a:cubicBezTo>
                  <a:cubicBezTo>
                    <a:pt x="176" y="1818"/>
                    <a:pt x="337" y="2525"/>
                    <a:pt x="463" y="3303"/>
                  </a:cubicBezTo>
                  <a:cubicBezTo>
                    <a:pt x="589" y="4060"/>
                    <a:pt x="393" y="4418"/>
                    <a:pt x="722" y="4670"/>
                  </a:cubicBezTo>
                  <a:cubicBezTo>
                    <a:pt x="746" y="4688"/>
                    <a:pt x="771" y="4696"/>
                    <a:pt x="795" y="4696"/>
                  </a:cubicBezTo>
                  <a:cubicBezTo>
                    <a:pt x="1116" y="4696"/>
                    <a:pt x="1474" y="3265"/>
                    <a:pt x="1500" y="2862"/>
                  </a:cubicBezTo>
                  <a:cubicBezTo>
                    <a:pt x="1528" y="2427"/>
                    <a:pt x="1507" y="871"/>
                    <a:pt x="1781" y="843"/>
                  </a:cubicBezTo>
                  <a:cubicBezTo>
                    <a:pt x="1785" y="843"/>
                    <a:pt x="1790" y="843"/>
                    <a:pt x="1795" y="843"/>
                  </a:cubicBezTo>
                  <a:cubicBezTo>
                    <a:pt x="2037" y="843"/>
                    <a:pt x="2180" y="1477"/>
                    <a:pt x="2372" y="1477"/>
                  </a:cubicBezTo>
                  <a:cubicBezTo>
                    <a:pt x="2389" y="1477"/>
                    <a:pt x="2407" y="1472"/>
                    <a:pt x="2425" y="1460"/>
                  </a:cubicBezTo>
                  <a:cubicBezTo>
                    <a:pt x="2650" y="1327"/>
                    <a:pt x="2531" y="549"/>
                    <a:pt x="2145" y="185"/>
                  </a:cubicBezTo>
                  <a:cubicBezTo>
                    <a:pt x="1995" y="43"/>
                    <a:pt x="1857" y="1"/>
                    <a:pt x="174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1488600" y="1547075"/>
              <a:ext cx="110825" cy="82900"/>
            </a:xfrm>
            <a:custGeom>
              <a:avLst/>
              <a:gdLst/>
              <a:ahLst/>
              <a:cxnLst/>
              <a:rect l="l" t="t" r="r" b="b"/>
              <a:pathLst>
                <a:path w="4433" h="3316" extrusionOk="0">
                  <a:moveTo>
                    <a:pt x="1493" y="0"/>
                  </a:moveTo>
                  <a:lnTo>
                    <a:pt x="1" y="1367"/>
                  </a:lnTo>
                  <a:cubicBezTo>
                    <a:pt x="757" y="2012"/>
                    <a:pt x="3253" y="3294"/>
                    <a:pt x="3253" y="3294"/>
                  </a:cubicBezTo>
                  <a:cubicBezTo>
                    <a:pt x="3332" y="3309"/>
                    <a:pt x="3405" y="3316"/>
                    <a:pt x="3473" y="3316"/>
                  </a:cubicBezTo>
                  <a:cubicBezTo>
                    <a:pt x="4433" y="3316"/>
                    <a:pt x="4213" y="1920"/>
                    <a:pt x="4213" y="1920"/>
                  </a:cubicBezTo>
                  <a:lnTo>
                    <a:pt x="1493" y="0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1552625" y="1656225"/>
              <a:ext cx="23075" cy="51900"/>
            </a:xfrm>
            <a:custGeom>
              <a:avLst/>
              <a:gdLst/>
              <a:ahLst/>
              <a:cxnLst/>
              <a:rect l="l" t="t" r="r" b="b"/>
              <a:pathLst>
                <a:path w="923" h="2076" extrusionOk="0">
                  <a:moveTo>
                    <a:pt x="229" y="0"/>
                  </a:moveTo>
                  <a:cubicBezTo>
                    <a:pt x="229" y="1"/>
                    <a:pt x="299" y="1080"/>
                    <a:pt x="117" y="1528"/>
                  </a:cubicBezTo>
                  <a:cubicBezTo>
                    <a:pt x="0" y="1819"/>
                    <a:pt x="47" y="2075"/>
                    <a:pt x="181" y="2075"/>
                  </a:cubicBezTo>
                  <a:cubicBezTo>
                    <a:pt x="273" y="2075"/>
                    <a:pt x="407" y="1954"/>
                    <a:pt x="558" y="1640"/>
                  </a:cubicBezTo>
                  <a:cubicBezTo>
                    <a:pt x="923" y="862"/>
                    <a:pt x="229" y="0"/>
                    <a:pt x="229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433050" y="1315525"/>
              <a:ext cx="205550" cy="296050"/>
            </a:xfrm>
            <a:custGeom>
              <a:avLst/>
              <a:gdLst/>
              <a:ahLst/>
              <a:cxnLst/>
              <a:rect l="l" t="t" r="r" b="b"/>
              <a:pathLst>
                <a:path w="8222" h="11842" extrusionOk="0">
                  <a:moveTo>
                    <a:pt x="6408" y="1"/>
                  </a:moveTo>
                  <a:cubicBezTo>
                    <a:pt x="6277" y="1"/>
                    <a:pt x="6134" y="28"/>
                    <a:pt x="5979" y="95"/>
                  </a:cubicBezTo>
                  <a:cubicBezTo>
                    <a:pt x="5748" y="200"/>
                    <a:pt x="5699" y="165"/>
                    <a:pt x="5552" y="368"/>
                  </a:cubicBezTo>
                  <a:lnTo>
                    <a:pt x="449" y="7713"/>
                  </a:lnTo>
                  <a:cubicBezTo>
                    <a:pt x="1" y="8372"/>
                    <a:pt x="113" y="9262"/>
                    <a:pt x="716" y="9788"/>
                  </a:cubicBezTo>
                  <a:lnTo>
                    <a:pt x="2734" y="11841"/>
                  </a:lnTo>
                  <a:cubicBezTo>
                    <a:pt x="3484" y="11007"/>
                    <a:pt x="4241" y="10173"/>
                    <a:pt x="4991" y="9339"/>
                  </a:cubicBezTo>
                  <a:lnTo>
                    <a:pt x="3975" y="8449"/>
                  </a:lnTo>
                  <a:lnTo>
                    <a:pt x="3856" y="8344"/>
                  </a:lnTo>
                  <a:lnTo>
                    <a:pt x="3842" y="8330"/>
                  </a:lnTo>
                  <a:lnTo>
                    <a:pt x="3905" y="8239"/>
                  </a:lnTo>
                  <a:lnTo>
                    <a:pt x="3961" y="8155"/>
                  </a:lnTo>
                  <a:lnTo>
                    <a:pt x="7731" y="2772"/>
                  </a:lnTo>
                  <a:cubicBezTo>
                    <a:pt x="8222" y="2050"/>
                    <a:pt x="8019" y="929"/>
                    <a:pt x="7304" y="417"/>
                  </a:cubicBezTo>
                  <a:cubicBezTo>
                    <a:pt x="7147" y="309"/>
                    <a:pt x="6848" y="1"/>
                    <a:pt x="6408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1489650" y="1534975"/>
              <a:ext cx="75725" cy="82725"/>
            </a:xfrm>
            <a:custGeom>
              <a:avLst/>
              <a:gdLst/>
              <a:ahLst/>
              <a:cxnLst/>
              <a:rect l="l" t="t" r="r" b="b"/>
              <a:pathLst>
                <a:path w="3029" h="3309" extrusionOk="0">
                  <a:moveTo>
                    <a:pt x="2405" y="1"/>
                  </a:moveTo>
                  <a:lnTo>
                    <a:pt x="1" y="2776"/>
                  </a:lnTo>
                  <a:lnTo>
                    <a:pt x="575" y="3309"/>
                  </a:lnTo>
                  <a:lnTo>
                    <a:pt x="3028" y="666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1489300" y="1521475"/>
              <a:ext cx="43125" cy="7750"/>
            </a:xfrm>
            <a:custGeom>
              <a:avLst/>
              <a:gdLst/>
              <a:ahLst/>
              <a:cxnLst/>
              <a:rect l="l" t="t" r="r" b="b"/>
              <a:pathLst>
                <a:path w="1725" h="310" extrusionOk="0">
                  <a:moveTo>
                    <a:pt x="1662" y="1"/>
                  </a:moveTo>
                  <a:lnTo>
                    <a:pt x="1402" y="15"/>
                  </a:lnTo>
                  <a:lnTo>
                    <a:pt x="106" y="99"/>
                  </a:lnTo>
                  <a:cubicBezTo>
                    <a:pt x="43" y="99"/>
                    <a:pt x="1" y="155"/>
                    <a:pt x="1" y="211"/>
                  </a:cubicBezTo>
                  <a:cubicBezTo>
                    <a:pt x="7" y="264"/>
                    <a:pt x="51" y="310"/>
                    <a:pt x="102" y="310"/>
                  </a:cubicBezTo>
                  <a:cubicBezTo>
                    <a:pt x="106" y="310"/>
                    <a:pt x="109" y="310"/>
                    <a:pt x="113" y="309"/>
                  </a:cubicBezTo>
                  <a:lnTo>
                    <a:pt x="1725" y="211"/>
                  </a:lnTo>
                  <a:lnTo>
                    <a:pt x="1606" y="106"/>
                  </a:lnTo>
                  <a:lnTo>
                    <a:pt x="1592" y="92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1500700" y="1507275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22" y="0"/>
                  </a:moveTo>
                  <a:cubicBezTo>
                    <a:pt x="82" y="0"/>
                    <a:pt x="42" y="23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946" y="583"/>
                  </a:lnTo>
                  <a:lnTo>
                    <a:pt x="1150" y="674"/>
                  </a:lnTo>
                  <a:lnTo>
                    <a:pt x="1136" y="660"/>
                  </a:lnTo>
                  <a:lnTo>
                    <a:pt x="1206" y="569"/>
                  </a:lnTo>
                  <a:lnTo>
                    <a:pt x="1262" y="485"/>
                  </a:lnTo>
                  <a:lnTo>
                    <a:pt x="161" y="8"/>
                  </a:lnTo>
                  <a:cubicBezTo>
                    <a:pt x="149" y="3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4"/>
          <p:cNvGrpSpPr/>
          <p:nvPr/>
        </p:nvGrpSpPr>
        <p:grpSpPr>
          <a:xfrm>
            <a:off x="7500241" y="1337851"/>
            <a:ext cx="1576787" cy="3805710"/>
            <a:chOff x="1568150" y="2139425"/>
            <a:chExt cx="346075" cy="835300"/>
          </a:xfrm>
        </p:grpSpPr>
        <p:sp>
          <p:nvSpPr>
            <p:cNvPr id="951" name="Google Shape;951;p34"/>
            <p:cNvSpPr/>
            <p:nvPr/>
          </p:nvSpPr>
          <p:spPr>
            <a:xfrm>
              <a:off x="1587075" y="2860175"/>
              <a:ext cx="56475" cy="81775"/>
            </a:xfrm>
            <a:custGeom>
              <a:avLst/>
              <a:gdLst/>
              <a:ahLst/>
              <a:cxnLst/>
              <a:rect l="l" t="t" r="r" b="b"/>
              <a:pathLst>
                <a:path w="2259" h="3271" extrusionOk="0">
                  <a:moveTo>
                    <a:pt x="553" y="0"/>
                  </a:moveTo>
                  <a:cubicBezTo>
                    <a:pt x="422" y="0"/>
                    <a:pt x="274" y="19"/>
                    <a:pt x="105" y="61"/>
                  </a:cubicBezTo>
                  <a:cubicBezTo>
                    <a:pt x="105" y="61"/>
                    <a:pt x="0" y="1140"/>
                    <a:pt x="316" y="2121"/>
                  </a:cubicBezTo>
                  <a:cubicBezTo>
                    <a:pt x="652" y="3137"/>
                    <a:pt x="946" y="3271"/>
                    <a:pt x="946" y="3271"/>
                  </a:cubicBezTo>
                  <a:cubicBezTo>
                    <a:pt x="946" y="3271"/>
                    <a:pt x="2258" y="0"/>
                    <a:pt x="55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1568150" y="2374250"/>
              <a:ext cx="80450" cy="498425"/>
            </a:xfrm>
            <a:custGeom>
              <a:avLst/>
              <a:gdLst/>
              <a:ahLst/>
              <a:cxnLst/>
              <a:rect l="l" t="t" r="r" b="b"/>
              <a:pathLst>
                <a:path w="3218" h="19937" extrusionOk="0">
                  <a:moveTo>
                    <a:pt x="2285" y="0"/>
                  </a:moveTo>
                  <a:cubicBezTo>
                    <a:pt x="2285" y="0"/>
                    <a:pt x="1003" y="6693"/>
                    <a:pt x="344" y="11333"/>
                  </a:cubicBezTo>
                  <a:cubicBezTo>
                    <a:pt x="0" y="13786"/>
                    <a:pt x="190" y="17458"/>
                    <a:pt x="477" y="19344"/>
                  </a:cubicBezTo>
                  <a:cubicBezTo>
                    <a:pt x="519" y="19617"/>
                    <a:pt x="729" y="19841"/>
                    <a:pt x="1003" y="19897"/>
                  </a:cubicBezTo>
                  <a:cubicBezTo>
                    <a:pt x="1125" y="19924"/>
                    <a:pt x="1250" y="19937"/>
                    <a:pt x="1378" y="19937"/>
                  </a:cubicBezTo>
                  <a:cubicBezTo>
                    <a:pt x="1683" y="19937"/>
                    <a:pt x="2002" y="19864"/>
                    <a:pt x="2327" y="19736"/>
                  </a:cubicBezTo>
                  <a:cubicBezTo>
                    <a:pt x="3217" y="15951"/>
                    <a:pt x="2860" y="3126"/>
                    <a:pt x="228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1592675" y="2846600"/>
              <a:ext cx="144400" cy="128125"/>
            </a:xfrm>
            <a:custGeom>
              <a:avLst/>
              <a:gdLst/>
              <a:ahLst/>
              <a:cxnLst/>
              <a:rect l="l" t="t" r="r" b="b"/>
              <a:pathLst>
                <a:path w="5776" h="5125" extrusionOk="0">
                  <a:moveTo>
                    <a:pt x="1" y="1"/>
                  </a:moveTo>
                  <a:lnTo>
                    <a:pt x="968" y="5124"/>
                  </a:lnTo>
                  <a:lnTo>
                    <a:pt x="5776" y="5124"/>
                  </a:lnTo>
                  <a:lnTo>
                    <a:pt x="5341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1693775" y="2846075"/>
              <a:ext cx="142475" cy="128650"/>
            </a:xfrm>
            <a:custGeom>
              <a:avLst/>
              <a:gdLst/>
              <a:ahLst/>
              <a:cxnLst/>
              <a:rect l="l" t="t" r="r" b="b"/>
              <a:pathLst>
                <a:path w="5699" h="5146" extrusionOk="0">
                  <a:moveTo>
                    <a:pt x="5698" y="1"/>
                  </a:moveTo>
                  <a:lnTo>
                    <a:pt x="4998" y="141"/>
                  </a:lnTo>
                  <a:lnTo>
                    <a:pt x="4738" y="183"/>
                  </a:lnTo>
                  <a:lnTo>
                    <a:pt x="1" y="905"/>
                  </a:lnTo>
                  <a:lnTo>
                    <a:pt x="407" y="5145"/>
                  </a:lnTo>
                  <a:lnTo>
                    <a:pt x="5320" y="5145"/>
                  </a:lnTo>
                  <a:cubicBezTo>
                    <a:pt x="5439" y="3029"/>
                    <a:pt x="5572" y="1038"/>
                    <a:pt x="569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1804850" y="2849600"/>
              <a:ext cx="13875" cy="125125"/>
            </a:xfrm>
            <a:custGeom>
              <a:avLst/>
              <a:gdLst/>
              <a:ahLst/>
              <a:cxnLst/>
              <a:rect l="l" t="t" r="r" b="b"/>
              <a:pathLst>
                <a:path w="555" h="5005" extrusionOk="0">
                  <a:moveTo>
                    <a:pt x="555" y="0"/>
                  </a:moveTo>
                  <a:lnTo>
                    <a:pt x="295" y="42"/>
                  </a:lnTo>
                  <a:lnTo>
                    <a:pt x="1" y="5004"/>
                  </a:lnTo>
                  <a:lnTo>
                    <a:pt x="267" y="5004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1653300" y="2264750"/>
              <a:ext cx="217150" cy="112700"/>
            </a:xfrm>
            <a:custGeom>
              <a:avLst/>
              <a:gdLst/>
              <a:ahLst/>
              <a:cxnLst/>
              <a:rect l="l" t="t" r="r" b="b"/>
              <a:pathLst>
                <a:path w="8686" h="4508" extrusionOk="0">
                  <a:moveTo>
                    <a:pt x="4393" y="0"/>
                  </a:moveTo>
                  <a:cubicBezTo>
                    <a:pt x="3687" y="0"/>
                    <a:pt x="2991" y="152"/>
                    <a:pt x="2440" y="413"/>
                  </a:cubicBezTo>
                  <a:cubicBezTo>
                    <a:pt x="134" y="1521"/>
                    <a:pt x="1" y="2796"/>
                    <a:pt x="1" y="2796"/>
                  </a:cubicBezTo>
                  <a:lnTo>
                    <a:pt x="5705" y="4506"/>
                  </a:lnTo>
                  <a:cubicBezTo>
                    <a:pt x="5705" y="4506"/>
                    <a:pt x="5725" y="4507"/>
                    <a:pt x="5759" y="4507"/>
                  </a:cubicBezTo>
                  <a:cubicBezTo>
                    <a:pt x="6164" y="4507"/>
                    <a:pt x="8685" y="4400"/>
                    <a:pt x="7472" y="1682"/>
                  </a:cubicBezTo>
                  <a:cubicBezTo>
                    <a:pt x="6937" y="483"/>
                    <a:pt x="5651" y="0"/>
                    <a:pt x="439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1730575" y="2316125"/>
              <a:ext cx="87450" cy="15575"/>
            </a:xfrm>
            <a:custGeom>
              <a:avLst/>
              <a:gdLst/>
              <a:ahLst/>
              <a:cxnLst/>
              <a:rect l="l" t="t" r="r" b="b"/>
              <a:pathLst>
                <a:path w="3498" h="623" extrusionOk="0">
                  <a:moveTo>
                    <a:pt x="1415" y="1"/>
                  </a:moveTo>
                  <a:cubicBezTo>
                    <a:pt x="725" y="1"/>
                    <a:pt x="151" y="82"/>
                    <a:pt x="105" y="89"/>
                  </a:cubicBezTo>
                  <a:cubicBezTo>
                    <a:pt x="42" y="96"/>
                    <a:pt x="0" y="153"/>
                    <a:pt x="7" y="216"/>
                  </a:cubicBezTo>
                  <a:cubicBezTo>
                    <a:pt x="14" y="274"/>
                    <a:pt x="68" y="314"/>
                    <a:pt x="121" y="314"/>
                  </a:cubicBezTo>
                  <a:cubicBezTo>
                    <a:pt x="125" y="314"/>
                    <a:pt x="129" y="314"/>
                    <a:pt x="133" y="314"/>
                  </a:cubicBezTo>
                  <a:cubicBezTo>
                    <a:pt x="148" y="310"/>
                    <a:pt x="726" y="229"/>
                    <a:pt x="1414" y="229"/>
                  </a:cubicBezTo>
                  <a:cubicBezTo>
                    <a:pt x="2079" y="229"/>
                    <a:pt x="2847" y="305"/>
                    <a:pt x="3308" y="601"/>
                  </a:cubicBezTo>
                  <a:cubicBezTo>
                    <a:pt x="3329" y="615"/>
                    <a:pt x="3350" y="622"/>
                    <a:pt x="3371" y="622"/>
                  </a:cubicBezTo>
                  <a:cubicBezTo>
                    <a:pt x="3406" y="622"/>
                    <a:pt x="3441" y="601"/>
                    <a:pt x="3462" y="566"/>
                  </a:cubicBezTo>
                  <a:cubicBezTo>
                    <a:pt x="3498" y="517"/>
                    <a:pt x="3484" y="447"/>
                    <a:pt x="3434" y="412"/>
                  </a:cubicBezTo>
                  <a:cubicBezTo>
                    <a:pt x="2927" y="84"/>
                    <a:pt x="2112" y="1"/>
                    <a:pt x="141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1731625" y="2292775"/>
              <a:ext cx="42250" cy="23150"/>
            </a:xfrm>
            <a:custGeom>
              <a:avLst/>
              <a:gdLst/>
              <a:ahLst/>
              <a:cxnLst/>
              <a:rect l="l" t="t" r="r" b="b"/>
              <a:pathLst>
                <a:path w="1690" h="926" extrusionOk="0">
                  <a:moveTo>
                    <a:pt x="1563" y="0"/>
                  </a:moveTo>
                  <a:cubicBezTo>
                    <a:pt x="610" y="98"/>
                    <a:pt x="70" y="708"/>
                    <a:pt x="42" y="736"/>
                  </a:cubicBezTo>
                  <a:cubicBezTo>
                    <a:pt x="0" y="785"/>
                    <a:pt x="7" y="855"/>
                    <a:pt x="56" y="897"/>
                  </a:cubicBezTo>
                  <a:cubicBezTo>
                    <a:pt x="77" y="911"/>
                    <a:pt x="105" y="925"/>
                    <a:pt x="126" y="925"/>
                  </a:cubicBezTo>
                  <a:cubicBezTo>
                    <a:pt x="162" y="925"/>
                    <a:pt x="197" y="911"/>
                    <a:pt x="218" y="883"/>
                  </a:cubicBezTo>
                  <a:cubicBezTo>
                    <a:pt x="225" y="876"/>
                    <a:pt x="722" y="316"/>
                    <a:pt x="1584" y="231"/>
                  </a:cubicBezTo>
                  <a:cubicBezTo>
                    <a:pt x="1647" y="224"/>
                    <a:pt x="1689" y="168"/>
                    <a:pt x="1682" y="105"/>
                  </a:cubicBezTo>
                  <a:cubicBezTo>
                    <a:pt x="1682" y="42"/>
                    <a:pt x="1626" y="0"/>
                    <a:pt x="156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586025" y="2309050"/>
              <a:ext cx="262675" cy="567750"/>
            </a:xfrm>
            <a:custGeom>
              <a:avLst/>
              <a:gdLst/>
              <a:ahLst/>
              <a:cxnLst/>
              <a:rect l="l" t="t" r="r" b="b"/>
              <a:pathLst>
                <a:path w="10507" h="22710" extrusionOk="0">
                  <a:moveTo>
                    <a:pt x="5271" y="1"/>
                  </a:moveTo>
                  <a:lnTo>
                    <a:pt x="3343" y="625"/>
                  </a:lnTo>
                  <a:cubicBezTo>
                    <a:pt x="3231" y="660"/>
                    <a:pt x="3119" y="702"/>
                    <a:pt x="3014" y="751"/>
                  </a:cubicBezTo>
                  <a:cubicBezTo>
                    <a:pt x="2951" y="779"/>
                    <a:pt x="2881" y="807"/>
                    <a:pt x="2818" y="842"/>
                  </a:cubicBezTo>
                  <a:cubicBezTo>
                    <a:pt x="1472" y="1522"/>
                    <a:pt x="1122" y="2314"/>
                    <a:pt x="988" y="4290"/>
                  </a:cubicBezTo>
                  <a:cubicBezTo>
                    <a:pt x="953" y="4914"/>
                    <a:pt x="967" y="5629"/>
                    <a:pt x="911" y="6533"/>
                  </a:cubicBezTo>
                  <a:cubicBezTo>
                    <a:pt x="904" y="6652"/>
                    <a:pt x="911" y="6771"/>
                    <a:pt x="911" y="6890"/>
                  </a:cubicBezTo>
                  <a:cubicBezTo>
                    <a:pt x="911" y="7234"/>
                    <a:pt x="904" y="7577"/>
                    <a:pt x="897" y="7921"/>
                  </a:cubicBezTo>
                  <a:cubicBezTo>
                    <a:pt x="890" y="8033"/>
                    <a:pt x="890" y="8152"/>
                    <a:pt x="883" y="8271"/>
                  </a:cubicBezTo>
                  <a:cubicBezTo>
                    <a:pt x="883" y="8271"/>
                    <a:pt x="883" y="8278"/>
                    <a:pt x="883" y="8285"/>
                  </a:cubicBezTo>
                  <a:cubicBezTo>
                    <a:pt x="883" y="8341"/>
                    <a:pt x="883" y="8397"/>
                    <a:pt x="876" y="8460"/>
                  </a:cubicBezTo>
                  <a:cubicBezTo>
                    <a:pt x="876" y="8509"/>
                    <a:pt x="876" y="8565"/>
                    <a:pt x="876" y="8621"/>
                  </a:cubicBezTo>
                  <a:cubicBezTo>
                    <a:pt x="869" y="8677"/>
                    <a:pt x="869" y="8741"/>
                    <a:pt x="869" y="8797"/>
                  </a:cubicBezTo>
                  <a:cubicBezTo>
                    <a:pt x="862" y="8986"/>
                    <a:pt x="848" y="9168"/>
                    <a:pt x="841" y="9350"/>
                  </a:cubicBezTo>
                  <a:cubicBezTo>
                    <a:pt x="841" y="9406"/>
                    <a:pt x="841" y="9462"/>
                    <a:pt x="834" y="9518"/>
                  </a:cubicBezTo>
                  <a:cubicBezTo>
                    <a:pt x="834" y="9673"/>
                    <a:pt x="827" y="9820"/>
                    <a:pt x="820" y="9967"/>
                  </a:cubicBezTo>
                  <a:cubicBezTo>
                    <a:pt x="820" y="10023"/>
                    <a:pt x="813" y="10079"/>
                    <a:pt x="813" y="10135"/>
                  </a:cubicBezTo>
                  <a:cubicBezTo>
                    <a:pt x="799" y="10395"/>
                    <a:pt x="792" y="10647"/>
                    <a:pt x="785" y="10885"/>
                  </a:cubicBezTo>
                  <a:cubicBezTo>
                    <a:pt x="778" y="10955"/>
                    <a:pt x="778" y="11025"/>
                    <a:pt x="778" y="11095"/>
                  </a:cubicBezTo>
                  <a:cubicBezTo>
                    <a:pt x="771" y="11158"/>
                    <a:pt x="771" y="11229"/>
                    <a:pt x="771" y="11292"/>
                  </a:cubicBezTo>
                  <a:cubicBezTo>
                    <a:pt x="771" y="11355"/>
                    <a:pt x="764" y="11425"/>
                    <a:pt x="764" y="11488"/>
                  </a:cubicBezTo>
                  <a:cubicBezTo>
                    <a:pt x="764" y="11670"/>
                    <a:pt x="757" y="11845"/>
                    <a:pt x="757" y="12014"/>
                  </a:cubicBezTo>
                  <a:cubicBezTo>
                    <a:pt x="757" y="12112"/>
                    <a:pt x="757" y="12210"/>
                    <a:pt x="757" y="12308"/>
                  </a:cubicBezTo>
                  <a:cubicBezTo>
                    <a:pt x="757" y="12350"/>
                    <a:pt x="764" y="12392"/>
                    <a:pt x="764" y="12427"/>
                  </a:cubicBezTo>
                  <a:cubicBezTo>
                    <a:pt x="764" y="12462"/>
                    <a:pt x="764" y="12490"/>
                    <a:pt x="764" y="12518"/>
                  </a:cubicBezTo>
                  <a:cubicBezTo>
                    <a:pt x="771" y="12602"/>
                    <a:pt x="771" y="12693"/>
                    <a:pt x="771" y="12784"/>
                  </a:cubicBezTo>
                  <a:cubicBezTo>
                    <a:pt x="771" y="13156"/>
                    <a:pt x="757" y="13562"/>
                    <a:pt x="736" y="13997"/>
                  </a:cubicBezTo>
                  <a:cubicBezTo>
                    <a:pt x="736" y="14046"/>
                    <a:pt x="729" y="14095"/>
                    <a:pt x="729" y="14151"/>
                  </a:cubicBezTo>
                  <a:cubicBezTo>
                    <a:pt x="729" y="14158"/>
                    <a:pt x="729" y="14165"/>
                    <a:pt x="729" y="14165"/>
                  </a:cubicBezTo>
                  <a:cubicBezTo>
                    <a:pt x="722" y="14221"/>
                    <a:pt x="722" y="14277"/>
                    <a:pt x="715" y="14326"/>
                  </a:cubicBezTo>
                  <a:cubicBezTo>
                    <a:pt x="715" y="14361"/>
                    <a:pt x="715" y="14403"/>
                    <a:pt x="708" y="14438"/>
                  </a:cubicBezTo>
                  <a:cubicBezTo>
                    <a:pt x="708" y="14459"/>
                    <a:pt x="708" y="14480"/>
                    <a:pt x="708" y="14502"/>
                  </a:cubicBezTo>
                  <a:cubicBezTo>
                    <a:pt x="694" y="14635"/>
                    <a:pt x="687" y="14775"/>
                    <a:pt x="673" y="14922"/>
                  </a:cubicBezTo>
                  <a:cubicBezTo>
                    <a:pt x="666" y="14985"/>
                    <a:pt x="666" y="15055"/>
                    <a:pt x="659" y="15125"/>
                  </a:cubicBezTo>
                  <a:cubicBezTo>
                    <a:pt x="659" y="15132"/>
                    <a:pt x="659" y="15146"/>
                    <a:pt x="659" y="15153"/>
                  </a:cubicBezTo>
                  <a:cubicBezTo>
                    <a:pt x="652" y="15153"/>
                    <a:pt x="652" y="15160"/>
                    <a:pt x="652" y="15160"/>
                  </a:cubicBezTo>
                  <a:cubicBezTo>
                    <a:pt x="652" y="15216"/>
                    <a:pt x="645" y="15265"/>
                    <a:pt x="645" y="15322"/>
                  </a:cubicBezTo>
                  <a:cubicBezTo>
                    <a:pt x="645" y="15329"/>
                    <a:pt x="638" y="15336"/>
                    <a:pt x="638" y="15343"/>
                  </a:cubicBezTo>
                  <a:cubicBezTo>
                    <a:pt x="631" y="15441"/>
                    <a:pt x="624" y="15539"/>
                    <a:pt x="617" y="15644"/>
                  </a:cubicBezTo>
                  <a:cubicBezTo>
                    <a:pt x="610" y="15686"/>
                    <a:pt x="610" y="15735"/>
                    <a:pt x="603" y="15777"/>
                  </a:cubicBezTo>
                  <a:cubicBezTo>
                    <a:pt x="589" y="15917"/>
                    <a:pt x="575" y="16057"/>
                    <a:pt x="568" y="16198"/>
                  </a:cubicBezTo>
                  <a:cubicBezTo>
                    <a:pt x="540" y="16443"/>
                    <a:pt x="519" y="16695"/>
                    <a:pt x="491" y="16947"/>
                  </a:cubicBezTo>
                  <a:cubicBezTo>
                    <a:pt x="239" y="19555"/>
                    <a:pt x="0" y="22057"/>
                    <a:pt x="624" y="22386"/>
                  </a:cubicBezTo>
                  <a:cubicBezTo>
                    <a:pt x="1030" y="22599"/>
                    <a:pt x="2359" y="22709"/>
                    <a:pt x="3895" y="22709"/>
                  </a:cubicBezTo>
                  <a:cubicBezTo>
                    <a:pt x="6155" y="22709"/>
                    <a:pt x="8865" y="22470"/>
                    <a:pt x="9749" y="21966"/>
                  </a:cubicBezTo>
                  <a:cubicBezTo>
                    <a:pt x="10212" y="21699"/>
                    <a:pt x="10422" y="20010"/>
                    <a:pt x="10485" y="17746"/>
                  </a:cubicBezTo>
                  <a:cubicBezTo>
                    <a:pt x="10492" y="17641"/>
                    <a:pt x="10492" y="17543"/>
                    <a:pt x="10492" y="17431"/>
                  </a:cubicBezTo>
                  <a:cubicBezTo>
                    <a:pt x="10506" y="17018"/>
                    <a:pt x="10506" y="16590"/>
                    <a:pt x="10506" y="16141"/>
                  </a:cubicBezTo>
                  <a:lnTo>
                    <a:pt x="10506" y="16008"/>
                  </a:lnTo>
                  <a:cubicBezTo>
                    <a:pt x="10506" y="15812"/>
                    <a:pt x="10506" y="15609"/>
                    <a:pt x="10506" y="15413"/>
                  </a:cubicBezTo>
                  <a:cubicBezTo>
                    <a:pt x="10506" y="15244"/>
                    <a:pt x="10506" y="15076"/>
                    <a:pt x="10499" y="14915"/>
                  </a:cubicBezTo>
                  <a:cubicBezTo>
                    <a:pt x="10499" y="14712"/>
                    <a:pt x="10492" y="14502"/>
                    <a:pt x="10492" y="14298"/>
                  </a:cubicBezTo>
                  <a:cubicBezTo>
                    <a:pt x="10492" y="14263"/>
                    <a:pt x="10492" y="14221"/>
                    <a:pt x="10485" y="14186"/>
                  </a:cubicBezTo>
                  <a:cubicBezTo>
                    <a:pt x="10485" y="14088"/>
                    <a:pt x="10485" y="13997"/>
                    <a:pt x="10478" y="13899"/>
                  </a:cubicBezTo>
                  <a:cubicBezTo>
                    <a:pt x="10478" y="13815"/>
                    <a:pt x="10478" y="13738"/>
                    <a:pt x="10478" y="13653"/>
                  </a:cubicBezTo>
                  <a:cubicBezTo>
                    <a:pt x="10471" y="13590"/>
                    <a:pt x="10471" y="13527"/>
                    <a:pt x="10471" y="13464"/>
                  </a:cubicBezTo>
                  <a:lnTo>
                    <a:pt x="10471" y="13443"/>
                  </a:lnTo>
                  <a:lnTo>
                    <a:pt x="10464" y="13240"/>
                  </a:lnTo>
                  <a:cubicBezTo>
                    <a:pt x="10457" y="13114"/>
                    <a:pt x="10457" y="12981"/>
                    <a:pt x="10450" y="12855"/>
                  </a:cubicBezTo>
                  <a:cubicBezTo>
                    <a:pt x="10443" y="12623"/>
                    <a:pt x="10436" y="12392"/>
                    <a:pt x="10429" y="12168"/>
                  </a:cubicBezTo>
                  <a:cubicBezTo>
                    <a:pt x="10422" y="12063"/>
                    <a:pt x="10422" y="11957"/>
                    <a:pt x="10415" y="11845"/>
                  </a:cubicBezTo>
                  <a:cubicBezTo>
                    <a:pt x="10394" y="11306"/>
                    <a:pt x="10373" y="10766"/>
                    <a:pt x="10345" y="10233"/>
                  </a:cubicBezTo>
                  <a:cubicBezTo>
                    <a:pt x="10345" y="10191"/>
                    <a:pt x="10338" y="10142"/>
                    <a:pt x="10338" y="10100"/>
                  </a:cubicBezTo>
                  <a:cubicBezTo>
                    <a:pt x="10331" y="9974"/>
                    <a:pt x="10324" y="9848"/>
                    <a:pt x="10317" y="9722"/>
                  </a:cubicBezTo>
                  <a:cubicBezTo>
                    <a:pt x="10317" y="9666"/>
                    <a:pt x="10310" y="9610"/>
                    <a:pt x="10310" y="9554"/>
                  </a:cubicBezTo>
                  <a:cubicBezTo>
                    <a:pt x="10303" y="9497"/>
                    <a:pt x="10303" y="9441"/>
                    <a:pt x="10296" y="9378"/>
                  </a:cubicBezTo>
                  <a:cubicBezTo>
                    <a:pt x="10296" y="9301"/>
                    <a:pt x="10289" y="9231"/>
                    <a:pt x="10289" y="9154"/>
                  </a:cubicBezTo>
                  <a:cubicBezTo>
                    <a:pt x="10282" y="9098"/>
                    <a:pt x="10282" y="9035"/>
                    <a:pt x="10275" y="8979"/>
                  </a:cubicBezTo>
                  <a:cubicBezTo>
                    <a:pt x="10275" y="8923"/>
                    <a:pt x="10268" y="8867"/>
                    <a:pt x="10268" y="8811"/>
                  </a:cubicBezTo>
                  <a:cubicBezTo>
                    <a:pt x="10261" y="8677"/>
                    <a:pt x="10247" y="8537"/>
                    <a:pt x="10240" y="8404"/>
                  </a:cubicBezTo>
                  <a:cubicBezTo>
                    <a:pt x="10240" y="8362"/>
                    <a:pt x="10240" y="8313"/>
                    <a:pt x="10233" y="8271"/>
                  </a:cubicBezTo>
                  <a:cubicBezTo>
                    <a:pt x="10086" y="5916"/>
                    <a:pt x="9973" y="3631"/>
                    <a:pt x="9861" y="3092"/>
                  </a:cubicBezTo>
                  <a:cubicBezTo>
                    <a:pt x="9511" y="1501"/>
                    <a:pt x="5271" y="1"/>
                    <a:pt x="527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1763325" y="2447175"/>
              <a:ext cx="85175" cy="362325"/>
            </a:xfrm>
            <a:custGeom>
              <a:avLst/>
              <a:gdLst/>
              <a:ahLst/>
              <a:cxnLst/>
              <a:rect l="l" t="t" r="r" b="b"/>
              <a:pathLst>
                <a:path w="3407" h="14493" extrusionOk="0">
                  <a:moveTo>
                    <a:pt x="130" y="0"/>
                  </a:moveTo>
                  <a:cubicBezTo>
                    <a:pt x="113" y="0"/>
                    <a:pt x="95" y="4"/>
                    <a:pt x="78" y="13"/>
                  </a:cubicBezTo>
                  <a:cubicBezTo>
                    <a:pt x="22" y="41"/>
                    <a:pt x="1" y="111"/>
                    <a:pt x="29" y="167"/>
                  </a:cubicBezTo>
                  <a:cubicBezTo>
                    <a:pt x="1466" y="3033"/>
                    <a:pt x="2461" y="5318"/>
                    <a:pt x="3176" y="7365"/>
                  </a:cubicBezTo>
                  <a:cubicBezTo>
                    <a:pt x="2916" y="9005"/>
                    <a:pt x="2124" y="11177"/>
                    <a:pt x="1290" y="13483"/>
                  </a:cubicBezTo>
                  <a:cubicBezTo>
                    <a:pt x="1185" y="13763"/>
                    <a:pt x="1080" y="14051"/>
                    <a:pt x="982" y="14338"/>
                  </a:cubicBezTo>
                  <a:cubicBezTo>
                    <a:pt x="961" y="14394"/>
                    <a:pt x="989" y="14464"/>
                    <a:pt x="1045" y="14485"/>
                  </a:cubicBezTo>
                  <a:cubicBezTo>
                    <a:pt x="1059" y="14485"/>
                    <a:pt x="1073" y="14492"/>
                    <a:pt x="1087" y="14492"/>
                  </a:cubicBezTo>
                  <a:cubicBezTo>
                    <a:pt x="1136" y="14492"/>
                    <a:pt x="1178" y="14464"/>
                    <a:pt x="1192" y="14415"/>
                  </a:cubicBezTo>
                  <a:cubicBezTo>
                    <a:pt x="1297" y="14128"/>
                    <a:pt x="1403" y="13840"/>
                    <a:pt x="1508" y="13560"/>
                  </a:cubicBezTo>
                  <a:cubicBezTo>
                    <a:pt x="2349" y="11233"/>
                    <a:pt x="3141" y="9033"/>
                    <a:pt x="3400" y="7372"/>
                  </a:cubicBezTo>
                  <a:cubicBezTo>
                    <a:pt x="3407" y="7351"/>
                    <a:pt x="3407" y="7330"/>
                    <a:pt x="3400" y="7316"/>
                  </a:cubicBezTo>
                  <a:cubicBezTo>
                    <a:pt x="2685" y="5255"/>
                    <a:pt x="1676" y="2949"/>
                    <a:pt x="232" y="62"/>
                  </a:cubicBezTo>
                  <a:cubicBezTo>
                    <a:pt x="212" y="22"/>
                    <a:pt x="172" y="0"/>
                    <a:pt x="130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1755450" y="24695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125" y="1"/>
                  </a:moveTo>
                  <a:cubicBezTo>
                    <a:pt x="75" y="1"/>
                    <a:pt x="31" y="33"/>
                    <a:pt x="15" y="84"/>
                  </a:cubicBezTo>
                  <a:cubicBezTo>
                    <a:pt x="0" y="140"/>
                    <a:pt x="29" y="203"/>
                    <a:pt x="92" y="224"/>
                  </a:cubicBezTo>
                  <a:lnTo>
                    <a:pt x="961" y="504"/>
                  </a:lnTo>
                  <a:lnTo>
                    <a:pt x="996" y="504"/>
                  </a:lnTo>
                  <a:cubicBezTo>
                    <a:pt x="1045" y="504"/>
                    <a:pt x="1087" y="476"/>
                    <a:pt x="1101" y="427"/>
                  </a:cubicBezTo>
                  <a:cubicBezTo>
                    <a:pt x="1122" y="371"/>
                    <a:pt x="1087" y="308"/>
                    <a:pt x="1031" y="287"/>
                  </a:cubicBezTo>
                  <a:lnTo>
                    <a:pt x="162" y="7"/>
                  </a:lnTo>
                  <a:cubicBezTo>
                    <a:pt x="149" y="3"/>
                    <a:pt x="137" y="1"/>
                    <a:pt x="12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1749850" y="2363200"/>
              <a:ext cx="164375" cy="519175"/>
            </a:xfrm>
            <a:custGeom>
              <a:avLst/>
              <a:gdLst/>
              <a:ahLst/>
              <a:cxnLst/>
              <a:rect l="l" t="t" r="r" b="b"/>
              <a:pathLst>
                <a:path w="6575" h="20767" extrusionOk="0">
                  <a:moveTo>
                    <a:pt x="1785" y="1"/>
                  </a:moveTo>
                  <a:cubicBezTo>
                    <a:pt x="1562" y="1"/>
                    <a:pt x="1336" y="48"/>
                    <a:pt x="1122" y="148"/>
                  </a:cubicBezTo>
                  <a:cubicBezTo>
                    <a:pt x="337" y="519"/>
                    <a:pt x="0" y="1458"/>
                    <a:pt x="372" y="2243"/>
                  </a:cubicBezTo>
                  <a:lnTo>
                    <a:pt x="372" y="2250"/>
                  </a:lnTo>
                  <a:cubicBezTo>
                    <a:pt x="540" y="2601"/>
                    <a:pt x="708" y="2965"/>
                    <a:pt x="869" y="3323"/>
                  </a:cubicBezTo>
                  <a:lnTo>
                    <a:pt x="1367" y="4409"/>
                  </a:lnTo>
                  <a:cubicBezTo>
                    <a:pt x="1689" y="5131"/>
                    <a:pt x="2012" y="5853"/>
                    <a:pt x="2327" y="6575"/>
                  </a:cubicBezTo>
                  <a:cubicBezTo>
                    <a:pt x="2642" y="7303"/>
                    <a:pt x="2944" y="8025"/>
                    <a:pt x="3231" y="8747"/>
                  </a:cubicBezTo>
                  <a:cubicBezTo>
                    <a:pt x="3371" y="9112"/>
                    <a:pt x="3504" y="9469"/>
                    <a:pt x="3624" y="9812"/>
                  </a:cubicBezTo>
                  <a:cubicBezTo>
                    <a:pt x="3687" y="9988"/>
                    <a:pt x="3743" y="10163"/>
                    <a:pt x="3785" y="10317"/>
                  </a:cubicBezTo>
                  <a:cubicBezTo>
                    <a:pt x="3806" y="10394"/>
                    <a:pt x="3827" y="10471"/>
                    <a:pt x="3841" y="10527"/>
                  </a:cubicBezTo>
                  <a:cubicBezTo>
                    <a:pt x="3841" y="10541"/>
                    <a:pt x="3848" y="10555"/>
                    <a:pt x="3848" y="10569"/>
                  </a:cubicBezTo>
                  <a:lnTo>
                    <a:pt x="3855" y="10583"/>
                  </a:lnTo>
                  <a:lnTo>
                    <a:pt x="3855" y="10590"/>
                  </a:lnTo>
                  <a:cubicBezTo>
                    <a:pt x="3855" y="10590"/>
                    <a:pt x="3855" y="10597"/>
                    <a:pt x="3862" y="10604"/>
                  </a:cubicBezTo>
                  <a:cubicBezTo>
                    <a:pt x="3862" y="10625"/>
                    <a:pt x="3862" y="10639"/>
                    <a:pt x="3862" y="10667"/>
                  </a:cubicBezTo>
                  <a:cubicBezTo>
                    <a:pt x="3862" y="10682"/>
                    <a:pt x="3862" y="10696"/>
                    <a:pt x="3862" y="10710"/>
                  </a:cubicBezTo>
                  <a:lnTo>
                    <a:pt x="3862" y="10752"/>
                  </a:lnTo>
                  <a:cubicBezTo>
                    <a:pt x="3862" y="10787"/>
                    <a:pt x="3855" y="10822"/>
                    <a:pt x="3855" y="10857"/>
                  </a:cubicBezTo>
                  <a:lnTo>
                    <a:pt x="3855" y="10871"/>
                  </a:lnTo>
                  <a:lnTo>
                    <a:pt x="3841" y="10969"/>
                  </a:lnTo>
                  <a:cubicBezTo>
                    <a:pt x="3841" y="11004"/>
                    <a:pt x="3834" y="11046"/>
                    <a:pt x="3827" y="11081"/>
                  </a:cubicBezTo>
                  <a:cubicBezTo>
                    <a:pt x="3813" y="11207"/>
                    <a:pt x="3792" y="11333"/>
                    <a:pt x="3764" y="11466"/>
                  </a:cubicBezTo>
                  <a:cubicBezTo>
                    <a:pt x="3701" y="11817"/>
                    <a:pt x="3610" y="12181"/>
                    <a:pt x="3518" y="12553"/>
                  </a:cubicBezTo>
                  <a:cubicBezTo>
                    <a:pt x="3322" y="13289"/>
                    <a:pt x="3091" y="14032"/>
                    <a:pt x="2853" y="14781"/>
                  </a:cubicBezTo>
                  <a:cubicBezTo>
                    <a:pt x="2607" y="15524"/>
                    <a:pt x="2348" y="16274"/>
                    <a:pt x="2082" y="17017"/>
                  </a:cubicBezTo>
                  <a:cubicBezTo>
                    <a:pt x="1949" y="17389"/>
                    <a:pt x="1815" y="17760"/>
                    <a:pt x="1675" y="18132"/>
                  </a:cubicBezTo>
                  <a:lnTo>
                    <a:pt x="1465" y="18685"/>
                  </a:lnTo>
                  <a:lnTo>
                    <a:pt x="1255" y="19232"/>
                  </a:lnTo>
                  <a:lnTo>
                    <a:pt x="1248" y="19253"/>
                  </a:lnTo>
                  <a:cubicBezTo>
                    <a:pt x="1037" y="19807"/>
                    <a:pt x="1290" y="20430"/>
                    <a:pt x="1836" y="20669"/>
                  </a:cubicBezTo>
                  <a:cubicBezTo>
                    <a:pt x="1986" y="20735"/>
                    <a:pt x="2141" y="20766"/>
                    <a:pt x="2294" y="20766"/>
                  </a:cubicBezTo>
                  <a:cubicBezTo>
                    <a:pt x="2723" y="20766"/>
                    <a:pt x="3129" y="20519"/>
                    <a:pt x="3315" y="20101"/>
                  </a:cubicBezTo>
                  <a:lnTo>
                    <a:pt x="3561" y="19540"/>
                  </a:lnTo>
                  <a:lnTo>
                    <a:pt x="3806" y="18987"/>
                  </a:lnTo>
                  <a:cubicBezTo>
                    <a:pt x="3967" y="18615"/>
                    <a:pt x="4121" y="18244"/>
                    <a:pt x="4282" y="17865"/>
                  </a:cubicBezTo>
                  <a:cubicBezTo>
                    <a:pt x="4591" y="17122"/>
                    <a:pt x="4892" y="16365"/>
                    <a:pt x="5187" y="15608"/>
                  </a:cubicBezTo>
                  <a:cubicBezTo>
                    <a:pt x="5474" y="14845"/>
                    <a:pt x="5754" y="14074"/>
                    <a:pt x="6006" y="13275"/>
                  </a:cubicBezTo>
                  <a:cubicBezTo>
                    <a:pt x="6133" y="12875"/>
                    <a:pt x="6259" y="12462"/>
                    <a:pt x="6364" y="12034"/>
                  </a:cubicBezTo>
                  <a:cubicBezTo>
                    <a:pt x="6413" y="11817"/>
                    <a:pt x="6462" y="11593"/>
                    <a:pt x="6504" y="11354"/>
                  </a:cubicBezTo>
                  <a:lnTo>
                    <a:pt x="6532" y="11165"/>
                  </a:lnTo>
                  <a:cubicBezTo>
                    <a:pt x="6539" y="11102"/>
                    <a:pt x="6546" y="11039"/>
                    <a:pt x="6553" y="10969"/>
                  </a:cubicBezTo>
                  <a:lnTo>
                    <a:pt x="6560" y="10871"/>
                  </a:lnTo>
                  <a:cubicBezTo>
                    <a:pt x="6567" y="10836"/>
                    <a:pt x="6567" y="10794"/>
                    <a:pt x="6567" y="10759"/>
                  </a:cubicBezTo>
                  <a:cubicBezTo>
                    <a:pt x="6574" y="10689"/>
                    <a:pt x="6574" y="10604"/>
                    <a:pt x="6574" y="10527"/>
                  </a:cubicBezTo>
                  <a:lnTo>
                    <a:pt x="6567" y="10394"/>
                  </a:lnTo>
                  <a:lnTo>
                    <a:pt x="6567" y="10359"/>
                  </a:lnTo>
                  <a:lnTo>
                    <a:pt x="6560" y="10317"/>
                  </a:lnTo>
                  <a:lnTo>
                    <a:pt x="6553" y="10240"/>
                  </a:lnTo>
                  <a:lnTo>
                    <a:pt x="6553" y="10205"/>
                  </a:lnTo>
                  <a:lnTo>
                    <a:pt x="6546" y="10170"/>
                  </a:lnTo>
                  <a:lnTo>
                    <a:pt x="6539" y="10114"/>
                  </a:lnTo>
                  <a:cubicBezTo>
                    <a:pt x="6532" y="10079"/>
                    <a:pt x="6525" y="10037"/>
                    <a:pt x="6518" y="10009"/>
                  </a:cubicBezTo>
                  <a:cubicBezTo>
                    <a:pt x="6497" y="9869"/>
                    <a:pt x="6469" y="9749"/>
                    <a:pt x="6441" y="9630"/>
                  </a:cubicBezTo>
                  <a:cubicBezTo>
                    <a:pt x="6385" y="9399"/>
                    <a:pt x="6329" y="9189"/>
                    <a:pt x="6266" y="8978"/>
                  </a:cubicBezTo>
                  <a:cubicBezTo>
                    <a:pt x="6147" y="8565"/>
                    <a:pt x="6014" y="8172"/>
                    <a:pt x="5880" y="7780"/>
                  </a:cubicBezTo>
                  <a:cubicBezTo>
                    <a:pt x="5614" y="6995"/>
                    <a:pt x="5334" y="6238"/>
                    <a:pt x="5046" y="5474"/>
                  </a:cubicBezTo>
                  <a:cubicBezTo>
                    <a:pt x="4759" y="4717"/>
                    <a:pt x="4465" y="3967"/>
                    <a:pt x="4163" y="3217"/>
                  </a:cubicBezTo>
                  <a:lnTo>
                    <a:pt x="3708" y="2089"/>
                  </a:lnTo>
                  <a:cubicBezTo>
                    <a:pt x="3554" y="1718"/>
                    <a:pt x="3406" y="1346"/>
                    <a:pt x="3245" y="968"/>
                  </a:cubicBezTo>
                  <a:cubicBezTo>
                    <a:pt x="3238" y="947"/>
                    <a:pt x="3224" y="926"/>
                    <a:pt x="3217" y="905"/>
                  </a:cubicBezTo>
                  <a:cubicBezTo>
                    <a:pt x="2947" y="334"/>
                    <a:pt x="2378" y="1"/>
                    <a:pt x="1785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1762625" y="2849525"/>
              <a:ext cx="63275" cy="59850"/>
            </a:xfrm>
            <a:custGeom>
              <a:avLst/>
              <a:gdLst/>
              <a:ahLst/>
              <a:cxnLst/>
              <a:rect l="l" t="t" r="r" b="b"/>
              <a:pathLst>
                <a:path w="2531" h="2394" extrusionOk="0">
                  <a:moveTo>
                    <a:pt x="1091" y="1"/>
                  </a:moveTo>
                  <a:cubicBezTo>
                    <a:pt x="1008" y="1"/>
                    <a:pt x="923" y="6"/>
                    <a:pt x="835" y="17"/>
                  </a:cubicBezTo>
                  <a:cubicBezTo>
                    <a:pt x="835" y="17"/>
                    <a:pt x="407" y="564"/>
                    <a:pt x="155" y="879"/>
                  </a:cubicBezTo>
                  <a:cubicBezTo>
                    <a:pt x="1" y="1075"/>
                    <a:pt x="57" y="1356"/>
                    <a:pt x="274" y="1475"/>
                  </a:cubicBezTo>
                  <a:cubicBezTo>
                    <a:pt x="274" y="1482"/>
                    <a:pt x="281" y="1482"/>
                    <a:pt x="281" y="1482"/>
                  </a:cubicBezTo>
                  <a:lnTo>
                    <a:pt x="1970" y="2393"/>
                  </a:lnTo>
                  <a:cubicBezTo>
                    <a:pt x="2524" y="2022"/>
                    <a:pt x="2531" y="697"/>
                    <a:pt x="2531" y="697"/>
                  </a:cubicBezTo>
                  <a:cubicBezTo>
                    <a:pt x="2143" y="279"/>
                    <a:pt x="1685" y="1"/>
                    <a:pt x="1091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1845500" y="2627575"/>
              <a:ext cx="36125" cy="12650"/>
            </a:xfrm>
            <a:custGeom>
              <a:avLst/>
              <a:gdLst/>
              <a:ahLst/>
              <a:cxnLst/>
              <a:rect l="l" t="t" r="r" b="b"/>
              <a:pathLst>
                <a:path w="1445" h="506" extrusionOk="0">
                  <a:moveTo>
                    <a:pt x="1321" y="0"/>
                  </a:moveTo>
                  <a:cubicBezTo>
                    <a:pt x="1316" y="0"/>
                    <a:pt x="1310" y="1"/>
                    <a:pt x="1304" y="1"/>
                  </a:cubicBezTo>
                  <a:lnTo>
                    <a:pt x="29" y="296"/>
                  </a:lnTo>
                  <a:lnTo>
                    <a:pt x="15" y="394"/>
                  </a:lnTo>
                  <a:cubicBezTo>
                    <a:pt x="15" y="429"/>
                    <a:pt x="8" y="471"/>
                    <a:pt x="1" y="506"/>
                  </a:cubicBezTo>
                  <a:lnTo>
                    <a:pt x="36" y="506"/>
                  </a:lnTo>
                  <a:lnTo>
                    <a:pt x="1353" y="205"/>
                  </a:lnTo>
                  <a:cubicBezTo>
                    <a:pt x="1410" y="191"/>
                    <a:pt x="1445" y="135"/>
                    <a:pt x="1431" y="78"/>
                  </a:cubicBezTo>
                  <a:cubicBezTo>
                    <a:pt x="1418" y="28"/>
                    <a:pt x="1371" y="0"/>
                    <a:pt x="1321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1854100" y="2632500"/>
              <a:ext cx="25775" cy="13350"/>
            </a:xfrm>
            <a:custGeom>
              <a:avLst/>
              <a:gdLst/>
              <a:ahLst/>
              <a:cxnLst/>
              <a:rect l="l" t="t" r="r" b="b"/>
              <a:pathLst>
                <a:path w="1031" h="534" extrusionOk="0">
                  <a:moveTo>
                    <a:pt x="119" y="1"/>
                  </a:moveTo>
                  <a:cubicBezTo>
                    <a:pt x="79" y="1"/>
                    <a:pt x="38" y="26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876" y="526"/>
                  </a:lnTo>
                  <a:cubicBezTo>
                    <a:pt x="890" y="533"/>
                    <a:pt x="904" y="533"/>
                    <a:pt x="911" y="533"/>
                  </a:cubicBezTo>
                  <a:cubicBezTo>
                    <a:pt x="953" y="533"/>
                    <a:pt x="995" y="505"/>
                    <a:pt x="1009" y="470"/>
                  </a:cubicBezTo>
                  <a:cubicBezTo>
                    <a:pt x="1031" y="414"/>
                    <a:pt x="1009" y="351"/>
                    <a:pt x="953" y="330"/>
                  </a:cubicBezTo>
                  <a:lnTo>
                    <a:pt x="154" y="8"/>
                  </a:lnTo>
                  <a:cubicBezTo>
                    <a:pt x="143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1661525" y="2645650"/>
              <a:ext cx="121975" cy="115300"/>
            </a:xfrm>
            <a:custGeom>
              <a:avLst/>
              <a:gdLst/>
              <a:ahLst/>
              <a:cxnLst/>
              <a:rect l="l" t="t" r="r" b="b"/>
              <a:pathLst>
                <a:path w="4879" h="4612" extrusionOk="0">
                  <a:moveTo>
                    <a:pt x="4753" y="0"/>
                  </a:moveTo>
                  <a:cubicBezTo>
                    <a:pt x="4706" y="0"/>
                    <a:pt x="4664" y="28"/>
                    <a:pt x="4648" y="77"/>
                  </a:cubicBezTo>
                  <a:cubicBezTo>
                    <a:pt x="3947" y="1928"/>
                    <a:pt x="2755" y="3000"/>
                    <a:pt x="1872" y="3575"/>
                  </a:cubicBezTo>
                  <a:cubicBezTo>
                    <a:pt x="919" y="4191"/>
                    <a:pt x="113" y="4381"/>
                    <a:pt x="99" y="4381"/>
                  </a:cubicBezTo>
                  <a:cubicBezTo>
                    <a:pt x="43" y="4395"/>
                    <a:pt x="1" y="4458"/>
                    <a:pt x="15" y="4521"/>
                  </a:cubicBezTo>
                  <a:cubicBezTo>
                    <a:pt x="29" y="4570"/>
                    <a:pt x="78" y="4612"/>
                    <a:pt x="127" y="4612"/>
                  </a:cubicBezTo>
                  <a:cubicBezTo>
                    <a:pt x="134" y="4612"/>
                    <a:pt x="141" y="4605"/>
                    <a:pt x="148" y="4605"/>
                  </a:cubicBezTo>
                  <a:cubicBezTo>
                    <a:pt x="183" y="4598"/>
                    <a:pt x="996" y="4409"/>
                    <a:pt x="1984" y="3771"/>
                  </a:cubicBezTo>
                  <a:cubicBezTo>
                    <a:pt x="2902" y="3175"/>
                    <a:pt x="4136" y="2068"/>
                    <a:pt x="4858" y="154"/>
                  </a:cubicBezTo>
                  <a:cubicBezTo>
                    <a:pt x="4879" y="98"/>
                    <a:pt x="4851" y="28"/>
                    <a:pt x="4795" y="7"/>
                  </a:cubicBezTo>
                  <a:cubicBezTo>
                    <a:pt x="4781" y="3"/>
                    <a:pt x="4767" y="0"/>
                    <a:pt x="475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1626325" y="2728075"/>
              <a:ext cx="161225" cy="59875"/>
            </a:xfrm>
            <a:custGeom>
              <a:avLst/>
              <a:gdLst/>
              <a:ahLst/>
              <a:cxnLst/>
              <a:rect l="l" t="t" r="r" b="b"/>
              <a:pathLst>
                <a:path w="6449" h="2395" extrusionOk="0">
                  <a:moveTo>
                    <a:pt x="6329" y="1"/>
                  </a:moveTo>
                  <a:cubicBezTo>
                    <a:pt x="6301" y="1"/>
                    <a:pt x="6273" y="11"/>
                    <a:pt x="6252" y="32"/>
                  </a:cubicBezTo>
                  <a:cubicBezTo>
                    <a:pt x="6245" y="39"/>
                    <a:pt x="5551" y="705"/>
                    <a:pt x="4451" y="1287"/>
                  </a:cubicBezTo>
                  <a:cubicBezTo>
                    <a:pt x="3629" y="1718"/>
                    <a:pt x="2449" y="2176"/>
                    <a:pt x="1108" y="2176"/>
                  </a:cubicBezTo>
                  <a:cubicBezTo>
                    <a:pt x="791" y="2176"/>
                    <a:pt x="466" y="2150"/>
                    <a:pt x="133" y="2093"/>
                  </a:cubicBezTo>
                  <a:cubicBezTo>
                    <a:pt x="129" y="2092"/>
                    <a:pt x="124" y="2092"/>
                    <a:pt x="119" y="2092"/>
                  </a:cubicBezTo>
                  <a:cubicBezTo>
                    <a:pt x="68" y="2092"/>
                    <a:pt x="20" y="2126"/>
                    <a:pt x="7" y="2184"/>
                  </a:cubicBezTo>
                  <a:cubicBezTo>
                    <a:pt x="0" y="2240"/>
                    <a:pt x="35" y="2296"/>
                    <a:pt x="98" y="2310"/>
                  </a:cubicBezTo>
                  <a:cubicBezTo>
                    <a:pt x="442" y="2366"/>
                    <a:pt x="778" y="2394"/>
                    <a:pt x="1108" y="2394"/>
                  </a:cubicBezTo>
                  <a:cubicBezTo>
                    <a:pt x="2495" y="2394"/>
                    <a:pt x="3715" y="1918"/>
                    <a:pt x="4556" y="1476"/>
                  </a:cubicBezTo>
                  <a:cubicBezTo>
                    <a:pt x="5677" y="873"/>
                    <a:pt x="6371" y="215"/>
                    <a:pt x="6399" y="186"/>
                  </a:cubicBezTo>
                  <a:cubicBezTo>
                    <a:pt x="6441" y="144"/>
                    <a:pt x="6448" y="81"/>
                    <a:pt x="6406" y="32"/>
                  </a:cubicBezTo>
                  <a:cubicBezTo>
                    <a:pt x="6385" y="11"/>
                    <a:pt x="6357" y="1"/>
                    <a:pt x="632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1635775" y="2368500"/>
              <a:ext cx="70125" cy="57450"/>
            </a:xfrm>
            <a:custGeom>
              <a:avLst/>
              <a:gdLst/>
              <a:ahLst/>
              <a:cxnLst/>
              <a:rect l="l" t="t" r="r" b="b"/>
              <a:pathLst>
                <a:path w="2805" h="2298" extrusionOk="0">
                  <a:moveTo>
                    <a:pt x="126" y="1"/>
                  </a:moveTo>
                  <a:cubicBezTo>
                    <a:pt x="109" y="1"/>
                    <a:pt x="92" y="5"/>
                    <a:pt x="78" y="13"/>
                  </a:cubicBezTo>
                  <a:cubicBezTo>
                    <a:pt x="22" y="41"/>
                    <a:pt x="1" y="111"/>
                    <a:pt x="29" y="160"/>
                  </a:cubicBezTo>
                  <a:cubicBezTo>
                    <a:pt x="898" y="1800"/>
                    <a:pt x="2587" y="2277"/>
                    <a:pt x="2657" y="2291"/>
                  </a:cubicBezTo>
                  <a:cubicBezTo>
                    <a:pt x="2664" y="2298"/>
                    <a:pt x="2678" y="2298"/>
                    <a:pt x="2685" y="2298"/>
                  </a:cubicBezTo>
                  <a:cubicBezTo>
                    <a:pt x="2734" y="2298"/>
                    <a:pt x="2776" y="2263"/>
                    <a:pt x="2790" y="2221"/>
                  </a:cubicBezTo>
                  <a:cubicBezTo>
                    <a:pt x="2804" y="2157"/>
                    <a:pt x="2769" y="2101"/>
                    <a:pt x="2713" y="2087"/>
                  </a:cubicBezTo>
                  <a:cubicBezTo>
                    <a:pt x="2699" y="2080"/>
                    <a:pt x="1045" y="1611"/>
                    <a:pt x="225" y="62"/>
                  </a:cubicBezTo>
                  <a:cubicBezTo>
                    <a:pt x="205" y="23"/>
                    <a:pt x="165" y="1"/>
                    <a:pt x="126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1696225" y="2360375"/>
              <a:ext cx="27000" cy="306850"/>
            </a:xfrm>
            <a:custGeom>
              <a:avLst/>
              <a:gdLst/>
              <a:ahLst/>
              <a:cxnLst/>
              <a:rect l="l" t="t" r="r" b="b"/>
              <a:pathLst>
                <a:path w="1080" h="12274" extrusionOk="0">
                  <a:moveTo>
                    <a:pt x="961" y="1"/>
                  </a:moveTo>
                  <a:cubicBezTo>
                    <a:pt x="904" y="1"/>
                    <a:pt x="855" y="41"/>
                    <a:pt x="849" y="100"/>
                  </a:cubicBezTo>
                  <a:cubicBezTo>
                    <a:pt x="842" y="170"/>
                    <a:pt x="1" y="7248"/>
                    <a:pt x="442" y="12168"/>
                  </a:cubicBezTo>
                  <a:cubicBezTo>
                    <a:pt x="449" y="12224"/>
                    <a:pt x="498" y="12273"/>
                    <a:pt x="554" y="12273"/>
                  </a:cubicBezTo>
                  <a:lnTo>
                    <a:pt x="568" y="12273"/>
                  </a:lnTo>
                  <a:cubicBezTo>
                    <a:pt x="631" y="12266"/>
                    <a:pt x="673" y="12210"/>
                    <a:pt x="673" y="12147"/>
                  </a:cubicBezTo>
                  <a:cubicBezTo>
                    <a:pt x="225" y="7248"/>
                    <a:pt x="1066" y="198"/>
                    <a:pt x="1073" y="128"/>
                  </a:cubicBezTo>
                  <a:cubicBezTo>
                    <a:pt x="1080" y="65"/>
                    <a:pt x="1038" y="8"/>
                    <a:pt x="975" y="1"/>
                  </a:cubicBezTo>
                  <a:cubicBezTo>
                    <a:pt x="970" y="1"/>
                    <a:pt x="966" y="1"/>
                    <a:pt x="9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1640150" y="2355250"/>
              <a:ext cx="30175" cy="306900"/>
            </a:xfrm>
            <a:custGeom>
              <a:avLst/>
              <a:gdLst/>
              <a:ahLst/>
              <a:cxnLst/>
              <a:rect l="l" t="t" r="r" b="b"/>
              <a:pathLst>
                <a:path w="1207" h="12276" extrusionOk="0">
                  <a:moveTo>
                    <a:pt x="1077" y="1"/>
                  </a:moveTo>
                  <a:cubicBezTo>
                    <a:pt x="1024" y="1"/>
                    <a:pt x="980" y="39"/>
                    <a:pt x="968" y="94"/>
                  </a:cubicBezTo>
                  <a:cubicBezTo>
                    <a:pt x="954" y="143"/>
                    <a:pt x="1" y="4986"/>
                    <a:pt x="414" y="12170"/>
                  </a:cubicBezTo>
                  <a:cubicBezTo>
                    <a:pt x="414" y="12226"/>
                    <a:pt x="470" y="12275"/>
                    <a:pt x="527" y="12275"/>
                  </a:cubicBezTo>
                  <a:lnTo>
                    <a:pt x="534" y="12275"/>
                  </a:lnTo>
                  <a:cubicBezTo>
                    <a:pt x="597" y="12268"/>
                    <a:pt x="646" y="12219"/>
                    <a:pt x="639" y="12156"/>
                  </a:cubicBezTo>
                  <a:cubicBezTo>
                    <a:pt x="232" y="5000"/>
                    <a:pt x="1178" y="185"/>
                    <a:pt x="1192" y="136"/>
                  </a:cubicBezTo>
                  <a:cubicBezTo>
                    <a:pt x="1206" y="80"/>
                    <a:pt x="1164" y="17"/>
                    <a:pt x="1101" y="3"/>
                  </a:cubicBezTo>
                  <a:cubicBezTo>
                    <a:pt x="1093" y="1"/>
                    <a:pt x="1085" y="1"/>
                    <a:pt x="10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1667150" y="2259300"/>
              <a:ext cx="72725" cy="94125"/>
            </a:xfrm>
            <a:custGeom>
              <a:avLst/>
              <a:gdLst/>
              <a:ahLst/>
              <a:cxnLst/>
              <a:rect l="l" t="t" r="r" b="b"/>
              <a:pathLst>
                <a:path w="2909" h="3765" extrusionOk="0">
                  <a:moveTo>
                    <a:pt x="2131" y="1"/>
                  </a:moveTo>
                  <a:lnTo>
                    <a:pt x="1836" y="183"/>
                  </a:lnTo>
                  <a:lnTo>
                    <a:pt x="0" y="1290"/>
                  </a:lnTo>
                  <a:lnTo>
                    <a:pt x="547" y="3694"/>
                  </a:lnTo>
                  <a:cubicBezTo>
                    <a:pt x="547" y="3694"/>
                    <a:pt x="717" y="3765"/>
                    <a:pt x="1007" y="3765"/>
                  </a:cubicBezTo>
                  <a:cubicBezTo>
                    <a:pt x="1435" y="3765"/>
                    <a:pt x="2123" y="3611"/>
                    <a:pt x="2909" y="2846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1667150" y="2263850"/>
              <a:ext cx="46625" cy="71700"/>
            </a:xfrm>
            <a:custGeom>
              <a:avLst/>
              <a:gdLst/>
              <a:ahLst/>
              <a:cxnLst/>
              <a:rect l="l" t="t" r="r" b="b"/>
              <a:pathLst>
                <a:path w="1865" h="2868" extrusionOk="0">
                  <a:moveTo>
                    <a:pt x="1836" y="1"/>
                  </a:moveTo>
                  <a:lnTo>
                    <a:pt x="0" y="1108"/>
                  </a:lnTo>
                  <a:lnTo>
                    <a:pt x="400" y="2867"/>
                  </a:lnTo>
                  <a:cubicBezTo>
                    <a:pt x="1864" y="2251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1595975" y="2229425"/>
              <a:ext cx="37550" cy="48100"/>
            </a:xfrm>
            <a:custGeom>
              <a:avLst/>
              <a:gdLst/>
              <a:ahLst/>
              <a:cxnLst/>
              <a:rect l="l" t="t" r="r" b="b"/>
              <a:pathLst>
                <a:path w="1502" h="1924" extrusionOk="0">
                  <a:moveTo>
                    <a:pt x="691" y="1"/>
                  </a:moveTo>
                  <a:cubicBezTo>
                    <a:pt x="481" y="1"/>
                    <a:pt x="182" y="93"/>
                    <a:pt x="107" y="593"/>
                  </a:cubicBezTo>
                  <a:cubicBezTo>
                    <a:pt x="0" y="1263"/>
                    <a:pt x="611" y="1923"/>
                    <a:pt x="1193" y="1923"/>
                  </a:cubicBezTo>
                  <a:cubicBezTo>
                    <a:pt x="1298" y="1923"/>
                    <a:pt x="1403" y="1902"/>
                    <a:pt x="1502" y="1854"/>
                  </a:cubicBezTo>
                  <a:cubicBezTo>
                    <a:pt x="1502" y="1854"/>
                    <a:pt x="1263" y="341"/>
                    <a:pt x="906" y="32"/>
                  </a:cubicBezTo>
                  <a:cubicBezTo>
                    <a:pt x="906" y="32"/>
                    <a:pt x="813" y="1"/>
                    <a:pt x="69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1596350" y="2163925"/>
              <a:ext cx="126700" cy="164275"/>
            </a:xfrm>
            <a:custGeom>
              <a:avLst/>
              <a:gdLst/>
              <a:ahLst/>
              <a:cxnLst/>
              <a:rect l="l" t="t" r="r" b="b"/>
              <a:pathLst>
                <a:path w="5068" h="6571" extrusionOk="0">
                  <a:moveTo>
                    <a:pt x="2858" y="0"/>
                  </a:moveTo>
                  <a:cubicBezTo>
                    <a:pt x="2424" y="0"/>
                    <a:pt x="1897" y="97"/>
                    <a:pt x="1417" y="262"/>
                  </a:cubicBezTo>
                  <a:cubicBezTo>
                    <a:pt x="540" y="571"/>
                    <a:pt x="1" y="1454"/>
                    <a:pt x="134" y="2372"/>
                  </a:cubicBezTo>
                  <a:cubicBezTo>
                    <a:pt x="197" y="2841"/>
                    <a:pt x="309" y="3423"/>
                    <a:pt x="477" y="4005"/>
                  </a:cubicBezTo>
                  <a:cubicBezTo>
                    <a:pt x="519" y="4152"/>
                    <a:pt x="568" y="4306"/>
                    <a:pt x="625" y="4453"/>
                  </a:cubicBezTo>
                  <a:cubicBezTo>
                    <a:pt x="898" y="5217"/>
                    <a:pt x="1290" y="5925"/>
                    <a:pt x="1865" y="6332"/>
                  </a:cubicBezTo>
                  <a:cubicBezTo>
                    <a:pt x="2097" y="6497"/>
                    <a:pt x="2332" y="6570"/>
                    <a:pt x="2564" y="6570"/>
                  </a:cubicBezTo>
                  <a:cubicBezTo>
                    <a:pt x="3650" y="6570"/>
                    <a:pt x="4669" y="4953"/>
                    <a:pt x="4970" y="3549"/>
                  </a:cubicBezTo>
                  <a:cubicBezTo>
                    <a:pt x="4991" y="3451"/>
                    <a:pt x="5005" y="3360"/>
                    <a:pt x="5019" y="3262"/>
                  </a:cubicBezTo>
                  <a:cubicBezTo>
                    <a:pt x="5068" y="2918"/>
                    <a:pt x="5068" y="2596"/>
                    <a:pt x="5012" y="2323"/>
                  </a:cubicBezTo>
                  <a:cubicBezTo>
                    <a:pt x="4970" y="2120"/>
                    <a:pt x="4921" y="1930"/>
                    <a:pt x="4879" y="1762"/>
                  </a:cubicBezTo>
                  <a:cubicBezTo>
                    <a:pt x="4858" y="1699"/>
                    <a:pt x="4844" y="1643"/>
                    <a:pt x="4823" y="1587"/>
                  </a:cubicBezTo>
                  <a:cubicBezTo>
                    <a:pt x="4500" y="543"/>
                    <a:pt x="4087" y="199"/>
                    <a:pt x="3281" y="38"/>
                  </a:cubicBezTo>
                  <a:cubicBezTo>
                    <a:pt x="3156" y="12"/>
                    <a:pt x="3013" y="0"/>
                    <a:pt x="2858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1648925" y="2294475"/>
              <a:ext cx="14050" cy="7300"/>
            </a:xfrm>
            <a:custGeom>
              <a:avLst/>
              <a:gdLst/>
              <a:ahLst/>
              <a:cxnLst/>
              <a:rect l="l" t="t" r="r" b="b"/>
              <a:pathLst>
                <a:path w="562" h="292" extrusionOk="0">
                  <a:moveTo>
                    <a:pt x="472" y="1"/>
                  </a:moveTo>
                  <a:cubicBezTo>
                    <a:pt x="320" y="1"/>
                    <a:pt x="190" y="70"/>
                    <a:pt x="112" y="128"/>
                  </a:cubicBezTo>
                  <a:cubicBezTo>
                    <a:pt x="56" y="170"/>
                    <a:pt x="21" y="206"/>
                    <a:pt x="14" y="206"/>
                  </a:cubicBezTo>
                  <a:cubicBezTo>
                    <a:pt x="0" y="227"/>
                    <a:pt x="0" y="262"/>
                    <a:pt x="21" y="276"/>
                  </a:cubicBezTo>
                  <a:cubicBezTo>
                    <a:pt x="28" y="286"/>
                    <a:pt x="41" y="291"/>
                    <a:pt x="53" y="291"/>
                  </a:cubicBezTo>
                  <a:cubicBezTo>
                    <a:pt x="65" y="291"/>
                    <a:pt x="77" y="286"/>
                    <a:pt x="84" y="276"/>
                  </a:cubicBezTo>
                  <a:cubicBezTo>
                    <a:pt x="91" y="276"/>
                    <a:pt x="261" y="100"/>
                    <a:pt x="480" y="100"/>
                  </a:cubicBezTo>
                  <a:cubicBezTo>
                    <a:pt x="488" y="100"/>
                    <a:pt x="497" y="100"/>
                    <a:pt x="505" y="100"/>
                  </a:cubicBezTo>
                  <a:cubicBezTo>
                    <a:pt x="533" y="100"/>
                    <a:pt x="561" y="79"/>
                    <a:pt x="561" y="51"/>
                  </a:cubicBezTo>
                  <a:cubicBezTo>
                    <a:pt x="561" y="23"/>
                    <a:pt x="540" y="2"/>
                    <a:pt x="512" y="2"/>
                  </a:cubicBezTo>
                  <a:cubicBezTo>
                    <a:pt x="498" y="1"/>
                    <a:pt x="485" y="1"/>
                    <a:pt x="47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1636475" y="2282400"/>
              <a:ext cx="33500" cy="16975"/>
            </a:xfrm>
            <a:custGeom>
              <a:avLst/>
              <a:gdLst/>
              <a:ahLst/>
              <a:cxnLst/>
              <a:rect l="l" t="t" r="r" b="b"/>
              <a:pathLst>
                <a:path w="1340" h="679" extrusionOk="0">
                  <a:moveTo>
                    <a:pt x="1267" y="0"/>
                  </a:moveTo>
                  <a:cubicBezTo>
                    <a:pt x="1263" y="0"/>
                    <a:pt x="1259" y="1"/>
                    <a:pt x="1255" y="2"/>
                  </a:cubicBezTo>
                  <a:cubicBezTo>
                    <a:pt x="414" y="240"/>
                    <a:pt x="43" y="555"/>
                    <a:pt x="29" y="569"/>
                  </a:cubicBezTo>
                  <a:cubicBezTo>
                    <a:pt x="1" y="590"/>
                    <a:pt x="1" y="632"/>
                    <a:pt x="22" y="660"/>
                  </a:cubicBezTo>
                  <a:cubicBezTo>
                    <a:pt x="35" y="674"/>
                    <a:pt x="51" y="679"/>
                    <a:pt x="68" y="679"/>
                  </a:cubicBezTo>
                  <a:cubicBezTo>
                    <a:pt x="78" y="679"/>
                    <a:pt x="89" y="677"/>
                    <a:pt x="99" y="675"/>
                  </a:cubicBezTo>
                  <a:cubicBezTo>
                    <a:pt x="106" y="675"/>
                    <a:pt x="113" y="667"/>
                    <a:pt x="113" y="660"/>
                  </a:cubicBezTo>
                  <a:cubicBezTo>
                    <a:pt x="120" y="660"/>
                    <a:pt x="477" y="352"/>
                    <a:pt x="1283" y="128"/>
                  </a:cubicBezTo>
                  <a:cubicBezTo>
                    <a:pt x="1318" y="114"/>
                    <a:pt x="1339" y="79"/>
                    <a:pt x="1332" y="44"/>
                  </a:cubicBezTo>
                  <a:cubicBezTo>
                    <a:pt x="1320" y="19"/>
                    <a:pt x="1292" y="0"/>
                    <a:pt x="1267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1664700" y="2246325"/>
              <a:ext cx="24900" cy="12850"/>
            </a:xfrm>
            <a:custGeom>
              <a:avLst/>
              <a:gdLst/>
              <a:ahLst/>
              <a:cxnLst/>
              <a:rect l="l" t="t" r="r" b="b"/>
              <a:pathLst>
                <a:path w="996" h="514" extrusionOk="0">
                  <a:moveTo>
                    <a:pt x="636" y="0"/>
                  </a:moveTo>
                  <a:cubicBezTo>
                    <a:pt x="575" y="0"/>
                    <a:pt x="509" y="7"/>
                    <a:pt x="442" y="22"/>
                  </a:cubicBezTo>
                  <a:cubicBezTo>
                    <a:pt x="189" y="85"/>
                    <a:pt x="0" y="232"/>
                    <a:pt x="35" y="365"/>
                  </a:cubicBezTo>
                  <a:cubicBezTo>
                    <a:pt x="56" y="458"/>
                    <a:pt x="187" y="513"/>
                    <a:pt x="358" y="513"/>
                  </a:cubicBezTo>
                  <a:cubicBezTo>
                    <a:pt x="419" y="513"/>
                    <a:pt x="486" y="506"/>
                    <a:pt x="554" y="492"/>
                  </a:cubicBezTo>
                  <a:cubicBezTo>
                    <a:pt x="806" y="435"/>
                    <a:pt x="995" y="281"/>
                    <a:pt x="960" y="155"/>
                  </a:cubicBezTo>
                  <a:cubicBezTo>
                    <a:pt x="940" y="57"/>
                    <a:pt x="808" y="0"/>
                    <a:pt x="6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1608275" y="2263500"/>
              <a:ext cx="13150" cy="11775"/>
            </a:xfrm>
            <a:custGeom>
              <a:avLst/>
              <a:gdLst/>
              <a:ahLst/>
              <a:cxnLst/>
              <a:rect l="l" t="t" r="r" b="b"/>
              <a:pathLst>
                <a:path w="526" h="471" extrusionOk="0">
                  <a:moveTo>
                    <a:pt x="186" y="0"/>
                  </a:moveTo>
                  <a:cubicBezTo>
                    <a:pt x="128" y="0"/>
                    <a:pt x="65" y="7"/>
                    <a:pt x="0" y="22"/>
                  </a:cubicBezTo>
                  <a:cubicBezTo>
                    <a:pt x="42" y="169"/>
                    <a:pt x="91" y="323"/>
                    <a:pt x="148" y="470"/>
                  </a:cubicBezTo>
                  <a:cubicBezTo>
                    <a:pt x="372" y="407"/>
                    <a:pt x="526" y="267"/>
                    <a:pt x="498" y="148"/>
                  </a:cubicBezTo>
                  <a:cubicBezTo>
                    <a:pt x="477" y="55"/>
                    <a:pt x="350" y="0"/>
                    <a:pt x="18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1700075" y="2207450"/>
              <a:ext cx="55000" cy="79600"/>
            </a:xfrm>
            <a:custGeom>
              <a:avLst/>
              <a:gdLst/>
              <a:ahLst/>
              <a:cxnLst/>
              <a:rect l="l" t="t" r="r" b="b"/>
              <a:pathLst>
                <a:path w="2200" h="3184" extrusionOk="0">
                  <a:moveTo>
                    <a:pt x="849" y="0"/>
                  </a:moveTo>
                  <a:lnTo>
                    <a:pt x="849" y="0"/>
                  </a:lnTo>
                  <a:cubicBezTo>
                    <a:pt x="1" y="722"/>
                    <a:pt x="646" y="2642"/>
                    <a:pt x="646" y="2642"/>
                  </a:cubicBezTo>
                  <a:cubicBezTo>
                    <a:pt x="646" y="2642"/>
                    <a:pt x="835" y="3140"/>
                    <a:pt x="1346" y="3182"/>
                  </a:cubicBezTo>
                  <a:cubicBezTo>
                    <a:pt x="1359" y="3183"/>
                    <a:pt x="1371" y="3183"/>
                    <a:pt x="1383" y="3183"/>
                  </a:cubicBezTo>
                  <a:cubicBezTo>
                    <a:pt x="1844" y="3183"/>
                    <a:pt x="1571" y="2390"/>
                    <a:pt x="1571" y="2390"/>
                  </a:cubicBezTo>
                  <a:lnTo>
                    <a:pt x="1571" y="2390"/>
                  </a:lnTo>
                  <a:cubicBezTo>
                    <a:pt x="1586" y="2392"/>
                    <a:pt x="1601" y="2393"/>
                    <a:pt x="1616" y="2393"/>
                  </a:cubicBezTo>
                  <a:cubicBezTo>
                    <a:pt x="1958" y="2393"/>
                    <a:pt x="2199" y="1939"/>
                    <a:pt x="1346" y="1402"/>
                  </a:cubicBezTo>
                  <a:cubicBezTo>
                    <a:pt x="449" y="841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1569900" y="2139425"/>
              <a:ext cx="157525" cy="122150"/>
            </a:xfrm>
            <a:custGeom>
              <a:avLst/>
              <a:gdLst/>
              <a:ahLst/>
              <a:cxnLst/>
              <a:rect l="l" t="t" r="r" b="b"/>
              <a:pathLst>
                <a:path w="6301" h="4886" extrusionOk="0">
                  <a:moveTo>
                    <a:pt x="2139" y="1"/>
                  </a:moveTo>
                  <a:cubicBezTo>
                    <a:pt x="2129" y="1"/>
                    <a:pt x="2119" y="1"/>
                    <a:pt x="2110" y="2"/>
                  </a:cubicBezTo>
                  <a:cubicBezTo>
                    <a:pt x="1690" y="30"/>
                    <a:pt x="1956" y="457"/>
                    <a:pt x="1956" y="457"/>
                  </a:cubicBezTo>
                  <a:cubicBezTo>
                    <a:pt x="1956" y="457"/>
                    <a:pt x="1582" y="126"/>
                    <a:pt x="1202" y="126"/>
                  </a:cubicBezTo>
                  <a:cubicBezTo>
                    <a:pt x="1147" y="126"/>
                    <a:pt x="1092" y="133"/>
                    <a:pt x="1038" y="149"/>
                  </a:cubicBezTo>
                  <a:cubicBezTo>
                    <a:pt x="603" y="282"/>
                    <a:pt x="1052" y="829"/>
                    <a:pt x="1052" y="829"/>
                  </a:cubicBezTo>
                  <a:cubicBezTo>
                    <a:pt x="1052" y="829"/>
                    <a:pt x="772" y="636"/>
                    <a:pt x="511" y="636"/>
                  </a:cubicBezTo>
                  <a:cubicBezTo>
                    <a:pt x="302" y="636"/>
                    <a:pt x="105" y="759"/>
                    <a:pt x="71" y="1200"/>
                  </a:cubicBezTo>
                  <a:cubicBezTo>
                    <a:pt x="1" y="2202"/>
                    <a:pt x="1171" y="3100"/>
                    <a:pt x="1171" y="3100"/>
                  </a:cubicBezTo>
                  <a:cubicBezTo>
                    <a:pt x="1171" y="3100"/>
                    <a:pt x="1250" y="2722"/>
                    <a:pt x="1551" y="2722"/>
                  </a:cubicBezTo>
                  <a:cubicBezTo>
                    <a:pt x="1572" y="2722"/>
                    <a:pt x="1595" y="2724"/>
                    <a:pt x="1619" y="2728"/>
                  </a:cubicBezTo>
                  <a:cubicBezTo>
                    <a:pt x="1801" y="2760"/>
                    <a:pt x="1955" y="2774"/>
                    <a:pt x="2088" y="2774"/>
                  </a:cubicBezTo>
                  <a:cubicBezTo>
                    <a:pt x="2718" y="2774"/>
                    <a:pt x="2895" y="2457"/>
                    <a:pt x="3393" y="2167"/>
                  </a:cubicBezTo>
                  <a:cubicBezTo>
                    <a:pt x="3503" y="2105"/>
                    <a:pt x="3689" y="2056"/>
                    <a:pt x="3875" y="2056"/>
                  </a:cubicBezTo>
                  <a:cubicBezTo>
                    <a:pt x="4171" y="2056"/>
                    <a:pt x="4465" y="2183"/>
                    <a:pt x="4444" y="2588"/>
                  </a:cubicBezTo>
                  <a:cubicBezTo>
                    <a:pt x="4437" y="2798"/>
                    <a:pt x="4493" y="2917"/>
                    <a:pt x="4570" y="2980"/>
                  </a:cubicBezTo>
                  <a:cubicBezTo>
                    <a:pt x="4829" y="3184"/>
                    <a:pt x="4998" y="3492"/>
                    <a:pt x="5040" y="3821"/>
                  </a:cubicBezTo>
                  <a:cubicBezTo>
                    <a:pt x="5047" y="3920"/>
                    <a:pt x="5068" y="3990"/>
                    <a:pt x="5089" y="4011"/>
                  </a:cubicBezTo>
                  <a:cubicBezTo>
                    <a:pt x="5127" y="4042"/>
                    <a:pt x="5165" y="4055"/>
                    <a:pt x="5202" y="4055"/>
                  </a:cubicBezTo>
                  <a:cubicBezTo>
                    <a:pt x="5331" y="4055"/>
                    <a:pt x="5448" y="3909"/>
                    <a:pt x="5502" y="3898"/>
                  </a:cubicBezTo>
                  <a:cubicBezTo>
                    <a:pt x="5530" y="3892"/>
                    <a:pt x="5555" y="3889"/>
                    <a:pt x="5579" y="3889"/>
                  </a:cubicBezTo>
                  <a:cubicBezTo>
                    <a:pt x="5851" y="3889"/>
                    <a:pt x="5876" y="4280"/>
                    <a:pt x="5818" y="4718"/>
                  </a:cubicBezTo>
                  <a:cubicBezTo>
                    <a:pt x="5805" y="4810"/>
                    <a:pt x="5872" y="4885"/>
                    <a:pt x="5954" y="4885"/>
                  </a:cubicBezTo>
                  <a:cubicBezTo>
                    <a:pt x="5967" y="4885"/>
                    <a:pt x="5980" y="4883"/>
                    <a:pt x="5993" y="4880"/>
                  </a:cubicBezTo>
                  <a:cubicBezTo>
                    <a:pt x="6154" y="4396"/>
                    <a:pt x="6294" y="3744"/>
                    <a:pt x="6294" y="2959"/>
                  </a:cubicBezTo>
                  <a:cubicBezTo>
                    <a:pt x="6300" y="1356"/>
                    <a:pt x="5385" y="392"/>
                    <a:pt x="4497" y="392"/>
                  </a:cubicBezTo>
                  <a:cubicBezTo>
                    <a:pt x="4387" y="392"/>
                    <a:pt x="4278" y="406"/>
                    <a:pt x="4171" y="436"/>
                  </a:cubicBezTo>
                  <a:cubicBezTo>
                    <a:pt x="4096" y="456"/>
                    <a:pt x="4017" y="465"/>
                    <a:pt x="3933" y="465"/>
                  </a:cubicBezTo>
                  <a:cubicBezTo>
                    <a:pt x="3327" y="465"/>
                    <a:pt x="2528" y="1"/>
                    <a:pt x="21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1705700" y="2204800"/>
              <a:ext cx="35850" cy="50550"/>
            </a:xfrm>
            <a:custGeom>
              <a:avLst/>
              <a:gdLst/>
              <a:ahLst/>
              <a:cxnLst/>
              <a:rect l="l" t="t" r="r" b="b"/>
              <a:pathLst>
                <a:path w="1434" h="2022" extrusionOk="0">
                  <a:moveTo>
                    <a:pt x="614" y="1"/>
                  </a:moveTo>
                  <a:cubicBezTo>
                    <a:pt x="608" y="1"/>
                    <a:pt x="602" y="1"/>
                    <a:pt x="596" y="1"/>
                  </a:cubicBezTo>
                  <a:cubicBezTo>
                    <a:pt x="351" y="1"/>
                    <a:pt x="147" y="190"/>
                    <a:pt x="105" y="428"/>
                  </a:cubicBezTo>
                  <a:cubicBezTo>
                    <a:pt x="0" y="996"/>
                    <a:pt x="126" y="2012"/>
                    <a:pt x="126" y="2012"/>
                  </a:cubicBezTo>
                  <a:cubicBezTo>
                    <a:pt x="163" y="2018"/>
                    <a:pt x="200" y="2021"/>
                    <a:pt x="236" y="2021"/>
                  </a:cubicBezTo>
                  <a:cubicBezTo>
                    <a:pt x="890" y="2021"/>
                    <a:pt x="1433" y="1098"/>
                    <a:pt x="1114" y="407"/>
                  </a:cubicBezTo>
                  <a:cubicBezTo>
                    <a:pt x="972" y="96"/>
                    <a:pt x="785" y="1"/>
                    <a:pt x="61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1713925" y="2215325"/>
              <a:ext cx="12300" cy="25950"/>
            </a:xfrm>
            <a:custGeom>
              <a:avLst/>
              <a:gdLst/>
              <a:ahLst/>
              <a:cxnLst/>
              <a:rect l="l" t="t" r="r" b="b"/>
              <a:pathLst>
                <a:path w="492" h="1038" extrusionOk="0">
                  <a:moveTo>
                    <a:pt x="410" y="0"/>
                  </a:moveTo>
                  <a:cubicBezTo>
                    <a:pt x="391" y="0"/>
                    <a:pt x="372" y="7"/>
                    <a:pt x="358" y="21"/>
                  </a:cubicBezTo>
                  <a:cubicBezTo>
                    <a:pt x="344" y="35"/>
                    <a:pt x="0" y="407"/>
                    <a:pt x="29" y="968"/>
                  </a:cubicBezTo>
                  <a:cubicBezTo>
                    <a:pt x="36" y="1010"/>
                    <a:pt x="64" y="1038"/>
                    <a:pt x="106" y="1038"/>
                  </a:cubicBezTo>
                  <a:lnTo>
                    <a:pt x="127" y="1038"/>
                  </a:lnTo>
                  <a:cubicBezTo>
                    <a:pt x="155" y="1024"/>
                    <a:pt x="183" y="996"/>
                    <a:pt x="176" y="961"/>
                  </a:cubicBezTo>
                  <a:cubicBezTo>
                    <a:pt x="155" y="463"/>
                    <a:pt x="463" y="127"/>
                    <a:pt x="463" y="127"/>
                  </a:cubicBezTo>
                  <a:cubicBezTo>
                    <a:pt x="491" y="99"/>
                    <a:pt x="491" y="50"/>
                    <a:pt x="463" y="21"/>
                  </a:cubicBezTo>
                  <a:cubicBezTo>
                    <a:pt x="449" y="7"/>
                    <a:pt x="430" y="0"/>
                    <a:pt x="41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1716200" y="2224925"/>
              <a:ext cx="14225" cy="4575"/>
            </a:xfrm>
            <a:custGeom>
              <a:avLst/>
              <a:gdLst/>
              <a:ahLst/>
              <a:cxnLst/>
              <a:rect l="l" t="t" r="r" b="b"/>
              <a:pathLst>
                <a:path w="569" h="183" extrusionOk="0">
                  <a:moveTo>
                    <a:pt x="262" y="1"/>
                  </a:moveTo>
                  <a:cubicBezTo>
                    <a:pt x="192" y="1"/>
                    <a:pt x="119" y="10"/>
                    <a:pt x="57" y="37"/>
                  </a:cubicBezTo>
                  <a:cubicBezTo>
                    <a:pt x="15" y="58"/>
                    <a:pt x="1" y="100"/>
                    <a:pt x="15" y="135"/>
                  </a:cubicBezTo>
                  <a:cubicBezTo>
                    <a:pt x="25" y="167"/>
                    <a:pt x="55" y="182"/>
                    <a:pt x="85" y="182"/>
                  </a:cubicBezTo>
                  <a:cubicBezTo>
                    <a:pt x="94" y="182"/>
                    <a:pt x="104" y="181"/>
                    <a:pt x="113" y="177"/>
                  </a:cubicBezTo>
                  <a:cubicBezTo>
                    <a:pt x="159" y="157"/>
                    <a:pt x="216" y="150"/>
                    <a:pt x="273" y="150"/>
                  </a:cubicBezTo>
                  <a:cubicBezTo>
                    <a:pt x="354" y="150"/>
                    <a:pt x="433" y="165"/>
                    <a:pt x="470" y="177"/>
                  </a:cubicBezTo>
                  <a:lnTo>
                    <a:pt x="505" y="177"/>
                  </a:lnTo>
                  <a:cubicBezTo>
                    <a:pt x="533" y="170"/>
                    <a:pt x="554" y="149"/>
                    <a:pt x="561" y="121"/>
                  </a:cubicBezTo>
                  <a:cubicBezTo>
                    <a:pt x="568" y="79"/>
                    <a:pt x="547" y="44"/>
                    <a:pt x="505" y="30"/>
                  </a:cubicBezTo>
                  <a:cubicBezTo>
                    <a:pt x="501" y="30"/>
                    <a:pt x="388" y="1"/>
                    <a:pt x="26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627900" y="2242300"/>
              <a:ext cx="15975" cy="37100"/>
            </a:xfrm>
            <a:custGeom>
              <a:avLst/>
              <a:gdLst/>
              <a:ahLst/>
              <a:cxnLst/>
              <a:rect l="l" t="t" r="r" b="b"/>
              <a:pathLst>
                <a:path w="639" h="1484" extrusionOk="0">
                  <a:moveTo>
                    <a:pt x="77" y="1"/>
                  </a:moveTo>
                  <a:cubicBezTo>
                    <a:pt x="35" y="1"/>
                    <a:pt x="0" y="43"/>
                    <a:pt x="7" y="85"/>
                  </a:cubicBezTo>
                  <a:cubicBezTo>
                    <a:pt x="21" y="365"/>
                    <a:pt x="84" y="1297"/>
                    <a:pt x="119" y="1395"/>
                  </a:cubicBezTo>
                  <a:cubicBezTo>
                    <a:pt x="133" y="1430"/>
                    <a:pt x="162" y="1459"/>
                    <a:pt x="197" y="1473"/>
                  </a:cubicBezTo>
                  <a:cubicBezTo>
                    <a:pt x="218" y="1480"/>
                    <a:pt x="242" y="1483"/>
                    <a:pt x="268" y="1483"/>
                  </a:cubicBezTo>
                  <a:cubicBezTo>
                    <a:pt x="295" y="1483"/>
                    <a:pt x="323" y="1480"/>
                    <a:pt x="351" y="1473"/>
                  </a:cubicBezTo>
                  <a:cubicBezTo>
                    <a:pt x="442" y="1452"/>
                    <a:pt x="533" y="1409"/>
                    <a:pt x="582" y="1381"/>
                  </a:cubicBezTo>
                  <a:cubicBezTo>
                    <a:pt x="624" y="1360"/>
                    <a:pt x="638" y="1311"/>
                    <a:pt x="617" y="1276"/>
                  </a:cubicBezTo>
                  <a:cubicBezTo>
                    <a:pt x="603" y="1247"/>
                    <a:pt x="578" y="1232"/>
                    <a:pt x="550" y="1232"/>
                  </a:cubicBezTo>
                  <a:cubicBezTo>
                    <a:pt x="538" y="1232"/>
                    <a:pt x="525" y="1235"/>
                    <a:pt x="512" y="1241"/>
                  </a:cubicBezTo>
                  <a:cubicBezTo>
                    <a:pt x="421" y="1290"/>
                    <a:pt x="309" y="1325"/>
                    <a:pt x="267" y="1325"/>
                  </a:cubicBezTo>
                  <a:cubicBezTo>
                    <a:pt x="239" y="1199"/>
                    <a:pt x="197" y="603"/>
                    <a:pt x="162" y="78"/>
                  </a:cubicBezTo>
                  <a:cubicBezTo>
                    <a:pt x="162" y="29"/>
                    <a:pt x="119" y="1"/>
                    <a:pt x="7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1655225" y="2235425"/>
              <a:ext cx="8100" cy="12200"/>
            </a:xfrm>
            <a:custGeom>
              <a:avLst/>
              <a:gdLst/>
              <a:ahLst/>
              <a:cxnLst/>
              <a:rect l="l" t="t" r="r" b="b"/>
              <a:pathLst>
                <a:path w="324" h="488" extrusionOk="0">
                  <a:moveTo>
                    <a:pt x="127" y="1"/>
                  </a:moveTo>
                  <a:cubicBezTo>
                    <a:pt x="122" y="1"/>
                    <a:pt x="118" y="1"/>
                    <a:pt x="113" y="2"/>
                  </a:cubicBezTo>
                  <a:cubicBezTo>
                    <a:pt x="36" y="16"/>
                    <a:pt x="1" y="136"/>
                    <a:pt x="29" y="269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7"/>
                    <a:pt x="211" y="486"/>
                  </a:cubicBezTo>
                  <a:cubicBezTo>
                    <a:pt x="288" y="472"/>
                    <a:pt x="323" y="346"/>
                    <a:pt x="295" y="213"/>
                  </a:cubicBezTo>
                  <a:cubicBezTo>
                    <a:pt x="269" y="89"/>
                    <a:pt x="194" y="1"/>
                    <a:pt x="12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1646475" y="2217375"/>
              <a:ext cx="21400" cy="21300"/>
            </a:xfrm>
            <a:custGeom>
              <a:avLst/>
              <a:gdLst/>
              <a:ahLst/>
              <a:cxnLst/>
              <a:rect l="l" t="t" r="r" b="b"/>
              <a:pathLst>
                <a:path w="856" h="852" extrusionOk="0">
                  <a:moveTo>
                    <a:pt x="744" y="0"/>
                  </a:moveTo>
                  <a:cubicBezTo>
                    <a:pt x="737" y="0"/>
                    <a:pt x="729" y="1"/>
                    <a:pt x="722" y="3"/>
                  </a:cubicBezTo>
                  <a:cubicBezTo>
                    <a:pt x="491" y="31"/>
                    <a:pt x="56" y="220"/>
                    <a:pt x="7" y="724"/>
                  </a:cubicBezTo>
                  <a:cubicBezTo>
                    <a:pt x="0" y="787"/>
                    <a:pt x="49" y="844"/>
                    <a:pt x="119" y="851"/>
                  </a:cubicBezTo>
                  <a:cubicBezTo>
                    <a:pt x="123" y="851"/>
                    <a:pt x="127" y="851"/>
                    <a:pt x="131" y="851"/>
                  </a:cubicBezTo>
                  <a:cubicBezTo>
                    <a:pt x="189" y="851"/>
                    <a:pt x="239" y="804"/>
                    <a:pt x="246" y="745"/>
                  </a:cubicBezTo>
                  <a:cubicBezTo>
                    <a:pt x="288" y="304"/>
                    <a:pt x="736" y="234"/>
                    <a:pt x="750" y="234"/>
                  </a:cubicBezTo>
                  <a:cubicBezTo>
                    <a:pt x="799" y="227"/>
                    <a:pt x="834" y="192"/>
                    <a:pt x="848" y="150"/>
                  </a:cubicBezTo>
                  <a:cubicBezTo>
                    <a:pt x="855" y="136"/>
                    <a:pt x="855" y="122"/>
                    <a:pt x="855" y="101"/>
                  </a:cubicBezTo>
                  <a:cubicBezTo>
                    <a:pt x="843" y="45"/>
                    <a:pt x="798" y="0"/>
                    <a:pt x="74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612825" y="2245075"/>
              <a:ext cx="8075" cy="12175"/>
            </a:xfrm>
            <a:custGeom>
              <a:avLst/>
              <a:gdLst/>
              <a:ahLst/>
              <a:cxnLst/>
              <a:rect l="l" t="t" r="r" b="b"/>
              <a:pathLst>
                <a:path w="323" h="487" extrusionOk="0">
                  <a:moveTo>
                    <a:pt x="127" y="0"/>
                  </a:moveTo>
                  <a:cubicBezTo>
                    <a:pt x="122" y="0"/>
                    <a:pt x="117" y="1"/>
                    <a:pt x="113" y="2"/>
                  </a:cubicBezTo>
                  <a:cubicBezTo>
                    <a:pt x="36" y="16"/>
                    <a:pt x="1" y="135"/>
                    <a:pt x="29" y="268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6"/>
                    <a:pt x="211" y="485"/>
                  </a:cubicBezTo>
                  <a:cubicBezTo>
                    <a:pt x="288" y="471"/>
                    <a:pt x="323" y="352"/>
                    <a:pt x="295" y="212"/>
                  </a:cubicBezTo>
                  <a:cubicBezTo>
                    <a:pt x="269" y="88"/>
                    <a:pt x="194" y="0"/>
                    <a:pt x="127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1602325" y="2230850"/>
              <a:ext cx="23500" cy="13275"/>
            </a:xfrm>
            <a:custGeom>
              <a:avLst/>
              <a:gdLst/>
              <a:ahLst/>
              <a:cxnLst/>
              <a:rect l="l" t="t" r="r" b="b"/>
              <a:pathLst>
                <a:path w="940" h="531" extrusionOk="0">
                  <a:moveTo>
                    <a:pt x="293" y="1"/>
                  </a:moveTo>
                  <a:cubicBezTo>
                    <a:pt x="229" y="1"/>
                    <a:pt x="162" y="10"/>
                    <a:pt x="91" y="31"/>
                  </a:cubicBezTo>
                  <a:cubicBezTo>
                    <a:pt x="35" y="45"/>
                    <a:pt x="0" y="101"/>
                    <a:pt x="21" y="157"/>
                  </a:cubicBezTo>
                  <a:cubicBezTo>
                    <a:pt x="32" y="202"/>
                    <a:pt x="70" y="234"/>
                    <a:pt x="114" y="234"/>
                  </a:cubicBezTo>
                  <a:cubicBezTo>
                    <a:pt x="125" y="234"/>
                    <a:pt x="136" y="232"/>
                    <a:pt x="147" y="227"/>
                  </a:cubicBezTo>
                  <a:cubicBezTo>
                    <a:pt x="198" y="212"/>
                    <a:pt x="246" y="205"/>
                    <a:pt x="291" y="205"/>
                  </a:cubicBezTo>
                  <a:cubicBezTo>
                    <a:pt x="571" y="205"/>
                    <a:pt x="723" y="468"/>
                    <a:pt x="729" y="480"/>
                  </a:cubicBezTo>
                  <a:cubicBezTo>
                    <a:pt x="747" y="510"/>
                    <a:pt x="782" y="530"/>
                    <a:pt x="813" y="530"/>
                  </a:cubicBezTo>
                  <a:cubicBezTo>
                    <a:pt x="818" y="530"/>
                    <a:pt x="823" y="530"/>
                    <a:pt x="827" y="529"/>
                  </a:cubicBezTo>
                  <a:cubicBezTo>
                    <a:pt x="841" y="529"/>
                    <a:pt x="855" y="529"/>
                    <a:pt x="869" y="522"/>
                  </a:cubicBezTo>
                  <a:cubicBezTo>
                    <a:pt x="925" y="494"/>
                    <a:pt x="939" y="424"/>
                    <a:pt x="911" y="375"/>
                  </a:cubicBezTo>
                  <a:cubicBezTo>
                    <a:pt x="830" y="229"/>
                    <a:pt x="607" y="1"/>
                    <a:pt x="29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34"/>
          <p:cNvGrpSpPr/>
          <p:nvPr/>
        </p:nvGrpSpPr>
        <p:grpSpPr>
          <a:xfrm>
            <a:off x="4346375" y="4430150"/>
            <a:ext cx="451296" cy="713400"/>
            <a:chOff x="5671850" y="1491675"/>
            <a:chExt cx="246650" cy="389900"/>
          </a:xfrm>
        </p:grpSpPr>
        <p:sp>
          <p:nvSpPr>
            <p:cNvPr id="990" name="Google Shape;990;p34"/>
            <p:cNvSpPr/>
            <p:nvPr/>
          </p:nvSpPr>
          <p:spPr>
            <a:xfrm>
              <a:off x="5671850" y="1631900"/>
              <a:ext cx="186700" cy="249675"/>
            </a:xfrm>
            <a:custGeom>
              <a:avLst/>
              <a:gdLst/>
              <a:ahLst/>
              <a:cxnLst/>
              <a:rect l="l" t="t" r="r" b="b"/>
              <a:pathLst>
                <a:path w="7468" h="9987" extrusionOk="0">
                  <a:moveTo>
                    <a:pt x="5110" y="0"/>
                  </a:moveTo>
                  <a:cubicBezTo>
                    <a:pt x="5010" y="0"/>
                    <a:pt x="4907" y="54"/>
                    <a:pt x="4862" y="174"/>
                  </a:cubicBezTo>
                  <a:cubicBezTo>
                    <a:pt x="3881" y="2796"/>
                    <a:pt x="3285" y="5536"/>
                    <a:pt x="3096" y="8325"/>
                  </a:cubicBezTo>
                  <a:cubicBezTo>
                    <a:pt x="2066" y="7330"/>
                    <a:pt x="1084" y="6279"/>
                    <a:pt x="159" y="5185"/>
                  </a:cubicBezTo>
                  <a:cubicBezTo>
                    <a:pt x="141" y="5162"/>
                    <a:pt x="117" y="5152"/>
                    <a:pt x="93" y="5152"/>
                  </a:cubicBezTo>
                  <a:cubicBezTo>
                    <a:pt x="46" y="5152"/>
                    <a:pt x="1" y="5192"/>
                    <a:pt x="5" y="5249"/>
                  </a:cubicBezTo>
                  <a:cubicBezTo>
                    <a:pt x="180" y="6601"/>
                    <a:pt x="1323" y="8725"/>
                    <a:pt x="2570" y="9986"/>
                  </a:cubicBezTo>
                  <a:lnTo>
                    <a:pt x="4259" y="9986"/>
                  </a:lnTo>
                  <a:cubicBezTo>
                    <a:pt x="5521" y="8921"/>
                    <a:pt x="6768" y="7603"/>
                    <a:pt x="7441" y="5921"/>
                  </a:cubicBezTo>
                  <a:cubicBezTo>
                    <a:pt x="7467" y="5853"/>
                    <a:pt x="7415" y="5793"/>
                    <a:pt x="7355" y="5793"/>
                  </a:cubicBezTo>
                  <a:cubicBezTo>
                    <a:pt x="7335" y="5793"/>
                    <a:pt x="7314" y="5800"/>
                    <a:pt x="7294" y="5816"/>
                  </a:cubicBezTo>
                  <a:cubicBezTo>
                    <a:pt x="6341" y="6580"/>
                    <a:pt x="5318" y="7603"/>
                    <a:pt x="4231" y="8087"/>
                  </a:cubicBezTo>
                  <a:cubicBezTo>
                    <a:pt x="4182" y="5445"/>
                    <a:pt x="4561" y="2831"/>
                    <a:pt x="5346" y="308"/>
                  </a:cubicBezTo>
                  <a:cubicBezTo>
                    <a:pt x="5404" y="119"/>
                    <a:pt x="5260" y="0"/>
                    <a:pt x="511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5700175" y="1491675"/>
              <a:ext cx="218325" cy="197650"/>
            </a:xfrm>
            <a:custGeom>
              <a:avLst/>
              <a:gdLst/>
              <a:ahLst/>
              <a:cxnLst/>
              <a:rect l="l" t="t" r="r" b="b"/>
              <a:pathLst>
                <a:path w="8733" h="7906" extrusionOk="0">
                  <a:moveTo>
                    <a:pt x="4842" y="1"/>
                  </a:moveTo>
                  <a:cubicBezTo>
                    <a:pt x="4265" y="1"/>
                    <a:pt x="3894" y="530"/>
                    <a:pt x="3764" y="1081"/>
                  </a:cubicBezTo>
                  <a:cubicBezTo>
                    <a:pt x="3715" y="1284"/>
                    <a:pt x="3687" y="1487"/>
                    <a:pt x="3666" y="1683"/>
                  </a:cubicBezTo>
                  <a:cubicBezTo>
                    <a:pt x="3322" y="1353"/>
                    <a:pt x="2859" y="1133"/>
                    <a:pt x="2398" y="1133"/>
                  </a:cubicBezTo>
                  <a:cubicBezTo>
                    <a:pt x="2117" y="1133"/>
                    <a:pt x="1837" y="1215"/>
                    <a:pt x="1584" y="1403"/>
                  </a:cubicBezTo>
                  <a:cubicBezTo>
                    <a:pt x="961" y="1866"/>
                    <a:pt x="1045" y="2686"/>
                    <a:pt x="1507" y="3232"/>
                  </a:cubicBezTo>
                  <a:cubicBezTo>
                    <a:pt x="1732" y="3499"/>
                    <a:pt x="2012" y="3709"/>
                    <a:pt x="2327" y="3870"/>
                  </a:cubicBezTo>
                  <a:cubicBezTo>
                    <a:pt x="1914" y="3926"/>
                    <a:pt x="1507" y="4031"/>
                    <a:pt x="1129" y="4228"/>
                  </a:cubicBezTo>
                  <a:cubicBezTo>
                    <a:pt x="358" y="4620"/>
                    <a:pt x="1" y="5398"/>
                    <a:pt x="673" y="6085"/>
                  </a:cubicBezTo>
                  <a:cubicBezTo>
                    <a:pt x="1070" y="6491"/>
                    <a:pt x="1639" y="6702"/>
                    <a:pt x="2205" y="6702"/>
                  </a:cubicBezTo>
                  <a:cubicBezTo>
                    <a:pt x="2518" y="6702"/>
                    <a:pt x="2830" y="6638"/>
                    <a:pt x="3112" y="6505"/>
                  </a:cubicBezTo>
                  <a:cubicBezTo>
                    <a:pt x="3463" y="6337"/>
                    <a:pt x="3750" y="6085"/>
                    <a:pt x="3960" y="5776"/>
                  </a:cubicBezTo>
                  <a:cubicBezTo>
                    <a:pt x="3981" y="6204"/>
                    <a:pt x="4037" y="6624"/>
                    <a:pt x="4262" y="6996"/>
                  </a:cubicBezTo>
                  <a:cubicBezTo>
                    <a:pt x="4606" y="7579"/>
                    <a:pt x="5319" y="7905"/>
                    <a:pt x="5997" y="7905"/>
                  </a:cubicBezTo>
                  <a:cubicBezTo>
                    <a:pt x="6134" y="7905"/>
                    <a:pt x="6269" y="7892"/>
                    <a:pt x="6399" y="7865"/>
                  </a:cubicBezTo>
                  <a:cubicBezTo>
                    <a:pt x="7303" y="7683"/>
                    <a:pt x="6988" y="6688"/>
                    <a:pt x="6694" y="6106"/>
                  </a:cubicBezTo>
                  <a:cubicBezTo>
                    <a:pt x="6525" y="5769"/>
                    <a:pt x="6308" y="5454"/>
                    <a:pt x="6063" y="5181"/>
                  </a:cubicBezTo>
                  <a:lnTo>
                    <a:pt x="6063" y="5181"/>
                  </a:lnTo>
                  <a:cubicBezTo>
                    <a:pt x="6319" y="5221"/>
                    <a:pt x="6583" y="5243"/>
                    <a:pt x="6840" y="5243"/>
                  </a:cubicBezTo>
                  <a:cubicBezTo>
                    <a:pt x="7837" y="5243"/>
                    <a:pt x="8733" y="4904"/>
                    <a:pt x="8649" y="3940"/>
                  </a:cubicBezTo>
                  <a:cubicBezTo>
                    <a:pt x="8584" y="3168"/>
                    <a:pt x="7844" y="2844"/>
                    <a:pt x="7155" y="2844"/>
                  </a:cubicBezTo>
                  <a:cubicBezTo>
                    <a:pt x="7031" y="2844"/>
                    <a:pt x="6908" y="2855"/>
                    <a:pt x="6792" y="2875"/>
                  </a:cubicBezTo>
                  <a:cubicBezTo>
                    <a:pt x="6301" y="2959"/>
                    <a:pt x="5839" y="3134"/>
                    <a:pt x="5404" y="3373"/>
                  </a:cubicBezTo>
                  <a:cubicBezTo>
                    <a:pt x="5762" y="2784"/>
                    <a:pt x="6077" y="2160"/>
                    <a:pt x="6112" y="1522"/>
                  </a:cubicBezTo>
                  <a:cubicBezTo>
                    <a:pt x="6140" y="870"/>
                    <a:pt x="5748" y="184"/>
                    <a:pt x="5082" y="29"/>
                  </a:cubicBezTo>
                  <a:cubicBezTo>
                    <a:pt x="4998" y="10"/>
                    <a:pt x="4918" y="1"/>
                    <a:pt x="4842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774475" y="1569150"/>
              <a:ext cx="60650" cy="60475"/>
            </a:xfrm>
            <a:custGeom>
              <a:avLst/>
              <a:gdLst/>
              <a:ahLst/>
              <a:cxnLst/>
              <a:rect l="l" t="t" r="r" b="b"/>
              <a:pathLst>
                <a:path w="2426" h="2419" extrusionOk="0">
                  <a:moveTo>
                    <a:pt x="1213" y="0"/>
                  </a:moveTo>
                  <a:cubicBezTo>
                    <a:pt x="547" y="0"/>
                    <a:pt x="0" y="540"/>
                    <a:pt x="0" y="1206"/>
                  </a:cubicBezTo>
                  <a:cubicBezTo>
                    <a:pt x="0" y="1878"/>
                    <a:pt x="547" y="2418"/>
                    <a:pt x="1213" y="2418"/>
                  </a:cubicBezTo>
                  <a:cubicBezTo>
                    <a:pt x="1878" y="2418"/>
                    <a:pt x="2425" y="1878"/>
                    <a:pt x="2425" y="1206"/>
                  </a:cubicBezTo>
                  <a:cubicBezTo>
                    <a:pt x="2425" y="540"/>
                    <a:pt x="1878" y="0"/>
                    <a:pt x="12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3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>
          <a:extLst>
            <a:ext uri="{FF2B5EF4-FFF2-40B4-BE49-F238E27FC236}">
              <a16:creationId xmlns:a16="http://schemas.microsoft.com/office/drawing/2014/main" id="{1C16D48F-00AF-163C-2392-B0456A760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42">
            <a:extLst>
              <a:ext uri="{FF2B5EF4-FFF2-40B4-BE49-F238E27FC236}">
                <a16:creationId xmlns:a16="http://schemas.microsoft.com/office/drawing/2014/main" id="{048B5E49-299C-ED93-000B-03E416551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8100" y="1122658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Perdão</a:t>
            </a:r>
            <a:br>
              <a:rPr lang="en" dirty="0"/>
            </a:br>
            <a:r>
              <a:rPr lang="en" dirty="0"/>
              <a:t>e</a:t>
            </a:r>
            <a:br>
              <a:rPr lang="en" dirty="0"/>
            </a:br>
            <a:r>
              <a:rPr lang="en" dirty="0"/>
              <a:t>Amor</a:t>
            </a:r>
            <a:endParaRPr dirty="0"/>
          </a:p>
        </p:txBody>
      </p:sp>
      <p:grpSp>
        <p:nvGrpSpPr>
          <p:cNvPr id="1240" name="Google Shape;1240;p42">
            <a:extLst>
              <a:ext uri="{FF2B5EF4-FFF2-40B4-BE49-F238E27FC236}">
                <a16:creationId xmlns:a16="http://schemas.microsoft.com/office/drawing/2014/main" id="{E043E428-72E5-9176-2EA2-FCBAB3F7B6EE}"/>
              </a:ext>
            </a:extLst>
          </p:cNvPr>
          <p:cNvGrpSpPr/>
          <p:nvPr/>
        </p:nvGrpSpPr>
        <p:grpSpPr>
          <a:xfrm flipH="1">
            <a:off x="7771970" y="2337688"/>
            <a:ext cx="1466265" cy="2805169"/>
            <a:chOff x="370400" y="1010375"/>
            <a:chExt cx="490800" cy="939000"/>
          </a:xfrm>
        </p:grpSpPr>
        <p:sp>
          <p:nvSpPr>
            <p:cNvPr id="1241" name="Google Shape;1241;p42">
              <a:extLst>
                <a:ext uri="{FF2B5EF4-FFF2-40B4-BE49-F238E27FC236}">
                  <a16:creationId xmlns:a16="http://schemas.microsoft.com/office/drawing/2014/main" id="{8573F708-6529-2A55-BA1C-2BD5C2BBE698}"/>
                </a:ext>
              </a:extLst>
            </p:cNvPr>
            <p:cNvSpPr/>
            <p:nvPr/>
          </p:nvSpPr>
          <p:spPr>
            <a:xfrm>
              <a:off x="701025" y="1610675"/>
              <a:ext cx="11600" cy="35300"/>
            </a:xfrm>
            <a:custGeom>
              <a:avLst/>
              <a:gdLst/>
              <a:ahLst/>
              <a:cxnLst/>
              <a:rect l="l" t="t" r="r" b="b"/>
              <a:pathLst>
                <a:path w="464" h="1412" extrusionOk="0">
                  <a:moveTo>
                    <a:pt x="358" y="0"/>
                  </a:moveTo>
                  <a:cubicBezTo>
                    <a:pt x="358" y="0"/>
                    <a:pt x="0" y="547"/>
                    <a:pt x="28" y="1023"/>
                  </a:cubicBezTo>
                  <a:cubicBezTo>
                    <a:pt x="45" y="1291"/>
                    <a:pt x="158" y="1411"/>
                    <a:pt x="258" y="1411"/>
                  </a:cubicBezTo>
                  <a:cubicBezTo>
                    <a:pt x="369" y="1411"/>
                    <a:pt x="464" y="1261"/>
                    <a:pt x="386" y="1002"/>
                  </a:cubicBezTo>
                  <a:cubicBezTo>
                    <a:pt x="232" y="519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>
              <a:extLst>
                <a:ext uri="{FF2B5EF4-FFF2-40B4-BE49-F238E27FC236}">
                  <a16:creationId xmlns:a16="http://schemas.microsoft.com/office/drawing/2014/main" id="{75D7BDBB-3EFC-2979-7ED9-A4F9FF0F3944}"/>
                </a:ext>
              </a:extLst>
            </p:cNvPr>
            <p:cNvSpPr/>
            <p:nvPr/>
          </p:nvSpPr>
          <p:spPr>
            <a:xfrm>
              <a:off x="668775" y="1535750"/>
              <a:ext cx="65575" cy="114250"/>
            </a:xfrm>
            <a:custGeom>
              <a:avLst/>
              <a:gdLst/>
              <a:ahLst/>
              <a:cxnLst/>
              <a:rect l="l" t="t" r="r" b="b"/>
              <a:pathLst>
                <a:path w="2623" h="4570" extrusionOk="0">
                  <a:moveTo>
                    <a:pt x="1062" y="0"/>
                  </a:moveTo>
                  <a:cubicBezTo>
                    <a:pt x="978" y="0"/>
                    <a:pt x="880" y="23"/>
                    <a:pt x="765" y="82"/>
                  </a:cubicBezTo>
                  <a:cubicBezTo>
                    <a:pt x="316" y="313"/>
                    <a:pt x="1" y="986"/>
                    <a:pt x="169" y="1175"/>
                  </a:cubicBezTo>
                  <a:cubicBezTo>
                    <a:pt x="189" y="1197"/>
                    <a:pt x="212" y="1206"/>
                    <a:pt x="237" y="1206"/>
                  </a:cubicBezTo>
                  <a:cubicBezTo>
                    <a:pt x="404" y="1206"/>
                    <a:pt x="665" y="773"/>
                    <a:pt x="874" y="773"/>
                  </a:cubicBezTo>
                  <a:cubicBezTo>
                    <a:pt x="892" y="773"/>
                    <a:pt x="909" y="776"/>
                    <a:pt x="926" y="783"/>
                  </a:cubicBezTo>
                  <a:cubicBezTo>
                    <a:pt x="1171" y="881"/>
                    <a:pt x="730" y="2296"/>
                    <a:pt x="639" y="2703"/>
                  </a:cubicBezTo>
                  <a:cubicBezTo>
                    <a:pt x="551" y="3085"/>
                    <a:pt x="503" y="4570"/>
                    <a:pt x="824" y="4570"/>
                  </a:cubicBezTo>
                  <a:cubicBezTo>
                    <a:pt x="838" y="4570"/>
                    <a:pt x="854" y="4567"/>
                    <a:pt x="870" y="4560"/>
                  </a:cubicBezTo>
                  <a:cubicBezTo>
                    <a:pt x="1241" y="4420"/>
                    <a:pt x="1157" y="4041"/>
                    <a:pt x="1473" y="3383"/>
                  </a:cubicBezTo>
                  <a:cubicBezTo>
                    <a:pt x="1795" y="2703"/>
                    <a:pt x="2138" y="2093"/>
                    <a:pt x="2314" y="1708"/>
                  </a:cubicBezTo>
                  <a:cubicBezTo>
                    <a:pt x="2622" y="1035"/>
                    <a:pt x="1417" y="187"/>
                    <a:pt x="1417" y="187"/>
                  </a:cubicBezTo>
                  <a:cubicBezTo>
                    <a:pt x="1417" y="187"/>
                    <a:pt x="1304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>
              <a:extLst>
                <a:ext uri="{FF2B5EF4-FFF2-40B4-BE49-F238E27FC236}">
                  <a16:creationId xmlns:a16="http://schemas.microsoft.com/office/drawing/2014/main" id="{230A3A0A-DCE2-0696-5BBA-CCB2F80F1E7C}"/>
                </a:ext>
              </a:extLst>
            </p:cNvPr>
            <p:cNvSpPr/>
            <p:nvPr/>
          </p:nvSpPr>
          <p:spPr>
            <a:xfrm>
              <a:off x="696850" y="1498350"/>
              <a:ext cx="108450" cy="76325"/>
            </a:xfrm>
            <a:custGeom>
              <a:avLst/>
              <a:gdLst/>
              <a:ahLst/>
              <a:cxnLst/>
              <a:rect l="l" t="t" r="r" b="b"/>
              <a:pathLst>
                <a:path w="4338" h="3053" extrusionOk="0">
                  <a:moveTo>
                    <a:pt x="2992" y="1"/>
                  </a:moveTo>
                  <a:lnTo>
                    <a:pt x="294" y="1683"/>
                  </a:lnTo>
                  <a:cubicBezTo>
                    <a:pt x="294" y="1683"/>
                    <a:pt x="1" y="3053"/>
                    <a:pt x="982" y="3053"/>
                  </a:cubicBezTo>
                  <a:cubicBezTo>
                    <a:pt x="1029" y="3053"/>
                    <a:pt x="1080" y="3049"/>
                    <a:pt x="1135" y="3042"/>
                  </a:cubicBezTo>
                  <a:cubicBezTo>
                    <a:pt x="1135" y="3042"/>
                    <a:pt x="3581" y="1956"/>
                    <a:pt x="4337" y="1381"/>
                  </a:cubicBezTo>
                  <a:lnTo>
                    <a:pt x="29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>
              <a:extLst>
                <a:ext uri="{FF2B5EF4-FFF2-40B4-BE49-F238E27FC236}">
                  <a16:creationId xmlns:a16="http://schemas.microsoft.com/office/drawing/2014/main" id="{3B0B44BF-3F3A-892B-2875-44F68ED7DD5B}"/>
                </a:ext>
              </a:extLst>
            </p:cNvPr>
            <p:cNvSpPr/>
            <p:nvPr/>
          </p:nvSpPr>
          <p:spPr>
            <a:xfrm>
              <a:off x="691200" y="1602075"/>
              <a:ext cx="21575" cy="47850"/>
            </a:xfrm>
            <a:custGeom>
              <a:avLst/>
              <a:gdLst/>
              <a:ahLst/>
              <a:cxnLst/>
              <a:rect l="l" t="t" r="r" b="b"/>
              <a:pathLst>
                <a:path w="863" h="1914" extrusionOk="0">
                  <a:moveTo>
                    <a:pt x="863" y="1"/>
                  </a:moveTo>
                  <a:cubicBezTo>
                    <a:pt x="863" y="1"/>
                    <a:pt x="1" y="604"/>
                    <a:pt x="127" y="1409"/>
                  </a:cubicBezTo>
                  <a:cubicBezTo>
                    <a:pt x="187" y="1773"/>
                    <a:pt x="291" y="1914"/>
                    <a:pt x="382" y="1914"/>
                  </a:cubicBezTo>
                  <a:cubicBezTo>
                    <a:pt x="494" y="1914"/>
                    <a:pt x="585" y="1704"/>
                    <a:pt x="555" y="1431"/>
                  </a:cubicBezTo>
                  <a:cubicBezTo>
                    <a:pt x="513" y="968"/>
                    <a:pt x="863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>
              <a:extLst>
                <a:ext uri="{FF2B5EF4-FFF2-40B4-BE49-F238E27FC236}">
                  <a16:creationId xmlns:a16="http://schemas.microsoft.com/office/drawing/2014/main" id="{6BAE8D9C-A111-660C-213B-F552E287445F}"/>
                </a:ext>
              </a:extLst>
            </p:cNvPr>
            <p:cNvSpPr/>
            <p:nvPr/>
          </p:nvSpPr>
          <p:spPr>
            <a:xfrm>
              <a:off x="674225" y="1266050"/>
              <a:ext cx="186975" cy="295050"/>
            </a:xfrm>
            <a:custGeom>
              <a:avLst/>
              <a:gdLst/>
              <a:ahLst/>
              <a:cxnLst/>
              <a:rect l="l" t="t" r="r" b="b"/>
              <a:pathLst>
                <a:path w="7479" h="11802" extrusionOk="0">
                  <a:moveTo>
                    <a:pt x="1580" y="1"/>
                  </a:moveTo>
                  <a:cubicBezTo>
                    <a:pt x="1195" y="1"/>
                    <a:pt x="1124" y="574"/>
                    <a:pt x="960" y="679"/>
                  </a:cubicBezTo>
                  <a:cubicBezTo>
                    <a:pt x="252" y="1121"/>
                    <a:pt x="0" y="2186"/>
                    <a:pt x="428" y="2894"/>
                  </a:cubicBezTo>
                  <a:lnTo>
                    <a:pt x="3722" y="8227"/>
                  </a:lnTo>
                  <a:lnTo>
                    <a:pt x="3764" y="8305"/>
                  </a:lnTo>
                  <a:lnTo>
                    <a:pt x="3820" y="8403"/>
                  </a:lnTo>
                  <a:lnTo>
                    <a:pt x="3813" y="8410"/>
                  </a:lnTo>
                  <a:lnTo>
                    <a:pt x="3694" y="8501"/>
                  </a:lnTo>
                  <a:lnTo>
                    <a:pt x="2677" y="9300"/>
                  </a:lnTo>
                  <a:cubicBezTo>
                    <a:pt x="3343" y="10134"/>
                    <a:pt x="4016" y="10968"/>
                    <a:pt x="4689" y="11802"/>
                  </a:cubicBezTo>
                  <a:lnTo>
                    <a:pt x="6721" y="9959"/>
                  </a:lnTo>
                  <a:cubicBezTo>
                    <a:pt x="7324" y="9489"/>
                    <a:pt x="7478" y="8648"/>
                    <a:pt x="7086" y="7996"/>
                  </a:cubicBezTo>
                  <a:lnTo>
                    <a:pt x="2754" y="939"/>
                  </a:lnTo>
                  <a:cubicBezTo>
                    <a:pt x="2628" y="728"/>
                    <a:pt x="2061" y="189"/>
                    <a:pt x="1850" y="77"/>
                  </a:cubicBezTo>
                  <a:cubicBezTo>
                    <a:pt x="1746" y="23"/>
                    <a:pt x="1657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>
              <a:extLst>
                <a:ext uri="{FF2B5EF4-FFF2-40B4-BE49-F238E27FC236}">
                  <a16:creationId xmlns:a16="http://schemas.microsoft.com/office/drawing/2014/main" id="{64607357-0881-4B7B-D5F6-2589D66CC93B}"/>
                </a:ext>
              </a:extLst>
            </p:cNvPr>
            <p:cNvSpPr/>
            <p:nvPr/>
          </p:nvSpPr>
          <p:spPr>
            <a:xfrm>
              <a:off x="733975" y="1485575"/>
              <a:ext cx="69050" cy="81150"/>
            </a:xfrm>
            <a:custGeom>
              <a:avLst/>
              <a:gdLst/>
              <a:ahLst/>
              <a:cxnLst/>
              <a:rect l="l" t="t" r="r" b="b"/>
              <a:pathLst>
                <a:path w="2762" h="3246" extrusionOk="0">
                  <a:moveTo>
                    <a:pt x="624" y="0"/>
                  </a:moveTo>
                  <a:lnTo>
                    <a:pt x="0" y="603"/>
                  </a:lnTo>
                  <a:lnTo>
                    <a:pt x="2187" y="3245"/>
                  </a:lnTo>
                  <a:lnTo>
                    <a:pt x="2761" y="277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>
              <a:extLst>
                <a:ext uri="{FF2B5EF4-FFF2-40B4-BE49-F238E27FC236}">
                  <a16:creationId xmlns:a16="http://schemas.microsoft.com/office/drawing/2014/main" id="{3BBFB1BE-FF2E-695F-92D3-ECD94F7F1A5C}"/>
                </a:ext>
              </a:extLst>
            </p:cNvPr>
            <p:cNvSpPr/>
            <p:nvPr/>
          </p:nvSpPr>
          <p:spPr>
            <a:xfrm>
              <a:off x="766550" y="1473650"/>
              <a:ext cx="41200" cy="9675"/>
            </a:xfrm>
            <a:custGeom>
              <a:avLst/>
              <a:gdLst/>
              <a:ahLst/>
              <a:cxnLst/>
              <a:rect l="l" t="t" r="r" b="b"/>
              <a:pathLst>
                <a:path w="1648" h="387" extrusionOk="0">
                  <a:moveTo>
                    <a:pt x="71" y="1"/>
                  </a:moveTo>
                  <a:lnTo>
                    <a:pt x="127" y="99"/>
                  </a:lnTo>
                  <a:lnTo>
                    <a:pt x="113" y="106"/>
                  </a:lnTo>
                  <a:lnTo>
                    <a:pt x="1" y="197"/>
                  </a:lnTo>
                  <a:lnTo>
                    <a:pt x="1528" y="386"/>
                  </a:lnTo>
                  <a:cubicBezTo>
                    <a:pt x="1533" y="387"/>
                    <a:pt x="1537" y="387"/>
                    <a:pt x="1541" y="387"/>
                  </a:cubicBezTo>
                  <a:cubicBezTo>
                    <a:pt x="1591" y="387"/>
                    <a:pt x="1634" y="347"/>
                    <a:pt x="1641" y="295"/>
                  </a:cubicBezTo>
                  <a:cubicBezTo>
                    <a:pt x="1648" y="239"/>
                    <a:pt x="1606" y="190"/>
                    <a:pt x="1549" y="183"/>
                  </a:cubicBezTo>
                  <a:lnTo>
                    <a:pt x="316" y="3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>
              <a:extLst>
                <a:ext uri="{FF2B5EF4-FFF2-40B4-BE49-F238E27FC236}">
                  <a16:creationId xmlns:a16="http://schemas.microsoft.com/office/drawing/2014/main" id="{9D2B4A5D-7440-748E-871B-CB81416E9524}"/>
                </a:ext>
              </a:extLst>
            </p:cNvPr>
            <p:cNvSpPr/>
            <p:nvPr/>
          </p:nvSpPr>
          <p:spPr>
            <a:xfrm>
              <a:off x="767250" y="1461725"/>
              <a:ext cx="30350" cy="14575"/>
            </a:xfrm>
            <a:custGeom>
              <a:avLst/>
              <a:gdLst/>
              <a:ahLst/>
              <a:cxnLst/>
              <a:rect l="l" t="t" r="r" b="b"/>
              <a:pathLst>
                <a:path w="1214" h="583" extrusionOk="0">
                  <a:moveTo>
                    <a:pt x="1104" y="1"/>
                  </a:moveTo>
                  <a:cubicBezTo>
                    <a:pt x="1092" y="1"/>
                    <a:pt x="1079" y="3"/>
                    <a:pt x="1066" y="8"/>
                  </a:cubicBezTo>
                  <a:lnTo>
                    <a:pt x="1" y="400"/>
                  </a:lnTo>
                  <a:lnTo>
                    <a:pt x="43" y="478"/>
                  </a:lnTo>
                  <a:lnTo>
                    <a:pt x="99" y="576"/>
                  </a:lnTo>
                  <a:lnTo>
                    <a:pt x="92" y="583"/>
                  </a:lnTo>
                  <a:lnTo>
                    <a:pt x="288" y="513"/>
                  </a:lnTo>
                  <a:lnTo>
                    <a:pt x="1136" y="197"/>
                  </a:lnTo>
                  <a:cubicBezTo>
                    <a:pt x="1192" y="176"/>
                    <a:pt x="1213" y="120"/>
                    <a:pt x="1199" y="64"/>
                  </a:cubicBezTo>
                  <a:cubicBezTo>
                    <a:pt x="1183" y="26"/>
                    <a:pt x="1146" y="1"/>
                    <a:pt x="1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>
              <a:extLst>
                <a:ext uri="{FF2B5EF4-FFF2-40B4-BE49-F238E27FC236}">
                  <a16:creationId xmlns:a16="http://schemas.microsoft.com/office/drawing/2014/main" id="{814A8BAC-4398-7E12-8AEC-A9173D3672E6}"/>
                </a:ext>
              </a:extLst>
            </p:cNvPr>
            <p:cNvSpPr/>
            <p:nvPr/>
          </p:nvSpPr>
          <p:spPr>
            <a:xfrm>
              <a:off x="484625" y="1237300"/>
              <a:ext cx="256725" cy="367575"/>
            </a:xfrm>
            <a:custGeom>
              <a:avLst/>
              <a:gdLst/>
              <a:ahLst/>
              <a:cxnLst/>
              <a:rect l="l" t="t" r="r" b="b"/>
              <a:pathLst>
                <a:path w="10269" h="14703" extrusionOk="0">
                  <a:moveTo>
                    <a:pt x="3842" y="0"/>
                  </a:moveTo>
                  <a:cubicBezTo>
                    <a:pt x="3842" y="0"/>
                    <a:pt x="3680" y="63"/>
                    <a:pt x="3421" y="182"/>
                  </a:cubicBezTo>
                  <a:cubicBezTo>
                    <a:pt x="2776" y="477"/>
                    <a:pt x="1963" y="967"/>
                    <a:pt x="1003" y="1717"/>
                  </a:cubicBezTo>
                  <a:cubicBezTo>
                    <a:pt x="1" y="2495"/>
                    <a:pt x="695" y="4675"/>
                    <a:pt x="1234" y="6588"/>
                  </a:cubicBezTo>
                  <a:cubicBezTo>
                    <a:pt x="1255" y="6665"/>
                    <a:pt x="1276" y="6742"/>
                    <a:pt x="1298" y="6819"/>
                  </a:cubicBezTo>
                  <a:cubicBezTo>
                    <a:pt x="1466" y="7408"/>
                    <a:pt x="1606" y="7969"/>
                    <a:pt x="1669" y="8438"/>
                  </a:cubicBezTo>
                  <a:cubicBezTo>
                    <a:pt x="1942" y="10485"/>
                    <a:pt x="1809" y="11887"/>
                    <a:pt x="1340" y="13716"/>
                  </a:cubicBezTo>
                  <a:cubicBezTo>
                    <a:pt x="1340" y="13716"/>
                    <a:pt x="3822" y="14702"/>
                    <a:pt x="6205" y="14702"/>
                  </a:cubicBezTo>
                  <a:cubicBezTo>
                    <a:pt x="7188" y="14702"/>
                    <a:pt x="8155" y="14534"/>
                    <a:pt x="8923" y="14059"/>
                  </a:cubicBezTo>
                  <a:cubicBezTo>
                    <a:pt x="8923" y="14059"/>
                    <a:pt x="8565" y="10268"/>
                    <a:pt x="8481" y="8557"/>
                  </a:cubicBezTo>
                  <a:cubicBezTo>
                    <a:pt x="8453" y="7941"/>
                    <a:pt x="8712" y="7002"/>
                    <a:pt x="9028" y="6006"/>
                  </a:cubicBezTo>
                  <a:cubicBezTo>
                    <a:pt x="9049" y="5922"/>
                    <a:pt x="9077" y="5838"/>
                    <a:pt x="9105" y="5754"/>
                  </a:cubicBezTo>
                  <a:cubicBezTo>
                    <a:pt x="9645" y="4058"/>
                    <a:pt x="10268" y="2257"/>
                    <a:pt x="9820" y="1598"/>
                  </a:cubicBezTo>
                  <a:cubicBezTo>
                    <a:pt x="9357" y="904"/>
                    <a:pt x="7381" y="287"/>
                    <a:pt x="6505" y="154"/>
                  </a:cubicBezTo>
                  <a:cubicBezTo>
                    <a:pt x="6231" y="112"/>
                    <a:pt x="6056" y="98"/>
                    <a:pt x="6056" y="98"/>
                  </a:cubicBezTo>
                  <a:lnTo>
                    <a:pt x="38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>
              <a:extLst>
                <a:ext uri="{FF2B5EF4-FFF2-40B4-BE49-F238E27FC236}">
                  <a16:creationId xmlns:a16="http://schemas.microsoft.com/office/drawing/2014/main" id="{2883E528-747A-FA23-59D3-E0A3C582AA29}"/>
                </a:ext>
              </a:extLst>
            </p:cNvPr>
            <p:cNvSpPr/>
            <p:nvPr/>
          </p:nvSpPr>
          <p:spPr>
            <a:xfrm>
              <a:off x="515475" y="1369550"/>
              <a:ext cx="29450" cy="38425"/>
            </a:xfrm>
            <a:custGeom>
              <a:avLst/>
              <a:gdLst/>
              <a:ahLst/>
              <a:cxnLst/>
              <a:rect l="l" t="t" r="r" b="b"/>
              <a:pathLst>
                <a:path w="1178" h="1537" extrusionOk="0">
                  <a:moveTo>
                    <a:pt x="1066" y="0"/>
                  </a:moveTo>
                  <a:cubicBezTo>
                    <a:pt x="1037" y="0"/>
                    <a:pt x="1009" y="13"/>
                    <a:pt x="989" y="37"/>
                  </a:cubicBezTo>
                  <a:lnTo>
                    <a:pt x="421" y="765"/>
                  </a:lnTo>
                  <a:cubicBezTo>
                    <a:pt x="414" y="772"/>
                    <a:pt x="414" y="772"/>
                    <a:pt x="414" y="779"/>
                  </a:cubicBezTo>
                  <a:lnTo>
                    <a:pt x="0" y="1298"/>
                  </a:lnTo>
                  <a:cubicBezTo>
                    <a:pt x="21" y="1375"/>
                    <a:pt x="42" y="1459"/>
                    <a:pt x="64" y="1536"/>
                  </a:cubicBezTo>
                  <a:lnTo>
                    <a:pt x="547" y="927"/>
                  </a:lnTo>
                  <a:lnTo>
                    <a:pt x="715" y="709"/>
                  </a:lnTo>
                  <a:lnTo>
                    <a:pt x="1143" y="156"/>
                  </a:lnTo>
                  <a:cubicBezTo>
                    <a:pt x="1178" y="114"/>
                    <a:pt x="1171" y="58"/>
                    <a:pt x="1129" y="23"/>
                  </a:cubicBezTo>
                  <a:cubicBezTo>
                    <a:pt x="1111" y="7"/>
                    <a:pt x="1089" y="0"/>
                    <a:pt x="1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>
              <a:extLst>
                <a:ext uri="{FF2B5EF4-FFF2-40B4-BE49-F238E27FC236}">
                  <a16:creationId xmlns:a16="http://schemas.microsoft.com/office/drawing/2014/main" id="{31E7167E-668D-1D47-B286-F571314FC570}"/>
                </a:ext>
              </a:extLst>
            </p:cNvPr>
            <p:cNvSpPr/>
            <p:nvPr/>
          </p:nvSpPr>
          <p:spPr>
            <a:xfrm>
              <a:off x="525100" y="1385350"/>
              <a:ext cx="25800" cy="7550"/>
            </a:xfrm>
            <a:custGeom>
              <a:avLst/>
              <a:gdLst/>
              <a:ahLst/>
              <a:cxnLst/>
              <a:rect l="l" t="t" r="r" b="b"/>
              <a:pathLst>
                <a:path w="1032" h="302" extrusionOk="0">
                  <a:moveTo>
                    <a:pt x="919" y="0"/>
                  </a:moveTo>
                  <a:lnTo>
                    <a:pt x="92" y="105"/>
                  </a:lnTo>
                  <a:cubicBezTo>
                    <a:pt x="43" y="112"/>
                    <a:pt x="1" y="161"/>
                    <a:pt x="8" y="211"/>
                  </a:cubicBezTo>
                  <a:cubicBezTo>
                    <a:pt x="15" y="260"/>
                    <a:pt x="57" y="302"/>
                    <a:pt x="106" y="302"/>
                  </a:cubicBezTo>
                  <a:lnTo>
                    <a:pt x="120" y="302"/>
                  </a:lnTo>
                  <a:lnTo>
                    <a:pt x="940" y="197"/>
                  </a:lnTo>
                  <a:cubicBezTo>
                    <a:pt x="996" y="190"/>
                    <a:pt x="1031" y="140"/>
                    <a:pt x="1031" y="91"/>
                  </a:cubicBezTo>
                  <a:cubicBezTo>
                    <a:pt x="1024" y="35"/>
                    <a:pt x="975" y="0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>
              <a:extLst>
                <a:ext uri="{FF2B5EF4-FFF2-40B4-BE49-F238E27FC236}">
                  <a16:creationId xmlns:a16="http://schemas.microsoft.com/office/drawing/2014/main" id="{D9890596-C0DF-EA3F-420C-974EA72B0A46}"/>
                </a:ext>
              </a:extLst>
            </p:cNvPr>
            <p:cNvSpPr/>
            <p:nvPr/>
          </p:nvSpPr>
          <p:spPr>
            <a:xfrm>
              <a:off x="694025" y="1356825"/>
              <a:ext cx="18225" cy="30650"/>
            </a:xfrm>
            <a:custGeom>
              <a:avLst/>
              <a:gdLst/>
              <a:ahLst/>
              <a:cxnLst/>
              <a:rect l="l" t="t" r="r" b="b"/>
              <a:pathLst>
                <a:path w="729" h="1226" extrusionOk="0">
                  <a:moveTo>
                    <a:pt x="110" y="0"/>
                  </a:moveTo>
                  <a:cubicBezTo>
                    <a:pt x="95" y="0"/>
                    <a:pt x="79" y="4"/>
                    <a:pt x="63" y="13"/>
                  </a:cubicBezTo>
                  <a:cubicBezTo>
                    <a:pt x="14" y="41"/>
                    <a:pt x="0" y="97"/>
                    <a:pt x="28" y="146"/>
                  </a:cubicBezTo>
                  <a:lnTo>
                    <a:pt x="336" y="686"/>
                  </a:lnTo>
                  <a:lnTo>
                    <a:pt x="505" y="980"/>
                  </a:lnTo>
                  <a:lnTo>
                    <a:pt x="652" y="1225"/>
                  </a:lnTo>
                  <a:cubicBezTo>
                    <a:pt x="673" y="1141"/>
                    <a:pt x="701" y="1057"/>
                    <a:pt x="729" y="973"/>
                  </a:cubicBezTo>
                  <a:lnTo>
                    <a:pt x="196" y="48"/>
                  </a:lnTo>
                  <a:cubicBezTo>
                    <a:pt x="177" y="19"/>
                    <a:pt x="145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>
              <a:extLst>
                <a:ext uri="{FF2B5EF4-FFF2-40B4-BE49-F238E27FC236}">
                  <a16:creationId xmlns:a16="http://schemas.microsoft.com/office/drawing/2014/main" id="{5666CD09-331C-7E89-929B-662E2A9CFB65}"/>
                </a:ext>
              </a:extLst>
            </p:cNvPr>
            <p:cNvSpPr/>
            <p:nvPr/>
          </p:nvSpPr>
          <p:spPr>
            <a:xfrm>
              <a:off x="689625" y="1369550"/>
              <a:ext cx="21575" cy="12325"/>
            </a:xfrm>
            <a:custGeom>
              <a:avLst/>
              <a:gdLst/>
              <a:ahLst/>
              <a:cxnLst/>
              <a:rect l="l" t="t" r="r" b="b"/>
              <a:pathLst>
                <a:path w="863" h="493" extrusionOk="0">
                  <a:moveTo>
                    <a:pt x="109" y="0"/>
                  </a:moveTo>
                  <a:cubicBezTo>
                    <a:pt x="72" y="0"/>
                    <a:pt x="37" y="21"/>
                    <a:pt x="22" y="58"/>
                  </a:cubicBezTo>
                  <a:cubicBezTo>
                    <a:pt x="1" y="107"/>
                    <a:pt x="22" y="163"/>
                    <a:pt x="71" y="191"/>
                  </a:cubicBezTo>
                  <a:lnTo>
                    <a:pt x="709" y="478"/>
                  </a:lnTo>
                  <a:cubicBezTo>
                    <a:pt x="723" y="485"/>
                    <a:pt x="737" y="492"/>
                    <a:pt x="751" y="492"/>
                  </a:cubicBezTo>
                  <a:cubicBezTo>
                    <a:pt x="786" y="492"/>
                    <a:pt x="821" y="471"/>
                    <a:pt x="842" y="436"/>
                  </a:cubicBezTo>
                  <a:cubicBezTo>
                    <a:pt x="863" y="387"/>
                    <a:pt x="842" y="324"/>
                    <a:pt x="793" y="303"/>
                  </a:cubicBezTo>
                  <a:lnTo>
                    <a:pt x="148" y="9"/>
                  </a:lnTo>
                  <a:cubicBezTo>
                    <a:pt x="135" y="3"/>
                    <a:pt x="122" y="0"/>
                    <a:pt x="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>
              <a:extLst>
                <a:ext uri="{FF2B5EF4-FFF2-40B4-BE49-F238E27FC236}">
                  <a16:creationId xmlns:a16="http://schemas.microsoft.com/office/drawing/2014/main" id="{6FFAFDA8-1834-E228-C42F-0EB24088DF04}"/>
                </a:ext>
              </a:extLst>
            </p:cNvPr>
            <p:cNvSpPr/>
            <p:nvPr/>
          </p:nvSpPr>
          <p:spPr>
            <a:xfrm>
              <a:off x="615000" y="1359250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0"/>
                    <a:pt x="84" y="364"/>
                    <a:pt x="182" y="364"/>
                  </a:cubicBezTo>
                  <a:cubicBezTo>
                    <a:pt x="281" y="364"/>
                    <a:pt x="365" y="280"/>
                    <a:pt x="365" y="182"/>
                  </a:cubicBezTo>
                  <a:cubicBezTo>
                    <a:pt x="365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>
              <a:extLst>
                <a:ext uri="{FF2B5EF4-FFF2-40B4-BE49-F238E27FC236}">
                  <a16:creationId xmlns:a16="http://schemas.microsoft.com/office/drawing/2014/main" id="{B150912C-3AEA-DA2B-CE98-CC57A3BC0499}"/>
                </a:ext>
              </a:extLst>
            </p:cNvPr>
            <p:cNvSpPr/>
            <p:nvPr/>
          </p:nvSpPr>
          <p:spPr>
            <a:xfrm>
              <a:off x="614475" y="1394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83"/>
                  </a:cubicBezTo>
                  <a:cubicBezTo>
                    <a:pt x="0" y="281"/>
                    <a:pt x="77" y="358"/>
                    <a:pt x="182" y="358"/>
                  </a:cubicBezTo>
                  <a:cubicBezTo>
                    <a:pt x="281" y="358"/>
                    <a:pt x="358" y="281"/>
                    <a:pt x="358" y="183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>
              <a:extLst>
                <a:ext uri="{FF2B5EF4-FFF2-40B4-BE49-F238E27FC236}">
                  <a16:creationId xmlns:a16="http://schemas.microsoft.com/office/drawing/2014/main" id="{2535C429-8BF8-6243-1D5B-1A66AE182CC3}"/>
                </a:ext>
              </a:extLst>
            </p:cNvPr>
            <p:cNvSpPr/>
            <p:nvPr/>
          </p:nvSpPr>
          <p:spPr>
            <a:xfrm>
              <a:off x="613775" y="1430025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2" y="0"/>
                  </a:moveTo>
                  <a:cubicBezTo>
                    <a:pt x="84" y="0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65" y="274"/>
                    <a:pt x="365" y="176"/>
                  </a:cubicBezTo>
                  <a:cubicBezTo>
                    <a:pt x="365" y="78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>
              <a:extLst>
                <a:ext uri="{FF2B5EF4-FFF2-40B4-BE49-F238E27FC236}">
                  <a16:creationId xmlns:a16="http://schemas.microsoft.com/office/drawing/2014/main" id="{06C38132-4366-422A-AF82-AE20E9E8B19A}"/>
                </a:ext>
              </a:extLst>
            </p:cNvPr>
            <p:cNvSpPr/>
            <p:nvPr/>
          </p:nvSpPr>
          <p:spPr>
            <a:xfrm>
              <a:off x="613250" y="1465250"/>
              <a:ext cx="8950" cy="9125"/>
            </a:xfrm>
            <a:custGeom>
              <a:avLst/>
              <a:gdLst/>
              <a:ahLst/>
              <a:cxnLst/>
              <a:rect l="l" t="t" r="r" b="b"/>
              <a:pathLst>
                <a:path w="358" h="365" extrusionOk="0">
                  <a:moveTo>
                    <a:pt x="182" y="0"/>
                  </a:moveTo>
                  <a:cubicBezTo>
                    <a:pt x="77" y="0"/>
                    <a:pt x="0" y="84"/>
                    <a:pt x="0" y="182"/>
                  </a:cubicBezTo>
                  <a:cubicBezTo>
                    <a:pt x="0" y="280"/>
                    <a:pt x="77" y="365"/>
                    <a:pt x="182" y="365"/>
                  </a:cubicBezTo>
                  <a:cubicBezTo>
                    <a:pt x="281" y="365"/>
                    <a:pt x="358" y="280"/>
                    <a:pt x="358" y="182"/>
                  </a:cubicBezTo>
                  <a:cubicBezTo>
                    <a:pt x="358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>
              <a:extLst>
                <a:ext uri="{FF2B5EF4-FFF2-40B4-BE49-F238E27FC236}">
                  <a16:creationId xmlns:a16="http://schemas.microsoft.com/office/drawing/2014/main" id="{79C546D2-BC71-A18F-1BFC-1B84B59EC38E}"/>
                </a:ext>
              </a:extLst>
            </p:cNvPr>
            <p:cNvSpPr/>
            <p:nvPr/>
          </p:nvSpPr>
          <p:spPr>
            <a:xfrm>
              <a:off x="612550" y="1500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84" y="1"/>
                    <a:pt x="0" y="78"/>
                    <a:pt x="0" y="183"/>
                  </a:cubicBezTo>
                  <a:cubicBezTo>
                    <a:pt x="0" y="281"/>
                    <a:pt x="84" y="358"/>
                    <a:pt x="182" y="358"/>
                  </a:cubicBezTo>
                  <a:cubicBezTo>
                    <a:pt x="280" y="358"/>
                    <a:pt x="358" y="281"/>
                    <a:pt x="358" y="183"/>
                  </a:cubicBezTo>
                  <a:cubicBezTo>
                    <a:pt x="358" y="78"/>
                    <a:pt x="280" y="1"/>
                    <a:pt x="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>
              <a:extLst>
                <a:ext uri="{FF2B5EF4-FFF2-40B4-BE49-F238E27FC236}">
                  <a16:creationId xmlns:a16="http://schemas.microsoft.com/office/drawing/2014/main" id="{AA52A8B7-7BA1-6605-F618-F3DE72F61532}"/>
                </a:ext>
              </a:extLst>
            </p:cNvPr>
            <p:cNvSpPr/>
            <p:nvPr/>
          </p:nvSpPr>
          <p:spPr>
            <a:xfrm>
              <a:off x="612025" y="15360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81"/>
                    <a:pt x="77" y="358"/>
                    <a:pt x="175" y="358"/>
                  </a:cubicBezTo>
                  <a:cubicBezTo>
                    <a:pt x="280" y="358"/>
                    <a:pt x="358" y="281"/>
                    <a:pt x="358" y="176"/>
                  </a:cubicBezTo>
                  <a:cubicBezTo>
                    <a:pt x="358" y="78"/>
                    <a:pt x="280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>
              <a:extLst>
                <a:ext uri="{FF2B5EF4-FFF2-40B4-BE49-F238E27FC236}">
                  <a16:creationId xmlns:a16="http://schemas.microsoft.com/office/drawing/2014/main" id="{90338478-9EA1-7226-892A-B41C3D4E8DC5}"/>
                </a:ext>
              </a:extLst>
            </p:cNvPr>
            <p:cNvSpPr/>
            <p:nvPr/>
          </p:nvSpPr>
          <p:spPr>
            <a:xfrm>
              <a:off x="570150" y="1237300"/>
              <a:ext cx="77100" cy="66950"/>
            </a:xfrm>
            <a:custGeom>
              <a:avLst/>
              <a:gdLst/>
              <a:ahLst/>
              <a:cxnLst/>
              <a:rect l="l" t="t" r="r" b="b"/>
              <a:pathLst>
                <a:path w="3084" h="2678" extrusionOk="0">
                  <a:moveTo>
                    <a:pt x="421" y="0"/>
                  </a:moveTo>
                  <a:cubicBezTo>
                    <a:pt x="421" y="0"/>
                    <a:pt x="259" y="63"/>
                    <a:pt x="0" y="182"/>
                  </a:cubicBezTo>
                  <a:lnTo>
                    <a:pt x="421" y="722"/>
                  </a:lnTo>
                  <a:lnTo>
                    <a:pt x="1962" y="2677"/>
                  </a:lnTo>
                  <a:cubicBezTo>
                    <a:pt x="1962" y="2677"/>
                    <a:pt x="2677" y="1521"/>
                    <a:pt x="2965" y="659"/>
                  </a:cubicBezTo>
                  <a:cubicBezTo>
                    <a:pt x="3028" y="470"/>
                    <a:pt x="3070" y="301"/>
                    <a:pt x="3084" y="154"/>
                  </a:cubicBezTo>
                  <a:cubicBezTo>
                    <a:pt x="2810" y="112"/>
                    <a:pt x="2635" y="98"/>
                    <a:pt x="2635" y="98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>
              <a:extLst>
                <a:ext uri="{FF2B5EF4-FFF2-40B4-BE49-F238E27FC236}">
                  <a16:creationId xmlns:a16="http://schemas.microsoft.com/office/drawing/2014/main" id="{47D84011-9EE3-FDAE-7848-400367EC6A73}"/>
                </a:ext>
              </a:extLst>
            </p:cNvPr>
            <p:cNvSpPr/>
            <p:nvPr/>
          </p:nvSpPr>
          <p:spPr>
            <a:xfrm>
              <a:off x="580650" y="1253750"/>
              <a:ext cx="63625" cy="50325"/>
            </a:xfrm>
            <a:custGeom>
              <a:avLst/>
              <a:gdLst/>
              <a:ahLst/>
              <a:cxnLst/>
              <a:rect l="l" t="t" r="r" b="b"/>
              <a:pathLst>
                <a:path w="2545" h="2013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192" y="280"/>
                    <a:pt x="1773" y="371"/>
                    <a:pt x="1378" y="371"/>
                  </a:cubicBezTo>
                  <a:cubicBezTo>
                    <a:pt x="672" y="371"/>
                    <a:pt x="41" y="82"/>
                    <a:pt x="1" y="64"/>
                  </a:cubicBezTo>
                  <a:lnTo>
                    <a:pt x="1" y="64"/>
                  </a:lnTo>
                  <a:lnTo>
                    <a:pt x="1542" y="2012"/>
                  </a:lnTo>
                  <a:cubicBezTo>
                    <a:pt x="1542" y="2012"/>
                    <a:pt x="2257" y="856"/>
                    <a:pt x="2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>
              <a:extLst>
                <a:ext uri="{FF2B5EF4-FFF2-40B4-BE49-F238E27FC236}">
                  <a16:creationId xmlns:a16="http://schemas.microsoft.com/office/drawing/2014/main" id="{221995EF-A6BE-069D-5B47-3CECC9FD358A}"/>
                </a:ext>
              </a:extLst>
            </p:cNvPr>
            <p:cNvSpPr/>
            <p:nvPr/>
          </p:nvSpPr>
          <p:spPr>
            <a:xfrm>
              <a:off x="504600" y="1010375"/>
              <a:ext cx="88700" cy="77100"/>
            </a:xfrm>
            <a:custGeom>
              <a:avLst/>
              <a:gdLst/>
              <a:ahLst/>
              <a:cxnLst/>
              <a:rect l="l" t="t" r="r" b="b"/>
              <a:pathLst>
                <a:path w="3548" h="3084" extrusionOk="0">
                  <a:moveTo>
                    <a:pt x="2357" y="0"/>
                  </a:moveTo>
                  <a:cubicBezTo>
                    <a:pt x="2175" y="0"/>
                    <a:pt x="1966" y="32"/>
                    <a:pt x="1725" y="106"/>
                  </a:cubicBezTo>
                  <a:cubicBezTo>
                    <a:pt x="134" y="583"/>
                    <a:pt x="1" y="2762"/>
                    <a:pt x="1045" y="3050"/>
                  </a:cubicBezTo>
                  <a:cubicBezTo>
                    <a:pt x="1118" y="3073"/>
                    <a:pt x="1198" y="3083"/>
                    <a:pt x="1283" y="3083"/>
                  </a:cubicBezTo>
                  <a:cubicBezTo>
                    <a:pt x="1352" y="3083"/>
                    <a:pt x="1425" y="3076"/>
                    <a:pt x="1501" y="3064"/>
                  </a:cubicBezTo>
                  <a:cubicBezTo>
                    <a:pt x="3015" y="2784"/>
                    <a:pt x="3547" y="1312"/>
                    <a:pt x="3547" y="1312"/>
                  </a:cubicBezTo>
                  <a:cubicBezTo>
                    <a:pt x="3547" y="1312"/>
                    <a:pt x="3540" y="1116"/>
                    <a:pt x="3470" y="870"/>
                  </a:cubicBezTo>
                  <a:cubicBezTo>
                    <a:pt x="3353" y="491"/>
                    <a:pt x="3067" y="0"/>
                    <a:pt x="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>
              <a:extLst>
                <a:ext uri="{FF2B5EF4-FFF2-40B4-BE49-F238E27FC236}">
                  <a16:creationId xmlns:a16="http://schemas.microsoft.com/office/drawing/2014/main" id="{7EE8B149-8C87-FEB9-3788-1EFA647BF3A9}"/>
                </a:ext>
              </a:extLst>
            </p:cNvPr>
            <p:cNvSpPr/>
            <p:nvPr/>
          </p:nvSpPr>
          <p:spPr>
            <a:xfrm>
              <a:off x="530725" y="1032125"/>
              <a:ext cx="62575" cy="55350"/>
            </a:xfrm>
            <a:custGeom>
              <a:avLst/>
              <a:gdLst/>
              <a:ahLst/>
              <a:cxnLst/>
              <a:rect l="l" t="t" r="r" b="b"/>
              <a:pathLst>
                <a:path w="2503" h="2214" extrusionOk="0">
                  <a:moveTo>
                    <a:pt x="2425" y="0"/>
                  </a:moveTo>
                  <a:cubicBezTo>
                    <a:pt x="855" y="224"/>
                    <a:pt x="224" y="1507"/>
                    <a:pt x="0" y="2180"/>
                  </a:cubicBezTo>
                  <a:cubicBezTo>
                    <a:pt x="73" y="2203"/>
                    <a:pt x="153" y="2213"/>
                    <a:pt x="238" y="2213"/>
                  </a:cubicBezTo>
                  <a:cubicBezTo>
                    <a:pt x="307" y="2213"/>
                    <a:pt x="380" y="2206"/>
                    <a:pt x="456" y="2194"/>
                  </a:cubicBezTo>
                  <a:cubicBezTo>
                    <a:pt x="1970" y="1914"/>
                    <a:pt x="2502" y="442"/>
                    <a:pt x="2502" y="442"/>
                  </a:cubicBezTo>
                  <a:cubicBezTo>
                    <a:pt x="2502" y="442"/>
                    <a:pt x="2495" y="246"/>
                    <a:pt x="2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>
              <a:extLst>
                <a:ext uri="{FF2B5EF4-FFF2-40B4-BE49-F238E27FC236}">
                  <a16:creationId xmlns:a16="http://schemas.microsoft.com/office/drawing/2014/main" id="{E2EE0451-3F86-C088-95D0-7C191F3A1A96}"/>
                </a:ext>
              </a:extLst>
            </p:cNvPr>
            <p:cNvSpPr/>
            <p:nvPr/>
          </p:nvSpPr>
          <p:spPr>
            <a:xfrm>
              <a:off x="532300" y="1038175"/>
              <a:ext cx="163850" cy="98750"/>
            </a:xfrm>
            <a:custGeom>
              <a:avLst/>
              <a:gdLst/>
              <a:ahLst/>
              <a:cxnLst/>
              <a:rect l="l" t="t" r="r" b="b"/>
              <a:pathLst>
                <a:path w="6554" h="3950" extrusionOk="0">
                  <a:moveTo>
                    <a:pt x="3098" y="1"/>
                  </a:moveTo>
                  <a:cubicBezTo>
                    <a:pt x="1672" y="1"/>
                    <a:pt x="569" y="892"/>
                    <a:pt x="323" y="1910"/>
                  </a:cubicBezTo>
                  <a:cubicBezTo>
                    <a:pt x="0" y="3234"/>
                    <a:pt x="904" y="3949"/>
                    <a:pt x="904" y="3949"/>
                  </a:cubicBezTo>
                  <a:lnTo>
                    <a:pt x="5887" y="3543"/>
                  </a:lnTo>
                  <a:cubicBezTo>
                    <a:pt x="5887" y="3543"/>
                    <a:pt x="6553" y="1083"/>
                    <a:pt x="4493" y="277"/>
                  </a:cubicBezTo>
                  <a:cubicBezTo>
                    <a:pt x="4007" y="85"/>
                    <a:pt x="3537" y="1"/>
                    <a:pt x="3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>
              <a:extLst>
                <a:ext uri="{FF2B5EF4-FFF2-40B4-BE49-F238E27FC236}">
                  <a16:creationId xmlns:a16="http://schemas.microsoft.com/office/drawing/2014/main" id="{B4D5ABF5-A472-E4B1-8F30-B4C631CB7BF0}"/>
                </a:ext>
              </a:extLst>
            </p:cNvPr>
            <p:cNvSpPr/>
            <p:nvPr/>
          </p:nvSpPr>
          <p:spPr>
            <a:xfrm>
              <a:off x="579775" y="1202950"/>
              <a:ext cx="59075" cy="54775"/>
            </a:xfrm>
            <a:custGeom>
              <a:avLst/>
              <a:gdLst/>
              <a:ahLst/>
              <a:cxnLst/>
              <a:rect l="l" t="t" r="r" b="b"/>
              <a:pathLst>
                <a:path w="2363" h="2191" extrusionOk="0">
                  <a:moveTo>
                    <a:pt x="120" y="0"/>
                  </a:moveTo>
                  <a:lnTo>
                    <a:pt x="43" y="1220"/>
                  </a:lnTo>
                  <a:lnTo>
                    <a:pt x="1" y="1914"/>
                  </a:lnTo>
                  <a:cubicBezTo>
                    <a:pt x="363" y="2105"/>
                    <a:pt x="759" y="2190"/>
                    <a:pt x="1150" y="2190"/>
                  </a:cubicBezTo>
                  <a:cubicBezTo>
                    <a:pt x="1576" y="2190"/>
                    <a:pt x="1997" y="2089"/>
                    <a:pt x="2362" y="1914"/>
                  </a:cubicBezTo>
                  <a:lnTo>
                    <a:pt x="2327" y="919"/>
                  </a:lnTo>
                  <a:lnTo>
                    <a:pt x="2306" y="337"/>
                  </a:lnTo>
                  <a:lnTo>
                    <a:pt x="2313" y="253"/>
                  </a:lnTo>
                  <a:lnTo>
                    <a:pt x="2313" y="253"/>
                  </a:lnTo>
                  <a:lnTo>
                    <a:pt x="2054" y="26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>
              <a:extLst>
                <a:ext uri="{FF2B5EF4-FFF2-40B4-BE49-F238E27FC236}">
                  <a16:creationId xmlns:a16="http://schemas.microsoft.com/office/drawing/2014/main" id="{34B50CD4-BAFB-749C-4664-E13E20C62971}"/>
                </a:ext>
              </a:extLst>
            </p:cNvPr>
            <p:cNvSpPr/>
            <p:nvPr/>
          </p:nvSpPr>
          <p:spPr>
            <a:xfrm>
              <a:off x="580825" y="1202950"/>
              <a:ext cx="57150" cy="31600"/>
            </a:xfrm>
            <a:custGeom>
              <a:avLst/>
              <a:gdLst/>
              <a:ahLst/>
              <a:cxnLst/>
              <a:rect l="l" t="t" r="r" b="b"/>
              <a:pathLst>
                <a:path w="2286" h="1264" extrusionOk="0">
                  <a:moveTo>
                    <a:pt x="78" y="0"/>
                  </a:moveTo>
                  <a:lnTo>
                    <a:pt x="1" y="1220"/>
                  </a:lnTo>
                  <a:cubicBezTo>
                    <a:pt x="169" y="1248"/>
                    <a:pt x="383" y="1263"/>
                    <a:pt x="615" y="1263"/>
                  </a:cubicBezTo>
                  <a:cubicBezTo>
                    <a:pt x="1202" y="1263"/>
                    <a:pt x="1904" y="1165"/>
                    <a:pt x="2285" y="919"/>
                  </a:cubicBezTo>
                  <a:lnTo>
                    <a:pt x="2271" y="337"/>
                  </a:lnTo>
                  <a:lnTo>
                    <a:pt x="2271" y="253"/>
                  </a:lnTo>
                  <a:lnTo>
                    <a:pt x="2012" y="2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>
              <a:extLst>
                <a:ext uri="{FF2B5EF4-FFF2-40B4-BE49-F238E27FC236}">
                  <a16:creationId xmlns:a16="http://schemas.microsoft.com/office/drawing/2014/main" id="{668D4219-E8EA-34A7-9D03-1AD22D316726}"/>
                </a:ext>
              </a:extLst>
            </p:cNvPr>
            <p:cNvSpPr/>
            <p:nvPr/>
          </p:nvSpPr>
          <p:spPr>
            <a:xfrm>
              <a:off x="665450" y="1126825"/>
              <a:ext cx="30000" cy="39125"/>
            </a:xfrm>
            <a:custGeom>
              <a:avLst/>
              <a:gdLst/>
              <a:ahLst/>
              <a:cxnLst/>
              <a:rect l="l" t="t" r="r" b="b"/>
              <a:pathLst>
                <a:path w="1200" h="1565" extrusionOk="0">
                  <a:moveTo>
                    <a:pt x="684" y="0"/>
                  </a:moveTo>
                  <a:cubicBezTo>
                    <a:pt x="435" y="0"/>
                    <a:pt x="183" y="116"/>
                    <a:pt x="183" y="116"/>
                  </a:cubicBezTo>
                  <a:lnTo>
                    <a:pt x="1" y="1525"/>
                  </a:lnTo>
                  <a:cubicBezTo>
                    <a:pt x="49" y="1539"/>
                    <a:pt x="163" y="1565"/>
                    <a:pt x="304" y="1565"/>
                  </a:cubicBezTo>
                  <a:cubicBezTo>
                    <a:pt x="636" y="1565"/>
                    <a:pt x="1110" y="1421"/>
                    <a:pt x="1164" y="642"/>
                  </a:cubicBezTo>
                  <a:cubicBezTo>
                    <a:pt x="1200" y="126"/>
                    <a:pt x="943" y="0"/>
                    <a:pt x="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>
              <a:extLst>
                <a:ext uri="{FF2B5EF4-FFF2-40B4-BE49-F238E27FC236}">
                  <a16:creationId xmlns:a16="http://schemas.microsoft.com/office/drawing/2014/main" id="{654E109F-BE17-FBCF-7354-1E0983370910}"/>
                </a:ext>
              </a:extLst>
            </p:cNvPr>
            <p:cNvSpPr/>
            <p:nvPr/>
          </p:nvSpPr>
          <p:spPr>
            <a:xfrm>
              <a:off x="680525" y="1156700"/>
              <a:ext cx="4750" cy="4750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92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47"/>
                    <a:pt x="42" y="189"/>
                    <a:pt x="92" y="189"/>
                  </a:cubicBezTo>
                  <a:cubicBezTo>
                    <a:pt x="148" y="189"/>
                    <a:pt x="190" y="147"/>
                    <a:pt x="190" y="98"/>
                  </a:cubicBezTo>
                  <a:cubicBezTo>
                    <a:pt x="190" y="42"/>
                    <a:pt x="148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>
              <a:extLst>
                <a:ext uri="{FF2B5EF4-FFF2-40B4-BE49-F238E27FC236}">
                  <a16:creationId xmlns:a16="http://schemas.microsoft.com/office/drawing/2014/main" id="{1F9BAA4E-95CF-FFFB-70DC-12F2790D5B5B}"/>
                </a:ext>
              </a:extLst>
            </p:cNvPr>
            <p:cNvSpPr/>
            <p:nvPr/>
          </p:nvSpPr>
          <p:spPr>
            <a:xfrm>
              <a:off x="675450" y="1135325"/>
              <a:ext cx="12275" cy="19825"/>
            </a:xfrm>
            <a:custGeom>
              <a:avLst/>
              <a:gdLst/>
              <a:ahLst/>
              <a:cxnLst/>
              <a:rect l="l" t="t" r="r" b="b"/>
              <a:pathLst>
                <a:path w="491" h="793" extrusionOk="0">
                  <a:moveTo>
                    <a:pt x="422" y="0"/>
                  </a:moveTo>
                  <a:cubicBezTo>
                    <a:pt x="412" y="0"/>
                    <a:pt x="402" y="3"/>
                    <a:pt x="393" y="7"/>
                  </a:cubicBezTo>
                  <a:cubicBezTo>
                    <a:pt x="379" y="21"/>
                    <a:pt x="49" y="231"/>
                    <a:pt x="0" y="722"/>
                  </a:cubicBezTo>
                  <a:cubicBezTo>
                    <a:pt x="0" y="757"/>
                    <a:pt x="21" y="785"/>
                    <a:pt x="56" y="792"/>
                  </a:cubicBezTo>
                  <a:lnTo>
                    <a:pt x="63" y="792"/>
                  </a:lnTo>
                  <a:cubicBezTo>
                    <a:pt x="91" y="792"/>
                    <a:pt x="119" y="771"/>
                    <a:pt x="119" y="736"/>
                  </a:cubicBezTo>
                  <a:cubicBezTo>
                    <a:pt x="168" y="309"/>
                    <a:pt x="442" y="119"/>
                    <a:pt x="456" y="112"/>
                  </a:cubicBezTo>
                  <a:cubicBezTo>
                    <a:pt x="484" y="91"/>
                    <a:pt x="491" y="56"/>
                    <a:pt x="477" y="28"/>
                  </a:cubicBezTo>
                  <a:cubicBezTo>
                    <a:pt x="463" y="10"/>
                    <a:pt x="442" y="0"/>
                    <a:pt x="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>
              <a:extLst>
                <a:ext uri="{FF2B5EF4-FFF2-40B4-BE49-F238E27FC236}">
                  <a16:creationId xmlns:a16="http://schemas.microsoft.com/office/drawing/2014/main" id="{9525FD45-8927-FA46-B486-28E967ED7B64}"/>
                </a:ext>
              </a:extLst>
            </p:cNvPr>
            <p:cNvSpPr/>
            <p:nvPr/>
          </p:nvSpPr>
          <p:spPr>
            <a:xfrm>
              <a:off x="678075" y="1142775"/>
              <a:ext cx="9650" cy="5875"/>
            </a:xfrm>
            <a:custGeom>
              <a:avLst/>
              <a:gdLst/>
              <a:ahLst/>
              <a:cxnLst/>
              <a:rect l="l" t="t" r="r" b="b"/>
              <a:pathLst>
                <a:path w="386" h="235" extrusionOk="0">
                  <a:moveTo>
                    <a:pt x="99" y="0"/>
                  </a:moveTo>
                  <a:cubicBezTo>
                    <a:pt x="85" y="0"/>
                    <a:pt x="71" y="1"/>
                    <a:pt x="56" y="4"/>
                  </a:cubicBezTo>
                  <a:cubicBezTo>
                    <a:pt x="21" y="4"/>
                    <a:pt x="0" y="39"/>
                    <a:pt x="7" y="67"/>
                  </a:cubicBezTo>
                  <a:cubicBezTo>
                    <a:pt x="7" y="102"/>
                    <a:pt x="42" y="123"/>
                    <a:pt x="77" y="123"/>
                  </a:cubicBezTo>
                  <a:cubicBezTo>
                    <a:pt x="84" y="122"/>
                    <a:pt x="90" y="121"/>
                    <a:pt x="97" y="121"/>
                  </a:cubicBezTo>
                  <a:cubicBezTo>
                    <a:pt x="194" y="121"/>
                    <a:pt x="274" y="214"/>
                    <a:pt x="274" y="214"/>
                  </a:cubicBezTo>
                  <a:cubicBezTo>
                    <a:pt x="288" y="228"/>
                    <a:pt x="302" y="235"/>
                    <a:pt x="323" y="235"/>
                  </a:cubicBezTo>
                  <a:cubicBezTo>
                    <a:pt x="330" y="235"/>
                    <a:pt x="344" y="235"/>
                    <a:pt x="358" y="221"/>
                  </a:cubicBezTo>
                  <a:cubicBezTo>
                    <a:pt x="386" y="200"/>
                    <a:pt x="386" y="165"/>
                    <a:pt x="365" y="137"/>
                  </a:cubicBezTo>
                  <a:cubicBezTo>
                    <a:pt x="358" y="130"/>
                    <a:pt x="252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>
              <a:extLst>
                <a:ext uri="{FF2B5EF4-FFF2-40B4-BE49-F238E27FC236}">
                  <a16:creationId xmlns:a16="http://schemas.microsoft.com/office/drawing/2014/main" id="{EE22370E-D2CD-9086-03B0-F555F3559852}"/>
                </a:ext>
              </a:extLst>
            </p:cNvPr>
            <p:cNvSpPr/>
            <p:nvPr/>
          </p:nvSpPr>
          <p:spPr>
            <a:xfrm>
              <a:off x="630050" y="1069225"/>
              <a:ext cx="55400" cy="153725"/>
            </a:xfrm>
            <a:custGeom>
              <a:avLst/>
              <a:gdLst/>
              <a:ahLst/>
              <a:cxnLst/>
              <a:rect l="l" t="t" r="r" b="b"/>
              <a:pathLst>
                <a:path w="2216" h="6149" extrusionOk="0">
                  <a:moveTo>
                    <a:pt x="969" y="1"/>
                  </a:moveTo>
                  <a:cubicBezTo>
                    <a:pt x="950" y="1"/>
                    <a:pt x="931" y="1"/>
                    <a:pt x="912" y="2"/>
                  </a:cubicBezTo>
                  <a:cubicBezTo>
                    <a:pt x="1" y="51"/>
                    <a:pt x="1073" y="1095"/>
                    <a:pt x="1073" y="1095"/>
                  </a:cubicBezTo>
                  <a:cubicBezTo>
                    <a:pt x="1073" y="1095"/>
                    <a:pt x="1977" y="1453"/>
                    <a:pt x="1809" y="2448"/>
                  </a:cubicBezTo>
                  <a:cubicBezTo>
                    <a:pt x="1641" y="3450"/>
                    <a:pt x="1010" y="5363"/>
                    <a:pt x="1739" y="6148"/>
                  </a:cubicBezTo>
                  <a:cubicBezTo>
                    <a:pt x="1739" y="6148"/>
                    <a:pt x="1627" y="5139"/>
                    <a:pt x="1984" y="3752"/>
                  </a:cubicBezTo>
                  <a:cubicBezTo>
                    <a:pt x="2125" y="3198"/>
                    <a:pt x="2160" y="2742"/>
                    <a:pt x="2188" y="1901"/>
                  </a:cubicBezTo>
                  <a:cubicBezTo>
                    <a:pt x="2215" y="941"/>
                    <a:pt x="1833" y="1"/>
                    <a:pt x="9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>
              <a:extLst>
                <a:ext uri="{FF2B5EF4-FFF2-40B4-BE49-F238E27FC236}">
                  <a16:creationId xmlns:a16="http://schemas.microsoft.com/office/drawing/2014/main" id="{4E260473-0380-5291-A1B5-23C363324D4A}"/>
                </a:ext>
              </a:extLst>
            </p:cNvPr>
            <p:cNvSpPr/>
            <p:nvPr/>
          </p:nvSpPr>
          <p:spPr>
            <a:xfrm>
              <a:off x="552450" y="1070375"/>
              <a:ext cx="125650" cy="150350"/>
            </a:xfrm>
            <a:custGeom>
              <a:avLst/>
              <a:gdLst/>
              <a:ahLst/>
              <a:cxnLst/>
              <a:rect l="l" t="t" r="r" b="b"/>
              <a:pathLst>
                <a:path w="5026" h="6014" extrusionOk="0">
                  <a:moveTo>
                    <a:pt x="2704" y="0"/>
                  </a:moveTo>
                  <a:cubicBezTo>
                    <a:pt x="1775" y="0"/>
                    <a:pt x="530" y="104"/>
                    <a:pt x="49" y="1126"/>
                  </a:cubicBezTo>
                  <a:cubicBezTo>
                    <a:pt x="49" y="1126"/>
                    <a:pt x="0" y="2872"/>
                    <a:pt x="323" y="4049"/>
                  </a:cubicBezTo>
                  <a:cubicBezTo>
                    <a:pt x="330" y="4084"/>
                    <a:pt x="344" y="4126"/>
                    <a:pt x="351" y="4161"/>
                  </a:cubicBezTo>
                  <a:cubicBezTo>
                    <a:pt x="435" y="4420"/>
                    <a:pt x="554" y="4638"/>
                    <a:pt x="659" y="4813"/>
                  </a:cubicBezTo>
                  <a:cubicBezTo>
                    <a:pt x="1180" y="5658"/>
                    <a:pt x="1947" y="6013"/>
                    <a:pt x="2672" y="6013"/>
                  </a:cubicBezTo>
                  <a:cubicBezTo>
                    <a:pt x="2873" y="6013"/>
                    <a:pt x="3071" y="5986"/>
                    <a:pt x="3259" y="5934"/>
                  </a:cubicBezTo>
                  <a:cubicBezTo>
                    <a:pt x="4051" y="5717"/>
                    <a:pt x="4927" y="3993"/>
                    <a:pt x="4976" y="2150"/>
                  </a:cubicBezTo>
                  <a:cubicBezTo>
                    <a:pt x="5025" y="334"/>
                    <a:pt x="4058" y="19"/>
                    <a:pt x="3133" y="5"/>
                  </a:cubicBezTo>
                  <a:cubicBezTo>
                    <a:pt x="3002" y="3"/>
                    <a:pt x="2857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>
              <a:extLst>
                <a:ext uri="{FF2B5EF4-FFF2-40B4-BE49-F238E27FC236}">
                  <a16:creationId xmlns:a16="http://schemas.microsoft.com/office/drawing/2014/main" id="{0770492D-66A9-C550-2DC8-DA1293069E62}"/>
                </a:ext>
              </a:extLst>
            </p:cNvPr>
            <p:cNvSpPr/>
            <p:nvPr/>
          </p:nvSpPr>
          <p:spPr>
            <a:xfrm>
              <a:off x="641800" y="1133725"/>
              <a:ext cx="13700" cy="15625"/>
            </a:xfrm>
            <a:custGeom>
              <a:avLst/>
              <a:gdLst/>
              <a:ahLst/>
              <a:cxnLst/>
              <a:rect l="l" t="t" r="r" b="b"/>
              <a:pathLst>
                <a:path w="548" h="625" extrusionOk="0">
                  <a:moveTo>
                    <a:pt x="169" y="1"/>
                  </a:moveTo>
                  <a:cubicBezTo>
                    <a:pt x="81" y="1"/>
                    <a:pt x="1" y="138"/>
                    <a:pt x="1" y="309"/>
                  </a:cubicBezTo>
                  <a:cubicBezTo>
                    <a:pt x="1" y="485"/>
                    <a:pt x="78" y="625"/>
                    <a:pt x="176" y="625"/>
                  </a:cubicBezTo>
                  <a:cubicBezTo>
                    <a:pt x="267" y="625"/>
                    <a:pt x="351" y="485"/>
                    <a:pt x="351" y="309"/>
                  </a:cubicBezTo>
                  <a:cubicBezTo>
                    <a:pt x="351" y="246"/>
                    <a:pt x="337" y="183"/>
                    <a:pt x="316" y="127"/>
                  </a:cubicBezTo>
                  <a:lnTo>
                    <a:pt x="316" y="127"/>
                  </a:lnTo>
                  <a:cubicBezTo>
                    <a:pt x="326" y="128"/>
                    <a:pt x="336" y="128"/>
                    <a:pt x="346" y="128"/>
                  </a:cubicBezTo>
                  <a:cubicBezTo>
                    <a:pt x="498" y="128"/>
                    <a:pt x="547" y="29"/>
                    <a:pt x="547" y="29"/>
                  </a:cubicBezTo>
                  <a:lnTo>
                    <a:pt x="547" y="29"/>
                  </a:lnTo>
                  <a:cubicBezTo>
                    <a:pt x="521" y="32"/>
                    <a:pt x="493" y="34"/>
                    <a:pt x="465" y="34"/>
                  </a:cubicBezTo>
                  <a:cubicBezTo>
                    <a:pt x="371" y="34"/>
                    <a:pt x="272" y="19"/>
                    <a:pt x="218" y="8"/>
                  </a:cubicBezTo>
                  <a:cubicBezTo>
                    <a:pt x="197" y="1"/>
                    <a:pt x="176" y="1"/>
                    <a:pt x="176" y="1"/>
                  </a:cubicBezTo>
                  <a:cubicBezTo>
                    <a:pt x="174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>
              <a:extLst>
                <a:ext uri="{FF2B5EF4-FFF2-40B4-BE49-F238E27FC236}">
                  <a16:creationId xmlns:a16="http://schemas.microsoft.com/office/drawing/2014/main" id="{2BA1E287-215D-766A-F89A-5BBB8AE6AAE6}"/>
                </a:ext>
              </a:extLst>
            </p:cNvPr>
            <p:cNvSpPr/>
            <p:nvPr/>
          </p:nvSpPr>
          <p:spPr>
            <a:xfrm>
              <a:off x="646175" y="1133575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" y="0"/>
                  </a:moveTo>
                  <a:cubicBezTo>
                    <a:pt x="1" y="0"/>
                    <a:pt x="15" y="7"/>
                    <a:pt x="43" y="14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>
              <a:extLst>
                <a:ext uri="{FF2B5EF4-FFF2-40B4-BE49-F238E27FC236}">
                  <a16:creationId xmlns:a16="http://schemas.microsoft.com/office/drawing/2014/main" id="{563544F3-27C7-F3A6-DB39-C69A693568D7}"/>
                </a:ext>
              </a:extLst>
            </p:cNvPr>
            <p:cNvSpPr/>
            <p:nvPr/>
          </p:nvSpPr>
          <p:spPr>
            <a:xfrm>
              <a:off x="647225" y="1155125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1" y="91"/>
                    <a:pt x="1" y="196"/>
                  </a:cubicBezTo>
                  <a:cubicBezTo>
                    <a:pt x="1" y="302"/>
                    <a:pt x="218" y="386"/>
                    <a:pt x="484" y="386"/>
                  </a:cubicBezTo>
                  <a:cubicBezTo>
                    <a:pt x="751" y="386"/>
                    <a:pt x="961" y="295"/>
                    <a:pt x="961" y="189"/>
                  </a:cubicBezTo>
                  <a:cubicBezTo>
                    <a:pt x="961" y="84"/>
                    <a:pt x="744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>
              <a:extLst>
                <a:ext uri="{FF2B5EF4-FFF2-40B4-BE49-F238E27FC236}">
                  <a16:creationId xmlns:a16="http://schemas.microsoft.com/office/drawing/2014/main" id="{59DDD548-1861-C7A1-9023-6E3D83A44933}"/>
                </a:ext>
              </a:extLst>
            </p:cNvPr>
            <p:cNvSpPr/>
            <p:nvPr/>
          </p:nvSpPr>
          <p:spPr>
            <a:xfrm>
              <a:off x="574350" y="1155650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0" y="91"/>
                    <a:pt x="0" y="196"/>
                  </a:cubicBezTo>
                  <a:cubicBezTo>
                    <a:pt x="0" y="302"/>
                    <a:pt x="218" y="386"/>
                    <a:pt x="484" y="386"/>
                  </a:cubicBezTo>
                  <a:cubicBezTo>
                    <a:pt x="750" y="386"/>
                    <a:pt x="960" y="295"/>
                    <a:pt x="960" y="189"/>
                  </a:cubicBezTo>
                  <a:cubicBezTo>
                    <a:pt x="960" y="84"/>
                    <a:pt x="743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>
              <a:extLst>
                <a:ext uri="{FF2B5EF4-FFF2-40B4-BE49-F238E27FC236}">
                  <a16:creationId xmlns:a16="http://schemas.microsoft.com/office/drawing/2014/main" id="{2AF57666-949A-A2E8-CDB3-C8A7BF9A3CA8}"/>
                </a:ext>
              </a:extLst>
            </p:cNvPr>
            <p:cNvSpPr/>
            <p:nvPr/>
          </p:nvSpPr>
          <p:spPr>
            <a:xfrm>
              <a:off x="528750" y="1128225"/>
              <a:ext cx="32650" cy="43850"/>
            </a:xfrm>
            <a:custGeom>
              <a:avLst/>
              <a:gdLst/>
              <a:ahLst/>
              <a:cxnLst/>
              <a:rect l="l" t="t" r="r" b="b"/>
              <a:pathLst>
                <a:path w="1306" h="1754" extrusionOk="0">
                  <a:moveTo>
                    <a:pt x="638" y="1"/>
                  </a:moveTo>
                  <a:cubicBezTo>
                    <a:pt x="457" y="1"/>
                    <a:pt x="300" y="84"/>
                    <a:pt x="226" y="312"/>
                  </a:cubicBezTo>
                  <a:cubicBezTo>
                    <a:pt x="0" y="996"/>
                    <a:pt x="612" y="1753"/>
                    <a:pt x="1129" y="1753"/>
                  </a:cubicBezTo>
                  <a:cubicBezTo>
                    <a:pt x="1190" y="1753"/>
                    <a:pt x="1249" y="1743"/>
                    <a:pt x="1306" y="1721"/>
                  </a:cubicBezTo>
                  <a:lnTo>
                    <a:pt x="1299" y="473"/>
                  </a:lnTo>
                  <a:cubicBezTo>
                    <a:pt x="1299" y="333"/>
                    <a:pt x="1215" y="200"/>
                    <a:pt x="1088" y="130"/>
                  </a:cubicBezTo>
                  <a:cubicBezTo>
                    <a:pt x="944" y="55"/>
                    <a:pt x="783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>
              <a:extLst>
                <a:ext uri="{FF2B5EF4-FFF2-40B4-BE49-F238E27FC236}">
                  <a16:creationId xmlns:a16="http://schemas.microsoft.com/office/drawing/2014/main" id="{805B8AC3-D279-AB99-8A64-DA373CFD69E7}"/>
                </a:ext>
              </a:extLst>
            </p:cNvPr>
            <p:cNvSpPr/>
            <p:nvPr/>
          </p:nvSpPr>
          <p:spPr>
            <a:xfrm>
              <a:off x="549300" y="11631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42" y="1"/>
                    <a:pt x="0" y="43"/>
                    <a:pt x="0" y="92"/>
                  </a:cubicBezTo>
                  <a:cubicBezTo>
                    <a:pt x="0" y="141"/>
                    <a:pt x="42" y="183"/>
                    <a:pt x="91" y="183"/>
                  </a:cubicBezTo>
                  <a:cubicBezTo>
                    <a:pt x="140" y="183"/>
                    <a:pt x="182" y="141"/>
                    <a:pt x="182" y="92"/>
                  </a:cubicBezTo>
                  <a:cubicBezTo>
                    <a:pt x="182" y="43"/>
                    <a:pt x="140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2">
              <a:extLst>
                <a:ext uri="{FF2B5EF4-FFF2-40B4-BE49-F238E27FC236}">
                  <a16:creationId xmlns:a16="http://schemas.microsoft.com/office/drawing/2014/main" id="{1C71F3D7-1DBC-4DA9-55CF-49237CB7F953}"/>
                </a:ext>
              </a:extLst>
            </p:cNvPr>
            <p:cNvSpPr/>
            <p:nvPr/>
          </p:nvSpPr>
          <p:spPr>
            <a:xfrm>
              <a:off x="560500" y="1166450"/>
              <a:ext cx="8450" cy="7975"/>
            </a:xfrm>
            <a:custGeom>
              <a:avLst/>
              <a:gdLst/>
              <a:ahLst/>
              <a:cxnLst/>
              <a:rect l="l" t="t" r="r" b="b"/>
              <a:pathLst>
                <a:path w="338" h="319" extrusionOk="0">
                  <a:moveTo>
                    <a:pt x="281" y="1"/>
                  </a:moveTo>
                  <a:cubicBezTo>
                    <a:pt x="269" y="1"/>
                    <a:pt x="256" y="6"/>
                    <a:pt x="246" y="17"/>
                  </a:cubicBezTo>
                  <a:cubicBezTo>
                    <a:pt x="239" y="31"/>
                    <a:pt x="225" y="45"/>
                    <a:pt x="218" y="59"/>
                  </a:cubicBezTo>
                  <a:cubicBezTo>
                    <a:pt x="183" y="87"/>
                    <a:pt x="155" y="115"/>
                    <a:pt x="120" y="136"/>
                  </a:cubicBezTo>
                  <a:cubicBezTo>
                    <a:pt x="78" y="164"/>
                    <a:pt x="43" y="185"/>
                    <a:pt x="1" y="206"/>
                  </a:cubicBezTo>
                  <a:cubicBezTo>
                    <a:pt x="8" y="241"/>
                    <a:pt x="22" y="283"/>
                    <a:pt x="29" y="318"/>
                  </a:cubicBezTo>
                  <a:cubicBezTo>
                    <a:pt x="92" y="297"/>
                    <a:pt x="148" y="262"/>
                    <a:pt x="204" y="220"/>
                  </a:cubicBezTo>
                  <a:cubicBezTo>
                    <a:pt x="232" y="192"/>
                    <a:pt x="267" y="164"/>
                    <a:pt x="295" y="136"/>
                  </a:cubicBezTo>
                  <a:cubicBezTo>
                    <a:pt x="302" y="122"/>
                    <a:pt x="309" y="115"/>
                    <a:pt x="323" y="101"/>
                  </a:cubicBezTo>
                  <a:cubicBezTo>
                    <a:pt x="337" y="80"/>
                    <a:pt x="337" y="45"/>
                    <a:pt x="316" y="17"/>
                  </a:cubicBezTo>
                  <a:cubicBezTo>
                    <a:pt x="305" y="6"/>
                    <a:pt x="293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2">
              <a:extLst>
                <a:ext uri="{FF2B5EF4-FFF2-40B4-BE49-F238E27FC236}">
                  <a16:creationId xmlns:a16="http://schemas.microsoft.com/office/drawing/2014/main" id="{CE872ADD-48A5-FA8E-945D-29192B5E6713}"/>
                </a:ext>
              </a:extLst>
            </p:cNvPr>
            <p:cNvSpPr/>
            <p:nvPr/>
          </p:nvSpPr>
          <p:spPr>
            <a:xfrm>
              <a:off x="540700" y="1138400"/>
              <a:ext cx="14225" cy="21475"/>
            </a:xfrm>
            <a:custGeom>
              <a:avLst/>
              <a:gdLst/>
              <a:ahLst/>
              <a:cxnLst/>
              <a:rect l="l" t="t" r="r" b="b"/>
              <a:pathLst>
                <a:path w="569" h="859" extrusionOk="0">
                  <a:moveTo>
                    <a:pt x="69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59"/>
                    <a:pt x="8" y="94"/>
                    <a:pt x="36" y="115"/>
                  </a:cubicBezTo>
                  <a:cubicBezTo>
                    <a:pt x="43" y="115"/>
                    <a:pt x="386" y="326"/>
                    <a:pt x="442" y="802"/>
                  </a:cubicBezTo>
                  <a:cubicBezTo>
                    <a:pt x="449" y="837"/>
                    <a:pt x="470" y="858"/>
                    <a:pt x="505" y="858"/>
                  </a:cubicBezTo>
                  <a:lnTo>
                    <a:pt x="512" y="858"/>
                  </a:lnTo>
                  <a:cubicBezTo>
                    <a:pt x="540" y="851"/>
                    <a:pt x="568" y="823"/>
                    <a:pt x="561" y="788"/>
                  </a:cubicBezTo>
                  <a:cubicBezTo>
                    <a:pt x="491" y="249"/>
                    <a:pt x="113" y="17"/>
                    <a:pt x="99" y="10"/>
                  </a:cubicBezTo>
                  <a:cubicBezTo>
                    <a:pt x="89" y="3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>
              <a:extLst>
                <a:ext uri="{FF2B5EF4-FFF2-40B4-BE49-F238E27FC236}">
                  <a16:creationId xmlns:a16="http://schemas.microsoft.com/office/drawing/2014/main" id="{D5C534A2-3C21-77AC-985B-666D8EDA7C95}"/>
                </a:ext>
              </a:extLst>
            </p:cNvPr>
            <p:cNvSpPr/>
            <p:nvPr/>
          </p:nvSpPr>
          <p:spPr>
            <a:xfrm>
              <a:off x="540700" y="1146475"/>
              <a:ext cx="10725" cy="6400"/>
            </a:xfrm>
            <a:custGeom>
              <a:avLst/>
              <a:gdLst/>
              <a:ahLst/>
              <a:cxnLst/>
              <a:rect l="l" t="t" r="r" b="b"/>
              <a:pathLst>
                <a:path w="429" h="256" extrusionOk="0">
                  <a:moveTo>
                    <a:pt x="338" y="1"/>
                  </a:moveTo>
                  <a:cubicBezTo>
                    <a:pt x="159" y="1"/>
                    <a:pt x="29" y="150"/>
                    <a:pt x="29" y="157"/>
                  </a:cubicBezTo>
                  <a:cubicBezTo>
                    <a:pt x="1" y="185"/>
                    <a:pt x="8" y="220"/>
                    <a:pt x="29" y="241"/>
                  </a:cubicBezTo>
                  <a:cubicBezTo>
                    <a:pt x="43" y="255"/>
                    <a:pt x="57" y="255"/>
                    <a:pt x="71" y="255"/>
                  </a:cubicBezTo>
                  <a:cubicBezTo>
                    <a:pt x="92" y="255"/>
                    <a:pt x="106" y="248"/>
                    <a:pt x="120" y="234"/>
                  </a:cubicBezTo>
                  <a:cubicBezTo>
                    <a:pt x="120" y="234"/>
                    <a:pt x="220" y="121"/>
                    <a:pt x="338" y="121"/>
                  </a:cubicBezTo>
                  <a:cubicBezTo>
                    <a:pt x="345" y="121"/>
                    <a:pt x="351" y="121"/>
                    <a:pt x="358" y="122"/>
                  </a:cubicBezTo>
                  <a:cubicBezTo>
                    <a:pt x="362" y="123"/>
                    <a:pt x="365" y="123"/>
                    <a:pt x="369" y="123"/>
                  </a:cubicBezTo>
                  <a:cubicBezTo>
                    <a:pt x="399" y="123"/>
                    <a:pt x="422" y="98"/>
                    <a:pt x="428" y="73"/>
                  </a:cubicBezTo>
                  <a:cubicBezTo>
                    <a:pt x="428" y="38"/>
                    <a:pt x="407" y="10"/>
                    <a:pt x="372" y="3"/>
                  </a:cubicBezTo>
                  <a:cubicBezTo>
                    <a:pt x="361" y="2"/>
                    <a:pt x="349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>
              <a:extLst>
                <a:ext uri="{FF2B5EF4-FFF2-40B4-BE49-F238E27FC236}">
                  <a16:creationId xmlns:a16="http://schemas.microsoft.com/office/drawing/2014/main" id="{20125C1E-5139-B3DC-09D2-C06ED593C18A}"/>
                </a:ext>
              </a:extLst>
            </p:cNvPr>
            <p:cNvSpPr/>
            <p:nvPr/>
          </p:nvSpPr>
          <p:spPr>
            <a:xfrm>
              <a:off x="625150" y="1139350"/>
              <a:ext cx="12125" cy="28400"/>
            </a:xfrm>
            <a:custGeom>
              <a:avLst/>
              <a:gdLst/>
              <a:ahLst/>
              <a:cxnLst/>
              <a:rect l="l" t="t" r="r" b="b"/>
              <a:pathLst>
                <a:path w="485" h="1136" extrusionOk="0">
                  <a:moveTo>
                    <a:pt x="183" y="0"/>
                  </a:moveTo>
                  <a:lnTo>
                    <a:pt x="71" y="42"/>
                  </a:lnTo>
                  <a:cubicBezTo>
                    <a:pt x="71" y="42"/>
                    <a:pt x="274" y="645"/>
                    <a:pt x="323" y="778"/>
                  </a:cubicBezTo>
                  <a:cubicBezTo>
                    <a:pt x="302" y="820"/>
                    <a:pt x="176" y="933"/>
                    <a:pt x="36" y="1024"/>
                  </a:cubicBezTo>
                  <a:cubicBezTo>
                    <a:pt x="8" y="1045"/>
                    <a:pt x="1" y="1080"/>
                    <a:pt x="22" y="1108"/>
                  </a:cubicBezTo>
                  <a:cubicBezTo>
                    <a:pt x="29" y="1129"/>
                    <a:pt x="50" y="1136"/>
                    <a:pt x="71" y="1136"/>
                  </a:cubicBezTo>
                  <a:cubicBezTo>
                    <a:pt x="85" y="1136"/>
                    <a:pt x="92" y="1136"/>
                    <a:pt x="106" y="1122"/>
                  </a:cubicBezTo>
                  <a:cubicBezTo>
                    <a:pt x="484" y="869"/>
                    <a:pt x="449" y="778"/>
                    <a:pt x="442" y="750"/>
                  </a:cubicBezTo>
                  <a:cubicBezTo>
                    <a:pt x="400" y="638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2">
              <a:extLst>
                <a:ext uri="{FF2B5EF4-FFF2-40B4-BE49-F238E27FC236}">
                  <a16:creationId xmlns:a16="http://schemas.microsoft.com/office/drawing/2014/main" id="{0262C984-5481-6B82-F27A-7760D594D2B1}"/>
                </a:ext>
              </a:extLst>
            </p:cNvPr>
            <p:cNvSpPr/>
            <p:nvPr/>
          </p:nvSpPr>
          <p:spPr>
            <a:xfrm>
              <a:off x="589775" y="1133725"/>
              <a:ext cx="13850" cy="15625"/>
            </a:xfrm>
            <a:custGeom>
              <a:avLst/>
              <a:gdLst/>
              <a:ahLst/>
              <a:cxnLst/>
              <a:rect l="l" t="t" r="r" b="b"/>
              <a:pathLst>
                <a:path w="554" h="625" extrusionOk="0">
                  <a:moveTo>
                    <a:pt x="379" y="1"/>
                  </a:moveTo>
                  <a:cubicBezTo>
                    <a:pt x="376" y="1"/>
                    <a:pt x="374" y="1"/>
                    <a:pt x="371" y="1"/>
                  </a:cubicBezTo>
                  <a:cubicBezTo>
                    <a:pt x="371" y="1"/>
                    <a:pt x="357" y="1"/>
                    <a:pt x="336" y="8"/>
                  </a:cubicBezTo>
                  <a:cubicBezTo>
                    <a:pt x="283" y="19"/>
                    <a:pt x="179" y="34"/>
                    <a:pt x="83" y="34"/>
                  </a:cubicBezTo>
                  <a:cubicBezTo>
                    <a:pt x="54" y="34"/>
                    <a:pt x="26" y="32"/>
                    <a:pt x="0" y="29"/>
                  </a:cubicBezTo>
                  <a:lnTo>
                    <a:pt x="0" y="29"/>
                  </a:lnTo>
                  <a:cubicBezTo>
                    <a:pt x="0" y="29"/>
                    <a:pt x="56" y="128"/>
                    <a:pt x="203" y="128"/>
                  </a:cubicBezTo>
                  <a:cubicBezTo>
                    <a:pt x="212" y="128"/>
                    <a:pt x="221" y="128"/>
                    <a:pt x="231" y="127"/>
                  </a:cubicBezTo>
                  <a:lnTo>
                    <a:pt x="231" y="127"/>
                  </a:lnTo>
                  <a:cubicBezTo>
                    <a:pt x="210" y="183"/>
                    <a:pt x="203" y="246"/>
                    <a:pt x="203" y="309"/>
                  </a:cubicBezTo>
                  <a:cubicBezTo>
                    <a:pt x="203" y="485"/>
                    <a:pt x="280" y="625"/>
                    <a:pt x="378" y="625"/>
                  </a:cubicBezTo>
                  <a:cubicBezTo>
                    <a:pt x="477" y="625"/>
                    <a:pt x="554" y="485"/>
                    <a:pt x="554" y="309"/>
                  </a:cubicBezTo>
                  <a:cubicBezTo>
                    <a:pt x="554" y="138"/>
                    <a:pt x="474" y="1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2">
              <a:extLst>
                <a:ext uri="{FF2B5EF4-FFF2-40B4-BE49-F238E27FC236}">
                  <a16:creationId xmlns:a16="http://schemas.microsoft.com/office/drawing/2014/main" id="{474771F3-2F16-6713-6408-0650B3272C32}"/>
                </a:ext>
              </a:extLst>
            </p:cNvPr>
            <p:cNvSpPr/>
            <p:nvPr/>
          </p:nvSpPr>
          <p:spPr>
            <a:xfrm>
              <a:off x="598175" y="1133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5" y="0"/>
                  </a:moveTo>
                  <a:cubicBezTo>
                    <a:pt x="21" y="0"/>
                    <a:pt x="14" y="7"/>
                    <a:pt x="0" y="14"/>
                  </a:cubicBezTo>
                  <a:cubicBezTo>
                    <a:pt x="21" y="7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2">
              <a:extLst>
                <a:ext uri="{FF2B5EF4-FFF2-40B4-BE49-F238E27FC236}">
                  <a16:creationId xmlns:a16="http://schemas.microsoft.com/office/drawing/2014/main" id="{825745B0-B568-360A-2ADF-DEFF48D036ED}"/>
                </a:ext>
              </a:extLst>
            </p:cNvPr>
            <p:cNvSpPr/>
            <p:nvPr/>
          </p:nvSpPr>
          <p:spPr>
            <a:xfrm>
              <a:off x="603600" y="1179650"/>
              <a:ext cx="44525" cy="16525"/>
            </a:xfrm>
            <a:custGeom>
              <a:avLst/>
              <a:gdLst/>
              <a:ahLst/>
              <a:cxnLst/>
              <a:rect l="l" t="t" r="r" b="b"/>
              <a:pathLst>
                <a:path w="1781" h="661" extrusionOk="0">
                  <a:moveTo>
                    <a:pt x="1781" y="0"/>
                  </a:moveTo>
                  <a:lnTo>
                    <a:pt x="1" y="14"/>
                  </a:lnTo>
                  <a:cubicBezTo>
                    <a:pt x="71" y="162"/>
                    <a:pt x="176" y="323"/>
                    <a:pt x="309" y="449"/>
                  </a:cubicBezTo>
                  <a:cubicBezTo>
                    <a:pt x="330" y="470"/>
                    <a:pt x="358" y="484"/>
                    <a:pt x="379" y="505"/>
                  </a:cubicBezTo>
                  <a:cubicBezTo>
                    <a:pt x="491" y="589"/>
                    <a:pt x="631" y="645"/>
                    <a:pt x="786" y="659"/>
                  </a:cubicBezTo>
                  <a:cubicBezTo>
                    <a:pt x="802" y="660"/>
                    <a:pt x="819" y="660"/>
                    <a:pt x="835" y="660"/>
                  </a:cubicBezTo>
                  <a:cubicBezTo>
                    <a:pt x="1009" y="660"/>
                    <a:pt x="1154" y="626"/>
                    <a:pt x="1276" y="575"/>
                  </a:cubicBezTo>
                  <a:cubicBezTo>
                    <a:pt x="1297" y="561"/>
                    <a:pt x="1318" y="554"/>
                    <a:pt x="1339" y="540"/>
                  </a:cubicBezTo>
                  <a:cubicBezTo>
                    <a:pt x="1571" y="414"/>
                    <a:pt x="1704" y="204"/>
                    <a:pt x="1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2">
              <a:extLst>
                <a:ext uri="{FF2B5EF4-FFF2-40B4-BE49-F238E27FC236}">
                  <a16:creationId xmlns:a16="http://schemas.microsoft.com/office/drawing/2014/main" id="{C3BAE404-6F65-F45A-CEF3-ADD823C81DAE}"/>
                </a:ext>
              </a:extLst>
            </p:cNvPr>
            <p:cNvSpPr/>
            <p:nvPr/>
          </p:nvSpPr>
          <p:spPr>
            <a:xfrm>
              <a:off x="616225" y="1199450"/>
              <a:ext cx="19300" cy="4750"/>
            </a:xfrm>
            <a:custGeom>
              <a:avLst/>
              <a:gdLst/>
              <a:ahLst/>
              <a:cxnLst/>
              <a:rect l="l" t="t" r="r" b="b"/>
              <a:pathLst>
                <a:path w="772" h="190" extrusionOk="0">
                  <a:moveTo>
                    <a:pt x="703" y="1"/>
                  </a:moveTo>
                  <a:cubicBezTo>
                    <a:pt x="692" y="1"/>
                    <a:pt x="682" y="3"/>
                    <a:pt x="673" y="7"/>
                  </a:cubicBezTo>
                  <a:cubicBezTo>
                    <a:pt x="673" y="7"/>
                    <a:pt x="561" y="63"/>
                    <a:pt x="386" y="70"/>
                  </a:cubicBezTo>
                  <a:cubicBezTo>
                    <a:pt x="377" y="71"/>
                    <a:pt x="368" y="71"/>
                    <a:pt x="360" y="71"/>
                  </a:cubicBezTo>
                  <a:cubicBezTo>
                    <a:pt x="206" y="71"/>
                    <a:pt x="105" y="14"/>
                    <a:pt x="98" y="14"/>
                  </a:cubicBezTo>
                  <a:cubicBezTo>
                    <a:pt x="89" y="10"/>
                    <a:pt x="79" y="7"/>
                    <a:pt x="69" y="7"/>
                  </a:cubicBezTo>
                  <a:cubicBezTo>
                    <a:pt x="49" y="7"/>
                    <a:pt x="31" y="17"/>
                    <a:pt x="21" y="35"/>
                  </a:cubicBezTo>
                  <a:cubicBezTo>
                    <a:pt x="0" y="63"/>
                    <a:pt x="14" y="98"/>
                    <a:pt x="42" y="119"/>
                  </a:cubicBezTo>
                  <a:cubicBezTo>
                    <a:pt x="49" y="119"/>
                    <a:pt x="176" y="190"/>
                    <a:pt x="372" y="190"/>
                  </a:cubicBezTo>
                  <a:lnTo>
                    <a:pt x="393" y="190"/>
                  </a:lnTo>
                  <a:cubicBezTo>
                    <a:pt x="596" y="183"/>
                    <a:pt x="729" y="119"/>
                    <a:pt x="729" y="112"/>
                  </a:cubicBezTo>
                  <a:cubicBezTo>
                    <a:pt x="764" y="98"/>
                    <a:pt x="771" y="63"/>
                    <a:pt x="757" y="35"/>
                  </a:cubicBezTo>
                  <a:cubicBezTo>
                    <a:pt x="748" y="11"/>
                    <a:pt x="725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2">
              <a:extLst>
                <a:ext uri="{FF2B5EF4-FFF2-40B4-BE49-F238E27FC236}">
                  <a16:creationId xmlns:a16="http://schemas.microsoft.com/office/drawing/2014/main" id="{74471B79-8279-4D43-9ACB-DB0BAE1AD2A2}"/>
                </a:ext>
              </a:extLst>
            </p:cNvPr>
            <p:cNvSpPr/>
            <p:nvPr/>
          </p:nvSpPr>
          <p:spPr>
            <a:xfrm>
              <a:off x="634275" y="1120675"/>
              <a:ext cx="30150" cy="9075"/>
            </a:xfrm>
            <a:custGeom>
              <a:avLst/>
              <a:gdLst/>
              <a:ahLst/>
              <a:cxnLst/>
              <a:rect l="l" t="t" r="r" b="b"/>
              <a:pathLst>
                <a:path w="1206" h="363" extrusionOk="0">
                  <a:moveTo>
                    <a:pt x="528" y="1"/>
                  </a:moveTo>
                  <a:cubicBezTo>
                    <a:pt x="482" y="1"/>
                    <a:pt x="435" y="4"/>
                    <a:pt x="386" y="12"/>
                  </a:cubicBezTo>
                  <a:cubicBezTo>
                    <a:pt x="295" y="19"/>
                    <a:pt x="196" y="54"/>
                    <a:pt x="105" y="89"/>
                  </a:cubicBezTo>
                  <a:cubicBezTo>
                    <a:pt x="98" y="89"/>
                    <a:pt x="91" y="96"/>
                    <a:pt x="84" y="96"/>
                  </a:cubicBezTo>
                  <a:cubicBezTo>
                    <a:pt x="14" y="138"/>
                    <a:pt x="0" y="229"/>
                    <a:pt x="35" y="292"/>
                  </a:cubicBezTo>
                  <a:cubicBezTo>
                    <a:pt x="63" y="338"/>
                    <a:pt x="111" y="362"/>
                    <a:pt x="159" y="362"/>
                  </a:cubicBezTo>
                  <a:cubicBezTo>
                    <a:pt x="184" y="362"/>
                    <a:pt x="210" y="355"/>
                    <a:pt x="231" y="341"/>
                  </a:cubicBezTo>
                  <a:lnTo>
                    <a:pt x="238" y="334"/>
                  </a:lnTo>
                  <a:cubicBezTo>
                    <a:pt x="302" y="299"/>
                    <a:pt x="365" y="257"/>
                    <a:pt x="435" y="236"/>
                  </a:cubicBezTo>
                  <a:cubicBezTo>
                    <a:pt x="505" y="215"/>
                    <a:pt x="582" y="194"/>
                    <a:pt x="666" y="187"/>
                  </a:cubicBezTo>
                  <a:cubicBezTo>
                    <a:pt x="698" y="184"/>
                    <a:pt x="730" y="182"/>
                    <a:pt x="762" y="182"/>
                  </a:cubicBezTo>
                  <a:cubicBezTo>
                    <a:pt x="808" y="182"/>
                    <a:pt x="855" y="186"/>
                    <a:pt x="904" y="194"/>
                  </a:cubicBezTo>
                  <a:cubicBezTo>
                    <a:pt x="981" y="201"/>
                    <a:pt x="1065" y="215"/>
                    <a:pt x="1143" y="243"/>
                  </a:cubicBezTo>
                  <a:lnTo>
                    <a:pt x="1150" y="243"/>
                  </a:lnTo>
                  <a:cubicBezTo>
                    <a:pt x="1153" y="245"/>
                    <a:pt x="1157" y="245"/>
                    <a:pt x="1161" y="245"/>
                  </a:cubicBezTo>
                  <a:cubicBezTo>
                    <a:pt x="1173" y="245"/>
                    <a:pt x="1186" y="238"/>
                    <a:pt x="1192" y="222"/>
                  </a:cubicBezTo>
                  <a:cubicBezTo>
                    <a:pt x="1206" y="208"/>
                    <a:pt x="1199" y="180"/>
                    <a:pt x="1178" y="173"/>
                  </a:cubicBezTo>
                  <a:cubicBezTo>
                    <a:pt x="1101" y="124"/>
                    <a:pt x="1016" y="96"/>
                    <a:pt x="932" y="68"/>
                  </a:cubicBezTo>
                  <a:cubicBezTo>
                    <a:pt x="848" y="40"/>
                    <a:pt x="757" y="19"/>
                    <a:pt x="666" y="12"/>
                  </a:cubicBezTo>
                  <a:cubicBezTo>
                    <a:pt x="620" y="4"/>
                    <a:pt x="575" y="1"/>
                    <a:pt x="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2">
              <a:extLst>
                <a:ext uri="{FF2B5EF4-FFF2-40B4-BE49-F238E27FC236}">
                  <a16:creationId xmlns:a16="http://schemas.microsoft.com/office/drawing/2014/main" id="{B1E03CC1-CF39-EB12-B2CA-37C9A1E9FE1E}"/>
                </a:ext>
              </a:extLst>
            </p:cNvPr>
            <p:cNvSpPr/>
            <p:nvPr/>
          </p:nvSpPr>
          <p:spPr>
            <a:xfrm>
              <a:off x="580125" y="1120850"/>
              <a:ext cx="33500" cy="9750"/>
            </a:xfrm>
            <a:custGeom>
              <a:avLst/>
              <a:gdLst/>
              <a:ahLst/>
              <a:cxnLst/>
              <a:rect l="l" t="t" r="r" b="b"/>
              <a:pathLst>
                <a:path w="1340" h="390" extrusionOk="0">
                  <a:moveTo>
                    <a:pt x="721" y="0"/>
                  </a:moveTo>
                  <a:cubicBezTo>
                    <a:pt x="683" y="0"/>
                    <a:pt x="646" y="2"/>
                    <a:pt x="610" y="5"/>
                  </a:cubicBezTo>
                  <a:cubicBezTo>
                    <a:pt x="505" y="12"/>
                    <a:pt x="400" y="26"/>
                    <a:pt x="302" y="54"/>
                  </a:cubicBezTo>
                  <a:cubicBezTo>
                    <a:pt x="211" y="82"/>
                    <a:pt x="113" y="117"/>
                    <a:pt x="22" y="159"/>
                  </a:cubicBezTo>
                  <a:cubicBezTo>
                    <a:pt x="8" y="173"/>
                    <a:pt x="1" y="187"/>
                    <a:pt x="1" y="208"/>
                  </a:cubicBezTo>
                  <a:cubicBezTo>
                    <a:pt x="6" y="224"/>
                    <a:pt x="19" y="231"/>
                    <a:pt x="34" y="231"/>
                  </a:cubicBezTo>
                  <a:cubicBezTo>
                    <a:pt x="39" y="231"/>
                    <a:pt x="44" y="231"/>
                    <a:pt x="50" y="229"/>
                  </a:cubicBezTo>
                  <a:lnTo>
                    <a:pt x="57" y="229"/>
                  </a:lnTo>
                  <a:cubicBezTo>
                    <a:pt x="141" y="201"/>
                    <a:pt x="239" y="187"/>
                    <a:pt x="330" y="180"/>
                  </a:cubicBezTo>
                  <a:cubicBezTo>
                    <a:pt x="376" y="176"/>
                    <a:pt x="421" y="174"/>
                    <a:pt x="467" y="174"/>
                  </a:cubicBezTo>
                  <a:cubicBezTo>
                    <a:pt x="512" y="174"/>
                    <a:pt x="558" y="176"/>
                    <a:pt x="603" y="180"/>
                  </a:cubicBezTo>
                  <a:cubicBezTo>
                    <a:pt x="694" y="194"/>
                    <a:pt x="779" y="215"/>
                    <a:pt x="863" y="243"/>
                  </a:cubicBezTo>
                  <a:cubicBezTo>
                    <a:pt x="947" y="271"/>
                    <a:pt x="1024" y="313"/>
                    <a:pt x="1094" y="362"/>
                  </a:cubicBezTo>
                  <a:lnTo>
                    <a:pt x="1101" y="369"/>
                  </a:lnTo>
                  <a:cubicBezTo>
                    <a:pt x="1108" y="369"/>
                    <a:pt x="1115" y="376"/>
                    <a:pt x="1122" y="376"/>
                  </a:cubicBezTo>
                  <a:cubicBezTo>
                    <a:pt x="1140" y="385"/>
                    <a:pt x="1160" y="390"/>
                    <a:pt x="1179" y="390"/>
                  </a:cubicBezTo>
                  <a:cubicBezTo>
                    <a:pt x="1232" y="390"/>
                    <a:pt x="1284" y="356"/>
                    <a:pt x="1304" y="299"/>
                  </a:cubicBezTo>
                  <a:cubicBezTo>
                    <a:pt x="1339" y="229"/>
                    <a:pt x="1304" y="145"/>
                    <a:pt x="1234" y="117"/>
                  </a:cubicBezTo>
                  <a:cubicBezTo>
                    <a:pt x="1129" y="75"/>
                    <a:pt x="1031" y="33"/>
                    <a:pt x="919" y="19"/>
                  </a:cubicBezTo>
                  <a:cubicBezTo>
                    <a:pt x="852" y="5"/>
                    <a:pt x="785" y="0"/>
                    <a:pt x="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2">
              <a:extLst>
                <a:ext uri="{FF2B5EF4-FFF2-40B4-BE49-F238E27FC236}">
                  <a16:creationId xmlns:a16="http://schemas.microsoft.com/office/drawing/2014/main" id="{89599506-8E10-F241-5512-FBB7780E9F42}"/>
                </a:ext>
              </a:extLst>
            </p:cNvPr>
            <p:cNvSpPr/>
            <p:nvPr/>
          </p:nvSpPr>
          <p:spPr>
            <a:xfrm>
              <a:off x="561900" y="1062650"/>
              <a:ext cx="141625" cy="54200"/>
            </a:xfrm>
            <a:custGeom>
              <a:avLst/>
              <a:gdLst/>
              <a:ahLst/>
              <a:cxnLst/>
              <a:rect l="l" t="t" r="r" b="b"/>
              <a:pathLst>
                <a:path w="5665" h="2168" extrusionOk="0">
                  <a:moveTo>
                    <a:pt x="2376" y="0"/>
                  </a:moveTo>
                  <a:cubicBezTo>
                    <a:pt x="2284" y="0"/>
                    <a:pt x="2191" y="4"/>
                    <a:pt x="2096" y="13"/>
                  </a:cubicBezTo>
                  <a:cubicBezTo>
                    <a:pt x="1" y="202"/>
                    <a:pt x="421" y="1183"/>
                    <a:pt x="421" y="1183"/>
                  </a:cubicBezTo>
                  <a:cubicBezTo>
                    <a:pt x="421" y="1183"/>
                    <a:pt x="1400" y="2167"/>
                    <a:pt x="3297" y="2167"/>
                  </a:cubicBezTo>
                  <a:cubicBezTo>
                    <a:pt x="3618" y="2167"/>
                    <a:pt x="3966" y="2139"/>
                    <a:pt x="4339" y="2073"/>
                  </a:cubicBezTo>
                  <a:cubicBezTo>
                    <a:pt x="5664" y="1832"/>
                    <a:pt x="4324" y="0"/>
                    <a:pt x="2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2">
              <a:extLst>
                <a:ext uri="{FF2B5EF4-FFF2-40B4-BE49-F238E27FC236}">
                  <a16:creationId xmlns:a16="http://schemas.microsoft.com/office/drawing/2014/main" id="{F773A60D-478B-7F47-B435-001FF057B6C6}"/>
                </a:ext>
              </a:extLst>
            </p:cNvPr>
            <p:cNvSpPr/>
            <p:nvPr/>
          </p:nvSpPr>
          <p:spPr>
            <a:xfrm>
              <a:off x="545875" y="1070275"/>
              <a:ext cx="61425" cy="151625"/>
            </a:xfrm>
            <a:custGeom>
              <a:avLst/>
              <a:gdLst/>
              <a:ahLst/>
              <a:cxnLst/>
              <a:rect l="l" t="t" r="r" b="b"/>
              <a:pathLst>
                <a:path w="2457" h="6065" extrusionOk="0">
                  <a:moveTo>
                    <a:pt x="1490" y="0"/>
                  </a:moveTo>
                  <a:cubicBezTo>
                    <a:pt x="612" y="0"/>
                    <a:pt x="1" y="1002"/>
                    <a:pt x="158" y="1810"/>
                  </a:cubicBezTo>
                  <a:cubicBezTo>
                    <a:pt x="319" y="2637"/>
                    <a:pt x="621" y="3016"/>
                    <a:pt x="824" y="3660"/>
                  </a:cubicBezTo>
                  <a:cubicBezTo>
                    <a:pt x="1244" y="5034"/>
                    <a:pt x="915" y="6064"/>
                    <a:pt x="915" y="6064"/>
                  </a:cubicBezTo>
                  <a:cubicBezTo>
                    <a:pt x="1658" y="5286"/>
                    <a:pt x="1048" y="3366"/>
                    <a:pt x="887" y="2364"/>
                  </a:cubicBezTo>
                  <a:cubicBezTo>
                    <a:pt x="733" y="1362"/>
                    <a:pt x="1896" y="514"/>
                    <a:pt x="1896" y="514"/>
                  </a:cubicBezTo>
                  <a:cubicBezTo>
                    <a:pt x="1896" y="514"/>
                    <a:pt x="2457" y="58"/>
                    <a:pt x="1553" y="2"/>
                  </a:cubicBezTo>
                  <a:cubicBezTo>
                    <a:pt x="1532" y="1"/>
                    <a:pt x="1511" y="0"/>
                    <a:pt x="1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2">
              <a:extLst>
                <a:ext uri="{FF2B5EF4-FFF2-40B4-BE49-F238E27FC236}">
                  <a16:creationId xmlns:a16="http://schemas.microsoft.com/office/drawing/2014/main" id="{E04BA8E3-67F8-F575-0BB0-1FAF555AE363}"/>
                </a:ext>
              </a:extLst>
            </p:cNvPr>
            <p:cNvSpPr/>
            <p:nvPr/>
          </p:nvSpPr>
          <p:spPr>
            <a:xfrm>
              <a:off x="505475" y="1699325"/>
              <a:ext cx="110600" cy="250050"/>
            </a:xfrm>
            <a:custGeom>
              <a:avLst/>
              <a:gdLst/>
              <a:ahLst/>
              <a:cxnLst/>
              <a:rect l="l" t="t" r="r" b="b"/>
              <a:pathLst>
                <a:path w="4424" h="10002" extrusionOk="0">
                  <a:moveTo>
                    <a:pt x="1" y="0"/>
                  </a:moveTo>
                  <a:cubicBezTo>
                    <a:pt x="1" y="1"/>
                    <a:pt x="239" y="4248"/>
                    <a:pt x="478" y="8095"/>
                  </a:cubicBezTo>
                  <a:cubicBezTo>
                    <a:pt x="506" y="8544"/>
                    <a:pt x="534" y="8992"/>
                    <a:pt x="555" y="9420"/>
                  </a:cubicBezTo>
                  <a:cubicBezTo>
                    <a:pt x="569" y="9616"/>
                    <a:pt x="583" y="9812"/>
                    <a:pt x="597" y="10002"/>
                  </a:cubicBezTo>
                  <a:lnTo>
                    <a:pt x="4066" y="10002"/>
                  </a:lnTo>
                  <a:cubicBezTo>
                    <a:pt x="4073" y="9826"/>
                    <a:pt x="4073" y="9651"/>
                    <a:pt x="4080" y="9469"/>
                  </a:cubicBezTo>
                  <a:cubicBezTo>
                    <a:pt x="4087" y="9140"/>
                    <a:pt x="4094" y="8796"/>
                    <a:pt x="4108" y="8446"/>
                  </a:cubicBezTo>
                  <a:cubicBezTo>
                    <a:pt x="4213" y="4892"/>
                    <a:pt x="4423" y="393"/>
                    <a:pt x="4423" y="3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2">
              <a:extLst>
                <a:ext uri="{FF2B5EF4-FFF2-40B4-BE49-F238E27FC236}">
                  <a16:creationId xmlns:a16="http://schemas.microsoft.com/office/drawing/2014/main" id="{7A4F3820-B4E4-2C1F-1348-6003B5712467}"/>
                </a:ext>
              </a:extLst>
            </p:cNvPr>
            <p:cNvSpPr/>
            <p:nvPr/>
          </p:nvSpPr>
          <p:spPr>
            <a:xfrm>
              <a:off x="517400" y="1901700"/>
              <a:ext cx="90775" cy="36525"/>
            </a:xfrm>
            <a:custGeom>
              <a:avLst/>
              <a:gdLst/>
              <a:ahLst/>
              <a:cxnLst/>
              <a:rect l="l" t="t" r="r" b="b"/>
              <a:pathLst>
                <a:path w="3631" h="1461" extrusionOk="0">
                  <a:moveTo>
                    <a:pt x="1" y="0"/>
                  </a:moveTo>
                  <a:cubicBezTo>
                    <a:pt x="29" y="456"/>
                    <a:pt x="57" y="897"/>
                    <a:pt x="85" y="1325"/>
                  </a:cubicBezTo>
                  <a:cubicBezTo>
                    <a:pt x="659" y="1425"/>
                    <a:pt x="1288" y="1460"/>
                    <a:pt x="1883" y="1460"/>
                  </a:cubicBezTo>
                  <a:cubicBezTo>
                    <a:pt x="2536" y="1460"/>
                    <a:pt x="3148" y="1418"/>
                    <a:pt x="3603" y="1374"/>
                  </a:cubicBezTo>
                  <a:cubicBezTo>
                    <a:pt x="3610" y="1045"/>
                    <a:pt x="3624" y="701"/>
                    <a:pt x="3631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>
              <a:extLst>
                <a:ext uri="{FF2B5EF4-FFF2-40B4-BE49-F238E27FC236}">
                  <a16:creationId xmlns:a16="http://schemas.microsoft.com/office/drawing/2014/main" id="{2B5D7747-BBE5-E42F-40B3-22DDDAF744A7}"/>
                </a:ext>
              </a:extLst>
            </p:cNvPr>
            <p:cNvSpPr/>
            <p:nvPr/>
          </p:nvSpPr>
          <p:spPr>
            <a:xfrm>
              <a:off x="582925" y="1694600"/>
              <a:ext cx="168050" cy="254775"/>
            </a:xfrm>
            <a:custGeom>
              <a:avLst/>
              <a:gdLst/>
              <a:ahLst/>
              <a:cxnLst/>
              <a:rect l="l" t="t" r="r" b="b"/>
              <a:pathLst>
                <a:path w="6722" h="10191" extrusionOk="0">
                  <a:moveTo>
                    <a:pt x="4823" y="0"/>
                  </a:moveTo>
                  <a:lnTo>
                    <a:pt x="1" y="540"/>
                  </a:lnTo>
                  <a:lnTo>
                    <a:pt x="2755" y="8677"/>
                  </a:lnTo>
                  <a:lnTo>
                    <a:pt x="3176" y="9917"/>
                  </a:lnTo>
                  <a:lnTo>
                    <a:pt x="3267" y="10191"/>
                  </a:lnTo>
                  <a:lnTo>
                    <a:pt x="6722" y="10191"/>
                  </a:lnTo>
                  <a:lnTo>
                    <a:pt x="6512" y="9041"/>
                  </a:lnTo>
                  <a:lnTo>
                    <a:pt x="6294" y="7878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>
              <a:extLst>
                <a:ext uri="{FF2B5EF4-FFF2-40B4-BE49-F238E27FC236}">
                  <a16:creationId xmlns:a16="http://schemas.microsoft.com/office/drawing/2014/main" id="{79FC8D92-5F4C-9506-EAB6-CB29BC7C2D57}"/>
                </a:ext>
              </a:extLst>
            </p:cNvPr>
            <p:cNvSpPr/>
            <p:nvPr/>
          </p:nvSpPr>
          <p:spPr>
            <a:xfrm>
              <a:off x="651800" y="1891525"/>
              <a:ext cx="93925" cy="51025"/>
            </a:xfrm>
            <a:custGeom>
              <a:avLst/>
              <a:gdLst/>
              <a:ahLst/>
              <a:cxnLst/>
              <a:rect l="l" t="t" r="r" b="b"/>
              <a:pathLst>
                <a:path w="3757" h="2041" extrusionOk="0">
                  <a:moveTo>
                    <a:pt x="3539" y="1"/>
                  </a:moveTo>
                  <a:lnTo>
                    <a:pt x="0" y="800"/>
                  </a:lnTo>
                  <a:lnTo>
                    <a:pt x="421" y="2040"/>
                  </a:lnTo>
                  <a:cubicBezTo>
                    <a:pt x="1451" y="1893"/>
                    <a:pt x="2923" y="1438"/>
                    <a:pt x="3757" y="1164"/>
                  </a:cubicBezTo>
                  <a:lnTo>
                    <a:pt x="3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>
              <a:extLst>
                <a:ext uri="{FF2B5EF4-FFF2-40B4-BE49-F238E27FC236}">
                  <a16:creationId xmlns:a16="http://schemas.microsoft.com/office/drawing/2014/main" id="{0CF8BD9D-0B1A-9758-D58A-2843B878DC1A}"/>
                </a:ext>
              </a:extLst>
            </p:cNvPr>
            <p:cNvSpPr/>
            <p:nvPr/>
          </p:nvSpPr>
          <p:spPr>
            <a:xfrm>
              <a:off x="448200" y="1547950"/>
              <a:ext cx="339225" cy="382300"/>
            </a:xfrm>
            <a:custGeom>
              <a:avLst/>
              <a:gdLst/>
              <a:ahLst/>
              <a:cxnLst/>
              <a:rect l="l" t="t" r="r" b="b"/>
              <a:pathLst>
                <a:path w="13569" h="15292" extrusionOk="0">
                  <a:moveTo>
                    <a:pt x="3084" y="0"/>
                  </a:moveTo>
                  <a:cubicBezTo>
                    <a:pt x="2895" y="330"/>
                    <a:pt x="2719" y="673"/>
                    <a:pt x="2558" y="1030"/>
                  </a:cubicBezTo>
                  <a:cubicBezTo>
                    <a:pt x="2523" y="1100"/>
                    <a:pt x="2495" y="1178"/>
                    <a:pt x="2460" y="1248"/>
                  </a:cubicBezTo>
                  <a:cubicBezTo>
                    <a:pt x="0" y="6946"/>
                    <a:pt x="1213" y="14501"/>
                    <a:pt x="1213" y="14501"/>
                  </a:cubicBezTo>
                  <a:cubicBezTo>
                    <a:pt x="2053" y="15092"/>
                    <a:pt x="3667" y="15292"/>
                    <a:pt x="5458" y="15292"/>
                  </a:cubicBezTo>
                  <a:cubicBezTo>
                    <a:pt x="7104" y="15292"/>
                    <a:pt x="8899" y="15123"/>
                    <a:pt x="10380" y="14935"/>
                  </a:cubicBezTo>
                  <a:cubicBezTo>
                    <a:pt x="10478" y="14921"/>
                    <a:pt x="10569" y="14914"/>
                    <a:pt x="10653" y="14900"/>
                  </a:cubicBezTo>
                  <a:cubicBezTo>
                    <a:pt x="12349" y="14676"/>
                    <a:pt x="13569" y="14445"/>
                    <a:pt x="13569" y="14445"/>
                  </a:cubicBezTo>
                  <a:cubicBezTo>
                    <a:pt x="13400" y="13555"/>
                    <a:pt x="11515" y="5719"/>
                    <a:pt x="10688" y="2278"/>
                  </a:cubicBezTo>
                  <a:cubicBezTo>
                    <a:pt x="10667" y="2194"/>
                    <a:pt x="10646" y="2117"/>
                    <a:pt x="10632" y="2040"/>
                  </a:cubicBezTo>
                  <a:cubicBezTo>
                    <a:pt x="10422" y="1192"/>
                    <a:pt x="10296" y="659"/>
                    <a:pt x="10296" y="659"/>
                  </a:cubicBezTo>
                  <a:cubicBezTo>
                    <a:pt x="9615" y="834"/>
                    <a:pt x="8909" y="912"/>
                    <a:pt x="8178" y="912"/>
                  </a:cubicBezTo>
                  <a:cubicBezTo>
                    <a:pt x="6598" y="912"/>
                    <a:pt x="4900" y="546"/>
                    <a:pt x="30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>
              <a:extLst>
                <a:ext uri="{FF2B5EF4-FFF2-40B4-BE49-F238E27FC236}">
                  <a16:creationId xmlns:a16="http://schemas.microsoft.com/office/drawing/2014/main" id="{9688C177-894A-079F-73DE-1DA681EC137B}"/>
                </a:ext>
              </a:extLst>
            </p:cNvPr>
            <p:cNvSpPr/>
            <p:nvPr/>
          </p:nvSpPr>
          <p:spPr>
            <a:xfrm>
              <a:off x="628475" y="1599275"/>
              <a:ext cx="86075" cy="322075"/>
            </a:xfrm>
            <a:custGeom>
              <a:avLst/>
              <a:gdLst/>
              <a:ahLst/>
              <a:cxnLst/>
              <a:rect l="l" t="t" r="r" b="b"/>
              <a:pathLst>
                <a:path w="3443" h="12883" extrusionOk="0">
                  <a:moveTo>
                    <a:pt x="120" y="1"/>
                  </a:moveTo>
                  <a:cubicBezTo>
                    <a:pt x="113" y="1"/>
                    <a:pt x="113" y="1"/>
                    <a:pt x="106" y="8"/>
                  </a:cubicBezTo>
                  <a:cubicBezTo>
                    <a:pt x="50" y="15"/>
                    <a:pt x="1" y="71"/>
                    <a:pt x="8" y="127"/>
                  </a:cubicBezTo>
                  <a:cubicBezTo>
                    <a:pt x="8" y="134"/>
                    <a:pt x="8" y="169"/>
                    <a:pt x="15" y="239"/>
                  </a:cubicBezTo>
                  <a:cubicBezTo>
                    <a:pt x="43" y="765"/>
                    <a:pt x="218" y="3119"/>
                    <a:pt x="695" y="5741"/>
                  </a:cubicBezTo>
                  <a:cubicBezTo>
                    <a:pt x="1297" y="9035"/>
                    <a:pt x="2131" y="11424"/>
                    <a:pt x="3169" y="12882"/>
                  </a:cubicBezTo>
                  <a:cubicBezTo>
                    <a:pt x="3267" y="12868"/>
                    <a:pt x="3358" y="12861"/>
                    <a:pt x="3442" y="12847"/>
                  </a:cubicBezTo>
                  <a:cubicBezTo>
                    <a:pt x="2398" y="11431"/>
                    <a:pt x="1536" y="8993"/>
                    <a:pt x="933" y="5706"/>
                  </a:cubicBezTo>
                  <a:cubicBezTo>
                    <a:pt x="463" y="3154"/>
                    <a:pt x="295" y="856"/>
                    <a:pt x="253" y="260"/>
                  </a:cubicBezTo>
                  <a:cubicBezTo>
                    <a:pt x="253" y="169"/>
                    <a:pt x="246" y="120"/>
                    <a:pt x="246" y="113"/>
                  </a:cubicBezTo>
                  <a:cubicBezTo>
                    <a:pt x="246" y="71"/>
                    <a:pt x="211" y="29"/>
                    <a:pt x="176" y="15"/>
                  </a:cubicBezTo>
                  <a:cubicBezTo>
                    <a:pt x="155" y="8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>
              <a:extLst>
                <a:ext uri="{FF2B5EF4-FFF2-40B4-BE49-F238E27FC236}">
                  <a16:creationId xmlns:a16="http://schemas.microsoft.com/office/drawing/2014/main" id="{40C23060-8A1C-F43C-AAF5-AC911254E64D}"/>
                </a:ext>
              </a:extLst>
            </p:cNvPr>
            <p:cNvSpPr/>
            <p:nvPr/>
          </p:nvSpPr>
          <p:spPr>
            <a:xfrm>
              <a:off x="509700" y="1573700"/>
              <a:ext cx="205725" cy="34200"/>
            </a:xfrm>
            <a:custGeom>
              <a:avLst/>
              <a:gdLst/>
              <a:ahLst/>
              <a:cxnLst/>
              <a:rect l="l" t="t" r="r" b="b"/>
              <a:pathLst>
                <a:path w="8229" h="1368" extrusionOk="0">
                  <a:moveTo>
                    <a:pt x="98" y="0"/>
                  </a:moveTo>
                  <a:cubicBezTo>
                    <a:pt x="63" y="70"/>
                    <a:pt x="28" y="148"/>
                    <a:pt x="0" y="218"/>
                  </a:cubicBezTo>
                  <a:cubicBezTo>
                    <a:pt x="610" y="414"/>
                    <a:pt x="1570" y="687"/>
                    <a:pt x="2684" y="926"/>
                  </a:cubicBezTo>
                  <a:cubicBezTo>
                    <a:pt x="3301" y="1052"/>
                    <a:pt x="4016" y="1178"/>
                    <a:pt x="4766" y="1262"/>
                  </a:cubicBezTo>
                  <a:cubicBezTo>
                    <a:pt x="4843" y="1269"/>
                    <a:pt x="4927" y="1276"/>
                    <a:pt x="5004" y="1283"/>
                  </a:cubicBezTo>
                  <a:cubicBezTo>
                    <a:pt x="5516" y="1332"/>
                    <a:pt x="6034" y="1367"/>
                    <a:pt x="6553" y="1367"/>
                  </a:cubicBezTo>
                  <a:cubicBezTo>
                    <a:pt x="7121" y="1367"/>
                    <a:pt x="7681" y="1332"/>
                    <a:pt x="8228" y="1248"/>
                  </a:cubicBezTo>
                  <a:cubicBezTo>
                    <a:pt x="8207" y="1164"/>
                    <a:pt x="8186" y="1087"/>
                    <a:pt x="8165" y="1010"/>
                  </a:cubicBezTo>
                  <a:cubicBezTo>
                    <a:pt x="7647" y="1091"/>
                    <a:pt x="7102" y="1126"/>
                    <a:pt x="6548" y="1126"/>
                  </a:cubicBezTo>
                  <a:cubicBezTo>
                    <a:pt x="6008" y="1126"/>
                    <a:pt x="5460" y="1093"/>
                    <a:pt x="4920" y="1038"/>
                  </a:cubicBezTo>
                  <a:lnTo>
                    <a:pt x="4857" y="1031"/>
                  </a:lnTo>
                  <a:cubicBezTo>
                    <a:pt x="2902" y="813"/>
                    <a:pt x="1065" y="302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>
              <a:extLst>
                <a:ext uri="{FF2B5EF4-FFF2-40B4-BE49-F238E27FC236}">
                  <a16:creationId xmlns:a16="http://schemas.microsoft.com/office/drawing/2014/main" id="{35FB6CA2-E259-D9A3-558B-267D0F06D1D6}"/>
                </a:ext>
              </a:extLst>
            </p:cNvPr>
            <p:cNvSpPr/>
            <p:nvPr/>
          </p:nvSpPr>
          <p:spPr>
            <a:xfrm>
              <a:off x="649675" y="1628025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>
              <a:extLst>
                <a:ext uri="{FF2B5EF4-FFF2-40B4-BE49-F238E27FC236}">
                  <a16:creationId xmlns:a16="http://schemas.microsoft.com/office/drawing/2014/main" id="{851CDC13-6A40-2AB6-4164-F6E54B63C242}"/>
                </a:ext>
              </a:extLst>
            </p:cNvPr>
            <p:cNvSpPr/>
            <p:nvPr/>
          </p:nvSpPr>
          <p:spPr>
            <a:xfrm>
              <a:off x="654775" y="16681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77" y="358"/>
                    <a:pt x="175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>
              <a:extLst>
                <a:ext uri="{FF2B5EF4-FFF2-40B4-BE49-F238E27FC236}">
                  <a16:creationId xmlns:a16="http://schemas.microsoft.com/office/drawing/2014/main" id="{1AF7F78B-9C36-2623-A460-93469F82017B}"/>
                </a:ext>
              </a:extLst>
            </p:cNvPr>
            <p:cNvSpPr/>
            <p:nvPr/>
          </p:nvSpPr>
          <p:spPr>
            <a:xfrm>
              <a:off x="661075" y="1706850"/>
              <a:ext cx="9125" cy="9150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83" y="1"/>
                  </a:moveTo>
                  <a:cubicBezTo>
                    <a:pt x="85" y="1"/>
                    <a:pt x="0" y="85"/>
                    <a:pt x="0" y="183"/>
                  </a:cubicBezTo>
                  <a:cubicBezTo>
                    <a:pt x="0" y="281"/>
                    <a:pt x="85" y="365"/>
                    <a:pt x="183" y="365"/>
                  </a:cubicBezTo>
                  <a:cubicBezTo>
                    <a:pt x="281" y="365"/>
                    <a:pt x="365" y="281"/>
                    <a:pt x="365" y="183"/>
                  </a:cubicBezTo>
                  <a:cubicBezTo>
                    <a:pt x="365" y="85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>
              <a:extLst>
                <a:ext uri="{FF2B5EF4-FFF2-40B4-BE49-F238E27FC236}">
                  <a16:creationId xmlns:a16="http://schemas.microsoft.com/office/drawing/2014/main" id="{D5BAFEE5-9AC2-B969-BA21-05B448F696DE}"/>
                </a:ext>
              </a:extLst>
            </p:cNvPr>
            <p:cNvSpPr/>
            <p:nvPr/>
          </p:nvSpPr>
          <p:spPr>
            <a:xfrm>
              <a:off x="669125" y="1744875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76" y="1"/>
                  </a:moveTo>
                  <a:cubicBezTo>
                    <a:pt x="78" y="1"/>
                    <a:pt x="1" y="78"/>
                    <a:pt x="1" y="176"/>
                  </a:cubicBezTo>
                  <a:cubicBezTo>
                    <a:pt x="1" y="274"/>
                    <a:pt x="78" y="358"/>
                    <a:pt x="176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>
              <a:extLst>
                <a:ext uri="{FF2B5EF4-FFF2-40B4-BE49-F238E27FC236}">
                  <a16:creationId xmlns:a16="http://schemas.microsoft.com/office/drawing/2014/main" id="{D78DD4F9-0301-2552-7298-FE55FEDD1E0F}"/>
                </a:ext>
              </a:extLst>
            </p:cNvPr>
            <p:cNvSpPr/>
            <p:nvPr/>
          </p:nvSpPr>
          <p:spPr>
            <a:xfrm>
              <a:off x="678775" y="17820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6" y="0"/>
                  </a:moveTo>
                  <a:cubicBezTo>
                    <a:pt x="77" y="0"/>
                    <a:pt x="0" y="78"/>
                    <a:pt x="0" y="176"/>
                  </a:cubicBezTo>
                  <a:cubicBezTo>
                    <a:pt x="0" y="274"/>
                    <a:pt x="77" y="358"/>
                    <a:pt x="176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0"/>
                    <a:pt x="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>
              <a:extLst>
                <a:ext uri="{FF2B5EF4-FFF2-40B4-BE49-F238E27FC236}">
                  <a16:creationId xmlns:a16="http://schemas.microsoft.com/office/drawing/2014/main" id="{6EF56290-A6D0-E55B-5C25-21BC19EA6A56}"/>
                </a:ext>
              </a:extLst>
            </p:cNvPr>
            <p:cNvSpPr/>
            <p:nvPr/>
          </p:nvSpPr>
          <p:spPr>
            <a:xfrm>
              <a:off x="689975" y="1818650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>
              <a:extLst>
                <a:ext uri="{FF2B5EF4-FFF2-40B4-BE49-F238E27FC236}">
                  <a16:creationId xmlns:a16="http://schemas.microsoft.com/office/drawing/2014/main" id="{E48A75B3-0EC1-0E79-D3CB-933D4137D7E1}"/>
                </a:ext>
              </a:extLst>
            </p:cNvPr>
            <p:cNvSpPr/>
            <p:nvPr/>
          </p:nvSpPr>
          <p:spPr>
            <a:xfrm>
              <a:off x="703125" y="1855100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>
              <a:extLst>
                <a:ext uri="{FF2B5EF4-FFF2-40B4-BE49-F238E27FC236}">
                  <a16:creationId xmlns:a16="http://schemas.microsoft.com/office/drawing/2014/main" id="{4EA9F0D1-5C7C-D770-FD3E-7ACCE3271096}"/>
                </a:ext>
              </a:extLst>
            </p:cNvPr>
            <p:cNvSpPr/>
            <p:nvPr/>
          </p:nvSpPr>
          <p:spPr>
            <a:xfrm>
              <a:off x="718200" y="1891700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>
              <a:extLst>
                <a:ext uri="{FF2B5EF4-FFF2-40B4-BE49-F238E27FC236}">
                  <a16:creationId xmlns:a16="http://schemas.microsoft.com/office/drawing/2014/main" id="{65470F27-02CC-DB5B-C7F0-DAE2D592C481}"/>
                </a:ext>
              </a:extLst>
            </p:cNvPr>
            <p:cNvSpPr/>
            <p:nvPr/>
          </p:nvSpPr>
          <p:spPr>
            <a:xfrm>
              <a:off x="478425" y="1614175"/>
              <a:ext cx="16575" cy="34625"/>
            </a:xfrm>
            <a:custGeom>
              <a:avLst/>
              <a:gdLst/>
              <a:ahLst/>
              <a:cxnLst/>
              <a:rect l="l" t="t" r="r" b="b"/>
              <a:pathLst>
                <a:path w="663" h="1385" extrusionOk="0">
                  <a:moveTo>
                    <a:pt x="466" y="0"/>
                  </a:moveTo>
                  <a:cubicBezTo>
                    <a:pt x="466" y="0"/>
                    <a:pt x="445" y="533"/>
                    <a:pt x="165" y="954"/>
                  </a:cubicBezTo>
                  <a:cubicBezTo>
                    <a:pt x="1" y="1204"/>
                    <a:pt x="77" y="1384"/>
                    <a:pt x="207" y="1384"/>
                  </a:cubicBezTo>
                  <a:cubicBezTo>
                    <a:pt x="300" y="1384"/>
                    <a:pt x="420" y="1294"/>
                    <a:pt x="501" y="1073"/>
                  </a:cubicBezTo>
                  <a:cubicBezTo>
                    <a:pt x="662" y="624"/>
                    <a:pt x="466" y="0"/>
                    <a:pt x="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2">
              <a:extLst>
                <a:ext uri="{FF2B5EF4-FFF2-40B4-BE49-F238E27FC236}">
                  <a16:creationId xmlns:a16="http://schemas.microsoft.com/office/drawing/2014/main" id="{BFCDB2DB-1B67-8EAF-351B-64E3504DD6C5}"/>
                </a:ext>
              </a:extLst>
            </p:cNvPr>
            <p:cNvSpPr/>
            <p:nvPr/>
          </p:nvSpPr>
          <p:spPr>
            <a:xfrm>
              <a:off x="480425" y="1545875"/>
              <a:ext cx="63275" cy="111900"/>
            </a:xfrm>
            <a:custGeom>
              <a:avLst/>
              <a:gdLst/>
              <a:ahLst/>
              <a:cxnLst/>
              <a:rect l="l" t="t" r="r" b="b"/>
              <a:pathLst>
                <a:path w="2531" h="4476" extrusionOk="0">
                  <a:moveTo>
                    <a:pt x="1667" y="0"/>
                  </a:moveTo>
                  <a:cubicBezTo>
                    <a:pt x="1503" y="0"/>
                    <a:pt x="1395" y="97"/>
                    <a:pt x="1395" y="97"/>
                  </a:cubicBezTo>
                  <a:cubicBezTo>
                    <a:pt x="1395" y="97"/>
                    <a:pt x="1" y="574"/>
                    <a:pt x="113" y="1310"/>
                  </a:cubicBezTo>
                  <a:cubicBezTo>
                    <a:pt x="169" y="1730"/>
                    <a:pt x="330" y="2403"/>
                    <a:pt x="449" y="3146"/>
                  </a:cubicBezTo>
                  <a:cubicBezTo>
                    <a:pt x="568" y="3875"/>
                    <a:pt x="379" y="4211"/>
                    <a:pt x="695" y="4449"/>
                  </a:cubicBezTo>
                  <a:cubicBezTo>
                    <a:pt x="718" y="4467"/>
                    <a:pt x="742" y="4476"/>
                    <a:pt x="766" y="4476"/>
                  </a:cubicBezTo>
                  <a:cubicBezTo>
                    <a:pt x="1072" y="4476"/>
                    <a:pt x="1411" y="3109"/>
                    <a:pt x="1437" y="2725"/>
                  </a:cubicBezTo>
                  <a:cubicBezTo>
                    <a:pt x="1466" y="2319"/>
                    <a:pt x="1444" y="833"/>
                    <a:pt x="1704" y="805"/>
                  </a:cubicBezTo>
                  <a:cubicBezTo>
                    <a:pt x="1709" y="805"/>
                    <a:pt x="1713" y="804"/>
                    <a:pt x="1718" y="804"/>
                  </a:cubicBezTo>
                  <a:cubicBezTo>
                    <a:pt x="1947" y="804"/>
                    <a:pt x="2083" y="1410"/>
                    <a:pt x="2269" y="1410"/>
                  </a:cubicBezTo>
                  <a:cubicBezTo>
                    <a:pt x="2286" y="1410"/>
                    <a:pt x="2303" y="1405"/>
                    <a:pt x="2321" y="1394"/>
                  </a:cubicBezTo>
                  <a:cubicBezTo>
                    <a:pt x="2531" y="1261"/>
                    <a:pt x="2419" y="525"/>
                    <a:pt x="2054" y="181"/>
                  </a:cubicBezTo>
                  <a:cubicBezTo>
                    <a:pt x="1910" y="42"/>
                    <a:pt x="1776" y="0"/>
                    <a:pt x="1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2">
              <a:extLst>
                <a:ext uri="{FF2B5EF4-FFF2-40B4-BE49-F238E27FC236}">
                  <a16:creationId xmlns:a16="http://schemas.microsoft.com/office/drawing/2014/main" id="{9EB41909-7905-0FFC-9A8B-1D09A9A86DA3}"/>
                </a:ext>
              </a:extLst>
            </p:cNvPr>
            <p:cNvSpPr/>
            <p:nvPr/>
          </p:nvSpPr>
          <p:spPr>
            <a:xfrm>
              <a:off x="423125" y="1500975"/>
              <a:ext cx="105825" cy="79025"/>
            </a:xfrm>
            <a:custGeom>
              <a:avLst/>
              <a:gdLst/>
              <a:ahLst/>
              <a:cxnLst/>
              <a:rect l="l" t="t" r="r" b="b"/>
              <a:pathLst>
                <a:path w="4233" h="3161" extrusionOk="0">
                  <a:moveTo>
                    <a:pt x="1431" y="1"/>
                  </a:moveTo>
                  <a:lnTo>
                    <a:pt x="1" y="1304"/>
                  </a:lnTo>
                  <a:cubicBezTo>
                    <a:pt x="730" y="1921"/>
                    <a:pt x="3106" y="3141"/>
                    <a:pt x="3106" y="3141"/>
                  </a:cubicBezTo>
                  <a:cubicBezTo>
                    <a:pt x="3180" y="3154"/>
                    <a:pt x="3249" y="3161"/>
                    <a:pt x="3313" y="3161"/>
                  </a:cubicBezTo>
                  <a:cubicBezTo>
                    <a:pt x="4232" y="3161"/>
                    <a:pt x="4024" y="1830"/>
                    <a:pt x="4024" y="1830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>
              <a:extLst>
                <a:ext uri="{FF2B5EF4-FFF2-40B4-BE49-F238E27FC236}">
                  <a16:creationId xmlns:a16="http://schemas.microsoft.com/office/drawing/2014/main" id="{457AD44D-1878-FD51-00E1-03F28D80DBD6}"/>
                </a:ext>
              </a:extLst>
            </p:cNvPr>
            <p:cNvSpPr/>
            <p:nvPr/>
          </p:nvSpPr>
          <p:spPr>
            <a:xfrm>
              <a:off x="484275" y="1605050"/>
              <a:ext cx="22100" cy="49475"/>
            </a:xfrm>
            <a:custGeom>
              <a:avLst/>
              <a:gdLst/>
              <a:ahLst/>
              <a:cxnLst/>
              <a:rect l="l" t="t" r="r" b="b"/>
              <a:pathLst>
                <a:path w="884" h="1979" extrusionOk="0">
                  <a:moveTo>
                    <a:pt x="225" y="1"/>
                  </a:moveTo>
                  <a:cubicBezTo>
                    <a:pt x="225" y="1"/>
                    <a:pt x="288" y="1031"/>
                    <a:pt x="113" y="1459"/>
                  </a:cubicBezTo>
                  <a:cubicBezTo>
                    <a:pt x="1" y="1733"/>
                    <a:pt x="46" y="1978"/>
                    <a:pt x="175" y="1978"/>
                  </a:cubicBezTo>
                  <a:cubicBezTo>
                    <a:pt x="264" y="1978"/>
                    <a:pt x="391" y="1863"/>
                    <a:pt x="534" y="1564"/>
                  </a:cubicBezTo>
                  <a:cubicBezTo>
                    <a:pt x="884" y="82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>
              <a:extLst>
                <a:ext uri="{FF2B5EF4-FFF2-40B4-BE49-F238E27FC236}">
                  <a16:creationId xmlns:a16="http://schemas.microsoft.com/office/drawing/2014/main" id="{B9040D91-469C-581D-7767-F377AAE3E95C}"/>
                </a:ext>
              </a:extLst>
            </p:cNvPr>
            <p:cNvSpPr/>
            <p:nvPr/>
          </p:nvSpPr>
          <p:spPr>
            <a:xfrm>
              <a:off x="370400" y="1280175"/>
              <a:ext cx="195900" cy="282325"/>
            </a:xfrm>
            <a:custGeom>
              <a:avLst/>
              <a:gdLst/>
              <a:ahLst/>
              <a:cxnLst/>
              <a:rect l="l" t="t" r="r" b="b"/>
              <a:pathLst>
                <a:path w="7836" h="11293" extrusionOk="0">
                  <a:moveTo>
                    <a:pt x="6111" y="0"/>
                  </a:moveTo>
                  <a:cubicBezTo>
                    <a:pt x="5985" y="0"/>
                    <a:pt x="5848" y="27"/>
                    <a:pt x="5698" y="93"/>
                  </a:cubicBezTo>
                  <a:cubicBezTo>
                    <a:pt x="5474" y="191"/>
                    <a:pt x="5425" y="156"/>
                    <a:pt x="5292" y="353"/>
                  </a:cubicBezTo>
                  <a:lnTo>
                    <a:pt x="428" y="7354"/>
                  </a:lnTo>
                  <a:cubicBezTo>
                    <a:pt x="0" y="7985"/>
                    <a:pt x="106" y="8833"/>
                    <a:pt x="680" y="9330"/>
                  </a:cubicBezTo>
                  <a:lnTo>
                    <a:pt x="2601" y="11293"/>
                  </a:lnTo>
                  <a:cubicBezTo>
                    <a:pt x="3322" y="10494"/>
                    <a:pt x="4037" y="9702"/>
                    <a:pt x="4759" y="8903"/>
                  </a:cubicBezTo>
                  <a:lnTo>
                    <a:pt x="3785" y="8055"/>
                  </a:lnTo>
                  <a:lnTo>
                    <a:pt x="3673" y="7957"/>
                  </a:lnTo>
                  <a:lnTo>
                    <a:pt x="3666" y="7943"/>
                  </a:lnTo>
                  <a:lnTo>
                    <a:pt x="3722" y="7852"/>
                  </a:lnTo>
                  <a:lnTo>
                    <a:pt x="3778" y="7775"/>
                  </a:lnTo>
                  <a:lnTo>
                    <a:pt x="7366" y="2644"/>
                  </a:lnTo>
                  <a:cubicBezTo>
                    <a:pt x="7836" y="1958"/>
                    <a:pt x="7640" y="885"/>
                    <a:pt x="6960" y="402"/>
                  </a:cubicBezTo>
                  <a:cubicBezTo>
                    <a:pt x="6814" y="294"/>
                    <a:pt x="6528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2">
              <a:extLst>
                <a:ext uri="{FF2B5EF4-FFF2-40B4-BE49-F238E27FC236}">
                  <a16:creationId xmlns:a16="http://schemas.microsoft.com/office/drawing/2014/main" id="{4A1C7088-A8A3-2708-1075-66140B89D97B}"/>
                </a:ext>
              </a:extLst>
            </p:cNvPr>
            <p:cNvSpPr/>
            <p:nvPr/>
          </p:nvSpPr>
          <p:spPr>
            <a:xfrm>
              <a:off x="424375" y="1489425"/>
              <a:ext cx="72025" cy="78875"/>
            </a:xfrm>
            <a:custGeom>
              <a:avLst/>
              <a:gdLst/>
              <a:ahLst/>
              <a:cxnLst/>
              <a:rect l="l" t="t" r="r" b="b"/>
              <a:pathLst>
                <a:path w="2881" h="3155" extrusionOk="0">
                  <a:moveTo>
                    <a:pt x="2292" y="0"/>
                  </a:moveTo>
                  <a:lnTo>
                    <a:pt x="0" y="2650"/>
                  </a:lnTo>
                  <a:lnTo>
                    <a:pt x="547" y="3154"/>
                  </a:lnTo>
                  <a:lnTo>
                    <a:pt x="2881" y="638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>
              <a:extLst>
                <a:ext uri="{FF2B5EF4-FFF2-40B4-BE49-F238E27FC236}">
                  <a16:creationId xmlns:a16="http://schemas.microsoft.com/office/drawing/2014/main" id="{057A7A20-1C89-44F2-35E4-844E7C94C5BE}"/>
                </a:ext>
              </a:extLst>
            </p:cNvPr>
            <p:cNvSpPr/>
            <p:nvPr/>
          </p:nvSpPr>
          <p:spPr>
            <a:xfrm>
              <a:off x="423825" y="1476450"/>
              <a:ext cx="41200" cy="7575"/>
            </a:xfrm>
            <a:custGeom>
              <a:avLst/>
              <a:gdLst/>
              <a:ahLst/>
              <a:cxnLst/>
              <a:rect l="l" t="t" r="r" b="b"/>
              <a:pathLst>
                <a:path w="1648" h="303" extrusionOk="0">
                  <a:moveTo>
                    <a:pt x="1585" y="1"/>
                  </a:moveTo>
                  <a:lnTo>
                    <a:pt x="1340" y="22"/>
                  </a:lnTo>
                  <a:lnTo>
                    <a:pt x="106" y="99"/>
                  </a:lnTo>
                  <a:cubicBezTo>
                    <a:pt x="50" y="99"/>
                    <a:pt x="1" y="148"/>
                    <a:pt x="8" y="204"/>
                  </a:cubicBezTo>
                  <a:cubicBezTo>
                    <a:pt x="8" y="260"/>
                    <a:pt x="57" y="302"/>
                    <a:pt x="113" y="302"/>
                  </a:cubicBezTo>
                  <a:lnTo>
                    <a:pt x="1648" y="204"/>
                  </a:lnTo>
                  <a:lnTo>
                    <a:pt x="1536" y="106"/>
                  </a:lnTo>
                  <a:lnTo>
                    <a:pt x="1522" y="92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>
              <a:extLst>
                <a:ext uri="{FF2B5EF4-FFF2-40B4-BE49-F238E27FC236}">
                  <a16:creationId xmlns:a16="http://schemas.microsoft.com/office/drawing/2014/main" id="{C8D5C264-214B-67C3-C142-1C4FEF7B087F}"/>
                </a:ext>
              </a:extLst>
            </p:cNvPr>
            <p:cNvSpPr/>
            <p:nvPr/>
          </p:nvSpPr>
          <p:spPr>
            <a:xfrm>
              <a:off x="434875" y="1463025"/>
              <a:ext cx="29975" cy="16075"/>
            </a:xfrm>
            <a:custGeom>
              <a:avLst/>
              <a:gdLst/>
              <a:ahLst/>
              <a:cxnLst/>
              <a:rect l="l" t="t" r="r" b="b"/>
              <a:pathLst>
                <a:path w="1199" h="643" extrusionOk="0">
                  <a:moveTo>
                    <a:pt x="112" y="1"/>
                  </a:moveTo>
                  <a:cubicBezTo>
                    <a:pt x="74" y="1"/>
                    <a:pt x="37" y="25"/>
                    <a:pt x="22" y="61"/>
                  </a:cubicBezTo>
                  <a:cubicBezTo>
                    <a:pt x="1" y="110"/>
                    <a:pt x="22" y="173"/>
                    <a:pt x="71" y="194"/>
                  </a:cubicBezTo>
                  <a:lnTo>
                    <a:pt x="898" y="559"/>
                  </a:lnTo>
                  <a:lnTo>
                    <a:pt x="1094" y="643"/>
                  </a:lnTo>
                  <a:lnTo>
                    <a:pt x="1087" y="629"/>
                  </a:lnTo>
                  <a:lnTo>
                    <a:pt x="1143" y="545"/>
                  </a:lnTo>
                  <a:lnTo>
                    <a:pt x="1199" y="461"/>
                  </a:lnTo>
                  <a:lnTo>
                    <a:pt x="155" y="12"/>
                  </a:lnTo>
                  <a:cubicBezTo>
                    <a:pt x="141" y="4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4" name="Google Shape;1314;p42">
            <a:extLst>
              <a:ext uri="{FF2B5EF4-FFF2-40B4-BE49-F238E27FC236}">
                <a16:creationId xmlns:a16="http://schemas.microsoft.com/office/drawing/2014/main" id="{16964D0E-B797-7CF3-73C6-8E33EC01EE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315" name="Google Shape;1315;p42">
            <a:extLst>
              <a:ext uri="{FF2B5EF4-FFF2-40B4-BE49-F238E27FC236}">
                <a16:creationId xmlns:a16="http://schemas.microsoft.com/office/drawing/2014/main" id="{CF52A471-CCED-AFDC-8625-016A8BE9FDCD}"/>
              </a:ext>
            </a:extLst>
          </p:cNvPr>
          <p:cNvGrpSpPr/>
          <p:nvPr/>
        </p:nvGrpSpPr>
        <p:grpSpPr>
          <a:xfrm>
            <a:off x="6462736" y="1872513"/>
            <a:ext cx="2002735" cy="3281531"/>
            <a:chOff x="2656575" y="4078750"/>
            <a:chExt cx="553150" cy="906350"/>
          </a:xfrm>
        </p:grpSpPr>
        <p:sp>
          <p:nvSpPr>
            <p:cNvPr id="1316" name="Google Shape;1316;p42">
              <a:extLst>
                <a:ext uri="{FF2B5EF4-FFF2-40B4-BE49-F238E27FC236}">
                  <a16:creationId xmlns:a16="http://schemas.microsoft.com/office/drawing/2014/main" id="{406B0529-D6B9-5393-11E2-84EC50C9A497}"/>
                </a:ext>
              </a:extLst>
            </p:cNvPr>
            <p:cNvSpPr/>
            <p:nvPr/>
          </p:nvSpPr>
          <p:spPr>
            <a:xfrm>
              <a:off x="2984225" y="4311400"/>
              <a:ext cx="182050" cy="469400"/>
            </a:xfrm>
            <a:custGeom>
              <a:avLst/>
              <a:gdLst/>
              <a:ahLst/>
              <a:cxnLst/>
              <a:rect l="l" t="t" r="r" b="b"/>
              <a:pathLst>
                <a:path w="7282" h="18776" extrusionOk="0">
                  <a:moveTo>
                    <a:pt x="1964" y="1"/>
                  </a:moveTo>
                  <a:cubicBezTo>
                    <a:pt x="1785" y="1"/>
                    <a:pt x="1570" y="29"/>
                    <a:pt x="1304" y="77"/>
                  </a:cubicBezTo>
                  <a:cubicBezTo>
                    <a:pt x="519" y="224"/>
                    <a:pt x="0" y="974"/>
                    <a:pt x="147" y="1752"/>
                  </a:cubicBezTo>
                  <a:lnTo>
                    <a:pt x="245" y="2292"/>
                  </a:lnTo>
                  <a:lnTo>
                    <a:pt x="350" y="2831"/>
                  </a:lnTo>
                  <a:lnTo>
                    <a:pt x="561" y="3904"/>
                  </a:lnTo>
                  <a:cubicBezTo>
                    <a:pt x="701" y="4611"/>
                    <a:pt x="848" y="5326"/>
                    <a:pt x="1002" y="6041"/>
                  </a:cubicBezTo>
                  <a:cubicBezTo>
                    <a:pt x="1079" y="6399"/>
                    <a:pt x="1156" y="6749"/>
                    <a:pt x="1234" y="7106"/>
                  </a:cubicBezTo>
                  <a:cubicBezTo>
                    <a:pt x="1311" y="7464"/>
                    <a:pt x="1395" y="7821"/>
                    <a:pt x="1479" y="8172"/>
                  </a:cubicBezTo>
                  <a:lnTo>
                    <a:pt x="1605" y="8711"/>
                  </a:lnTo>
                  <a:cubicBezTo>
                    <a:pt x="1647" y="8887"/>
                    <a:pt x="1696" y="9062"/>
                    <a:pt x="1738" y="9244"/>
                  </a:cubicBezTo>
                  <a:lnTo>
                    <a:pt x="1801" y="9510"/>
                  </a:lnTo>
                  <a:lnTo>
                    <a:pt x="1836" y="9643"/>
                  </a:lnTo>
                  <a:lnTo>
                    <a:pt x="1871" y="9784"/>
                  </a:lnTo>
                  <a:cubicBezTo>
                    <a:pt x="1920" y="9973"/>
                    <a:pt x="1969" y="10155"/>
                    <a:pt x="2018" y="10344"/>
                  </a:cubicBezTo>
                  <a:lnTo>
                    <a:pt x="2110" y="10632"/>
                  </a:lnTo>
                  <a:lnTo>
                    <a:pt x="2194" y="10898"/>
                  </a:lnTo>
                  <a:cubicBezTo>
                    <a:pt x="2250" y="11073"/>
                    <a:pt x="2313" y="11248"/>
                    <a:pt x="2376" y="11431"/>
                  </a:cubicBezTo>
                  <a:cubicBezTo>
                    <a:pt x="2432" y="11606"/>
                    <a:pt x="2495" y="11781"/>
                    <a:pt x="2558" y="11956"/>
                  </a:cubicBezTo>
                  <a:cubicBezTo>
                    <a:pt x="2628" y="12132"/>
                    <a:pt x="2691" y="12307"/>
                    <a:pt x="2761" y="12482"/>
                  </a:cubicBezTo>
                  <a:cubicBezTo>
                    <a:pt x="3028" y="13176"/>
                    <a:pt x="3315" y="13863"/>
                    <a:pt x="3637" y="14535"/>
                  </a:cubicBezTo>
                  <a:cubicBezTo>
                    <a:pt x="3953" y="15208"/>
                    <a:pt x="4289" y="15867"/>
                    <a:pt x="4647" y="16519"/>
                  </a:cubicBezTo>
                  <a:lnTo>
                    <a:pt x="4920" y="17002"/>
                  </a:lnTo>
                  <a:cubicBezTo>
                    <a:pt x="5011" y="17164"/>
                    <a:pt x="5102" y="17318"/>
                    <a:pt x="5200" y="17479"/>
                  </a:cubicBezTo>
                  <a:lnTo>
                    <a:pt x="5340" y="17717"/>
                  </a:lnTo>
                  <a:lnTo>
                    <a:pt x="5488" y="17956"/>
                  </a:lnTo>
                  <a:lnTo>
                    <a:pt x="5782" y="18425"/>
                  </a:lnTo>
                  <a:cubicBezTo>
                    <a:pt x="5922" y="18647"/>
                    <a:pt x="6167" y="18775"/>
                    <a:pt x="6420" y="18775"/>
                  </a:cubicBezTo>
                  <a:cubicBezTo>
                    <a:pt x="6536" y="18775"/>
                    <a:pt x="6653" y="18749"/>
                    <a:pt x="6763" y="18691"/>
                  </a:cubicBezTo>
                  <a:cubicBezTo>
                    <a:pt x="7135" y="18502"/>
                    <a:pt x="7282" y="18047"/>
                    <a:pt x="7093" y="17675"/>
                  </a:cubicBezTo>
                  <a:lnTo>
                    <a:pt x="7086" y="17668"/>
                  </a:lnTo>
                  <a:cubicBezTo>
                    <a:pt x="6441" y="16407"/>
                    <a:pt x="5866" y="15117"/>
                    <a:pt x="5369" y="13800"/>
                  </a:cubicBezTo>
                  <a:cubicBezTo>
                    <a:pt x="5123" y="13141"/>
                    <a:pt x="4892" y="12482"/>
                    <a:pt x="4689" y="11809"/>
                  </a:cubicBezTo>
                  <a:lnTo>
                    <a:pt x="4534" y="11312"/>
                  </a:lnTo>
                  <a:cubicBezTo>
                    <a:pt x="4492" y="11143"/>
                    <a:pt x="4443" y="10975"/>
                    <a:pt x="4401" y="10807"/>
                  </a:cubicBezTo>
                  <a:cubicBezTo>
                    <a:pt x="4352" y="10639"/>
                    <a:pt x="4310" y="10470"/>
                    <a:pt x="4268" y="10295"/>
                  </a:cubicBezTo>
                  <a:lnTo>
                    <a:pt x="4205" y="10043"/>
                  </a:lnTo>
                  <a:lnTo>
                    <a:pt x="4149" y="9812"/>
                  </a:lnTo>
                  <a:cubicBezTo>
                    <a:pt x="4142" y="9791"/>
                    <a:pt x="4142" y="9770"/>
                    <a:pt x="4135" y="9749"/>
                  </a:cubicBezTo>
                  <a:lnTo>
                    <a:pt x="4128" y="9686"/>
                  </a:lnTo>
                  <a:lnTo>
                    <a:pt x="4107" y="9559"/>
                  </a:lnTo>
                  <a:lnTo>
                    <a:pt x="4065" y="9307"/>
                  </a:lnTo>
                  <a:lnTo>
                    <a:pt x="4044" y="9181"/>
                  </a:lnTo>
                  <a:lnTo>
                    <a:pt x="4023" y="9055"/>
                  </a:lnTo>
                  <a:lnTo>
                    <a:pt x="3981" y="8788"/>
                  </a:lnTo>
                  <a:cubicBezTo>
                    <a:pt x="3953" y="8613"/>
                    <a:pt x="3925" y="8438"/>
                    <a:pt x="3897" y="8263"/>
                  </a:cubicBezTo>
                  <a:lnTo>
                    <a:pt x="3820" y="7730"/>
                  </a:lnTo>
                  <a:cubicBezTo>
                    <a:pt x="3715" y="7022"/>
                    <a:pt x="3623" y="6314"/>
                    <a:pt x="3525" y="5600"/>
                  </a:cubicBezTo>
                  <a:cubicBezTo>
                    <a:pt x="3434" y="4892"/>
                    <a:pt x="3343" y="4177"/>
                    <a:pt x="3252" y="3462"/>
                  </a:cubicBezTo>
                  <a:lnTo>
                    <a:pt x="3119" y="2397"/>
                  </a:lnTo>
                  <a:lnTo>
                    <a:pt x="2993" y="1331"/>
                  </a:lnTo>
                  <a:lnTo>
                    <a:pt x="2986" y="1317"/>
                  </a:lnTo>
                  <a:cubicBezTo>
                    <a:pt x="2986" y="1289"/>
                    <a:pt x="2880" y="617"/>
                    <a:pt x="2705" y="371"/>
                  </a:cubicBezTo>
                  <a:cubicBezTo>
                    <a:pt x="2517" y="104"/>
                    <a:pt x="2307" y="1"/>
                    <a:pt x="196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>
              <a:extLst>
                <a:ext uri="{FF2B5EF4-FFF2-40B4-BE49-F238E27FC236}">
                  <a16:creationId xmlns:a16="http://schemas.microsoft.com/office/drawing/2014/main" id="{90103799-C8E3-80DD-D15C-2B9EA29BDF3C}"/>
                </a:ext>
              </a:extLst>
            </p:cNvPr>
            <p:cNvSpPr/>
            <p:nvPr/>
          </p:nvSpPr>
          <p:spPr>
            <a:xfrm>
              <a:off x="3170825" y="4789475"/>
              <a:ext cx="20700" cy="62975"/>
            </a:xfrm>
            <a:custGeom>
              <a:avLst/>
              <a:gdLst/>
              <a:ahLst/>
              <a:cxnLst/>
              <a:rect l="l" t="t" r="r" b="b"/>
              <a:pathLst>
                <a:path w="828" h="2519" extrusionOk="0">
                  <a:moveTo>
                    <a:pt x="347" y="0"/>
                  </a:moveTo>
                  <a:cubicBezTo>
                    <a:pt x="176" y="0"/>
                    <a:pt x="0" y="67"/>
                    <a:pt x="112" y="374"/>
                  </a:cubicBezTo>
                  <a:cubicBezTo>
                    <a:pt x="301" y="886"/>
                    <a:pt x="224" y="2519"/>
                    <a:pt x="498" y="2519"/>
                  </a:cubicBezTo>
                  <a:cubicBezTo>
                    <a:pt x="827" y="2519"/>
                    <a:pt x="582" y="1538"/>
                    <a:pt x="701" y="1096"/>
                  </a:cubicBezTo>
                  <a:cubicBezTo>
                    <a:pt x="813" y="662"/>
                    <a:pt x="603" y="38"/>
                    <a:pt x="603" y="38"/>
                  </a:cubicBezTo>
                  <a:cubicBezTo>
                    <a:pt x="603" y="38"/>
                    <a:pt x="476" y="0"/>
                    <a:pt x="347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>
              <a:extLst>
                <a:ext uri="{FF2B5EF4-FFF2-40B4-BE49-F238E27FC236}">
                  <a16:creationId xmlns:a16="http://schemas.microsoft.com/office/drawing/2014/main" id="{97B18EFF-F944-CFCA-D01F-A40679719B14}"/>
                </a:ext>
              </a:extLst>
            </p:cNvPr>
            <p:cNvSpPr/>
            <p:nvPr/>
          </p:nvSpPr>
          <p:spPr>
            <a:xfrm>
              <a:off x="3182550" y="4790775"/>
              <a:ext cx="27175" cy="64450"/>
            </a:xfrm>
            <a:custGeom>
              <a:avLst/>
              <a:gdLst/>
              <a:ahLst/>
              <a:cxnLst/>
              <a:rect l="l" t="t" r="r" b="b"/>
              <a:pathLst>
                <a:path w="1087" h="2578" extrusionOk="0">
                  <a:moveTo>
                    <a:pt x="267" y="0"/>
                  </a:moveTo>
                  <a:cubicBezTo>
                    <a:pt x="267" y="0"/>
                    <a:pt x="1" y="1156"/>
                    <a:pt x="162" y="1703"/>
                  </a:cubicBezTo>
                  <a:cubicBezTo>
                    <a:pt x="309" y="2180"/>
                    <a:pt x="717" y="2577"/>
                    <a:pt x="902" y="2577"/>
                  </a:cubicBezTo>
                  <a:cubicBezTo>
                    <a:pt x="929" y="2577"/>
                    <a:pt x="952" y="2569"/>
                    <a:pt x="968" y="2551"/>
                  </a:cubicBezTo>
                  <a:cubicBezTo>
                    <a:pt x="1087" y="2411"/>
                    <a:pt x="610" y="1696"/>
                    <a:pt x="561" y="1248"/>
                  </a:cubicBezTo>
                  <a:cubicBezTo>
                    <a:pt x="512" y="792"/>
                    <a:pt x="267" y="0"/>
                    <a:pt x="267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>
              <a:extLst>
                <a:ext uri="{FF2B5EF4-FFF2-40B4-BE49-F238E27FC236}">
                  <a16:creationId xmlns:a16="http://schemas.microsoft.com/office/drawing/2014/main" id="{35DD028C-8989-38DD-9DAB-E5117FF65237}"/>
                </a:ext>
              </a:extLst>
            </p:cNvPr>
            <p:cNvSpPr/>
            <p:nvPr/>
          </p:nvSpPr>
          <p:spPr>
            <a:xfrm>
              <a:off x="3112475" y="4723275"/>
              <a:ext cx="87375" cy="134950"/>
            </a:xfrm>
            <a:custGeom>
              <a:avLst/>
              <a:gdLst/>
              <a:ahLst/>
              <a:cxnLst/>
              <a:rect l="l" t="t" r="r" b="b"/>
              <a:pathLst>
                <a:path w="3495" h="5398" extrusionOk="0">
                  <a:moveTo>
                    <a:pt x="826" y="0"/>
                  </a:moveTo>
                  <a:cubicBezTo>
                    <a:pt x="480" y="0"/>
                    <a:pt x="137" y="201"/>
                    <a:pt x="7" y="583"/>
                  </a:cubicBezTo>
                  <a:lnTo>
                    <a:pt x="0" y="604"/>
                  </a:lnTo>
                  <a:cubicBezTo>
                    <a:pt x="42" y="710"/>
                    <a:pt x="98" y="948"/>
                    <a:pt x="105" y="1018"/>
                  </a:cubicBezTo>
                  <a:cubicBezTo>
                    <a:pt x="232" y="1859"/>
                    <a:pt x="561" y="2994"/>
                    <a:pt x="995" y="3429"/>
                  </a:cubicBezTo>
                  <a:cubicBezTo>
                    <a:pt x="1313" y="3752"/>
                    <a:pt x="1692" y="4261"/>
                    <a:pt x="1883" y="4261"/>
                  </a:cubicBezTo>
                  <a:cubicBezTo>
                    <a:pt x="1941" y="4261"/>
                    <a:pt x="1981" y="4214"/>
                    <a:pt x="1998" y="4102"/>
                  </a:cubicBezTo>
                  <a:cubicBezTo>
                    <a:pt x="2075" y="3618"/>
                    <a:pt x="1297" y="2574"/>
                    <a:pt x="1514" y="2469"/>
                  </a:cubicBezTo>
                  <a:cubicBezTo>
                    <a:pt x="1526" y="2463"/>
                    <a:pt x="1541" y="2460"/>
                    <a:pt x="1557" y="2460"/>
                  </a:cubicBezTo>
                  <a:cubicBezTo>
                    <a:pt x="1824" y="2460"/>
                    <a:pt x="2581" y="3270"/>
                    <a:pt x="2727" y="4361"/>
                  </a:cubicBezTo>
                  <a:cubicBezTo>
                    <a:pt x="2819" y="5089"/>
                    <a:pt x="3149" y="5397"/>
                    <a:pt x="3331" y="5397"/>
                  </a:cubicBezTo>
                  <a:cubicBezTo>
                    <a:pt x="3439" y="5397"/>
                    <a:pt x="3495" y="5287"/>
                    <a:pt x="3413" y="5090"/>
                  </a:cubicBezTo>
                  <a:cubicBezTo>
                    <a:pt x="3196" y="4557"/>
                    <a:pt x="3343" y="3786"/>
                    <a:pt x="3154" y="2938"/>
                  </a:cubicBezTo>
                  <a:cubicBezTo>
                    <a:pt x="2860" y="1628"/>
                    <a:pt x="1661" y="569"/>
                    <a:pt x="1661" y="569"/>
                  </a:cubicBezTo>
                  <a:cubicBezTo>
                    <a:pt x="1661" y="569"/>
                    <a:pt x="1626" y="520"/>
                    <a:pt x="1577" y="429"/>
                  </a:cubicBezTo>
                  <a:cubicBezTo>
                    <a:pt x="1405" y="139"/>
                    <a:pt x="1115" y="0"/>
                    <a:pt x="826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>
              <a:extLst>
                <a:ext uri="{FF2B5EF4-FFF2-40B4-BE49-F238E27FC236}">
                  <a16:creationId xmlns:a16="http://schemas.microsoft.com/office/drawing/2014/main" id="{F5CA98EA-41FE-0AC1-2F73-71BA9A49145E}"/>
                </a:ext>
              </a:extLst>
            </p:cNvPr>
            <p:cNvSpPr/>
            <p:nvPr/>
          </p:nvSpPr>
          <p:spPr>
            <a:xfrm>
              <a:off x="2700025" y="4311400"/>
              <a:ext cx="182075" cy="469400"/>
            </a:xfrm>
            <a:custGeom>
              <a:avLst/>
              <a:gdLst/>
              <a:ahLst/>
              <a:cxnLst/>
              <a:rect l="l" t="t" r="r" b="b"/>
              <a:pathLst>
                <a:path w="7283" h="18776" extrusionOk="0">
                  <a:moveTo>
                    <a:pt x="5320" y="1"/>
                  </a:moveTo>
                  <a:cubicBezTo>
                    <a:pt x="4975" y="1"/>
                    <a:pt x="4766" y="104"/>
                    <a:pt x="4577" y="371"/>
                  </a:cubicBezTo>
                  <a:cubicBezTo>
                    <a:pt x="4402" y="617"/>
                    <a:pt x="4296" y="1289"/>
                    <a:pt x="4296" y="1317"/>
                  </a:cubicBezTo>
                  <a:lnTo>
                    <a:pt x="4289" y="1331"/>
                  </a:lnTo>
                  <a:lnTo>
                    <a:pt x="4163" y="2397"/>
                  </a:lnTo>
                  <a:lnTo>
                    <a:pt x="4030" y="3462"/>
                  </a:lnTo>
                  <a:cubicBezTo>
                    <a:pt x="3939" y="4177"/>
                    <a:pt x="3855" y="4892"/>
                    <a:pt x="3757" y="5600"/>
                  </a:cubicBezTo>
                  <a:cubicBezTo>
                    <a:pt x="3659" y="6314"/>
                    <a:pt x="3568" y="7022"/>
                    <a:pt x="3462" y="7730"/>
                  </a:cubicBezTo>
                  <a:lnTo>
                    <a:pt x="3385" y="8263"/>
                  </a:lnTo>
                  <a:cubicBezTo>
                    <a:pt x="3357" y="8438"/>
                    <a:pt x="3329" y="8613"/>
                    <a:pt x="3301" y="8788"/>
                  </a:cubicBezTo>
                  <a:lnTo>
                    <a:pt x="3259" y="9055"/>
                  </a:lnTo>
                  <a:lnTo>
                    <a:pt x="3238" y="9181"/>
                  </a:lnTo>
                  <a:lnTo>
                    <a:pt x="3217" y="9307"/>
                  </a:lnTo>
                  <a:lnTo>
                    <a:pt x="3175" y="9559"/>
                  </a:lnTo>
                  <a:lnTo>
                    <a:pt x="3154" y="9686"/>
                  </a:lnTo>
                  <a:lnTo>
                    <a:pt x="3147" y="9749"/>
                  </a:lnTo>
                  <a:cubicBezTo>
                    <a:pt x="3140" y="9770"/>
                    <a:pt x="3140" y="9791"/>
                    <a:pt x="3133" y="9812"/>
                  </a:cubicBezTo>
                  <a:lnTo>
                    <a:pt x="3077" y="10043"/>
                  </a:lnTo>
                  <a:lnTo>
                    <a:pt x="3014" y="10295"/>
                  </a:lnTo>
                  <a:cubicBezTo>
                    <a:pt x="2972" y="10470"/>
                    <a:pt x="2930" y="10639"/>
                    <a:pt x="2888" y="10807"/>
                  </a:cubicBezTo>
                  <a:cubicBezTo>
                    <a:pt x="2839" y="10975"/>
                    <a:pt x="2790" y="11143"/>
                    <a:pt x="2748" y="11312"/>
                  </a:cubicBezTo>
                  <a:lnTo>
                    <a:pt x="2593" y="11809"/>
                  </a:lnTo>
                  <a:cubicBezTo>
                    <a:pt x="2390" y="12482"/>
                    <a:pt x="2159" y="13141"/>
                    <a:pt x="1914" y="13800"/>
                  </a:cubicBezTo>
                  <a:cubicBezTo>
                    <a:pt x="1423" y="15117"/>
                    <a:pt x="841" y="16407"/>
                    <a:pt x="196" y="17668"/>
                  </a:cubicBezTo>
                  <a:lnTo>
                    <a:pt x="189" y="17675"/>
                  </a:lnTo>
                  <a:cubicBezTo>
                    <a:pt x="0" y="18047"/>
                    <a:pt x="147" y="18502"/>
                    <a:pt x="519" y="18691"/>
                  </a:cubicBezTo>
                  <a:cubicBezTo>
                    <a:pt x="629" y="18749"/>
                    <a:pt x="746" y="18775"/>
                    <a:pt x="862" y="18775"/>
                  </a:cubicBezTo>
                  <a:cubicBezTo>
                    <a:pt x="1115" y="18775"/>
                    <a:pt x="1360" y="18647"/>
                    <a:pt x="1500" y="18425"/>
                  </a:cubicBezTo>
                  <a:lnTo>
                    <a:pt x="1794" y="17956"/>
                  </a:lnTo>
                  <a:lnTo>
                    <a:pt x="1942" y="17717"/>
                  </a:lnTo>
                  <a:lnTo>
                    <a:pt x="2082" y="17479"/>
                  </a:lnTo>
                  <a:cubicBezTo>
                    <a:pt x="2180" y="17318"/>
                    <a:pt x="2271" y="17164"/>
                    <a:pt x="2369" y="17002"/>
                  </a:cubicBezTo>
                  <a:lnTo>
                    <a:pt x="2635" y="16519"/>
                  </a:lnTo>
                  <a:cubicBezTo>
                    <a:pt x="2993" y="15867"/>
                    <a:pt x="3329" y="15208"/>
                    <a:pt x="3652" y="14535"/>
                  </a:cubicBezTo>
                  <a:cubicBezTo>
                    <a:pt x="3967" y="13863"/>
                    <a:pt x="4254" y="13176"/>
                    <a:pt x="4528" y="12482"/>
                  </a:cubicBezTo>
                  <a:cubicBezTo>
                    <a:pt x="4591" y="12307"/>
                    <a:pt x="4654" y="12132"/>
                    <a:pt x="4724" y="11956"/>
                  </a:cubicBezTo>
                  <a:cubicBezTo>
                    <a:pt x="4787" y="11781"/>
                    <a:pt x="4850" y="11606"/>
                    <a:pt x="4906" y="11431"/>
                  </a:cubicBezTo>
                  <a:cubicBezTo>
                    <a:pt x="4969" y="11248"/>
                    <a:pt x="5032" y="11073"/>
                    <a:pt x="5088" y="10898"/>
                  </a:cubicBezTo>
                  <a:lnTo>
                    <a:pt x="5173" y="10632"/>
                  </a:lnTo>
                  <a:lnTo>
                    <a:pt x="5264" y="10344"/>
                  </a:lnTo>
                  <a:cubicBezTo>
                    <a:pt x="5313" y="10155"/>
                    <a:pt x="5362" y="9973"/>
                    <a:pt x="5411" y="9784"/>
                  </a:cubicBezTo>
                  <a:lnTo>
                    <a:pt x="5446" y="9643"/>
                  </a:lnTo>
                  <a:lnTo>
                    <a:pt x="5481" y="9510"/>
                  </a:lnTo>
                  <a:lnTo>
                    <a:pt x="5544" y="9244"/>
                  </a:lnTo>
                  <a:cubicBezTo>
                    <a:pt x="5593" y="9062"/>
                    <a:pt x="5635" y="8887"/>
                    <a:pt x="5677" y="8711"/>
                  </a:cubicBezTo>
                  <a:lnTo>
                    <a:pt x="5803" y="8172"/>
                  </a:lnTo>
                  <a:cubicBezTo>
                    <a:pt x="5887" y="7821"/>
                    <a:pt x="5971" y="7464"/>
                    <a:pt x="6049" y="7106"/>
                  </a:cubicBezTo>
                  <a:cubicBezTo>
                    <a:pt x="6133" y="6749"/>
                    <a:pt x="6203" y="6399"/>
                    <a:pt x="6280" y="6041"/>
                  </a:cubicBezTo>
                  <a:cubicBezTo>
                    <a:pt x="6434" y="5326"/>
                    <a:pt x="6581" y="4611"/>
                    <a:pt x="6728" y="3904"/>
                  </a:cubicBezTo>
                  <a:lnTo>
                    <a:pt x="6939" y="2831"/>
                  </a:lnTo>
                  <a:lnTo>
                    <a:pt x="7037" y="2292"/>
                  </a:lnTo>
                  <a:lnTo>
                    <a:pt x="7135" y="1752"/>
                  </a:lnTo>
                  <a:cubicBezTo>
                    <a:pt x="7282" y="974"/>
                    <a:pt x="6763" y="224"/>
                    <a:pt x="5985" y="77"/>
                  </a:cubicBezTo>
                  <a:cubicBezTo>
                    <a:pt x="5716" y="29"/>
                    <a:pt x="5500" y="1"/>
                    <a:pt x="5320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>
              <a:extLst>
                <a:ext uri="{FF2B5EF4-FFF2-40B4-BE49-F238E27FC236}">
                  <a16:creationId xmlns:a16="http://schemas.microsoft.com/office/drawing/2014/main" id="{91BDC601-8FED-5B7E-9C9F-21C05B76771F}"/>
                </a:ext>
              </a:extLst>
            </p:cNvPr>
            <p:cNvSpPr/>
            <p:nvPr/>
          </p:nvSpPr>
          <p:spPr>
            <a:xfrm>
              <a:off x="2674800" y="4789475"/>
              <a:ext cx="20775" cy="62975"/>
            </a:xfrm>
            <a:custGeom>
              <a:avLst/>
              <a:gdLst/>
              <a:ahLst/>
              <a:cxnLst/>
              <a:rect l="l" t="t" r="r" b="b"/>
              <a:pathLst>
                <a:path w="831" h="2519" extrusionOk="0">
                  <a:moveTo>
                    <a:pt x="487" y="0"/>
                  </a:moveTo>
                  <a:cubicBezTo>
                    <a:pt x="358" y="0"/>
                    <a:pt x="231" y="38"/>
                    <a:pt x="231" y="38"/>
                  </a:cubicBezTo>
                  <a:cubicBezTo>
                    <a:pt x="231" y="38"/>
                    <a:pt x="14" y="662"/>
                    <a:pt x="133" y="1096"/>
                  </a:cubicBezTo>
                  <a:cubicBezTo>
                    <a:pt x="245" y="1538"/>
                    <a:pt x="0" y="2519"/>
                    <a:pt x="329" y="2519"/>
                  </a:cubicBezTo>
                  <a:cubicBezTo>
                    <a:pt x="603" y="2519"/>
                    <a:pt x="526" y="886"/>
                    <a:pt x="715" y="374"/>
                  </a:cubicBezTo>
                  <a:cubicBezTo>
                    <a:pt x="831" y="67"/>
                    <a:pt x="657" y="0"/>
                    <a:pt x="487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>
              <a:extLst>
                <a:ext uri="{FF2B5EF4-FFF2-40B4-BE49-F238E27FC236}">
                  <a16:creationId xmlns:a16="http://schemas.microsoft.com/office/drawing/2014/main" id="{76B873A1-2591-38C1-529E-2B7C4CA3B4F3}"/>
                </a:ext>
              </a:extLst>
            </p:cNvPr>
            <p:cNvSpPr/>
            <p:nvPr/>
          </p:nvSpPr>
          <p:spPr>
            <a:xfrm>
              <a:off x="2656575" y="4790775"/>
              <a:ext cx="27350" cy="64450"/>
            </a:xfrm>
            <a:custGeom>
              <a:avLst/>
              <a:gdLst/>
              <a:ahLst/>
              <a:cxnLst/>
              <a:rect l="l" t="t" r="r" b="b"/>
              <a:pathLst>
                <a:path w="1094" h="2578" extrusionOk="0">
                  <a:moveTo>
                    <a:pt x="820" y="0"/>
                  </a:moveTo>
                  <a:cubicBezTo>
                    <a:pt x="820" y="0"/>
                    <a:pt x="575" y="792"/>
                    <a:pt x="526" y="1248"/>
                  </a:cubicBezTo>
                  <a:cubicBezTo>
                    <a:pt x="484" y="1696"/>
                    <a:pt x="0" y="2411"/>
                    <a:pt x="126" y="2551"/>
                  </a:cubicBezTo>
                  <a:cubicBezTo>
                    <a:pt x="141" y="2569"/>
                    <a:pt x="163" y="2577"/>
                    <a:pt x="189" y="2577"/>
                  </a:cubicBezTo>
                  <a:cubicBezTo>
                    <a:pt x="370" y="2577"/>
                    <a:pt x="778" y="2180"/>
                    <a:pt x="925" y="1703"/>
                  </a:cubicBezTo>
                  <a:cubicBezTo>
                    <a:pt x="1093" y="1156"/>
                    <a:pt x="820" y="0"/>
                    <a:pt x="82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>
              <a:extLst>
                <a:ext uri="{FF2B5EF4-FFF2-40B4-BE49-F238E27FC236}">
                  <a16:creationId xmlns:a16="http://schemas.microsoft.com/office/drawing/2014/main" id="{5E74E33A-5332-B975-3B54-4C4647E484BC}"/>
                </a:ext>
              </a:extLst>
            </p:cNvPr>
            <p:cNvSpPr/>
            <p:nvPr/>
          </p:nvSpPr>
          <p:spPr>
            <a:xfrm>
              <a:off x="2666450" y="4723275"/>
              <a:ext cx="87550" cy="134950"/>
            </a:xfrm>
            <a:custGeom>
              <a:avLst/>
              <a:gdLst/>
              <a:ahLst/>
              <a:cxnLst/>
              <a:rect l="l" t="t" r="r" b="b"/>
              <a:pathLst>
                <a:path w="3502" h="5398" extrusionOk="0">
                  <a:moveTo>
                    <a:pt x="2672" y="0"/>
                  </a:moveTo>
                  <a:cubicBezTo>
                    <a:pt x="2382" y="0"/>
                    <a:pt x="2090" y="139"/>
                    <a:pt x="1918" y="429"/>
                  </a:cubicBezTo>
                  <a:cubicBezTo>
                    <a:pt x="1869" y="520"/>
                    <a:pt x="1834" y="569"/>
                    <a:pt x="1834" y="569"/>
                  </a:cubicBezTo>
                  <a:cubicBezTo>
                    <a:pt x="1834" y="569"/>
                    <a:pt x="635" y="1628"/>
                    <a:pt x="341" y="2938"/>
                  </a:cubicBezTo>
                  <a:cubicBezTo>
                    <a:pt x="159" y="3786"/>
                    <a:pt x="299" y="4557"/>
                    <a:pt x="82" y="5090"/>
                  </a:cubicBezTo>
                  <a:cubicBezTo>
                    <a:pt x="0" y="5287"/>
                    <a:pt x="56" y="5397"/>
                    <a:pt x="165" y="5397"/>
                  </a:cubicBezTo>
                  <a:cubicBezTo>
                    <a:pt x="347" y="5397"/>
                    <a:pt x="679" y="5089"/>
                    <a:pt x="776" y="4361"/>
                  </a:cubicBezTo>
                  <a:cubicBezTo>
                    <a:pt x="914" y="3270"/>
                    <a:pt x="1671" y="2460"/>
                    <a:pt x="1938" y="2460"/>
                  </a:cubicBezTo>
                  <a:cubicBezTo>
                    <a:pt x="1954" y="2460"/>
                    <a:pt x="1969" y="2463"/>
                    <a:pt x="1981" y="2469"/>
                  </a:cubicBezTo>
                  <a:cubicBezTo>
                    <a:pt x="2205" y="2574"/>
                    <a:pt x="1420" y="3618"/>
                    <a:pt x="1497" y="4102"/>
                  </a:cubicBezTo>
                  <a:cubicBezTo>
                    <a:pt x="1515" y="4214"/>
                    <a:pt x="1557" y="4261"/>
                    <a:pt x="1615" y="4261"/>
                  </a:cubicBezTo>
                  <a:cubicBezTo>
                    <a:pt x="1807" y="4261"/>
                    <a:pt x="2182" y="3752"/>
                    <a:pt x="2500" y="3429"/>
                  </a:cubicBezTo>
                  <a:cubicBezTo>
                    <a:pt x="2934" y="2994"/>
                    <a:pt x="3264" y="1859"/>
                    <a:pt x="3390" y="1018"/>
                  </a:cubicBezTo>
                  <a:cubicBezTo>
                    <a:pt x="3397" y="948"/>
                    <a:pt x="3460" y="710"/>
                    <a:pt x="3502" y="604"/>
                  </a:cubicBezTo>
                  <a:cubicBezTo>
                    <a:pt x="3495" y="597"/>
                    <a:pt x="3495" y="590"/>
                    <a:pt x="3495" y="583"/>
                  </a:cubicBezTo>
                  <a:cubicBezTo>
                    <a:pt x="3365" y="201"/>
                    <a:pt x="3020" y="0"/>
                    <a:pt x="2672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>
              <a:extLst>
                <a:ext uri="{FF2B5EF4-FFF2-40B4-BE49-F238E27FC236}">
                  <a16:creationId xmlns:a16="http://schemas.microsoft.com/office/drawing/2014/main" id="{04A91089-E232-99EE-8DFB-AF109B6400AD}"/>
                </a:ext>
              </a:extLst>
            </p:cNvPr>
            <p:cNvSpPr/>
            <p:nvPr/>
          </p:nvSpPr>
          <p:spPr>
            <a:xfrm>
              <a:off x="2929550" y="4770450"/>
              <a:ext cx="131075" cy="214650"/>
            </a:xfrm>
            <a:custGeom>
              <a:avLst/>
              <a:gdLst/>
              <a:ahLst/>
              <a:cxnLst/>
              <a:rect l="l" t="t" r="r" b="b"/>
              <a:pathLst>
                <a:path w="5243" h="8586" extrusionOk="0">
                  <a:moveTo>
                    <a:pt x="5243" y="0"/>
                  </a:moveTo>
                  <a:lnTo>
                    <a:pt x="0" y="175"/>
                  </a:lnTo>
                  <a:cubicBezTo>
                    <a:pt x="98" y="3084"/>
                    <a:pt x="274" y="5922"/>
                    <a:pt x="533" y="8585"/>
                  </a:cubicBezTo>
                  <a:lnTo>
                    <a:pt x="5089" y="8585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rgbClr val="85B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>
              <a:extLst>
                <a:ext uri="{FF2B5EF4-FFF2-40B4-BE49-F238E27FC236}">
                  <a16:creationId xmlns:a16="http://schemas.microsoft.com/office/drawing/2014/main" id="{2E9B4AEE-529F-9269-502B-9EDA81F46CDF}"/>
                </a:ext>
              </a:extLst>
            </p:cNvPr>
            <p:cNvSpPr/>
            <p:nvPr/>
          </p:nvSpPr>
          <p:spPr>
            <a:xfrm>
              <a:off x="2800600" y="4771150"/>
              <a:ext cx="202025" cy="213950"/>
            </a:xfrm>
            <a:custGeom>
              <a:avLst/>
              <a:gdLst/>
              <a:ahLst/>
              <a:cxnLst/>
              <a:rect l="l" t="t" r="r" b="b"/>
              <a:pathLst>
                <a:path w="8081" h="8558" extrusionOk="0">
                  <a:moveTo>
                    <a:pt x="7667" y="0"/>
                  </a:moveTo>
                  <a:lnTo>
                    <a:pt x="540" y="140"/>
                  </a:lnTo>
                  <a:lnTo>
                    <a:pt x="0" y="8557"/>
                  </a:lnTo>
                  <a:lnTo>
                    <a:pt x="4401" y="8557"/>
                  </a:lnTo>
                  <a:lnTo>
                    <a:pt x="5025" y="4668"/>
                  </a:lnTo>
                  <a:cubicBezTo>
                    <a:pt x="8081" y="2026"/>
                    <a:pt x="7667" y="0"/>
                    <a:pt x="7667" y="0"/>
                  </a:cubicBezTo>
                  <a:close/>
                </a:path>
              </a:pathLst>
            </a:custGeom>
            <a:solidFill>
              <a:srgbClr val="85B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>
              <a:extLst>
                <a:ext uri="{FF2B5EF4-FFF2-40B4-BE49-F238E27FC236}">
                  <a16:creationId xmlns:a16="http://schemas.microsoft.com/office/drawing/2014/main" id="{2EC29DA4-D0A0-CE93-2A49-AFAB1B47164B}"/>
                </a:ext>
              </a:extLst>
            </p:cNvPr>
            <p:cNvSpPr/>
            <p:nvPr/>
          </p:nvSpPr>
          <p:spPr>
            <a:xfrm>
              <a:off x="2799900" y="4282000"/>
              <a:ext cx="275100" cy="560075"/>
            </a:xfrm>
            <a:custGeom>
              <a:avLst/>
              <a:gdLst/>
              <a:ahLst/>
              <a:cxnLst/>
              <a:rect l="l" t="t" r="r" b="b"/>
              <a:pathLst>
                <a:path w="11004" h="22403" extrusionOk="0">
                  <a:moveTo>
                    <a:pt x="5211" y="1"/>
                  </a:moveTo>
                  <a:cubicBezTo>
                    <a:pt x="4575" y="1"/>
                    <a:pt x="4142" y="40"/>
                    <a:pt x="4142" y="40"/>
                  </a:cubicBezTo>
                  <a:cubicBezTo>
                    <a:pt x="4142" y="40"/>
                    <a:pt x="3813" y="111"/>
                    <a:pt x="3357" y="230"/>
                  </a:cubicBezTo>
                  <a:cubicBezTo>
                    <a:pt x="2775" y="384"/>
                    <a:pt x="1983" y="615"/>
                    <a:pt x="1409" y="867"/>
                  </a:cubicBezTo>
                  <a:cubicBezTo>
                    <a:pt x="1185" y="959"/>
                    <a:pt x="995" y="1064"/>
                    <a:pt x="862" y="1162"/>
                  </a:cubicBezTo>
                  <a:cubicBezTo>
                    <a:pt x="848" y="1169"/>
                    <a:pt x="841" y="1176"/>
                    <a:pt x="834" y="1183"/>
                  </a:cubicBezTo>
                  <a:cubicBezTo>
                    <a:pt x="708" y="1288"/>
                    <a:pt x="645" y="1470"/>
                    <a:pt x="617" y="1687"/>
                  </a:cubicBezTo>
                  <a:cubicBezTo>
                    <a:pt x="582" y="2031"/>
                    <a:pt x="645" y="2472"/>
                    <a:pt x="736" y="2942"/>
                  </a:cubicBezTo>
                  <a:cubicBezTo>
                    <a:pt x="771" y="3110"/>
                    <a:pt x="806" y="3285"/>
                    <a:pt x="841" y="3454"/>
                  </a:cubicBezTo>
                  <a:cubicBezTo>
                    <a:pt x="988" y="4133"/>
                    <a:pt x="1142" y="4792"/>
                    <a:pt x="1093" y="5157"/>
                  </a:cubicBezTo>
                  <a:cubicBezTo>
                    <a:pt x="1086" y="5178"/>
                    <a:pt x="1086" y="5199"/>
                    <a:pt x="1079" y="5220"/>
                  </a:cubicBezTo>
                  <a:cubicBezTo>
                    <a:pt x="995" y="5598"/>
                    <a:pt x="841" y="5998"/>
                    <a:pt x="778" y="6516"/>
                  </a:cubicBezTo>
                  <a:cubicBezTo>
                    <a:pt x="757" y="6677"/>
                    <a:pt x="743" y="6846"/>
                    <a:pt x="743" y="7028"/>
                  </a:cubicBezTo>
                  <a:cubicBezTo>
                    <a:pt x="743" y="7547"/>
                    <a:pt x="834" y="8177"/>
                    <a:pt x="1121" y="8976"/>
                  </a:cubicBezTo>
                  <a:cubicBezTo>
                    <a:pt x="1619" y="10371"/>
                    <a:pt x="1149" y="13602"/>
                    <a:pt x="624" y="17169"/>
                  </a:cubicBezTo>
                  <a:cubicBezTo>
                    <a:pt x="603" y="17344"/>
                    <a:pt x="575" y="17527"/>
                    <a:pt x="547" y="17702"/>
                  </a:cubicBezTo>
                  <a:cubicBezTo>
                    <a:pt x="484" y="18122"/>
                    <a:pt x="421" y="18550"/>
                    <a:pt x="365" y="18977"/>
                  </a:cubicBezTo>
                  <a:cubicBezTo>
                    <a:pt x="343" y="19111"/>
                    <a:pt x="322" y="19244"/>
                    <a:pt x="301" y="19377"/>
                  </a:cubicBezTo>
                  <a:cubicBezTo>
                    <a:pt x="196" y="20162"/>
                    <a:pt x="91" y="20940"/>
                    <a:pt x="0" y="21711"/>
                  </a:cubicBezTo>
                  <a:cubicBezTo>
                    <a:pt x="1863" y="22156"/>
                    <a:pt x="3741" y="22403"/>
                    <a:pt x="5634" y="22403"/>
                  </a:cubicBezTo>
                  <a:cubicBezTo>
                    <a:pt x="7410" y="22403"/>
                    <a:pt x="9199" y="22185"/>
                    <a:pt x="11003" y="21711"/>
                  </a:cubicBezTo>
                  <a:cubicBezTo>
                    <a:pt x="10982" y="21556"/>
                    <a:pt x="10961" y="21409"/>
                    <a:pt x="10940" y="21248"/>
                  </a:cubicBezTo>
                  <a:cubicBezTo>
                    <a:pt x="10919" y="21080"/>
                    <a:pt x="10891" y="20919"/>
                    <a:pt x="10870" y="20743"/>
                  </a:cubicBezTo>
                  <a:cubicBezTo>
                    <a:pt x="10597" y="18676"/>
                    <a:pt x="10303" y="16216"/>
                    <a:pt x="10057" y="14113"/>
                  </a:cubicBezTo>
                  <a:cubicBezTo>
                    <a:pt x="10036" y="13945"/>
                    <a:pt x="10015" y="13777"/>
                    <a:pt x="9994" y="13609"/>
                  </a:cubicBezTo>
                  <a:cubicBezTo>
                    <a:pt x="9945" y="13174"/>
                    <a:pt x="9896" y="12754"/>
                    <a:pt x="9847" y="12354"/>
                  </a:cubicBezTo>
                  <a:cubicBezTo>
                    <a:pt x="9826" y="12193"/>
                    <a:pt x="9805" y="12025"/>
                    <a:pt x="9791" y="11871"/>
                  </a:cubicBezTo>
                  <a:cubicBezTo>
                    <a:pt x="9686" y="10995"/>
                    <a:pt x="9595" y="10294"/>
                    <a:pt x="9532" y="9880"/>
                  </a:cubicBezTo>
                  <a:cubicBezTo>
                    <a:pt x="9441" y="9222"/>
                    <a:pt x="9560" y="8822"/>
                    <a:pt x="9721" y="8465"/>
                  </a:cubicBezTo>
                  <a:cubicBezTo>
                    <a:pt x="9728" y="8444"/>
                    <a:pt x="9735" y="8423"/>
                    <a:pt x="9749" y="8409"/>
                  </a:cubicBezTo>
                  <a:cubicBezTo>
                    <a:pt x="9749" y="8402"/>
                    <a:pt x="9749" y="8402"/>
                    <a:pt x="9749" y="8402"/>
                  </a:cubicBezTo>
                  <a:cubicBezTo>
                    <a:pt x="9931" y="8002"/>
                    <a:pt x="10141" y="7638"/>
                    <a:pt x="10127" y="7014"/>
                  </a:cubicBezTo>
                  <a:cubicBezTo>
                    <a:pt x="10127" y="6860"/>
                    <a:pt x="10106" y="6692"/>
                    <a:pt x="10071" y="6502"/>
                  </a:cubicBezTo>
                  <a:cubicBezTo>
                    <a:pt x="10015" y="6208"/>
                    <a:pt x="9917" y="5865"/>
                    <a:pt x="9763" y="5451"/>
                  </a:cubicBezTo>
                  <a:cubicBezTo>
                    <a:pt x="9721" y="5332"/>
                    <a:pt x="9679" y="5227"/>
                    <a:pt x="9644" y="5115"/>
                  </a:cubicBezTo>
                  <a:cubicBezTo>
                    <a:pt x="8964" y="2963"/>
                    <a:pt x="10085" y="2276"/>
                    <a:pt x="10029" y="1708"/>
                  </a:cubicBezTo>
                  <a:cubicBezTo>
                    <a:pt x="10022" y="1645"/>
                    <a:pt x="10001" y="1582"/>
                    <a:pt x="9959" y="1519"/>
                  </a:cubicBezTo>
                  <a:cubicBezTo>
                    <a:pt x="9917" y="1456"/>
                    <a:pt x="9868" y="1386"/>
                    <a:pt x="9819" y="1323"/>
                  </a:cubicBezTo>
                  <a:cubicBezTo>
                    <a:pt x="9707" y="1197"/>
                    <a:pt x="9581" y="1078"/>
                    <a:pt x="9441" y="966"/>
                  </a:cubicBezTo>
                  <a:cubicBezTo>
                    <a:pt x="8957" y="608"/>
                    <a:pt x="8319" y="377"/>
                    <a:pt x="7646" y="230"/>
                  </a:cubicBezTo>
                  <a:cubicBezTo>
                    <a:pt x="6791" y="46"/>
                    <a:pt x="5887" y="1"/>
                    <a:pt x="5211" y="1"/>
                  </a:cubicBezTo>
                  <a:close/>
                </a:path>
              </a:pathLst>
            </a:custGeom>
            <a:solidFill>
              <a:srgbClr val="2E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>
              <a:extLst>
                <a:ext uri="{FF2B5EF4-FFF2-40B4-BE49-F238E27FC236}">
                  <a16:creationId xmlns:a16="http://schemas.microsoft.com/office/drawing/2014/main" id="{183FBBA6-503F-9BF4-00A7-15324C3A83BE}"/>
                </a:ext>
              </a:extLst>
            </p:cNvPr>
            <p:cNvSpPr/>
            <p:nvPr/>
          </p:nvSpPr>
          <p:spPr>
            <a:xfrm>
              <a:off x="2815300" y="4311550"/>
              <a:ext cx="9675" cy="13350"/>
            </a:xfrm>
            <a:custGeom>
              <a:avLst/>
              <a:gdLst/>
              <a:ahLst/>
              <a:cxnLst/>
              <a:rect l="l" t="t" r="r" b="b"/>
              <a:pathLst>
                <a:path w="387" h="534" extrusionOk="0">
                  <a:moveTo>
                    <a:pt x="218" y="1"/>
                  </a:moveTo>
                  <a:cubicBezTo>
                    <a:pt x="92" y="106"/>
                    <a:pt x="29" y="288"/>
                    <a:pt x="1" y="505"/>
                  </a:cubicBezTo>
                  <a:cubicBezTo>
                    <a:pt x="36" y="519"/>
                    <a:pt x="78" y="533"/>
                    <a:pt x="113" y="533"/>
                  </a:cubicBezTo>
                  <a:cubicBezTo>
                    <a:pt x="267" y="533"/>
                    <a:pt x="386" y="407"/>
                    <a:pt x="386" y="253"/>
                  </a:cubicBezTo>
                  <a:cubicBezTo>
                    <a:pt x="386" y="141"/>
                    <a:pt x="316" y="43"/>
                    <a:pt x="21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>
              <a:extLst>
                <a:ext uri="{FF2B5EF4-FFF2-40B4-BE49-F238E27FC236}">
                  <a16:creationId xmlns:a16="http://schemas.microsoft.com/office/drawing/2014/main" id="{6EDFBF44-A160-8282-2AEF-D81D3B21766C}"/>
                </a:ext>
              </a:extLst>
            </p:cNvPr>
            <p:cNvSpPr/>
            <p:nvPr/>
          </p:nvSpPr>
          <p:spPr>
            <a:xfrm>
              <a:off x="2840375" y="4311025"/>
              <a:ext cx="13850" cy="13875"/>
            </a:xfrm>
            <a:custGeom>
              <a:avLst/>
              <a:gdLst/>
              <a:ahLst/>
              <a:cxnLst/>
              <a:rect l="l" t="t" r="r" b="b"/>
              <a:pathLst>
                <a:path w="554" h="555" extrusionOk="0">
                  <a:moveTo>
                    <a:pt x="280" y="1"/>
                  </a:moveTo>
                  <a:cubicBezTo>
                    <a:pt x="126" y="1"/>
                    <a:pt x="0" y="127"/>
                    <a:pt x="0" y="274"/>
                  </a:cubicBezTo>
                  <a:cubicBezTo>
                    <a:pt x="0" y="428"/>
                    <a:pt x="126" y="554"/>
                    <a:pt x="280" y="554"/>
                  </a:cubicBezTo>
                  <a:cubicBezTo>
                    <a:pt x="428" y="554"/>
                    <a:pt x="554" y="428"/>
                    <a:pt x="554" y="274"/>
                  </a:cubicBezTo>
                  <a:cubicBezTo>
                    <a:pt x="554" y="127"/>
                    <a:pt x="428" y="1"/>
                    <a:pt x="28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>
              <a:extLst>
                <a:ext uri="{FF2B5EF4-FFF2-40B4-BE49-F238E27FC236}">
                  <a16:creationId xmlns:a16="http://schemas.microsoft.com/office/drawing/2014/main" id="{2ADD9A6A-1A1E-2A30-8AD1-F7A233034E43}"/>
                </a:ext>
              </a:extLst>
            </p:cNvPr>
            <p:cNvSpPr/>
            <p:nvPr/>
          </p:nvSpPr>
          <p:spPr>
            <a:xfrm>
              <a:off x="2869625" y="4311025"/>
              <a:ext cx="13700" cy="13875"/>
            </a:xfrm>
            <a:custGeom>
              <a:avLst/>
              <a:gdLst/>
              <a:ahLst/>
              <a:cxnLst/>
              <a:rect l="l" t="t" r="r" b="b"/>
              <a:pathLst>
                <a:path w="548" h="555" extrusionOk="0">
                  <a:moveTo>
                    <a:pt x="274" y="1"/>
                  </a:moveTo>
                  <a:cubicBezTo>
                    <a:pt x="120" y="1"/>
                    <a:pt x="0" y="127"/>
                    <a:pt x="0" y="274"/>
                  </a:cubicBezTo>
                  <a:cubicBezTo>
                    <a:pt x="0" y="428"/>
                    <a:pt x="120" y="554"/>
                    <a:pt x="274" y="554"/>
                  </a:cubicBezTo>
                  <a:cubicBezTo>
                    <a:pt x="428" y="554"/>
                    <a:pt x="547" y="428"/>
                    <a:pt x="547" y="274"/>
                  </a:cubicBezTo>
                  <a:cubicBezTo>
                    <a:pt x="547" y="127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>
              <a:extLst>
                <a:ext uri="{FF2B5EF4-FFF2-40B4-BE49-F238E27FC236}">
                  <a16:creationId xmlns:a16="http://schemas.microsoft.com/office/drawing/2014/main" id="{BA12F15C-3B6A-150B-F83A-241B7C84839C}"/>
                </a:ext>
              </a:extLst>
            </p:cNvPr>
            <p:cNvSpPr/>
            <p:nvPr/>
          </p:nvSpPr>
          <p:spPr>
            <a:xfrm>
              <a:off x="2898700" y="4311025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81" y="1"/>
                  </a:moveTo>
                  <a:cubicBezTo>
                    <a:pt x="127" y="1"/>
                    <a:pt x="1" y="127"/>
                    <a:pt x="1" y="274"/>
                  </a:cubicBezTo>
                  <a:cubicBezTo>
                    <a:pt x="1" y="428"/>
                    <a:pt x="127" y="554"/>
                    <a:pt x="281" y="554"/>
                  </a:cubicBezTo>
                  <a:cubicBezTo>
                    <a:pt x="428" y="554"/>
                    <a:pt x="555" y="428"/>
                    <a:pt x="555" y="274"/>
                  </a:cubicBezTo>
                  <a:cubicBezTo>
                    <a:pt x="555" y="127"/>
                    <a:pt x="428" y="1"/>
                    <a:pt x="28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>
              <a:extLst>
                <a:ext uri="{FF2B5EF4-FFF2-40B4-BE49-F238E27FC236}">
                  <a16:creationId xmlns:a16="http://schemas.microsoft.com/office/drawing/2014/main" id="{A8E08D35-7F6F-4E28-2149-2BD57135731B}"/>
                </a:ext>
              </a:extLst>
            </p:cNvPr>
            <p:cNvSpPr/>
            <p:nvPr/>
          </p:nvSpPr>
          <p:spPr>
            <a:xfrm>
              <a:off x="2927975" y="4311025"/>
              <a:ext cx="13850" cy="13875"/>
            </a:xfrm>
            <a:custGeom>
              <a:avLst/>
              <a:gdLst/>
              <a:ahLst/>
              <a:cxnLst/>
              <a:rect l="l" t="t" r="r" b="b"/>
              <a:pathLst>
                <a:path w="554" h="555" extrusionOk="0">
                  <a:moveTo>
                    <a:pt x="274" y="1"/>
                  </a:moveTo>
                  <a:cubicBezTo>
                    <a:pt x="126" y="1"/>
                    <a:pt x="0" y="127"/>
                    <a:pt x="0" y="274"/>
                  </a:cubicBezTo>
                  <a:cubicBezTo>
                    <a:pt x="0" y="428"/>
                    <a:pt x="126" y="554"/>
                    <a:pt x="274" y="554"/>
                  </a:cubicBezTo>
                  <a:cubicBezTo>
                    <a:pt x="428" y="554"/>
                    <a:pt x="554" y="428"/>
                    <a:pt x="554" y="274"/>
                  </a:cubicBezTo>
                  <a:cubicBezTo>
                    <a:pt x="554" y="127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>
              <a:extLst>
                <a:ext uri="{FF2B5EF4-FFF2-40B4-BE49-F238E27FC236}">
                  <a16:creationId xmlns:a16="http://schemas.microsoft.com/office/drawing/2014/main" id="{43D0E3A6-D625-97D5-0AB7-03D556E17F15}"/>
                </a:ext>
              </a:extLst>
            </p:cNvPr>
            <p:cNvSpPr/>
            <p:nvPr/>
          </p:nvSpPr>
          <p:spPr>
            <a:xfrm>
              <a:off x="2957225" y="4311025"/>
              <a:ext cx="13700" cy="13875"/>
            </a:xfrm>
            <a:custGeom>
              <a:avLst/>
              <a:gdLst/>
              <a:ahLst/>
              <a:cxnLst/>
              <a:rect l="l" t="t" r="r" b="b"/>
              <a:pathLst>
                <a:path w="548" h="555" extrusionOk="0">
                  <a:moveTo>
                    <a:pt x="274" y="1"/>
                  </a:moveTo>
                  <a:cubicBezTo>
                    <a:pt x="120" y="1"/>
                    <a:pt x="1" y="127"/>
                    <a:pt x="1" y="274"/>
                  </a:cubicBezTo>
                  <a:cubicBezTo>
                    <a:pt x="1" y="428"/>
                    <a:pt x="120" y="554"/>
                    <a:pt x="274" y="554"/>
                  </a:cubicBezTo>
                  <a:cubicBezTo>
                    <a:pt x="428" y="554"/>
                    <a:pt x="547" y="428"/>
                    <a:pt x="547" y="274"/>
                  </a:cubicBezTo>
                  <a:cubicBezTo>
                    <a:pt x="547" y="127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>
              <a:extLst>
                <a:ext uri="{FF2B5EF4-FFF2-40B4-BE49-F238E27FC236}">
                  <a16:creationId xmlns:a16="http://schemas.microsoft.com/office/drawing/2014/main" id="{599A47A9-821E-7012-89DB-6A26C6CDC227}"/>
                </a:ext>
              </a:extLst>
            </p:cNvPr>
            <p:cNvSpPr/>
            <p:nvPr/>
          </p:nvSpPr>
          <p:spPr>
            <a:xfrm>
              <a:off x="2986325" y="4311025"/>
              <a:ext cx="13850" cy="13875"/>
            </a:xfrm>
            <a:custGeom>
              <a:avLst/>
              <a:gdLst/>
              <a:ahLst/>
              <a:cxnLst/>
              <a:rect l="l" t="t" r="r" b="b"/>
              <a:pathLst>
                <a:path w="554" h="555" extrusionOk="0">
                  <a:moveTo>
                    <a:pt x="273" y="1"/>
                  </a:moveTo>
                  <a:cubicBezTo>
                    <a:pt x="126" y="1"/>
                    <a:pt x="0" y="127"/>
                    <a:pt x="0" y="274"/>
                  </a:cubicBezTo>
                  <a:cubicBezTo>
                    <a:pt x="0" y="428"/>
                    <a:pt x="126" y="554"/>
                    <a:pt x="273" y="554"/>
                  </a:cubicBezTo>
                  <a:cubicBezTo>
                    <a:pt x="428" y="554"/>
                    <a:pt x="554" y="428"/>
                    <a:pt x="554" y="274"/>
                  </a:cubicBezTo>
                  <a:cubicBezTo>
                    <a:pt x="554" y="127"/>
                    <a:pt x="428" y="1"/>
                    <a:pt x="27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>
              <a:extLst>
                <a:ext uri="{FF2B5EF4-FFF2-40B4-BE49-F238E27FC236}">
                  <a16:creationId xmlns:a16="http://schemas.microsoft.com/office/drawing/2014/main" id="{690E9225-F4FB-760F-5A83-6FB8EA9C752A}"/>
                </a:ext>
              </a:extLst>
            </p:cNvPr>
            <p:cNvSpPr/>
            <p:nvPr/>
          </p:nvSpPr>
          <p:spPr>
            <a:xfrm>
              <a:off x="3015575" y="4311025"/>
              <a:ext cx="13700" cy="13875"/>
            </a:xfrm>
            <a:custGeom>
              <a:avLst/>
              <a:gdLst/>
              <a:ahLst/>
              <a:cxnLst/>
              <a:rect l="l" t="t" r="r" b="b"/>
              <a:pathLst>
                <a:path w="548" h="555" extrusionOk="0">
                  <a:moveTo>
                    <a:pt x="274" y="1"/>
                  </a:moveTo>
                  <a:cubicBezTo>
                    <a:pt x="120" y="1"/>
                    <a:pt x="1" y="127"/>
                    <a:pt x="1" y="274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47" y="428"/>
                    <a:pt x="547" y="274"/>
                  </a:cubicBezTo>
                  <a:cubicBezTo>
                    <a:pt x="547" y="127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2">
              <a:extLst>
                <a:ext uri="{FF2B5EF4-FFF2-40B4-BE49-F238E27FC236}">
                  <a16:creationId xmlns:a16="http://schemas.microsoft.com/office/drawing/2014/main" id="{0AD54748-F95C-74FB-D724-7C6717FB6534}"/>
                </a:ext>
              </a:extLst>
            </p:cNvPr>
            <p:cNvSpPr/>
            <p:nvPr/>
          </p:nvSpPr>
          <p:spPr>
            <a:xfrm>
              <a:off x="3044825" y="4315075"/>
              <a:ext cx="5825" cy="9650"/>
            </a:xfrm>
            <a:custGeom>
              <a:avLst/>
              <a:gdLst/>
              <a:ahLst/>
              <a:cxnLst/>
              <a:rect l="l" t="t" r="r" b="b"/>
              <a:pathLst>
                <a:path w="233" h="386" extrusionOk="0">
                  <a:moveTo>
                    <a:pt x="22" y="0"/>
                  </a:moveTo>
                  <a:cubicBezTo>
                    <a:pt x="8" y="35"/>
                    <a:pt x="1" y="77"/>
                    <a:pt x="1" y="112"/>
                  </a:cubicBezTo>
                  <a:cubicBezTo>
                    <a:pt x="1" y="252"/>
                    <a:pt x="99" y="364"/>
                    <a:pt x="232" y="385"/>
                  </a:cubicBezTo>
                  <a:cubicBezTo>
                    <a:pt x="225" y="322"/>
                    <a:pt x="204" y="259"/>
                    <a:pt x="162" y="196"/>
                  </a:cubicBezTo>
                  <a:cubicBezTo>
                    <a:pt x="120" y="133"/>
                    <a:pt x="71" y="63"/>
                    <a:pt x="2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2">
              <a:extLst>
                <a:ext uri="{FF2B5EF4-FFF2-40B4-BE49-F238E27FC236}">
                  <a16:creationId xmlns:a16="http://schemas.microsoft.com/office/drawing/2014/main" id="{E2F25C6D-480B-51D3-A50A-7597F59108FA}"/>
                </a:ext>
              </a:extLst>
            </p:cNvPr>
            <p:cNvSpPr/>
            <p:nvPr/>
          </p:nvSpPr>
          <p:spPr>
            <a:xfrm>
              <a:off x="2818275" y="4355525"/>
              <a:ext cx="6175" cy="12825"/>
            </a:xfrm>
            <a:custGeom>
              <a:avLst/>
              <a:gdLst/>
              <a:ahLst/>
              <a:cxnLst/>
              <a:rect l="l" t="t" r="r" b="b"/>
              <a:pathLst>
                <a:path w="247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169"/>
                    <a:pt x="71" y="344"/>
                    <a:pt x="106" y="513"/>
                  </a:cubicBezTo>
                  <a:cubicBezTo>
                    <a:pt x="190" y="464"/>
                    <a:pt x="246" y="379"/>
                    <a:pt x="246" y="274"/>
                  </a:cubicBezTo>
                  <a:cubicBezTo>
                    <a:pt x="246" y="127"/>
                    <a:pt x="141" y="15"/>
                    <a:pt x="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2">
              <a:extLst>
                <a:ext uri="{FF2B5EF4-FFF2-40B4-BE49-F238E27FC236}">
                  <a16:creationId xmlns:a16="http://schemas.microsoft.com/office/drawing/2014/main" id="{29493DF1-BA8E-89E2-9FC0-861043E60E91}"/>
                </a:ext>
              </a:extLst>
            </p:cNvPr>
            <p:cNvSpPr/>
            <p:nvPr/>
          </p:nvSpPr>
          <p:spPr>
            <a:xfrm>
              <a:off x="2839850" y="4355525"/>
              <a:ext cx="13850" cy="13700"/>
            </a:xfrm>
            <a:custGeom>
              <a:avLst/>
              <a:gdLst/>
              <a:ahLst/>
              <a:cxnLst/>
              <a:rect l="l" t="t" r="r" b="b"/>
              <a:pathLst>
                <a:path w="554" h="548" extrusionOk="0">
                  <a:moveTo>
                    <a:pt x="280" y="1"/>
                  </a:moveTo>
                  <a:cubicBezTo>
                    <a:pt x="126" y="1"/>
                    <a:pt x="0" y="120"/>
                    <a:pt x="0" y="274"/>
                  </a:cubicBezTo>
                  <a:cubicBezTo>
                    <a:pt x="0" y="428"/>
                    <a:pt x="126" y="548"/>
                    <a:pt x="280" y="548"/>
                  </a:cubicBezTo>
                  <a:cubicBezTo>
                    <a:pt x="428" y="548"/>
                    <a:pt x="554" y="421"/>
                    <a:pt x="554" y="274"/>
                  </a:cubicBezTo>
                  <a:cubicBezTo>
                    <a:pt x="554" y="120"/>
                    <a:pt x="428" y="1"/>
                    <a:pt x="28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2">
              <a:extLst>
                <a:ext uri="{FF2B5EF4-FFF2-40B4-BE49-F238E27FC236}">
                  <a16:creationId xmlns:a16="http://schemas.microsoft.com/office/drawing/2014/main" id="{1D81CB86-80B0-4269-B91B-3DDCB7B43D34}"/>
                </a:ext>
              </a:extLst>
            </p:cNvPr>
            <p:cNvSpPr/>
            <p:nvPr/>
          </p:nvSpPr>
          <p:spPr>
            <a:xfrm>
              <a:off x="2869100" y="435552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28"/>
                    <a:pt x="120" y="548"/>
                    <a:pt x="274" y="548"/>
                  </a:cubicBezTo>
                  <a:cubicBezTo>
                    <a:pt x="428" y="548"/>
                    <a:pt x="547" y="421"/>
                    <a:pt x="547" y="274"/>
                  </a:cubicBezTo>
                  <a:cubicBezTo>
                    <a:pt x="547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2">
              <a:extLst>
                <a:ext uri="{FF2B5EF4-FFF2-40B4-BE49-F238E27FC236}">
                  <a16:creationId xmlns:a16="http://schemas.microsoft.com/office/drawing/2014/main" id="{81C777DC-6CF5-2CBE-8577-82C17382FC42}"/>
                </a:ext>
              </a:extLst>
            </p:cNvPr>
            <p:cNvSpPr/>
            <p:nvPr/>
          </p:nvSpPr>
          <p:spPr>
            <a:xfrm>
              <a:off x="2898175" y="4355525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81" y="1"/>
                  </a:moveTo>
                  <a:cubicBezTo>
                    <a:pt x="127" y="1"/>
                    <a:pt x="1" y="120"/>
                    <a:pt x="1" y="274"/>
                  </a:cubicBezTo>
                  <a:cubicBezTo>
                    <a:pt x="1" y="428"/>
                    <a:pt x="127" y="548"/>
                    <a:pt x="281" y="548"/>
                  </a:cubicBezTo>
                  <a:cubicBezTo>
                    <a:pt x="435" y="548"/>
                    <a:pt x="555" y="421"/>
                    <a:pt x="555" y="274"/>
                  </a:cubicBezTo>
                  <a:cubicBezTo>
                    <a:pt x="555" y="120"/>
                    <a:pt x="428" y="1"/>
                    <a:pt x="28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>
              <a:extLst>
                <a:ext uri="{FF2B5EF4-FFF2-40B4-BE49-F238E27FC236}">
                  <a16:creationId xmlns:a16="http://schemas.microsoft.com/office/drawing/2014/main" id="{E8E756DF-736D-88F7-99A9-FCE90AE50B4B}"/>
                </a:ext>
              </a:extLst>
            </p:cNvPr>
            <p:cNvSpPr/>
            <p:nvPr/>
          </p:nvSpPr>
          <p:spPr>
            <a:xfrm>
              <a:off x="2927450" y="4355525"/>
              <a:ext cx="13850" cy="13700"/>
            </a:xfrm>
            <a:custGeom>
              <a:avLst/>
              <a:gdLst/>
              <a:ahLst/>
              <a:cxnLst/>
              <a:rect l="l" t="t" r="r" b="b"/>
              <a:pathLst>
                <a:path w="554" h="548" extrusionOk="0">
                  <a:moveTo>
                    <a:pt x="274" y="1"/>
                  </a:moveTo>
                  <a:cubicBezTo>
                    <a:pt x="126" y="1"/>
                    <a:pt x="0" y="120"/>
                    <a:pt x="0" y="274"/>
                  </a:cubicBezTo>
                  <a:cubicBezTo>
                    <a:pt x="0" y="428"/>
                    <a:pt x="126" y="548"/>
                    <a:pt x="274" y="548"/>
                  </a:cubicBezTo>
                  <a:cubicBezTo>
                    <a:pt x="428" y="548"/>
                    <a:pt x="554" y="421"/>
                    <a:pt x="554" y="274"/>
                  </a:cubicBezTo>
                  <a:cubicBezTo>
                    <a:pt x="554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2">
              <a:extLst>
                <a:ext uri="{FF2B5EF4-FFF2-40B4-BE49-F238E27FC236}">
                  <a16:creationId xmlns:a16="http://schemas.microsoft.com/office/drawing/2014/main" id="{2CDD1E8C-03AA-4072-41BE-06CC3D67591D}"/>
                </a:ext>
              </a:extLst>
            </p:cNvPr>
            <p:cNvSpPr/>
            <p:nvPr/>
          </p:nvSpPr>
          <p:spPr>
            <a:xfrm>
              <a:off x="2956700" y="435552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28"/>
                    <a:pt x="120" y="548"/>
                    <a:pt x="274" y="548"/>
                  </a:cubicBezTo>
                  <a:cubicBezTo>
                    <a:pt x="428" y="548"/>
                    <a:pt x="547" y="421"/>
                    <a:pt x="547" y="274"/>
                  </a:cubicBezTo>
                  <a:cubicBezTo>
                    <a:pt x="547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2">
              <a:extLst>
                <a:ext uri="{FF2B5EF4-FFF2-40B4-BE49-F238E27FC236}">
                  <a16:creationId xmlns:a16="http://schemas.microsoft.com/office/drawing/2014/main" id="{AB6B56C3-8D3E-4A1F-AE10-6E929C8E3995}"/>
                </a:ext>
              </a:extLst>
            </p:cNvPr>
            <p:cNvSpPr/>
            <p:nvPr/>
          </p:nvSpPr>
          <p:spPr>
            <a:xfrm>
              <a:off x="2985800" y="4355525"/>
              <a:ext cx="13850" cy="13700"/>
            </a:xfrm>
            <a:custGeom>
              <a:avLst/>
              <a:gdLst/>
              <a:ahLst/>
              <a:cxnLst/>
              <a:rect l="l" t="t" r="r" b="b"/>
              <a:pathLst>
                <a:path w="554" h="548" extrusionOk="0">
                  <a:moveTo>
                    <a:pt x="273" y="1"/>
                  </a:moveTo>
                  <a:cubicBezTo>
                    <a:pt x="126" y="1"/>
                    <a:pt x="0" y="120"/>
                    <a:pt x="0" y="274"/>
                  </a:cubicBezTo>
                  <a:cubicBezTo>
                    <a:pt x="0" y="428"/>
                    <a:pt x="126" y="548"/>
                    <a:pt x="273" y="548"/>
                  </a:cubicBezTo>
                  <a:cubicBezTo>
                    <a:pt x="428" y="548"/>
                    <a:pt x="554" y="421"/>
                    <a:pt x="554" y="274"/>
                  </a:cubicBezTo>
                  <a:cubicBezTo>
                    <a:pt x="554" y="120"/>
                    <a:pt x="428" y="1"/>
                    <a:pt x="27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2">
              <a:extLst>
                <a:ext uri="{FF2B5EF4-FFF2-40B4-BE49-F238E27FC236}">
                  <a16:creationId xmlns:a16="http://schemas.microsoft.com/office/drawing/2014/main" id="{5746FEFF-4093-5144-5F9E-8D25B2D50707}"/>
                </a:ext>
              </a:extLst>
            </p:cNvPr>
            <p:cNvSpPr/>
            <p:nvPr/>
          </p:nvSpPr>
          <p:spPr>
            <a:xfrm>
              <a:off x="3015050" y="435552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28"/>
                    <a:pt x="120" y="548"/>
                    <a:pt x="274" y="548"/>
                  </a:cubicBezTo>
                  <a:cubicBezTo>
                    <a:pt x="428" y="548"/>
                    <a:pt x="547" y="421"/>
                    <a:pt x="547" y="274"/>
                  </a:cubicBezTo>
                  <a:cubicBezTo>
                    <a:pt x="547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2">
              <a:extLst>
                <a:ext uri="{FF2B5EF4-FFF2-40B4-BE49-F238E27FC236}">
                  <a16:creationId xmlns:a16="http://schemas.microsoft.com/office/drawing/2014/main" id="{525B7862-2EB8-5B6B-1459-594566D4FF09}"/>
                </a:ext>
              </a:extLst>
            </p:cNvPr>
            <p:cNvSpPr/>
            <p:nvPr/>
          </p:nvSpPr>
          <p:spPr>
            <a:xfrm>
              <a:off x="2839300" y="4399875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74" y="0"/>
                  </a:moveTo>
                  <a:cubicBezTo>
                    <a:pt x="127" y="0"/>
                    <a:pt x="1" y="126"/>
                    <a:pt x="1" y="273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9" y="554"/>
                    <a:pt x="555" y="428"/>
                    <a:pt x="555" y="273"/>
                  </a:cubicBezTo>
                  <a:cubicBezTo>
                    <a:pt x="555" y="126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2">
              <a:extLst>
                <a:ext uri="{FF2B5EF4-FFF2-40B4-BE49-F238E27FC236}">
                  <a16:creationId xmlns:a16="http://schemas.microsoft.com/office/drawing/2014/main" id="{79894B19-2413-AD43-2296-944AF551417A}"/>
                </a:ext>
              </a:extLst>
            </p:cNvPr>
            <p:cNvSpPr/>
            <p:nvPr/>
          </p:nvSpPr>
          <p:spPr>
            <a:xfrm>
              <a:off x="2868575" y="4399875"/>
              <a:ext cx="13700" cy="13850"/>
            </a:xfrm>
            <a:custGeom>
              <a:avLst/>
              <a:gdLst/>
              <a:ahLst/>
              <a:cxnLst/>
              <a:rect l="l" t="t" r="r" b="b"/>
              <a:pathLst>
                <a:path w="548" h="554" extrusionOk="0">
                  <a:moveTo>
                    <a:pt x="274" y="0"/>
                  </a:moveTo>
                  <a:cubicBezTo>
                    <a:pt x="120" y="0"/>
                    <a:pt x="0" y="126"/>
                    <a:pt x="0" y="273"/>
                  </a:cubicBezTo>
                  <a:cubicBezTo>
                    <a:pt x="0" y="428"/>
                    <a:pt x="120" y="554"/>
                    <a:pt x="274" y="554"/>
                  </a:cubicBezTo>
                  <a:cubicBezTo>
                    <a:pt x="428" y="554"/>
                    <a:pt x="547" y="428"/>
                    <a:pt x="547" y="273"/>
                  </a:cubicBezTo>
                  <a:cubicBezTo>
                    <a:pt x="547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2">
              <a:extLst>
                <a:ext uri="{FF2B5EF4-FFF2-40B4-BE49-F238E27FC236}">
                  <a16:creationId xmlns:a16="http://schemas.microsoft.com/office/drawing/2014/main" id="{86254589-9F97-6F3F-90CF-048D9506670C}"/>
                </a:ext>
              </a:extLst>
            </p:cNvPr>
            <p:cNvSpPr/>
            <p:nvPr/>
          </p:nvSpPr>
          <p:spPr>
            <a:xfrm>
              <a:off x="2897650" y="4399875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81" y="0"/>
                  </a:moveTo>
                  <a:cubicBezTo>
                    <a:pt x="127" y="0"/>
                    <a:pt x="1" y="126"/>
                    <a:pt x="1" y="273"/>
                  </a:cubicBezTo>
                  <a:cubicBezTo>
                    <a:pt x="1" y="428"/>
                    <a:pt x="127" y="554"/>
                    <a:pt x="281" y="554"/>
                  </a:cubicBezTo>
                  <a:cubicBezTo>
                    <a:pt x="428" y="554"/>
                    <a:pt x="554" y="428"/>
                    <a:pt x="554" y="273"/>
                  </a:cubicBezTo>
                  <a:cubicBezTo>
                    <a:pt x="554" y="126"/>
                    <a:pt x="428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2">
              <a:extLst>
                <a:ext uri="{FF2B5EF4-FFF2-40B4-BE49-F238E27FC236}">
                  <a16:creationId xmlns:a16="http://schemas.microsoft.com/office/drawing/2014/main" id="{6EAEEA06-FC53-7BC9-4D1E-D20582D5A724}"/>
                </a:ext>
              </a:extLst>
            </p:cNvPr>
            <p:cNvSpPr/>
            <p:nvPr/>
          </p:nvSpPr>
          <p:spPr>
            <a:xfrm>
              <a:off x="2926925" y="439987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274" y="0"/>
                  </a:moveTo>
                  <a:cubicBezTo>
                    <a:pt x="126" y="0"/>
                    <a:pt x="0" y="126"/>
                    <a:pt x="0" y="273"/>
                  </a:cubicBezTo>
                  <a:cubicBezTo>
                    <a:pt x="0" y="428"/>
                    <a:pt x="126" y="554"/>
                    <a:pt x="274" y="554"/>
                  </a:cubicBezTo>
                  <a:cubicBezTo>
                    <a:pt x="428" y="554"/>
                    <a:pt x="554" y="428"/>
                    <a:pt x="554" y="273"/>
                  </a:cubicBezTo>
                  <a:cubicBezTo>
                    <a:pt x="554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2">
              <a:extLst>
                <a:ext uri="{FF2B5EF4-FFF2-40B4-BE49-F238E27FC236}">
                  <a16:creationId xmlns:a16="http://schemas.microsoft.com/office/drawing/2014/main" id="{C9D53179-7CEF-CB7A-A102-6180FE6F398A}"/>
                </a:ext>
              </a:extLst>
            </p:cNvPr>
            <p:cNvSpPr/>
            <p:nvPr/>
          </p:nvSpPr>
          <p:spPr>
            <a:xfrm>
              <a:off x="2956175" y="4399875"/>
              <a:ext cx="13700" cy="13850"/>
            </a:xfrm>
            <a:custGeom>
              <a:avLst/>
              <a:gdLst/>
              <a:ahLst/>
              <a:cxnLst/>
              <a:rect l="l" t="t" r="r" b="b"/>
              <a:pathLst>
                <a:path w="548" h="554" extrusionOk="0">
                  <a:moveTo>
                    <a:pt x="274" y="0"/>
                  </a:moveTo>
                  <a:cubicBezTo>
                    <a:pt x="120" y="0"/>
                    <a:pt x="1" y="126"/>
                    <a:pt x="1" y="273"/>
                  </a:cubicBezTo>
                  <a:cubicBezTo>
                    <a:pt x="1" y="428"/>
                    <a:pt x="120" y="554"/>
                    <a:pt x="274" y="554"/>
                  </a:cubicBezTo>
                  <a:cubicBezTo>
                    <a:pt x="428" y="554"/>
                    <a:pt x="547" y="428"/>
                    <a:pt x="547" y="273"/>
                  </a:cubicBezTo>
                  <a:cubicBezTo>
                    <a:pt x="547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2">
              <a:extLst>
                <a:ext uri="{FF2B5EF4-FFF2-40B4-BE49-F238E27FC236}">
                  <a16:creationId xmlns:a16="http://schemas.microsoft.com/office/drawing/2014/main" id="{C93BF01A-58A8-A524-0AD7-5F75D49EF299}"/>
                </a:ext>
              </a:extLst>
            </p:cNvPr>
            <p:cNvSpPr/>
            <p:nvPr/>
          </p:nvSpPr>
          <p:spPr>
            <a:xfrm>
              <a:off x="2985275" y="439987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273" y="0"/>
                  </a:moveTo>
                  <a:cubicBezTo>
                    <a:pt x="126" y="0"/>
                    <a:pt x="0" y="126"/>
                    <a:pt x="0" y="273"/>
                  </a:cubicBezTo>
                  <a:cubicBezTo>
                    <a:pt x="0" y="428"/>
                    <a:pt x="126" y="554"/>
                    <a:pt x="273" y="554"/>
                  </a:cubicBezTo>
                  <a:cubicBezTo>
                    <a:pt x="428" y="554"/>
                    <a:pt x="554" y="428"/>
                    <a:pt x="554" y="273"/>
                  </a:cubicBezTo>
                  <a:cubicBezTo>
                    <a:pt x="554" y="126"/>
                    <a:pt x="428" y="0"/>
                    <a:pt x="27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2">
              <a:extLst>
                <a:ext uri="{FF2B5EF4-FFF2-40B4-BE49-F238E27FC236}">
                  <a16:creationId xmlns:a16="http://schemas.microsoft.com/office/drawing/2014/main" id="{69CA6CF4-9D3C-3410-3703-0DFF7189AD21}"/>
                </a:ext>
              </a:extLst>
            </p:cNvPr>
            <p:cNvSpPr/>
            <p:nvPr/>
          </p:nvSpPr>
          <p:spPr>
            <a:xfrm>
              <a:off x="3014525" y="4399875"/>
              <a:ext cx="13700" cy="13850"/>
            </a:xfrm>
            <a:custGeom>
              <a:avLst/>
              <a:gdLst/>
              <a:ahLst/>
              <a:cxnLst/>
              <a:rect l="l" t="t" r="r" b="b"/>
              <a:pathLst>
                <a:path w="548" h="554" extrusionOk="0">
                  <a:moveTo>
                    <a:pt x="274" y="0"/>
                  </a:moveTo>
                  <a:cubicBezTo>
                    <a:pt x="120" y="0"/>
                    <a:pt x="0" y="126"/>
                    <a:pt x="0" y="273"/>
                  </a:cubicBezTo>
                  <a:cubicBezTo>
                    <a:pt x="0" y="428"/>
                    <a:pt x="120" y="554"/>
                    <a:pt x="274" y="554"/>
                  </a:cubicBezTo>
                  <a:cubicBezTo>
                    <a:pt x="428" y="554"/>
                    <a:pt x="547" y="428"/>
                    <a:pt x="547" y="273"/>
                  </a:cubicBezTo>
                  <a:cubicBezTo>
                    <a:pt x="547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2">
              <a:extLst>
                <a:ext uri="{FF2B5EF4-FFF2-40B4-BE49-F238E27FC236}">
                  <a16:creationId xmlns:a16="http://schemas.microsoft.com/office/drawing/2014/main" id="{A77698C3-4BFB-721B-A8E3-C957AA9723E8}"/>
                </a:ext>
              </a:extLst>
            </p:cNvPr>
            <p:cNvSpPr/>
            <p:nvPr/>
          </p:nvSpPr>
          <p:spPr>
            <a:xfrm>
              <a:off x="2818450" y="4444900"/>
              <a:ext cx="4950" cy="12975"/>
            </a:xfrm>
            <a:custGeom>
              <a:avLst/>
              <a:gdLst/>
              <a:ahLst/>
              <a:cxnLst/>
              <a:rect l="l" t="t" r="r" b="b"/>
              <a:pathLst>
                <a:path w="198" h="519" extrusionOk="0">
                  <a:moveTo>
                    <a:pt x="36" y="0"/>
                  </a:moveTo>
                  <a:cubicBezTo>
                    <a:pt x="15" y="161"/>
                    <a:pt x="1" y="330"/>
                    <a:pt x="1" y="519"/>
                  </a:cubicBezTo>
                  <a:cubicBezTo>
                    <a:pt x="113" y="484"/>
                    <a:pt x="197" y="379"/>
                    <a:pt x="197" y="253"/>
                  </a:cubicBezTo>
                  <a:cubicBezTo>
                    <a:pt x="197" y="140"/>
                    <a:pt x="134" y="42"/>
                    <a:pt x="36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2">
              <a:extLst>
                <a:ext uri="{FF2B5EF4-FFF2-40B4-BE49-F238E27FC236}">
                  <a16:creationId xmlns:a16="http://schemas.microsoft.com/office/drawing/2014/main" id="{8229E71C-B5BF-944A-3D85-9D4D1BB658FC}"/>
                </a:ext>
              </a:extLst>
            </p:cNvPr>
            <p:cNvSpPr/>
            <p:nvPr/>
          </p:nvSpPr>
          <p:spPr>
            <a:xfrm>
              <a:off x="2838775" y="4444375"/>
              <a:ext cx="13875" cy="13675"/>
            </a:xfrm>
            <a:custGeom>
              <a:avLst/>
              <a:gdLst/>
              <a:ahLst/>
              <a:cxnLst/>
              <a:rect l="l" t="t" r="r" b="b"/>
              <a:pathLst>
                <a:path w="555" h="547" extrusionOk="0">
                  <a:moveTo>
                    <a:pt x="274" y="0"/>
                  </a:moveTo>
                  <a:cubicBezTo>
                    <a:pt x="127" y="0"/>
                    <a:pt x="1" y="119"/>
                    <a:pt x="1" y="274"/>
                  </a:cubicBezTo>
                  <a:cubicBezTo>
                    <a:pt x="1" y="428"/>
                    <a:pt x="127" y="547"/>
                    <a:pt x="274" y="547"/>
                  </a:cubicBezTo>
                  <a:cubicBezTo>
                    <a:pt x="428" y="547"/>
                    <a:pt x="555" y="428"/>
                    <a:pt x="555" y="274"/>
                  </a:cubicBezTo>
                  <a:cubicBezTo>
                    <a:pt x="555" y="119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2">
              <a:extLst>
                <a:ext uri="{FF2B5EF4-FFF2-40B4-BE49-F238E27FC236}">
                  <a16:creationId xmlns:a16="http://schemas.microsoft.com/office/drawing/2014/main" id="{DACDD6B7-B090-FD4C-2180-3B5B98AE756B}"/>
                </a:ext>
              </a:extLst>
            </p:cNvPr>
            <p:cNvSpPr/>
            <p:nvPr/>
          </p:nvSpPr>
          <p:spPr>
            <a:xfrm>
              <a:off x="2868050" y="4444375"/>
              <a:ext cx="13700" cy="13675"/>
            </a:xfrm>
            <a:custGeom>
              <a:avLst/>
              <a:gdLst/>
              <a:ahLst/>
              <a:cxnLst/>
              <a:rect l="l" t="t" r="r" b="b"/>
              <a:pathLst>
                <a:path w="548" h="54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28"/>
                    <a:pt x="120" y="547"/>
                    <a:pt x="274" y="547"/>
                  </a:cubicBezTo>
                  <a:cubicBezTo>
                    <a:pt x="428" y="547"/>
                    <a:pt x="547" y="428"/>
                    <a:pt x="547" y="274"/>
                  </a:cubicBezTo>
                  <a:cubicBezTo>
                    <a:pt x="547" y="119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2">
              <a:extLst>
                <a:ext uri="{FF2B5EF4-FFF2-40B4-BE49-F238E27FC236}">
                  <a16:creationId xmlns:a16="http://schemas.microsoft.com/office/drawing/2014/main" id="{CEFBF25B-F486-99B4-E2C5-9B0B8BCD954D}"/>
                </a:ext>
              </a:extLst>
            </p:cNvPr>
            <p:cNvSpPr/>
            <p:nvPr/>
          </p:nvSpPr>
          <p:spPr>
            <a:xfrm>
              <a:off x="2897125" y="4444375"/>
              <a:ext cx="13875" cy="13675"/>
            </a:xfrm>
            <a:custGeom>
              <a:avLst/>
              <a:gdLst/>
              <a:ahLst/>
              <a:cxnLst/>
              <a:rect l="l" t="t" r="r" b="b"/>
              <a:pathLst>
                <a:path w="555" h="547" extrusionOk="0">
                  <a:moveTo>
                    <a:pt x="281" y="0"/>
                  </a:moveTo>
                  <a:cubicBezTo>
                    <a:pt x="127" y="0"/>
                    <a:pt x="1" y="119"/>
                    <a:pt x="1" y="274"/>
                  </a:cubicBezTo>
                  <a:cubicBezTo>
                    <a:pt x="1" y="428"/>
                    <a:pt x="127" y="547"/>
                    <a:pt x="281" y="547"/>
                  </a:cubicBezTo>
                  <a:cubicBezTo>
                    <a:pt x="428" y="547"/>
                    <a:pt x="554" y="428"/>
                    <a:pt x="554" y="274"/>
                  </a:cubicBezTo>
                  <a:cubicBezTo>
                    <a:pt x="554" y="119"/>
                    <a:pt x="428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2">
              <a:extLst>
                <a:ext uri="{FF2B5EF4-FFF2-40B4-BE49-F238E27FC236}">
                  <a16:creationId xmlns:a16="http://schemas.microsoft.com/office/drawing/2014/main" id="{4F3B58D2-0666-4B1E-20E8-FAFF1153F6A8}"/>
                </a:ext>
              </a:extLst>
            </p:cNvPr>
            <p:cNvSpPr/>
            <p:nvPr/>
          </p:nvSpPr>
          <p:spPr>
            <a:xfrm>
              <a:off x="2926400" y="4444375"/>
              <a:ext cx="13850" cy="13675"/>
            </a:xfrm>
            <a:custGeom>
              <a:avLst/>
              <a:gdLst/>
              <a:ahLst/>
              <a:cxnLst/>
              <a:rect l="l" t="t" r="r" b="b"/>
              <a:pathLst>
                <a:path w="554" h="54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28"/>
                    <a:pt x="126" y="547"/>
                    <a:pt x="274" y="547"/>
                  </a:cubicBezTo>
                  <a:cubicBezTo>
                    <a:pt x="428" y="547"/>
                    <a:pt x="554" y="428"/>
                    <a:pt x="554" y="274"/>
                  </a:cubicBezTo>
                  <a:cubicBezTo>
                    <a:pt x="554" y="119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2">
              <a:extLst>
                <a:ext uri="{FF2B5EF4-FFF2-40B4-BE49-F238E27FC236}">
                  <a16:creationId xmlns:a16="http://schemas.microsoft.com/office/drawing/2014/main" id="{03DCCCEB-7A73-30B8-A2AF-E62481678EA6}"/>
                </a:ext>
              </a:extLst>
            </p:cNvPr>
            <p:cNvSpPr/>
            <p:nvPr/>
          </p:nvSpPr>
          <p:spPr>
            <a:xfrm>
              <a:off x="2955650" y="4444375"/>
              <a:ext cx="13700" cy="13675"/>
            </a:xfrm>
            <a:custGeom>
              <a:avLst/>
              <a:gdLst/>
              <a:ahLst/>
              <a:cxnLst/>
              <a:rect l="l" t="t" r="r" b="b"/>
              <a:pathLst>
                <a:path w="548" h="547" extrusionOk="0">
                  <a:moveTo>
                    <a:pt x="274" y="0"/>
                  </a:moveTo>
                  <a:cubicBezTo>
                    <a:pt x="120" y="0"/>
                    <a:pt x="1" y="119"/>
                    <a:pt x="1" y="274"/>
                  </a:cubicBezTo>
                  <a:cubicBezTo>
                    <a:pt x="1" y="428"/>
                    <a:pt x="120" y="547"/>
                    <a:pt x="274" y="547"/>
                  </a:cubicBezTo>
                  <a:cubicBezTo>
                    <a:pt x="428" y="547"/>
                    <a:pt x="547" y="428"/>
                    <a:pt x="547" y="274"/>
                  </a:cubicBezTo>
                  <a:cubicBezTo>
                    <a:pt x="547" y="119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2">
              <a:extLst>
                <a:ext uri="{FF2B5EF4-FFF2-40B4-BE49-F238E27FC236}">
                  <a16:creationId xmlns:a16="http://schemas.microsoft.com/office/drawing/2014/main" id="{AE208746-02F5-E91D-FB32-D034493FF446}"/>
                </a:ext>
              </a:extLst>
            </p:cNvPr>
            <p:cNvSpPr/>
            <p:nvPr/>
          </p:nvSpPr>
          <p:spPr>
            <a:xfrm>
              <a:off x="2984750" y="4444375"/>
              <a:ext cx="13850" cy="13675"/>
            </a:xfrm>
            <a:custGeom>
              <a:avLst/>
              <a:gdLst/>
              <a:ahLst/>
              <a:cxnLst/>
              <a:rect l="l" t="t" r="r" b="b"/>
              <a:pathLst>
                <a:path w="554" h="547" extrusionOk="0">
                  <a:moveTo>
                    <a:pt x="280" y="0"/>
                  </a:moveTo>
                  <a:cubicBezTo>
                    <a:pt x="126" y="0"/>
                    <a:pt x="0" y="119"/>
                    <a:pt x="0" y="274"/>
                  </a:cubicBezTo>
                  <a:cubicBezTo>
                    <a:pt x="0" y="428"/>
                    <a:pt x="126" y="547"/>
                    <a:pt x="280" y="547"/>
                  </a:cubicBezTo>
                  <a:cubicBezTo>
                    <a:pt x="428" y="547"/>
                    <a:pt x="554" y="428"/>
                    <a:pt x="554" y="274"/>
                  </a:cubicBezTo>
                  <a:cubicBezTo>
                    <a:pt x="554" y="119"/>
                    <a:pt x="428" y="0"/>
                    <a:pt x="28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2">
              <a:extLst>
                <a:ext uri="{FF2B5EF4-FFF2-40B4-BE49-F238E27FC236}">
                  <a16:creationId xmlns:a16="http://schemas.microsoft.com/office/drawing/2014/main" id="{42BF2042-869E-AE9E-E892-6EA91B26C914}"/>
                </a:ext>
              </a:extLst>
            </p:cNvPr>
            <p:cNvSpPr/>
            <p:nvPr/>
          </p:nvSpPr>
          <p:spPr>
            <a:xfrm>
              <a:off x="3014000" y="4444375"/>
              <a:ext cx="13700" cy="13675"/>
            </a:xfrm>
            <a:custGeom>
              <a:avLst/>
              <a:gdLst/>
              <a:ahLst/>
              <a:cxnLst/>
              <a:rect l="l" t="t" r="r" b="b"/>
              <a:pathLst>
                <a:path w="548" h="547" extrusionOk="0">
                  <a:moveTo>
                    <a:pt x="274" y="0"/>
                  </a:moveTo>
                  <a:cubicBezTo>
                    <a:pt x="120" y="0"/>
                    <a:pt x="0" y="119"/>
                    <a:pt x="0" y="274"/>
                  </a:cubicBezTo>
                  <a:cubicBezTo>
                    <a:pt x="0" y="428"/>
                    <a:pt x="120" y="547"/>
                    <a:pt x="274" y="547"/>
                  </a:cubicBezTo>
                  <a:cubicBezTo>
                    <a:pt x="428" y="547"/>
                    <a:pt x="547" y="428"/>
                    <a:pt x="547" y="274"/>
                  </a:cubicBezTo>
                  <a:cubicBezTo>
                    <a:pt x="547" y="119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2">
              <a:extLst>
                <a:ext uri="{FF2B5EF4-FFF2-40B4-BE49-F238E27FC236}">
                  <a16:creationId xmlns:a16="http://schemas.microsoft.com/office/drawing/2014/main" id="{3936B712-CF5F-0032-C8A9-EF2B6058EC14}"/>
                </a:ext>
              </a:extLst>
            </p:cNvPr>
            <p:cNvSpPr/>
            <p:nvPr/>
          </p:nvSpPr>
          <p:spPr>
            <a:xfrm>
              <a:off x="3043075" y="4444375"/>
              <a:ext cx="10025" cy="13675"/>
            </a:xfrm>
            <a:custGeom>
              <a:avLst/>
              <a:gdLst/>
              <a:ahLst/>
              <a:cxnLst/>
              <a:rect l="l" t="t" r="r" b="b"/>
              <a:pathLst>
                <a:path w="401" h="547" extrusionOk="0">
                  <a:moveTo>
                    <a:pt x="281" y="0"/>
                  </a:moveTo>
                  <a:cubicBezTo>
                    <a:pt x="127" y="0"/>
                    <a:pt x="1" y="119"/>
                    <a:pt x="1" y="274"/>
                  </a:cubicBezTo>
                  <a:cubicBezTo>
                    <a:pt x="1" y="428"/>
                    <a:pt x="127" y="547"/>
                    <a:pt x="281" y="547"/>
                  </a:cubicBezTo>
                  <a:cubicBezTo>
                    <a:pt x="323" y="547"/>
                    <a:pt x="365" y="540"/>
                    <a:pt x="400" y="519"/>
                  </a:cubicBezTo>
                  <a:cubicBezTo>
                    <a:pt x="400" y="365"/>
                    <a:pt x="379" y="197"/>
                    <a:pt x="344" y="7"/>
                  </a:cubicBezTo>
                  <a:cubicBezTo>
                    <a:pt x="323" y="0"/>
                    <a:pt x="302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2">
              <a:extLst>
                <a:ext uri="{FF2B5EF4-FFF2-40B4-BE49-F238E27FC236}">
                  <a16:creationId xmlns:a16="http://schemas.microsoft.com/office/drawing/2014/main" id="{EA7E3306-8E1E-8A73-5F2D-92A126451658}"/>
                </a:ext>
              </a:extLst>
            </p:cNvPr>
            <p:cNvSpPr/>
            <p:nvPr/>
          </p:nvSpPr>
          <p:spPr>
            <a:xfrm>
              <a:off x="2838250" y="4488700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74" y="0"/>
                  </a:moveTo>
                  <a:cubicBezTo>
                    <a:pt x="127" y="0"/>
                    <a:pt x="1" y="127"/>
                    <a:pt x="1" y="274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55" y="428"/>
                    <a:pt x="555" y="274"/>
                  </a:cubicBezTo>
                  <a:cubicBezTo>
                    <a:pt x="555" y="127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2">
              <a:extLst>
                <a:ext uri="{FF2B5EF4-FFF2-40B4-BE49-F238E27FC236}">
                  <a16:creationId xmlns:a16="http://schemas.microsoft.com/office/drawing/2014/main" id="{A70EBFDE-FAE6-DB9F-9EB9-4A0A47E70C5B}"/>
                </a:ext>
              </a:extLst>
            </p:cNvPr>
            <p:cNvSpPr/>
            <p:nvPr/>
          </p:nvSpPr>
          <p:spPr>
            <a:xfrm>
              <a:off x="2867525" y="4488700"/>
              <a:ext cx="13700" cy="13875"/>
            </a:xfrm>
            <a:custGeom>
              <a:avLst/>
              <a:gdLst/>
              <a:ahLst/>
              <a:cxnLst/>
              <a:rect l="l" t="t" r="r" b="b"/>
              <a:pathLst>
                <a:path w="548" h="555" extrusionOk="0">
                  <a:moveTo>
                    <a:pt x="274" y="0"/>
                  </a:moveTo>
                  <a:cubicBezTo>
                    <a:pt x="120" y="0"/>
                    <a:pt x="0" y="127"/>
                    <a:pt x="0" y="274"/>
                  </a:cubicBezTo>
                  <a:cubicBezTo>
                    <a:pt x="0" y="428"/>
                    <a:pt x="120" y="554"/>
                    <a:pt x="274" y="554"/>
                  </a:cubicBezTo>
                  <a:cubicBezTo>
                    <a:pt x="428" y="554"/>
                    <a:pt x="547" y="428"/>
                    <a:pt x="547" y="274"/>
                  </a:cubicBezTo>
                  <a:cubicBezTo>
                    <a:pt x="547" y="127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2">
              <a:extLst>
                <a:ext uri="{FF2B5EF4-FFF2-40B4-BE49-F238E27FC236}">
                  <a16:creationId xmlns:a16="http://schemas.microsoft.com/office/drawing/2014/main" id="{697F816C-B813-79C1-C1D0-C8AF64FBB89D}"/>
                </a:ext>
              </a:extLst>
            </p:cNvPr>
            <p:cNvSpPr/>
            <p:nvPr/>
          </p:nvSpPr>
          <p:spPr>
            <a:xfrm>
              <a:off x="2896600" y="4488700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81" y="0"/>
                  </a:moveTo>
                  <a:cubicBezTo>
                    <a:pt x="127" y="0"/>
                    <a:pt x="1" y="127"/>
                    <a:pt x="1" y="274"/>
                  </a:cubicBezTo>
                  <a:cubicBezTo>
                    <a:pt x="1" y="428"/>
                    <a:pt x="127" y="554"/>
                    <a:pt x="281" y="554"/>
                  </a:cubicBezTo>
                  <a:cubicBezTo>
                    <a:pt x="428" y="554"/>
                    <a:pt x="554" y="428"/>
                    <a:pt x="554" y="274"/>
                  </a:cubicBezTo>
                  <a:cubicBezTo>
                    <a:pt x="554" y="127"/>
                    <a:pt x="428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2">
              <a:extLst>
                <a:ext uri="{FF2B5EF4-FFF2-40B4-BE49-F238E27FC236}">
                  <a16:creationId xmlns:a16="http://schemas.microsoft.com/office/drawing/2014/main" id="{B28CAA27-7265-111A-1924-404EDB673396}"/>
                </a:ext>
              </a:extLst>
            </p:cNvPr>
            <p:cNvSpPr/>
            <p:nvPr/>
          </p:nvSpPr>
          <p:spPr>
            <a:xfrm>
              <a:off x="2925875" y="4488700"/>
              <a:ext cx="13850" cy="13875"/>
            </a:xfrm>
            <a:custGeom>
              <a:avLst/>
              <a:gdLst/>
              <a:ahLst/>
              <a:cxnLst/>
              <a:rect l="l" t="t" r="r" b="b"/>
              <a:pathLst>
                <a:path w="554" h="555" extrusionOk="0">
                  <a:moveTo>
                    <a:pt x="274" y="0"/>
                  </a:moveTo>
                  <a:cubicBezTo>
                    <a:pt x="119" y="0"/>
                    <a:pt x="0" y="127"/>
                    <a:pt x="0" y="274"/>
                  </a:cubicBezTo>
                  <a:cubicBezTo>
                    <a:pt x="0" y="428"/>
                    <a:pt x="126" y="554"/>
                    <a:pt x="274" y="554"/>
                  </a:cubicBezTo>
                  <a:cubicBezTo>
                    <a:pt x="428" y="554"/>
                    <a:pt x="554" y="428"/>
                    <a:pt x="554" y="274"/>
                  </a:cubicBezTo>
                  <a:cubicBezTo>
                    <a:pt x="554" y="127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2">
              <a:extLst>
                <a:ext uri="{FF2B5EF4-FFF2-40B4-BE49-F238E27FC236}">
                  <a16:creationId xmlns:a16="http://schemas.microsoft.com/office/drawing/2014/main" id="{1C376BB8-EC04-CB26-E3A7-3EE07960F539}"/>
                </a:ext>
              </a:extLst>
            </p:cNvPr>
            <p:cNvSpPr/>
            <p:nvPr/>
          </p:nvSpPr>
          <p:spPr>
            <a:xfrm>
              <a:off x="2955125" y="4488700"/>
              <a:ext cx="13700" cy="13875"/>
            </a:xfrm>
            <a:custGeom>
              <a:avLst/>
              <a:gdLst/>
              <a:ahLst/>
              <a:cxnLst/>
              <a:rect l="l" t="t" r="r" b="b"/>
              <a:pathLst>
                <a:path w="548" h="555" extrusionOk="0">
                  <a:moveTo>
                    <a:pt x="274" y="0"/>
                  </a:moveTo>
                  <a:cubicBezTo>
                    <a:pt x="120" y="0"/>
                    <a:pt x="1" y="127"/>
                    <a:pt x="1" y="274"/>
                  </a:cubicBezTo>
                  <a:cubicBezTo>
                    <a:pt x="1" y="428"/>
                    <a:pt x="120" y="554"/>
                    <a:pt x="274" y="554"/>
                  </a:cubicBezTo>
                  <a:cubicBezTo>
                    <a:pt x="428" y="554"/>
                    <a:pt x="547" y="428"/>
                    <a:pt x="547" y="274"/>
                  </a:cubicBezTo>
                  <a:cubicBezTo>
                    <a:pt x="547" y="127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2">
              <a:extLst>
                <a:ext uri="{FF2B5EF4-FFF2-40B4-BE49-F238E27FC236}">
                  <a16:creationId xmlns:a16="http://schemas.microsoft.com/office/drawing/2014/main" id="{3B1D7429-AD10-1AF2-E4C0-5EE7733CB7B7}"/>
                </a:ext>
              </a:extLst>
            </p:cNvPr>
            <p:cNvSpPr/>
            <p:nvPr/>
          </p:nvSpPr>
          <p:spPr>
            <a:xfrm>
              <a:off x="2984225" y="4488700"/>
              <a:ext cx="13850" cy="13875"/>
            </a:xfrm>
            <a:custGeom>
              <a:avLst/>
              <a:gdLst/>
              <a:ahLst/>
              <a:cxnLst/>
              <a:rect l="l" t="t" r="r" b="b"/>
              <a:pathLst>
                <a:path w="554" h="555" extrusionOk="0">
                  <a:moveTo>
                    <a:pt x="273" y="0"/>
                  </a:moveTo>
                  <a:cubicBezTo>
                    <a:pt x="126" y="0"/>
                    <a:pt x="0" y="127"/>
                    <a:pt x="0" y="274"/>
                  </a:cubicBezTo>
                  <a:cubicBezTo>
                    <a:pt x="0" y="428"/>
                    <a:pt x="126" y="554"/>
                    <a:pt x="273" y="554"/>
                  </a:cubicBezTo>
                  <a:cubicBezTo>
                    <a:pt x="428" y="554"/>
                    <a:pt x="554" y="428"/>
                    <a:pt x="554" y="274"/>
                  </a:cubicBezTo>
                  <a:cubicBezTo>
                    <a:pt x="554" y="127"/>
                    <a:pt x="428" y="0"/>
                    <a:pt x="27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>
              <a:extLst>
                <a:ext uri="{FF2B5EF4-FFF2-40B4-BE49-F238E27FC236}">
                  <a16:creationId xmlns:a16="http://schemas.microsoft.com/office/drawing/2014/main" id="{185CC7D6-BE80-9822-9071-5A8321DE3BD4}"/>
                </a:ext>
              </a:extLst>
            </p:cNvPr>
            <p:cNvSpPr/>
            <p:nvPr/>
          </p:nvSpPr>
          <p:spPr>
            <a:xfrm>
              <a:off x="3013475" y="4488700"/>
              <a:ext cx="13700" cy="13875"/>
            </a:xfrm>
            <a:custGeom>
              <a:avLst/>
              <a:gdLst/>
              <a:ahLst/>
              <a:cxnLst/>
              <a:rect l="l" t="t" r="r" b="b"/>
              <a:pathLst>
                <a:path w="548" h="555" extrusionOk="0">
                  <a:moveTo>
                    <a:pt x="274" y="0"/>
                  </a:moveTo>
                  <a:cubicBezTo>
                    <a:pt x="120" y="0"/>
                    <a:pt x="0" y="127"/>
                    <a:pt x="0" y="274"/>
                  </a:cubicBezTo>
                  <a:cubicBezTo>
                    <a:pt x="0" y="428"/>
                    <a:pt x="120" y="554"/>
                    <a:pt x="274" y="554"/>
                  </a:cubicBezTo>
                  <a:cubicBezTo>
                    <a:pt x="428" y="554"/>
                    <a:pt x="547" y="428"/>
                    <a:pt x="547" y="274"/>
                  </a:cubicBezTo>
                  <a:cubicBezTo>
                    <a:pt x="547" y="127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>
              <a:extLst>
                <a:ext uri="{FF2B5EF4-FFF2-40B4-BE49-F238E27FC236}">
                  <a16:creationId xmlns:a16="http://schemas.microsoft.com/office/drawing/2014/main" id="{91A2B712-85B7-3FD0-2729-3A051306B536}"/>
                </a:ext>
              </a:extLst>
            </p:cNvPr>
            <p:cNvSpPr/>
            <p:nvPr/>
          </p:nvSpPr>
          <p:spPr>
            <a:xfrm>
              <a:off x="3042900" y="449220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1"/>
                  </a:moveTo>
                  <a:cubicBezTo>
                    <a:pt x="15" y="15"/>
                    <a:pt x="8" y="36"/>
                    <a:pt x="1" y="57"/>
                  </a:cubicBezTo>
                  <a:cubicBezTo>
                    <a:pt x="8" y="36"/>
                    <a:pt x="22" y="15"/>
                    <a:pt x="2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>
              <a:extLst>
                <a:ext uri="{FF2B5EF4-FFF2-40B4-BE49-F238E27FC236}">
                  <a16:creationId xmlns:a16="http://schemas.microsoft.com/office/drawing/2014/main" id="{DC7A3A8E-290E-FEB6-9282-CA5F1EC09F93}"/>
                </a:ext>
              </a:extLst>
            </p:cNvPr>
            <p:cNvSpPr/>
            <p:nvPr/>
          </p:nvSpPr>
          <p:spPr>
            <a:xfrm>
              <a:off x="2837725" y="4533200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74" y="1"/>
                  </a:moveTo>
                  <a:cubicBezTo>
                    <a:pt x="127" y="1"/>
                    <a:pt x="1" y="120"/>
                    <a:pt x="1" y="274"/>
                  </a:cubicBezTo>
                  <a:cubicBezTo>
                    <a:pt x="1" y="428"/>
                    <a:pt x="127" y="547"/>
                    <a:pt x="274" y="547"/>
                  </a:cubicBezTo>
                  <a:cubicBezTo>
                    <a:pt x="428" y="547"/>
                    <a:pt x="555" y="428"/>
                    <a:pt x="555" y="274"/>
                  </a:cubicBezTo>
                  <a:cubicBezTo>
                    <a:pt x="555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>
              <a:extLst>
                <a:ext uri="{FF2B5EF4-FFF2-40B4-BE49-F238E27FC236}">
                  <a16:creationId xmlns:a16="http://schemas.microsoft.com/office/drawing/2014/main" id="{7283FFC8-CCF5-A93F-0F47-7F74E1F341A2}"/>
                </a:ext>
              </a:extLst>
            </p:cNvPr>
            <p:cNvSpPr/>
            <p:nvPr/>
          </p:nvSpPr>
          <p:spPr>
            <a:xfrm>
              <a:off x="2867000" y="4533200"/>
              <a:ext cx="13675" cy="13700"/>
            </a:xfrm>
            <a:custGeom>
              <a:avLst/>
              <a:gdLst/>
              <a:ahLst/>
              <a:cxnLst/>
              <a:rect l="l" t="t" r="r" b="b"/>
              <a:pathLst>
                <a:path w="547" h="548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28"/>
                    <a:pt x="119" y="547"/>
                    <a:pt x="274" y="547"/>
                  </a:cubicBezTo>
                  <a:cubicBezTo>
                    <a:pt x="428" y="547"/>
                    <a:pt x="547" y="428"/>
                    <a:pt x="547" y="274"/>
                  </a:cubicBezTo>
                  <a:cubicBezTo>
                    <a:pt x="547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>
              <a:extLst>
                <a:ext uri="{FF2B5EF4-FFF2-40B4-BE49-F238E27FC236}">
                  <a16:creationId xmlns:a16="http://schemas.microsoft.com/office/drawing/2014/main" id="{046E31ED-80FE-0B98-D2E1-8AF572170F71}"/>
                </a:ext>
              </a:extLst>
            </p:cNvPr>
            <p:cNvSpPr/>
            <p:nvPr/>
          </p:nvSpPr>
          <p:spPr>
            <a:xfrm>
              <a:off x="2896075" y="4533200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81" y="1"/>
                  </a:moveTo>
                  <a:cubicBezTo>
                    <a:pt x="127" y="1"/>
                    <a:pt x="1" y="120"/>
                    <a:pt x="1" y="274"/>
                  </a:cubicBezTo>
                  <a:cubicBezTo>
                    <a:pt x="1" y="428"/>
                    <a:pt x="127" y="547"/>
                    <a:pt x="281" y="547"/>
                  </a:cubicBezTo>
                  <a:cubicBezTo>
                    <a:pt x="428" y="547"/>
                    <a:pt x="554" y="428"/>
                    <a:pt x="554" y="274"/>
                  </a:cubicBezTo>
                  <a:cubicBezTo>
                    <a:pt x="554" y="120"/>
                    <a:pt x="428" y="1"/>
                    <a:pt x="28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>
              <a:extLst>
                <a:ext uri="{FF2B5EF4-FFF2-40B4-BE49-F238E27FC236}">
                  <a16:creationId xmlns:a16="http://schemas.microsoft.com/office/drawing/2014/main" id="{BAD1A8D1-0449-915C-EC08-1B5AAE47366B}"/>
                </a:ext>
              </a:extLst>
            </p:cNvPr>
            <p:cNvSpPr/>
            <p:nvPr/>
          </p:nvSpPr>
          <p:spPr>
            <a:xfrm>
              <a:off x="2925350" y="4533200"/>
              <a:ext cx="13850" cy="13700"/>
            </a:xfrm>
            <a:custGeom>
              <a:avLst/>
              <a:gdLst/>
              <a:ahLst/>
              <a:cxnLst/>
              <a:rect l="l" t="t" r="r" b="b"/>
              <a:pathLst>
                <a:path w="554" h="548" extrusionOk="0">
                  <a:moveTo>
                    <a:pt x="273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28"/>
                    <a:pt x="119" y="547"/>
                    <a:pt x="273" y="547"/>
                  </a:cubicBezTo>
                  <a:cubicBezTo>
                    <a:pt x="428" y="547"/>
                    <a:pt x="554" y="428"/>
                    <a:pt x="554" y="274"/>
                  </a:cubicBezTo>
                  <a:cubicBezTo>
                    <a:pt x="554" y="120"/>
                    <a:pt x="428" y="1"/>
                    <a:pt x="27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>
              <a:extLst>
                <a:ext uri="{FF2B5EF4-FFF2-40B4-BE49-F238E27FC236}">
                  <a16:creationId xmlns:a16="http://schemas.microsoft.com/office/drawing/2014/main" id="{EB42FE84-178F-4393-51D8-E03CED5A8694}"/>
                </a:ext>
              </a:extLst>
            </p:cNvPr>
            <p:cNvSpPr/>
            <p:nvPr/>
          </p:nvSpPr>
          <p:spPr>
            <a:xfrm>
              <a:off x="2954600" y="4533200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28"/>
                    <a:pt x="120" y="547"/>
                    <a:pt x="274" y="547"/>
                  </a:cubicBezTo>
                  <a:cubicBezTo>
                    <a:pt x="428" y="547"/>
                    <a:pt x="547" y="428"/>
                    <a:pt x="547" y="274"/>
                  </a:cubicBezTo>
                  <a:cubicBezTo>
                    <a:pt x="547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>
              <a:extLst>
                <a:ext uri="{FF2B5EF4-FFF2-40B4-BE49-F238E27FC236}">
                  <a16:creationId xmlns:a16="http://schemas.microsoft.com/office/drawing/2014/main" id="{79293DF1-1B67-2126-BA8D-FD07481F4B13}"/>
                </a:ext>
              </a:extLst>
            </p:cNvPr>
            <p:cNvSpPr/>
            <p:nvPr/>
          </p:nvSpPr>
          <p:spPr>
            <a:xfrm>
              <a:off x="2983675" y="4533200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74" y="1"/>
                  </a:moveTo>
                  <a:cubicBezTo>
                    <a:pt x="127" y="1"/>
                    <a:pt x="1" y="120"/>
                    <a:pt x="1" y="274"/>
                  </a:cubicBezTo>
                  <a:cubicBezTo>
                    <a:pt x="1" y="428"/>
                    <a:pt x="127" y="547"/>
                    <a:pt x="274" y="547"/>
                  </a:cubicBezTo>
                  <a:cubicBezTo>
                    <a:pt x="429" y="547"/>
                    <a:pt x="555" y="428"/>
                    <a:pt x="555" y="274"/>
                  </a:cubicBezTo>
                  <a:cubicBezTo>
                    <a:pt x="555" y="120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>
              <a:extLst>
                <a:ext uri="{FF2B5EF4-FFF2-40B4-BE49-F238E27FC236}">
                  <a16:creationId xmlns:a16="http://schemas.microsoft.com/office/drawing/2014/main" id="{DB07A969-3340-BB45-8767-B3F2C1449938}"/>
                </a:ext>
              </a:extLst>
            </p:cNvPr>
            <p:cNvSpPr/>
            <p:nvPr/>
          </p:nvSpPr>
          <p:spPr>
            <a:xfrm>
              <a:off x="3012950" y="4533200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0" y="1"/>
                    <a:pt x="0" y="120"/>
                    <a:pt x="0" y="274"/>
                  </a:cubicBezTo>
                  <a:cubicBezTo>
                    <a:pt x="0" y="428"/>
                    <a:pt x="120" y="547"/>
                    <a:pt x="274" y="547"/>
                  </a:cubicBezTo>
                  <a:cubicBezTo>
                    <a:pt x="428" y="547"/>
                    <a:pt x="547" y="428"/>
                    <a:pt x="547" y="274"/>
                  </a:cubicBezTo>
                  <a:cubicBezTo>
                    <a:pt x="547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>
              <a:extLst>
                <a:ext uri="{FF2B5EF4-FFF2-40B4-BE49-F238E27FC236}">
                  <a16:creationId xmlns:a16="http://schemas.microsoft.com/office/drawing/2014/main" id="{E98E56F3-391E-42C8-4F33-549EE2864BF9}"/>
                </a:ext>
              </a:extLst>
            </p:cNvPr>
            <p:cNvSpPr/>
            <p:nvPr/>
          </p:nvSpPr>
          <p:spPr>
            <a:xfrm>
              <a:off x="2837200" y="4577525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74" y="1"/>
                  </a:moveTo>
                  <a:cubicBezTo>
                    <a:pt x="127" y="1"/>
                    <a:pt x="1" y="127"/>
                    <a:pt x="1" y="281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55" y="428"/>
                    <a:pt x="555" y="281"/>
                  </a:cubicBezTo>
                  <a:cubicBezTo>
                    <a:pt x="555" y="127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>
              <a:extLst>
                <a:ext uri="{FF2B5EF4-FFF2-40B4-BE49-F238E27FC236}">
                  <a16:creationId xmlns:a16="http://schemas.microsoft.com/office/drawing/2014/main" id="{9D370D96-D704-F4BB-2684-86815BC97449}"/>
                </a:ext>
              </a:extLst>
            </p:cNvPr>
            <p:cNvSpPr/>
            <p:nvPr/>
          </p:nvSpPr>
          <p:spPr>
            <a:xfrm>
              <a:off x="2866475" y="4577525"/>
              <a:ext cx="13675" cy="13875"/>
            </a:xfrm>
            <a:custGeom>
              <a:avLst/>
              <a:gdLst/>
              <a:ahLst/>
              <a:cxnLst/>
              <a:rect l="l" t="t" r="r" b="b"/>
              <a:pathLst>
                <a:path w="547" h="555" extrusionOk="0">
                  <a:moveTo>
                    <a:pt x="274" y="1"/>
                  </a:moveTo>
                  <a:cubicBezTo>
                    <a:pt x="119" y="1"/>
                    <a:pt x="0" y="127"/>
                    <a:pt x="0" y="281"/>
                  </a:cubicBezTo>
                  <a:cubicBezTo>
                    <a:pt x="0" y="428"/>
                    <a:pt x="119" y="554"/>
                    <a:pt x="274" y="554"/>
                  </a:cubicBezTo>
                  <a:cubicBezTo>
                    <a:pt x="428" y="554"/>
                    <a:pt x="547" y="428"/>
                    <a:pt x="547" y="281"/>
                  </a:cubicBezTo>
                  <a:cubicBezTo>
                    <a:pt x="547" y="127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>
              <a:extLst>
                <a:ext uri="{FF2B5EF4-FFF2-40B4-BE49-F238E27FC236}">
                  <a16:creationId xmlns:a16="http://schemas.microsoft.com/office/drawing/2014/main" id="{41785421-953D-F71D-5A0F-A24C36FB4AEC}"/>
                </a:ext>
              </a:extLst>
            </p:cNvPr>
            <p:cNvSpPr/>
            <p:nvPr/>
          </p:nvSpPr>
          <p:spPr>
            <a:xfrm>
              <a:off x="2895550" y="4577525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81" y="1"/>
                  </a:moveTo>
                  <a:cubicBezTo>
                    <a:pt x="127" y="1"/>
                    <a:pt x="1" y="127"/>
                    <a:pt x="1" y="281"/>
                  </a:cubicBezTo>
                  <a:cubicBezTo>
                    <a:pt x="1" y="428"/>
                    <a:pt x="127" y="554"/>
                    <a:pt x="281" y="554"/>
                  </a:cubicBezTo>
                  <a:cubicBezTo>
                    <a:pt x="428" y="554"/>
                    <a:pt x="554" y="428"/>
                    <a:pt x="554" y="281"/>
                  </a:cubicBezTo>
                  <a:cubicBezTo>
                    <a:pt x="554" y="127"/>
                    <a:pt x="428" y="1"/>
                    <a:pt x="28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>
              <a:extLst>
                <a:ext uri="{FF2B5EF4-FFF2-40B4-BE49-F238E27FC236}">
                  <a16:creationId xmlns:a16="http://schemas.microsoft.com/office/drawing/2014/main" id="{76F97429-1A4A-5175-0C8B-3C001319095B}"/>
                </a:ext>
              </a:extLst>
            </p:cNvPr>
            <p:cNvSpPr/>
            <p:nvPr/>
          </p:nvSpPr>
          <p:spPr>
            <a:xfrm>
              <a:off x="2924825" y="4577525"/>
              <a:ext cx="13850" cy="13875"/>
            </a:xfrm>
            <a:custGeom>
              <a:avLst/>
              <a:gdLst/>
              <a:ahLst/>
              <a:cxnLst/>
              <a:rect l="l" t="t" r="r" b="b"/>
              <a:pathLst>
                <a:path w="554" h="555" extrusionOk="0">
                  <a:moveTo>
                    <a:pt x="273" y="1"/>
                  </a:moveTo>
                  <a:cubicBezTo>
                    <a:pt x="119" y="1"/>
                    <a:pt x="0" y="127"/>
                    <a:pt x="0" y="281"/>
                  </a:cubicBezTo>
                  <a:cubicBezTo>
                    <a:pt x="0" y="428"/>
                    <a:pt x="126" y="554"/>
                    <a:pt x="273" y="554"/>
                  </a:cubicBezTo>
                  <a:cubicBezTo>
                    <a:pt x="428" y="554"/>
                    <a:pt x="554" y="428"/>
                    <a:pt x="554" y="281"/>
                  </a:cubicBezTo>
                  <a:cubicBezTo>
                    <a:pt x="554" y="127"/>
                    <a:pt x="428" y="1"/>
                    <a:pt x="27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>
              <a:extLst>
                <a:ext uri="{FF2B5EF4-FFF2-40B4-BE49-F238E27FC236}">
                  <a16:creationId xmlns:a16="http://schemas.microsoft.com/office/drawing/2014/main" id="{8C7AFB52-7091-818F-0C87-D014F4BE9EC0}"/>
                </a:ext>
              </a:extLst>
            </p:cNvPr>
            <p:cNvSpPr/>
            <p:nvPr/>
          </p:nvSpPr>
          <p:spPr>
            <a:xfrm>
              <a:off x="2953900" y="4577525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81" y="1"/>
                  </a:moveTo>
                  <a:cubicBezTo>
                    <a:pt x="127" y="1"/>
                    <a:pt x="1" y="127"/>
                    <a:pt x="1" y="281"/>
                  </a:cubicBezTo>
                  <a:cubicBezTo>
                    <a:pt x="1" y="428"/>
                    <a:pt x="127" y="554"/>
                    <a:pt x="281" y="554"/>
                  </a:cubicBezTo>
                  <a:cubicBezTo>
                    <a:pt x="428" y="554"/>
                    <a:pt x="554" y="428"/>
                    <a:pt x="554" y="281"/>
                  </a:cubicBezTo>
                  <a:cubicBezTo>
                    <a:pt x="554" y="127"/>
                    <a:pt x="435" y="1"/>
                    <a:pt x="28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>
              <a:extLst>
                <a:ext uri="{FF2B5EF4-FFF2-40B4-BE49-F238E27FC236}">
                  <a16:creationId xmlns:a16="http://schemas.microsoft.com/office/drawing/2014/main" id="{C7868171-D0C0-1E50-D888-BBA9AE5D95EE}"/>
                </a:ext>
              </a:extLst>
            </p:cNvPr>
            <p:cNvSpPr/>
            <p:nvPr/>
          </p:nvSpPr>
          <p:spPr>
            <a:xfrm>
              <a:off x="2983150" y="4577525"/>
              <a:ext cx="13875" cy="13875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274" y="1"/>
                  </a:moveTo>
                  <a:cubicBezTo>
                    <a:pt x="127" y="1"/>
                    <a:pt x="1" y="127"/>
                    <a:pt x="1" y="281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55" y="428"/>
                    <a:pt x="555" y="281"/>
                  </a:cubicBezTo>
                  <a:cubicBezTo>
                    <a:pt x="555" y="127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>
              <a:extLst>
                <a:ext uri="{FF2B5EF4-FFF2-40B4-BE49-F238E27FC236}">
                  <a16:creationId xmlns:a16="http://schemas.microsoft.com/office/drawing/2014/main" id="{8D912DBC-FACC-CCA5-F0E7-521568FEC0E9}"/>
                </a:ext>
              </a:extLst>
            </p:cNvPr>
            <p:cNvSpPr/>
            <p:nvPr/>
          </p:nvSpPr>
          <p:spPr>
            <a:xfrm>
              <a:off x="3012425" y="4577525"/>
              <a:ext cx="13700" cy="13875"/>
            </a:xfrm>
            <a:custGeom>
              <a:avLst/>
              <a:gdLst/>
              <a:ahLst/>
              <a:cxnLst/>
              <a:rect l="l" t="t" r="r" b="b"/>
              <a:pathLst>
                <a:path w="548" h="555" extrusionOk="0">
                  <a:moveTo>
                    <a:pt x="274" y="1"/>
                  </a:moveTo>
                  <a:cubicBezTo>
                    <a:pt x="120" y="1"/>
                    <a:pt x="0" y="127"/>
                    <a:pt x="0" y="281"/>
                  </a:cubicBezTo>
                  <a:cubicBezTo>
                    <a:pt x="0" y="428"/>
                    <a:pt x="120" y="554"/>
                    <a:pt x="274" y="554"/>
                  </a:cubicBezTo>
                  <a:cubicBezTo>
                    <a:pt x="428" y="554"/>
                    <a:pt x="547" y="428"/>
                    <a:pt x="547" y="281"/>
                  </a:cubicBezTo>
                  <a:cubicBezTo>
                    <a:pt x="547" y="127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>
              <a:extLst>
                <a:ext uri="{FF2B5EF4-FFF2-40B4-BE49-F238E27FC236}">
                  <a16:creationId xmlns:a16="http://schemas.microsoft.com/office/drawing/2014/main" id="{87AF9648-63E1-50B1-E550-5855C1EEDA7D}"/>
                </a:ext>
              </a:extLst>
            </p:cNvPr>
            <p:cNvSpPr/>
            <p:nvPr/>
          </p:nvSpPr>
          <p:spPr>
            <a:xfrm>
              <a:off x="3041675" y="4578750"/>
              <a:ext cx="4400" cy="12125"/>
            </a:xfrm>
            <a:custGeom>
              <a:avLst/>
              <a:gdLst/>
              <a:ahLst/>
              <a:cxnLst/>
              <a:rect l="l" t="t" r="r" b="b"/>
              <a:pathLst>
                <a:path w="176" h="485" extrusionOk="0">
                  <a:moveTo>
                    <a:pt x="120" y="1"/>
                  </a:moveTo>
                  <a:cubicBezTo>
                    <a:pt x="43" y="50"/>
                    <a:pt x="1" y="134"/>
                    <a:pt x="1" y="232"/>
                  </a:cubicBezTo>
                  <a:cubicBezTo>
                    <a:pt x="1" y="344"/>
                    <a:pt x="71" y="449"/>
                    <a:pt x="176" y="484"/>
                  </a:cubicBezTo>
                  <a:cubicBezTo>
                    <a:pt x="155" y="316"/>
                    <a:pt x="141" y="155"/>
                    <a:pt x="12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>
              <a:extLst>
                <a:ext uri="{FF2B5EF4-FFF2-40B4-BE49-F238E27FC236}">
                  <a16:creationId xmlns:a16="http://schemas.microsoft.com/office/drawing/2014/main" id="{0F5F5BC4-1E3E-49A0-7BED-9113B697D652}"/>
                </a:ext>
              </a:extLst>
            </p:cNvPr>
            <p:cNvSpPr/>
            <p:nvPr/>
          </p:nvSpPr>
          <p:spPr>
            <a:xfrm>
              <a:off x="2836675" y="4622025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81" y="1"/>
                  </a:moveTo>
                  <a:cubicBezTo>
                    <a:pt x="127" y="1"/>
                    <a:pt x="1" y="120"/>
                    <a:pt x="1" y="274"/>
                  </a:cubicBezTo>
                  <a:cubicBezTo>
                    <a:pt x="1" y="428"/>
                    <a:pt x="127" y="548"/>
                    <a:pt x="281" y="548"/>
                  </a:cubicBezTo>
                  <a:cubicBezTo>
                    <a:pt x="428" y="548"/>
                    <a:pt x="555" y="428"/>
                    <a:pt x="555" y="274"/>
                  </a:cubicBezTo>
                  <a:cubicBezTo>
                    <a:pt x="555" y="120"/>
                    <a:pt x="428" y="1"/>
                    <a:pt x="28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>
              <a:extLst>
                <a:ext uri="{FF2B5EF4-FFF2-40B4-BE49-F238E27FC236}">
                  <a16:creationId xmlns:a16="http://schemas.microsoft.com/office/drawing/2014/main" id="{0E8DF3F8-BF39-FD7F-224C-BE5A53475194}"/>
                </a:ext>
              </a:extLst>
            </p:cNvPr>
            <p:cNvSpPr/>
            <p:nvPr/>
          </p:nvSpPr>
          <p:spPr>
            <a:xfrm>
              <a:off x="2865950" y="4622025"/>
              <a:ext cx="13675" cy="13700"/>
            </a:xfrm>
            <a:custGeom>
              <a:avLst/>
              <a:gdLst/>
              <a:ahLst/>
              <a:cxnLst/>
              <a:rect l="l" t="t" r="r" b="b"/>
              <a:pathLst>
                <a:path w="547" h="548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28"/>
                    <a:pt x="119" y="548"/>
                    <a:pt x="274" y="548"/>
                  </a:cubicBezTo>
                  <a:cubicBezTo>
                    <a:pt x="428" y="548"/>
                    <a:pt x="547" y="428"/>
                    <a:pt x="547" y="274"/>
                  </a:cubicBezTo>
                  <a:cubicBezTo>
                    <a:pt x="547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>
              <a:extLst>
                <a:ext uri="{FF2B5EF4-FFF2-40B4-BE49-F238E27FC236}">
                  <a16:creationId xmlns:a16="http://schemas.microsoft.com/office/drawing/2014/main" id="{55655A3C-9B8C-361A-B5C2-76AFB1E109CC}"/>
                </a:ext>
              </a:extLst>
            </p:cNvPr>
            <p:cNvSpPr/>
            <p:nvPr/>
          </p:nvSpPr>
          <p:spPr>
            <a:xfrm>
              <a:off x="2895025" y="4622025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81" y="1"/>
                  </a:moveTo>
                  <a:cubicBezTo>
                    <a:pt x="127" y="1"/>
                    <a:pt x="1" y="120"/>
                    <a:pt x="1" y="274"/>
                  </a:cubicBezTo>
                  <a:cubicBezTo>
                    <a:pt x="1" y="428"/>
                    <a:pt x="127" y="548"/>
                    <a:pt x="281" y="548"/>
                  </a:cubicBezTo>
                  <a:cubicBezTo>
                    <a:pt x="428" y="548"/>
                    <a:pt x="554" y="428"/>
                    <a:pt x="554" y="274"/>
                  </a:cubicBezTo>
                  <a:cubicBezTo>
                    <a:pt x="554" y="120"/>
                    <a:pt x="428" y="1"/>
                    <a:pt x="28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>
              <a:extLst>
                <a:ext uri="{FF2B5EF4-FFF2-40B4-BE49-F238E27FC236}">
                  <a16:creationId xmlns:a16="http://schemas.microsoft.com/office/drawing/2014/main" id="{7D3359A5-BEE9-37B6-D9A0-F792D851F567}"/>
                </a:ext>
              </a:extLst>
            </p:cNvPr>
            <p:cNvSpPr/>
            <p:nvPr/>
          </p:nvSpPr>
          <p:spPr>
            <a:xfrm>
              <a:off x="2924300" y="4622025"/>
              <a:ext cx="13850" cy="13700"/>
            </a:xfrm>
            <a:custGeom>
              <a:avLst/>
              <a:gdLst/>
              <a:ahLst/>
              <a:cxnLst/>
              <a:rect l="l" t="t" r="r" b="b"/>
              <a:pathLst>
                <a:path w="554" h="548" extrusionOk="0">
                  <a:moveTo>
                    <a:pt x="273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28"/>
                    <a:pt x="126" y="548"/>
                    <a:pt x="273" y="548"/>
                  </a:cubicBezTo>
                  <a:cubicBezTo>
                    <a:pt x="428" y="548"/>
                    <a:pt x="554" y="428"/>
                    <a:pt x="554" y="274"/>
                  </a:cubicBezTo>
                  <a:cubicBezTo>
                    <a:pt x="554" y="120"/>
                    <a:pt x="428" y="1"/>
                    <a:pt x="27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>
              <a:extLst>
                <a:ext uri="{FF2B5EF4-FFF2-40B4-BE49-F238E27FC236}">
                  <a16:creationId xmlns:a16="http://schemas.microsoft.com/office/drawing/2014/main" id="{845D3C5C-C82E-A3C8-D985-F2E5487ABF1A}"/>
                </a:ext>
              </a:extLst>
            </p:cNvPr>
            <p:cNvSpPr/>
            <p:nvPr/>
          </p:nvSpPr>
          <p:spPr>
            <a:xfrm>
              <a:off x="2953375" y="4622025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81" y="1"/>
                  </a:moveTo>
                  <a:cubicBezTo>
                    <a:pt x="127" y="1"/>
                    <a:pt x="1" y="120"/>
                    <a:pt x="1" y="274"/>
                  </a:cubicBezTo>
                  <a:cubicBezTo>
                    <a:pt x="1" y="428"/>
                    <a:pt x="127" y="548"/>
                    <a:pt x="281" y="548"/>
                  </a:cubicBezTo>
                  <a:cubicBezTo>
                    <a:pt x="428" y="548"/>
                    <a:pt x="554" y="428"/>
                    <a:pt x="554" y="274"/>
                  </a:cubicBezTo>
                  <a:cubicBezTo>
                    <a:pt x="554" y="120"/>
                    <a:pt x="435" y="1"/>
                    <a:pt x="28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>
              <a:extLst>
                <a:ext uri="{FF2B5EF4-FFF2-40B4-BE49-F238E27FC236}">
                  <a16:creationId xmlns:a16="http://schemas.microsoft.com/office/drawing/2014/main" id="{0AF11EE3-3CE9-4ABB-82F8-BBBF5B854EA4}"/>
                </a:ext>
              </a:extLst>
            </p:cNvPr>
            <p:cNvSpPr/>
            <p:nvPr/>
          </p:nvSpPr>
          <p:spPr>
            <a:xfrm>
              <a:off x="2982625" y="4622025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74" y="1"/>
                  </a:moveTo>
                  <a:cubicBezTo>
                    <a:pt x="127" y="1"/>
                    <a:pt x="1" y="120"/>
                    <a:pt x="1" y="274"/>
                  </a:cubicBezTo>
                  <a:cubicBezTo>
                    <a:pt x="1" y="428"/>
                    <a:pt x="127" y="548"/>
                    <a:pt x="274" y="548"/>
                  </a:cubicBezTo>
                  <a:cubicBezTo>
                    <a:pt x="428" y="548"/>
                    <a:pt x="555" y="428"/>
                    <a:pt x="555" y="274"/>
                  </a:cubicBezTo>
                  <a:cubicBezTo>
                    <a:pt x="555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>
              <a:extLst>
                <a:ext uri="{FF2B5EF4-FFF2-40B4-BE49-F238E27FC236}">
                  <a16:creationId xmlns:a16="http://schemas.microsoft.com/office/drawing/2014/main" id="{E95A89F8-2D29-6E6F-C1EB-29D5442CF201}"/>
                </a:ext>
              </a:extLst>
            </p:cNvPr>
            <p:cNvSpPr/>
            <p:nvPr/>
          </p:nvSpPr>
          <p:spPr>
            <a:xfrm>
              <a:off x="3011900" y="462202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19" y="1"/>
                    <a:pt x="0" y="120"/>
                    <a:pt x="0" y="274"/>
                  </a:cubicBezTo>
                  <a:cubicBezTo>
                    <a:pt x="0" y="428"/>
                    <a:pt x="119" y="548"/>
                    <a:pt x="274" y="548"/>
                  </a:cubicBezTo>
                  <a:cubicBezTo>
                    <a:pt x="428" y="548"/>
                    <a:pt x="547" y="428"/>
                    <a:pt x="547" y="274"/>
                  </a:cubicBezTo>
                  <a:cubicBezTo>
                    <a:pt x="547" y="120"/>
                    <a:pt x="428" y="1"/>
                    <a:pt x="27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>
              <a:extLst>
                <a:ext uri="{FF2B5EF4-FFF2-40B4-BE49-F238E27FC236}">
                  <a16:creationId xmlns:a16="http://schemas.microsoft.com/office/drawing/2014/main" id="{C44567D4-54E9-505D-3A9B-6A336F274F75}"/>
                </a:ext>
              </a:extLst>
            </p:cNvPr>
            <p:cNvSpPr/>
            <p:nvPr/>
          </p:nvSpPr>
          <p:spPr>
            <a:xfrm>
              <a:off x="3040975" y="4622025"/>
              <a:ext cx="10375" cy="13700"/>
            </a:xfrm>
            <a:custGeom>
              <a:avLst/>
              <a:gdLst/>
              <a:ahLst/>
              <a:cxnLst/>
              <a:rect l="l" t="t" r="r" b="b"/>
              <a:pathLst>
                <a:path w="415" h="548" extrusionOk="0">
                  <a:moveTo>
                    <a:pt x="281" y="1"/>
                  </a:moveTo>
                  <a:cubicBezTo>
                    <a:pt x="127" y="1"/>
                    <a:pt x="1" y="120"/>
                    <a:pt x="1" y="274"/>
                  </a:cubicBezTo>
                  <a:cubicBezTo>
                    <a:pt x="1" y="428"/>
                    <a:pt x="127" y="548"/>
                    <a:pt x="281" y="548"/>
                  </a:cubicBezTo>
                  <a:cubicBezTo>
                    <a:pt x="330" y="548"/>
                    <a:pt x="372" y="541"/>
                    <a:pt x="414" y="512"/>
                  </a:cubicBezTo>
                  <a:cubicBezTo>
                    <a:pt x="393" y="344"/>
                    <a:pt x="372" y="176"/>
                    <a:pt x="351" y="8"/>
                  </a:cubicBezTo>
                  <a:cubicBezTo>
                    <a:pt x="330" y="1"/>
                    <a:pt x="302" y="1"/>
                    <a:pt x="28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>
              <a:extLst>
                <a:ext uri="{FF2B5EF4-FFF2-40B4-BE49-F238E27FC236}">
                  <a16:creationId xmlns:a16="http://schemas.microsoft.com/office/drawing/2014/main" id="{E4AF00A8-E0E4-57A6-8718-B78FB035795E}"/>
                </a:ext>
              </a:extLst>
            </p:cNvPr>
            <p:cNvSpPr/>
            <p:nvPr/>
          </p:nvSpPr>
          <p:spPr>
            <a:xfrm>
              <a:off x="2836150" y="4666375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74" y="0"/>
                  </a:moveTo>
                  <a:cubicBezTo>
                    <a:pt x="127" y="0"/>
                    <a:pt x="1" y="126"/>
                    <a:pt x="1" y="280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55" y="428"/>
                    <a:pt x="555" y="280"/>
                  </a:cubicBezTo>
                  <a:cubicBezTo>
                    <a:pt x="555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>
              <a:extLst>
                <a:ext uri="{FF2B5EF4-FFF2-40B4-BE49-F238E27FC236}">
                  <a16:creationId xmlns:a16="http://schemas.microsoft.com/office/drawing/2014/main" id="{316EDDA2-AE63-00D1-1DB0-A61F5BEF1226}"/>
                </a:ext>
              </a:extLst>
            </p:cNvPr>
            <p:cNvSpPr/>
            <p:nvPr/>
          </p:nvSpPr>
          <p:spPr>
            <a:xfrm>
              <a:off x="2865425" y="4666375"/>
              <a:ext cx="13675" cy="13850"/>
            </a:xfrm>
            <a:custGeom>
              <a:avLst/>
              <a:gdLst/>
              <a:ahLst/>
              <a:cxnLst/>
              <a:rect l="l" t="t" r="r" b="b"/>
              <a:pathLst>
                <a:path w="547" h="554" extrusionOk="0">
                  <a:moveTo>
                    <a:pt x="274" y="0"/>
                  </a:moveTo>
                  <a:cubicBezTo>
                    <a:pt x="119" y="0"/>
                    <a:pt x="0" y="126"/>
                    <a:pt x="0" y="280"/>
                  </a:cubicBezTo>
                  <a:cubicBezTo>
                    <a:pt x="0" y="428"/>
                    <a:pt x="119" y="554"/>
                    <a:pt x="274" y="554"/>
                  </a:cubicBezTo>
                  <a:cubicBezTo>
                    <a:pt x="428" y="554"/>
                    <a:pt x="547" y="428"/>
                    <a:pt x="547" y="280"/>
                  </a:cubicBezTo>
                  <a:cubicBezTo>
                    <a:pt x="547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>
              <a:extLst>
                <a:ext uri="{FF2B5EF4-FFF2-40B4-BE49-F238E27FC236}">
                  <a16:creationId xmlns:a16="http://schemas.microsoft.com/office/drawing/2014/main" id="{99BFF420-9D56-4020-D638-CC76D8ACCA5B}"/>
                </a:ext>
              </a:extLst>
            </p:cNvPr>
            <p:cNvSpPr/>
            <p:nvPr/>
          </p:nvSpPr>
          <p:spPr>
            <a:xfrm>
              <a:off x="2894500" y="4666375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81" y="0"/>
                  </a:moveTo>
                  <a:cubicBezTo>
                    <a:pt x="127" y="0"/>
                    <a:pt x="1" y="126"/>
                    <a:pt x="1" y="280"/>
                  </a:cubicBezTo>
                  <a:cubicBezTo>
                    <a:pt x="1" y="428"/>
                    <a:pt x="127" y="554"/>
                    <a:pt x="281" y="554"/>
                  </a:cubicBezTo>
                  <a:cubicBezTo>
                    <a:pt x="428" y="554"/>
                    <a:pt x="554" y="428"/>
                    <a:pt x="554" y="280"/>
                  </a:cubicBezTo>
                  <a:cubicBezTo>
                    <a:pt x="554" y="126"/>
                    <a:pt x="428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>
              <a:extLst>
                <a:ext uri="{FF2B5EF4-FFF2-40B4-BE49-F238E27FC236}">
                  <a16:creationId xmlns:a16="http://schemas.microsoft.com/office/drawing/2014/main" id="{FCBBE314-5F18-5E08-2F3F-11834C4BD418}"/>
                </a:ext>
              </a:extLst>
            </p:cNvPr>
            <p:cNvSpPr/>
            <p:nvPr/>
          </p:nvSpPr>
          <p:spPr>
            <a:xfrm>
              <a:off x="2923775" y="4666375"/>
              <a:ext cx="13675" cy="13850"/>
            </a:xfrm>
            <a:custGeom>
              <a:avLst/>
              <a:gdLst/>
              <a:ahLst/>
              <a:cxnLst/>
              <a:rect l="l" t="t" r="r" b="b"/>
              <a:pathLst>
                <a:path w="547" h="554" extrusionOk="0">
                  <a:moveTo>
                    <a:pt x="273" y="0"/>
                  </a:moveTo>
                  <a:cubicBezTo>
                    <a:pt x="119" y="0"/>
                    <a:pt x="0" y="126"/>
                    <a:pt x="0" y="280"/>
                  </a:cubicBezTo>
                  <a:cubicBezTo>
                    <a:pt x="0" y="428"/>
                    <a:pt x="119" y="554"/>
                    <a:pt x="273" y="554"/>
                  </a:cubicBezTo>
                  <a:cubicBezTo>
                    <a:pt x="428" y="554"/>
                    <a:pt x="547" y="428"/>
                    <a:pt x="547" y="280"/>
                  </a:cubicBezTo>
                  <a:cubicBezTo>
                    <a:pt x="547" y="126"/>
                    <a:pt x="428" y="0"/>
                    <a:pt x="27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>
              <a:extLst>
                <a:ext uri="{FF2B5EF4-FFF2-40B4-BE49-F238E27FC236}">
                  <a16:creationId xmlns:a16="http://schemas.microsoft.com/office/drawing/2014/main" id="{04E72278-59D0-D35B-C3C8-6D228E60C449}"/>
                </a:ext>
              </a:extLst>
            </p:cNvPr>
            <p:cNvSpPr/>
            <p:nvPr/>
          </p:nvSpPr>
          <p:spPr>
            <a:xfrm>
              <a:off x="2952850" y="4666375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81" y="0"/>
                  </a:moveTo>
                  <a:cubicBezTo>
                    <a:pt x="127" y="0"/>
                    <a:pt x="0" y="126"/>
                    <a:pt x="0" y="280"/>
                  </a:cubicBezTo>
                  <a:cubicBezTo>
                    <a:pt x="0" y="428"/>
                    <a:pt x="127" y="554"/>
                    <a:pt x="281" y="554"/>
                  </a:cubicBezTo>
                  <a:cubicBezTo>
                    <a:pt x="428" y="554"/>
                    <a:pt x="554" y="428"/>
                    <a:pt x="554" y="280"/>
                  </a:cubicBezTo>
                  <a:cubicBezTo>
                    <a:pt x="554" y="126"/>
                    <a:pt x="435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>
              <a:extLst>
                <a:ext uri="{FF2B5EF4-FFF2-40B4-BE49-F238E27FC236}">
                  <a16:creationId xmlns:a16="http://schemas.microsoft.com/office/drawing/2014/main" id="{174A3DD5-F146-819F-73F5-B38BD32B3AEF}"/>
                </a:ext>
              </a:extLst>
            </p:cNvPr>
            <p:cNvSpPr/>
            <p:nvPr/>
          </p:nvSpPr>
          <p:spPr>
            <a:xfrm>
              <a:off x="2982100" y="4666375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74" y="0"/>
                  </a:moveTo>
                  <a:cubicBezTo>
                    <a:pt x="127" y="0"/>
                    <a:pt x="1" y="126"/>
                    <a:pt x="1" y="280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55" y="428"/>
                    <a:pt x="555" y="280"/>
                  </a:cubicBezTo>
                  <a:cubicBezTo>
                    <a:pt x="555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>
              <a:extLst>
                <a:ext uri="{FF2B5EF4-FFF2-40B4-BE49-F238E27FC236}">
                  <a16:creationId xmlns:a16="http://schemas.microsoft.com/office/drawing/2014/main" id="{74CD0C60-5D8A-2B7D-689D-3A5B7A56C59C}"/>
                </a:ext>
              </a:extLst>
            </p:cNvPr>
            <p:cNvSpPr/>
            <p:nvPr/>
          </p:nvSpPr>
          <p:spPr>
            <a:xfrm>
              <a:off x="3011375" y="4666375"/>
              <a:ext cx="13675" cy="13850"/>
            </a:xfrm>
            <a:custGeom>
              <a:avLst/>
              <a:gdLst/>
              <a:ahLst/>
              <a:cxnLst/>
              <a:rect l="l" t="t" r="r" b="b"/>
              <a:pathLst>
                <a:path w="547" h="554" extrusionOk="0">
                  <a:moveTo>
                    <a:pt x="274" y="0"/>
                  </a:moveTo>
                  <a:cubicBezTo>
                    <a:pt x="119" y="0"/>
                    <a:pt x="0" y="126"/>
                    <a:pt x="0" y="280"/>
                  </a:cubicBezTo>
                  <a:cubicBezTo>
                    <a:pt x="0" y="428"/>
                    <a:pt x="119" y="554"/>
                    <a:pt x="274" y="554"/>
                  </a:cubicBezTo>
                  <a:cubicBezTo>
                    <a:pt x="428" y="554"/>
                    <a:pt x="547" y="428"/>
                    <a:pt x="547" y="280"/>
                  </a:cubicBezTo>
                  <a:cubicBezTo>
                    <a:pt x="547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>
              <a:extLst>
                <a:ext uri="{FF2B5EF4-FFF2-40B4-BE49-F238E27FC236}">
                  <a16:creationId xmlns:a16="http://schemas.microsoft.com/office/drawing/2014/main" id="{CEBE6CC5-C681-F136-97CF-F2EB909A277A}"/>
                </a:ext>
              </a:extLst>
            </p:cNvPr>
            <p:cNvSpPr/>
            <p:nvPr/>
          </p:nvSpPr>
          <p:spPr>
            <a:xfrm>
              <a:off x="3040450" y="4666375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74" y="0"/>
                  </a:moveTo>
                  <a:cubicBezTo>
                    <a:pt x="127" y="0"/>
                    <a:pt x="1" y="126"/>
                    <a:pt x="1" y="280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54" y="428"/>
                    <a:pt x="554" y="280"/>
                  </a:cubicBezTo>
                  <a:cubicBezTo>
                    <a:pt x="554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>
              <a:extLst>
                <a:ext uri="{FF2B5EF4-FFF2-40B4-BE49-F238E27FC236}">
                  <a16:creationId xmlns:a16="http://schemas.microsoft.com/office/drawing/2014/main" id="{581B6DA4-167F-D34D-6A71-6BDE8C374C4A}"/>
                </a:ext>
              </a:extLst>
            </p:cNvPr>
            <p:cNvSpPr/>
            <p:nvPr/>
          </p:nvSpPr>
          <p:spPr>
            <a:xfrm>
              <a:off x="2813550" y="4711225"/>
              <a:ext cx="6700" cy="13325"/>
            </a:xfrm>
            <a:custGeom>
              <a:avLst/>
              <a:gdLst/>
              <a:ahLst/>
              <a:cxnLst/>
              <a:rect l="l" t="t" r="r" b="b"/>
              <a:pathLst>
                <a:path w="268" h="533" extrusionOk="0">
                  <a:moveTo>
                    <a:pt x="78" y="0"/>
                  </a:moveTo>
                  <a:cubicBezTo>
                    <a:pt x="57" y="175"/>
                    <a:pt x="29" y="358"/>
                    <a:pt x="1" y="533"/>
                  </a:cubicBezTo>
                  <a:cubicBezTo>
                    <a:pt x="148" y="533"/>
                    <a:pt x="267" y="407"/>
                    <a:pt x="267" y="259"/>
                  </a:cubicBezTo>
                  <a:cubicBezTo>
                    <a:pt x="267" y="140"/>
                    <a:pt x="190" y="35"/>
                    <a:pt x="7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>
              <a:extLst>
                <a:ext uri="{FF2B5EF4-FFF2-40B4-BE49-F238E27FC236}">
                  <a16:creationId xmlns:a16="http://schemas.microsoft.com/office/drawing/2014/main" id="{DA79E88A-097D-4069-B068-BEE005CAA83A}"/>
                </a:ext>
              </a:extLst>
            </p:cNvPr>
            <p:cNvSpPr/>
            <p:nvPr/>
          </p:nvSpPr>
          <p:spPr>
            <a:xfrm>
              <a:off x="2835625" y="4710875"/>
              <a:ext cx="13875" cy="13675"/>
            </a:xfrm>
            <a:custGeom>
              <a:avLst/>
              <a:gdLst/>
              <a:ahLst/>
              <a:cxnLst/>
              <a:rect l="l" t="t" r="r" b="b"/>
              <a:pathLst>
                <a:path w="555" h="547" extrusionOk="0">
                  <a:moveTo>
                    <a:pt x="274" y="0"/>
                  </a:moveTo>
                  <a:cubicBezTo>
                    <a:pt x="127" y="0"/>
                    <a:pt x="1" y="126"/>
                    <a:pt x="1" y="273"/>
                  </a:cubicBezTo>
                  <a:cubicBezTo>
                    <a:pt x="1" y="428"/>
                    <a:pt x="127" y="547"/>
                    <a:pt x="274" y="547"/>
                  </a:cubicBezTo>
                  <a:cubicBezTo>
                    <a:pt x="428" y="547"/>
                    <a:pt x="554" y="428"/>
                    <a:pt x="554" y="273"/>
                  </a:cubicBezTo>
                  <a:cubicBezTo>
                    <a:pt x="554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>
              <a:extLst>
                <a:ext uri="{FF2B5EF4-FFF2-40B4-BE49-F238E27FC236}">
                  <a16:creationId xmlns:a16="http://schemas.microsoft.com/office/drawing/2014/main" id="{474DAC22-60C4-F754-7FEE-D57E9A6222F6}"/>
                </a:ext>
              </a:extLst>
            </p:cNvPr>
            <p:cNvSpPr/>
            <p:nvPr/>
          </p:nvSpPr>
          <p:spPr>
            <a:xfrm>
              <a:off x="2864900" y="471087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74" y="0"/>
                  </a:moveTo>
                  <a:cubicBezTo>
                    <a:pt x="119" y="0"/>
                    <a:pt x="0" y="126"/>
                    <a:pt x="0" y="273"/>
                  </a:cubicBezTo>
                  <a:cubicBezTo>
                    <a:pt x="0" y="428"/>
                    <a:pt x="119" y="547"/>
                    <a:pt x="274" y="547"/>
                  </a:cubicBezTo>
                  <a:cubicBezTo>
                    <a:pt x="428" y="547"/>
                    <a:pt x="547" y="428"/>
                    <a:pt x="547" y="273"/>
                  </a:cubicBezTo>
                  <a:cubicBezTo>
                    <a:pt x="547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>
              <a:extLst>
                <a:ext uri="{FF2B5EF4-FFF2-40B4-BE49-F238E27FC236}">
                  <a16:creationId xmlns:a16="http://schemas.microsoft.com/office/drawing/2014/main" id="{C5273889-1635-B706-02E8-6CFCFCA51DD3}"/>
                </a:ext>
              </a:extLst>
            </p:cNvPr>
            <p:cNvSpPr/>
            <p:nvPr/>
          </p:nvSpPr>
          <p:spPr>
            <a:xfrm>
              <a:off x="2893975" y="4710875"/>
              <a:ext cx="13875" cy="13675"/>
            </a:xfrm>
            <a:custGeom>
              <a:avLst/>
              <a:gdLst/>
              <a:ahLst/>
              <a:cxnLst/>
              <a:rect l="l" t="t" r="r" b="b"/>
              <a:pathLst>
                <a:path w="555" h="547" extrusionOk="0">
                  <a:moveTo>
                    <a:pt x="281" y="0"/>
                  </a:moveTo>
                  <a:cubicBezTo>
                    <a:pt x="127" y="0"/>
                    <a:pt x="1" y="126"/>
                    <a:pt x="1" y="273"/>
                  </a:cubicBezTo>
                  <a:cubicBezTo>
                    <a:pt x="1" y="428"/>
                    <a:pt x="127" y="547"/>
                    <a:pt x="281" y="547"/>
                  </a:cubicBezTo>
                  <a:cubicBezTo>
                    <a:pt x="428" y="547"/>
                    <a:pt x="554" y="428"/>
                    <a:pt x="554" y="273"/>
                  </a:cubicBezTo>
                  <a:cubicBezTo>
                    <a:pt x="554" y="126"/>
                    <a:pt x="428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>
              <a:extLst>
                <a:ext uri="{FF2B5EF4-FFF2-40B4-BE49-F238E27FC236}">
                  <a16:creationId xmlns:a16="http://schemas.microsoft.com/office/drawing/2014/main" id="{BC4408F6-4BC1-F759-D297-19CAF9546E86}"/>
                </a:ext>
              </a:extLst>
            </p:cNvPr>
            <p:cNvSpPr/>
            <p:nvPr/>
          </p:nvSpPr>
          <p:spPr>
            <a:xfrm>
              <a:off x="2923250" y="471087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73" y="0"/>
                  </a:moveTo>
                  <a:cubicBezTo>
                    <a:pt x="119" y="0"/>
                    <a:pt x="0" y="126"/>
                    <a:pt x="0" y="273"/>
                  </a:cubicBezTo>
                  <a:cubicBezTo>
                    <a:pt x="0" y="428"/>
                    <a:pt x="119" y="547"/>
                    <a:pt x="273" y="547"/>
                  </a:cubicBezTo>
                  <a:cubicBezTo>
                    <a:pt x="428" y="547"/>
                    <a:pt x="547" y="428"/>
                    <a:pt x="547" y="273"/>
                  </a:cubicBezTo>
                  <a:cubicBezTo>
                    <a:pt x="547" y="126"/>
                    <a:pt x="428" y="0"/>
                    <a:pt x="27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>
              <a:extLst>
                <a:ext uri="{FF2B5EF4-FFF2-40B4-BE49-F238E27FC236}">
                  <a16:creationId xmlns:a16="http://schemas.microsoft.com/office/drawing/2014/main" id="{A17BCF32-CF97-8A54-C17D-1D9661741B04}"/>
                </a:ext>
              </a:extLst>
            </p:cNvPr>
            <p:cNvSpPr/>
            <p:nvPr/>
          </p:nvSpPr>
          <p:spPr>
            <a:xfrm>
              <a:off x="2952325" y="4710875"/>
              <a:ext cx="13875" cy="13675"/>
            </a:xfrm>
            <a:custGeom>
              <a:avLst/>
              <a:gdLst/>
              <a:ahLst/>
              <a:cxnLst/>
              <a:rect l="l" t="t" r="r" b="b"/>
              <a:pathLst>
                <a:path w="555" h="547" extrusionOk="0">
                  <a:moveTo>
                    <a:pt x="281" y="0"/>
                  </a:moveTo>
                  <a:cubicBezTo>
                    <a:pt x="127" y="0"/>
                    <a:pt x="0" y="126"/>
                    <a:pt x="0" y="273"/>
                  </a:cubicBezTo>
                  <a:cubicBezTo>
                    <a:pt x="0" y="428"/>
                    <a:pt x="127" y="547"/>
                    <a:pt x="281" y="547"/>
                  </a:cubicBezTo>
                  <a:cubicBezTo>
                    <a:pt x="428" y="547"/>
                    <a:pt x="554" y="428"/>
                    <a:pt x="554" y="273"/>
                  </a:cubicBezTo>
                  <a:cubicBezTo>
                    <a:pt x="554" y="126"/>
                    <a:pt x="435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>
              <a:extLst>
                <a:ext uri="{FF2B5EF4-FFF2-40B4-BE49-F238E27FC236}">
                  <a16:creationId xmlns:a16="http://schemas.microsoft.com/office/drawing/2014/main" id="{F789E919-67AB-2E76-80F9-F8BA2F7CC5E4}"/>
                </a:ext>
              </a:extLst>
            </p:cNvPr>
            <p:cNvSpPr/>
            <p:nvPr/>
          </p:nvSpPr>
          <p:spPr>
            <a:xfrm>
              <a:off x="2981575" y="4710875"/>
              <a:ext cx="13875" cy="13675"/>
            </a:xfrm>
            <a:custGeom>
              <a:avLst/>
              <a:gdLst/>
              <a:ahLst/>
              <a:cxnLst/>
              <a:rect l="l" t="t" r="r" b="b"/>
              <a:pathLst>
                <a:path w="555" h="547" extrusionOk="0">
                  <a:moveTo>
                    <a:pt x="274" y="0"/>
                  </a:moveTo>
                  <a:cubicBezTo>
                    <a:pt x="127" y="0"/>
                    <a:pt x="1" y="126"/>
                    <a:pt x="1" y="273"/>
                  </a:cubicBezTo>
                  <a:cubicBezTo>
                    <a:pt x="1" y="428"/>
                    <a:pt x="127" y="547"/>
                    <a:pt x="274" y="547"/>
                  </a:cubicBezTo>
                  <a:cubicBezTo>
                    <a:pt x="428" y="547"/>
                    <a:pt x="555" y="428"/>
                    <a:pt x="555" y="273"/>
                  </a:cubicBezTo>
                  <a:cubicBezTo>
                    <a:pt x="555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>
              <a:extLst>
                <a:ext uri="{FF2B5EF4-FFF2-40B4-BE49-F238E27FC236}">
                  <a16:creationId xmlns:a16="http://schemas.microsoft.com/office/drawing/2014/main" id="{D5161568-5E6C-F10E-59AD-D9C57368FCB6}"/>
                </a:ext>
              </a:extLst>
            </p:cNvPr>
            <p:cNvSpPr/>
            <p:nvPr/>
          </p:nvSpPr>
          <p:spPr>
            <a:xfrm>
              <a:off x="3010850" y="471087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74" y="0"/>
                  </a:moveTo>
                  <a:cubicBezTo>
                    <a:pt x="119" y="0"/>
                    <a:pt x="0" y="126"/>
                    <a:pt x="0" y="273"/>
                  </a:cubicBezTo>
                  <a:cubicBezTo>
                    <a:pt x="0" y="428"/>
                    <a:pt x="119" y="547"/>
                    <a:pt x="274" y="547"/>
                  </a:cubicBezTo>
                  <a:cubicBezTo>
                    <a:pt x="428" y="547"/>
                    <a:pt x="547" y="428"/>
                    <a:pt x="547" y="273"/>
                  </a:cubicBezTo>
                  <a:cubicBezTo>
                    <a:pt x="547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>
              <a:extLst>
                <a:ext uri="{FF2B5EF4-FFF2-40B4-BE49-F238E27FC236}">
                  <a16:creationId xmlns:a16="http://schemas.microsoft.com/office/drawing/2014/main" id="{EDDD8351-9B42-C296-0ED0-395A9207DDBD}"/>
                </a:ext>
              </a:extLst>
            </p:cNvPr>
            <p:cNvSpPr/>
            <p:nvPr/>
          </p:nvSpPr>
          <p:spPr>
            <a:xfrm>
              <a:off x="3039925" y="4710875"/>
              <a:ext cx="13875" cy="13675"/>
            </a:xfrm>
            <a:custGeom>
              <a:avLst/>
              <a:gdLst/>
              <a:ahLst/>
              <a:cxnLst/>
              <a:rect l="l" t="t" r="r" b="b"/>
              <a:pathLst>
                <a:path w="555" h="547" extrusionOk="0">
                  <a:moveTo>
                    <a:pt x="274" y="0"/>
                  </a:moveTo>
                  <a:cubicBezTo>
                    <a:pt x="127" y="0"/>
                    <a:pt x="1" y="126"/>
                    <a:pt x="1" y="273"/>
                  </a:cubicBezTo>
                  <a:cubicBezTo>
                    <a:pt x="1" y="428"/>
                    <a:pt x="127" y="547"/>
                    <a:pt x="274" y="547"/>
                  </a:cubicBezTo>
                  <a:cubicBezTo>
                    <a:pt x="428" y="547"/>
                    <a:pt x="554" y="428"/>
                    <a:pt x="554" y="273"/>
                  </a:cubicBezTo>
                  <a:cubicBezTo>
                    <a:pt x="554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>
              <a:extLst>
                <a:ext uri="{FF2B5EF4-FFF2-40B4-BE49-F238E27FC236}">
                  <a16:creationId xmlns:a16="http://schemas.microsoft.com/office/drawing/2014/main" id="{5243BCA0-C3BE-170F-4FE3-1596B767C222}"/>
                </a:ext>
              </a:extLst>
            </p:cNvPr>
            <p:cNvSpPr/>
            <p:nvPr/>
          </p:nvSpPr>
          <p:spPr>
            <a:xfrm>
              <a:off x="2807425" y="4755200"/>
              <a:ext cx="12300" cy="13850"/>
            </a:xfrm>
            <a:custGeom>
              <a:avLst/>
              <a:gdLst/>
              <a:ahLst/>
              <a:cxnLst/>
              <a:rect l="l" t="t" r="r" b="b"/>
              <a:pathLst>
                <a:path w="492" h="554" extrusionOk="0">
                  <a:moveTo>
                    <a:pt x="218" y="0"/>
                  </a:moveTo>
                  <a:cubicBezTo>
                    <a:pt x="155" y="0"/>
                    <a:pt x="106" y="21"/>
                    <a:pt x="64" y="49"/>
                  </a:cubicBezTo>
                  <a:cubicBezTo>
                    <a:pt x="42" y="183"/>
                    <a:pt x="21" y="316"/>
                    <a:pt x="0" y="449"/>
                  </a:cubicBezTo>
                  <a:lnTo>
                    <a:pt x="0" y="456"/>
                  </a:lnTo>
                  <a:cubicBezTo>
                    <a:pt x="57" y="512"/>
                    <a:pt x="127" y="554"/>
                    <a:pt x="218" y="554"/>
                  </a:cubicBezTo>
                  <a:cubicBezTo>
                    <a:pt x="372" y="554"/>
                    <a:pt x="491" y="428"/>
                    <a:pt x="491" y="281"/>
                  </a:cubicBezTo>
                  <a:cubicBezTo>
                    <a:pt x="491" y="126"/>
                    <a:pt x="372" y="0"/>
                    <a:pt x="21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>
              <a:extLst>
                <a:ext uri="{FF2B5EF4-FFF2-40B4-BE49-F238E27FC236}">
                  <a16:creationId xmlns:a16="http://schemas.microsoft.com/office/drawing/2014/main" id="{0DB3DA50-3189-9675-32BB-85347318BDE8}"/>
                </a:ext>
              </a:extLst>
            </p:cNvPr>
            <p:cNvSpPr/>
            <p:nvPr/>
          </p:nvSpPr>
          <p:spPr>
            <a:xfrm>
              <a:off x="2835100" y="4755200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74" y="0"/>
                  </a:moveTo>
                  <a:cubicBezTo>
                    <a:pt x="127" y="0"/>
                    <a:pt x="1" y="126"/>
                    <a:pt x="1" y="281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54" y="428"/>
                    <a:pt x="554" y="281"/>
                  </a:cubicBezTo>
                  <a:cubicBezTo>
                    <a:pt x="554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>
              <a:extLst>
                <a:ext uri="{FF2B5EF4-FFF2-40B4-BE49-F238E27FC236}">
                  <a16:creationId xmlns:a16="http://schemas.microsoft.com/office/drawing/2014/main" id="{68B5C4E5-D999-4448-A0CA-4FFAC375499D}"/>
                </a:ext>
              </a:extLst>
            </p:cNvPr>
            <p:cNvSpPr/>
            <p:nvPr/>
          </p:nvSpPr>
          <p:spPr>
            <a:xfrm>
              <a:off x="2864375" y="4755200"/>
              <a:ext cx="13675" cy="13850"/>
            </a:xfrm>
            <a:custGeom>
              <a:avLst/>
              <a:gdLst/>
              <a:ahLst/>
              <a:cxnLst/>
              <a:rect l="l" t="t" r="r" b="b"/>
              <a:pathLst>
                <a:path w="547" h="554" extrusionOk="0">
                  <a:moveTo>
                    <a:pt x="274" y="0"/>
                  </a:moveTo>
                  <a:cubicBezTo>
                    <a:pt x="119" y="0"/>
                    <a:pt x="0" y="126"/>
                    <a:pt x="0" y="281"/>
                  </a:cubicBezTo>
                  <a:cubicBezTo>
                    <a:pt x="0" y="428"/>
                    <a:pt x="119" y="554"/>
                    <a:pt x="274" y="554"/>
                  </a:cubicBezTo>
                  <a:cubicBezTo>
                    <a:pt x="428" y="554"/>
                    <a:pt x="547" y="428"/>
                    <a:pt x="547" y="281"/>
                  </a:cubicBezTo>
                  <a:cubicBezTo>
                    <a:pt x="547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>
              <a:extLst>
                <a:ext uri="{FF2B5EF4-FFF2-40B4-BE49-F238E27FC236}">
                  <a16:creationId xmlns:a16="http://schemas.microsoft.com/office/drawing/2014/main" id="{8B46F175-7CF7-B7C2-2CBF-BA6504C9E81F}"/>
                </a:ext>
              </a:extLst>
            </p:cNvPr>
            <p:cNvSpPr/>
            <p:nvPr/>
          </p:nvSpPr>
          <p:spPr>
            <a:xfrm>
              <a:off x="2893450" y="4755200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81" y="0"/>
                  </a:moveTo>
                  <a:cubicBezTo>
                    <a:pt x="127" y="0"/>
                    <a:pt x="1" y="126"/>
                    <a:pt x="1" y="281"/>
                  </a:cubicBezTo>
                  <a:cubicBezTo>
                    <a:pt x="1" y="428"/>
                    <a:pt x="127" y="554"/>
                    <a:pt x="281" y="554"/>
                  </a:cubicBezTo>
                  <a:cubicBezTo>
                    <a:pt x="428" y="554"/>
                    <a:pt x="554" y="428"/>
                    <a:pt x="554" y="281"/>
                  </a:cubicBezTo>
                  <a:cubicBezTo>
                    <a:pt x="554" y="126"/>
                    <a:pt x="428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>
              <a:extLst>
                <a:ext uri="{FF2B5EF4-FFF2-40B4-BE49-F238E27FC236}">
                  <a16:creationId xmlns:a16="http://schemas.microsoft.com/office/drawing/2014/main" id="{C597D890-9D01-B404-CF04-C56D60F9633D}"/>
                </a:ext>
              </a:extLst>
            </p:cNvPr>
            <p:cNvSpPr/>
            <p:nvPr/>
          </p:nvSpPr>
          <p:spPr>
            <a:xfrm>
              <a:off x="2922725" y="4755200"/>
              <a:ext cx="13675" cy="13850"/>
            </a:xfrm>
            <a:custGeom>
              <a:avLst/>
              <a:gdLst/>
              <a:ahLst/>
              <a:cxnLst/>
              <a:rect l="l" t="t" r="r" b="b"/>
              <a:pathLst>
                <a:path w="547" h="554" extrusionOk="0">
                  <a:moveTo>
                    <a:pt x="273" y="0"/>
                  </a:moveTo>
                  <a:cubicBezTo>
                    <a:pt x="119" y="0"/>
                    <a:pt x="0" y="126"/>
                    <a:pt x="0" y="281"/>
                  </a:cubicBezTo>
                  <a:cubicBezTo>
                    <a:pt x="0" y="428"/>
                    <a:pt x="119" y="554"/>
                    <a:pt x="273" y="554"/>
                  </a:cubicBezTo>
                  <a:cubicBezTo>
                    <a:pt x="428" y="554"/>
                    <a:pt x="547" y="428"/>
                    <a:pt x="547" y="281"/>
                  </a:cubicBezTo>
                  <a:cubicBezTo>
                    <a:pt x="547" y="126"/>
                    <a:pt x="428" y="0"/>
                    <a:pt x="27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>
              <a:extLst>
                <a:ext uri="{FF2B5EF4-FFF2-40B4-BE49-F238E27FC236}">
                  <a16:creationId xmlns:a16="http://schemas.microsoft.com/office/drawing/2014/main" id="{D34FA6C1-0071-43FA-9913-ACC8930DCDE4}"/>
                </a:ext>
              </a:extLst>
            </p:cNvPr>
            <p:cNvSpPr/>
            <p:nvPr/>
          </p:nvSpPr>
          <p:spPr>
            <a:xfrm>
              <a:off x="2951800" y="4755200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81" y="0"/>
                  </a:moveTo>
                  <a:cubicBezTo>
                    <a:pt x="127" y="0"/>
                    <a:pt x="0" y="126"/>
                    <a:pt x="0" y="281"/>
                  </a:cubicBezTo>
                  <a:cubicBezTo>
                    <a:pt x="0" y="428"/>
                    <a:pt x="127" y="554"/>
                    <a:pt x="281" y="554"/>
                  </a:cubicBezTo>
                  <a:cubicBezTo>
                    <a:pt x="428" y="554"/>
                    <a:pt x="554" y="428"/>
                    <a:pt x="554" y="281"/>
                  </a:cubicBezTo>
                  <a:cubicBezTo>
                    <a:pt x="554" y="126"/>
                    <a:pt x="435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>
              <a:extLst>
                <a:ext uri="{FF2B5EF4-FFF2-40B4-BE49-F238E27FC236}">
                  <a16:creationId xmlns:a16="http://schemas.microsoft.com/office/drawing/2014/main" id="{C2BB15A6-EE09-2C97-6563-E13C72E39EF5}"/>
                </a:ext>
              </a:extLst>
            </p:cNvPr>
            <p:cNvSpPr/>
            <p:nvPr/>
          </p:nvSpPr>
          <p:spPr>
            <a:xfrm>
              <a:off x="2981050" y="4755200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74" y="0"/>
                  </a:moveTo>
                  <a:cubicBezTo>
                    <a:pt x="127" y="0"/>
                    <a:pt x="1" y="126"/>
                    <a:pt x="1" y="281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55" y="428"/>
                    <a:pt x="555" y="281"/>
                  </a:cubicBezTo>
                  <a:cubicBezTo>
                    <a:pt x="555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>
              <a:extLst>
                <a:ext uri="{FF2B5EF4-FFF2-40B4-BE49-F238E27FC236}">
                  <a16:creationId xmlns:a16="http://schemas.microsoft.com/office/drawing/2014/main" id="{FBDC7E59-31A1-28FB-F864-7E3F828ACF12}"/>
                </a:ext>
              </a:extLst>
            </p:cNvPr>
            <p:cNvSpPr/>
            <p:nvPr/>
          </p:nvSpPr>
          <p:spPr>
            <a:xfrm>
              <a:off x="3010325" y="4755200"/>
              <a:ext cx="13675" cy="13850"/>
            </a:xfrm>
            <a:custGeom>
              <a:avLst/>
              <a:gdLst/>
              <a:ahLst/>
              <a:cxnLst/>
              <a:rect l="l" t="t" r="r" b="b"/>
              <a:pathLst>
                <a:path w="547" h="554" extrusionOk="0">
                  <a:moveTo>
                    <a:pt x="274" y="0"/>
                  </a:moveTo>
                  <a:cubicBezTo>
                    <a:pt x="119" y="0"/>
                    <a:pt x="0" y="126"/>
                    <a:pt x="0" y="281"/>
                  </a:cubicBezTo>
                  <a:cubicBezTo>
                    <a:pt x="0" y="428"/>
                    <a:pt x="119" y="554"/>
                    <a:pt x="274" y="554"/>
                  </a:cubicBezTo>
                  <a:cubicBezTo>
                    <a:pt x="428" y="554"/>
                    <a:pt x="547" y="428"/>
                    <a:pt x="547" y="281"/>
                  </a:cubicBezTo>
                  <a:cubicBezTo>
                    <a:pt x="547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>
              <a:extLst>
                <a:ext uri="{FF2B5EF4-FFF2-40B4-BE49-F238E27FC236}">
                  <a16:creationId xmlns:a16="http://schemas.microsoft.com/office/drawing/2014/main" id="{CCB00DE3-60F3-6F59-2806-6604DC799135}"/>
                </a:ext>
              </a:extLst>
            </p:cNvPr>
            <p:cNvSpPr/>
            <p:nvPr/>
          </p:nvSpPr>
          <p:spPr>
            <a:xfrm>
              <a:off x="3039400" y="4755200"/>
              <a:ext cx="13875" cy="13850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274" y="0"/>
                  </a:moveTo>
                  <a:cubicBezTo>
                    <a:pt x="127" y="0"/>
                    <a:pt x="1" y="126"/>
                    <a:pt x="1" y="281"/>
                  </a:cubicBezTo>
                  <a:cubicBezTo>
                    <a:pt x="1" y="428"/>
                    <a:pt x="127" y="554"/>
                    <a:pt x="274" y="554"/>
                  </a:cubicBezTo>
                  <a:cubicBezTo>
                    <a:pt x="428" y="554"/>
                    <a:pt x="554" y="428"/>
                    <a:pt x="554" y="281"/>
                  </a:cubicBezTo>
                  <a:cubicBezTo>
                    <a:pt x="554" y="126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>
              <a:extLst>
                <a:ext uri="{FF2B5EF4-FFF2-40B4-BE49-F238E27FC236}">
                  <a16:creationId xmlns:a16="http://schemas.microsoft.com/office/drawing/2014/main" id="{23A5CAE7-FC3A-6EF1-DEF3-09A9151822E6}"/>
                </a:ext>
              </a:extLst>
            </p:cNvPr>
            <p:cNvSpPr/>
            <p:nvPr/>
          </p:nvSpPr>
          <p:spPr>
            <a:xfrm>
              <a:off x="2805325" y="4799700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81" y="0"/>
                  </a:moveTo>
                  <a:cubicBezTo>
                    <a:pt x="126" y="0"/>
                    <a:pt x="0" y="120"/>
                    <a:pt x="0" y="274"/>
                  </a:cubicBezTo>
                  <a:cubicBezTo>
                    <a:pt x="0" y="428"/>
                    <a:pt x="126" y="547"/>
                    <a:pt x="281" y="547"/>
                  </a:cubicBezTo>
                  <a:cubicBezTo>
                    <a:pt x="435" y="547"/>
                    <a:pt x="554" y="428"/>
                    <a:pt x="554" y="274"/>
                  </a:cubicBezTo>
                  <a:cubicBezTo>
                    <a:pt x="554" y="127"/>
                    <a:pt x="435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>
              <a:extLst>
                <a:ext uri="{FF2B5EF4-FFF2-40B4-BE49-F238E27FC236}">
                  <a16:creationId xmlns:a16="http://schemas.microsoft.com/office/drawing/2014/main" id="{0B7B13E1-F64A-D45F-4FF0-3DC61D2DB490}"/>
                </a:ext>
              </a:extLst>
            </p:cNvPr>
            <p:cNvSpPr/>
            <p:nvPr/>
          </p:nvSpPr>
          <p:spPr>
            <a:xfrm>
              <a:off x="2834575" y="4799700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74" y="0"/>
                  </a:moveTo>
                  <a:cubicBezTo>
                    <a:pt x="127" y="0"/>
                    <a:pt x="1" y="120"/>
                    <a:pt x="1" y="274"/>
                  </a:cubicBezTo>
                  <a:cubicBezTo>
                    <a:pt x="1" y="428"/>
                    <a:pt x="127" y="547"/>
                    <a:pt x="274" y="547"/>
                  </a:cubicBezTo>
                  <a:cubicBezTo>
                    <a:pt x="428" y="547"/>
                    <a:pt x="554" y="428"/>
                    <a:pt x="554" y="274"/>
                  </a:cubicBezTo>
                  <a:cubicBezTo>
                    <a:pt x="554" y="120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>
              <a:extLst>
                <a:ext uri="{FF2B5EF4-FFF2-40B4-BE49-F238E27FC236}">
                  <a16:creationId xmlns:a16="http://schemas.microsoft.com/office/drawing/2014/main" id="{4FCDC66A-E61D-1A33-4B6E-61E6AAD2A7E1}"/>
                </a:ext>
              </a:extLst>
            </p:cNvPr>
            <p:cNvSpPr/>
            <p:nvPr/>
          </p:nvSpPr>
          <p:spPr>
            <a:xfrm>
              <a:off x="2863850" y="4799700"/>
              <a:ext cx="13675" cy="13700"/>
            </a:xfrm>
            <a:custGeom>
              <a:avLst/>
              <a:gdLst/>
              <a:ahLst/>
              <a:cxnLst/>
              <a:rect l="l" t="t" r="r" b="b"/>
              <a:pathLst>
                <a:path w="547" h="548" extrusionOk="0">
                  <a:moveTo>
                    <a:pt x="274" y="0"/>
                  </a:moveTo>
                  <a:cubicBezTo>
                    <a:pt x="119" y="0"/>
                    <a:pt x="0" y="120"/>
                    <a:pt x="0" y="274"/>
                  </a:cubicBezTo>
                  <a:cubicBezTo>
                    <a:pt x="0" y="428"/>
                    <a:pt x="119" y="547"/>
                    <a:pt x="274" y="547"/>
                  </a:cubicBezTo>
                  <a:cubicBezTo>
                    <a:pt x="428" y="547"/>
                    <a:pt x="547" y="428"/>
                    <a:pt x="547" y="274"/>
                  </a:cubicBezTo>
                  <a:cubicBezTo>
                    <a:pt x="547" y="127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>
              <a:extLst>
                <a:ext uri="{FF2B5EF4-FFF2-40B4-BE49-F238E27FC236}">
                  <a16:creationId xmlns:a16="http://schemas.microsoft.com/office/drawing/2014/main" id="{29B59B79-76E7-C867-37B0-6FC352281F93}"/>
                </a:ext>
              </a:extLst>
            </p:cNvPr>
            <p:cNvSpPr/>
            <p:nvPr/>
          </p:nvSpPr>
          <p:spPr>
            <a:xfrm>
              <a:off x="2892925" y="4799700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81" y="0"/>
                  </a:moveTo>
                  <a:cubicBezTo>
                    <a:pt x="127" y="0"/>
                    <a:pt x="1" y="120"/>
                    <a:pt x="1" y="274"/>
                  </a:cubicBezTo>
                  <a:cubicBezTo>
                    <a:pt x="1" y="428"/>
                    <a:pt x="127" y="547"/>
                    <a:pt x="281" y="547"/>
                  </a:cubicBezTo>
                  <a:cubicBezTo>
                    <a:pt x="428" y="547"/>
                    <a:pt x="554" y="428"/>
                    <a:pt x="554" y="274"/>
                  </a:cubicBezTo>
                  <a:cubicBezTo>
                    <a:pt x="554" y="127"/>
                    <a:pt x="428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>
              <a:extLst>
                <a:ext uri="{FF2B5EF4-FFF2-40B4-BE49-F238E27FC236}">
                  <a16:creationId xmlns:a16="http://schemas.microsoft.com/office/drawing/2014/main" id="{163CFF9B-14DB-7012-1EFC-C8340A51D22B}"/>
                </a:ext>
              </a:extLst>
            </p:cNvPr>
            <p:cNvSpPr/>
            <p:nvPr/>
          </p:nvSpPr>
          <p:spPr>
            <a:xfrm>
              <a:off x="2922200" y="4799700"/>
              <a:ext cx="13675" cy="13700"/>
            </a:xfrm>
            <a:custGeom>
              <a:avLst/>
              <a:gdLst/>
              <a:ahLst/>
              <a:cxnLst/>
              <a:rect l="l" t="t" r="r" b="b"/>
              <a:pathLst>
                <a:path w="547" h="548" extrusionOk="0">
                  <a:moveTo>
                    <a:pt x="273" y="0"/>
                  </a:moveTo>
                  <a:cubicBezTo>
                    <a:pt x="119" y="0"/>
                    <a:pt x="0" y="120"/>
                    <a:pt x="0" y="274"/>
                  </a:cubicBezTo>
                  <a:cubicBezTo>
                    <a:pt x="0" y="428"/>
                    <a:pt x="119" y="547"/>
                    <a:pt x="273" y="547"/>
                  </a:cubicBezTo>
                  <a:cubicBezTo>
                    <a:pt x="428" y="547"/>
                    <a:pt x="547" y="428"/>
                    <a:pt x="547" y="274"/>
                  </a:cubicBezTo>
                  <a:cubicBezTo>
                    <a:pt x="547" y="127"/>
                    <a:pt x="428" y="0"/>
                    <a:pt x="27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>
              <a:extLst>
                <a:ext uri="{FF2B5EF4-FFF2-40B4-BE49-F238E27FC236}">
                  <a16:creationId xmlns:a16="http://schemas.microsoft.com/office/drawing/2014/main" id="{F9A1792C-11AD-F1DE-7831-99322F829E0F}"/>
                </a:ext>
              </a:extLst>
            </p:cNvPr>
            <p:cNvSpPr/>
            <p:nvPr/>
          </p:nvSpPr>
          <p:spPr>
            <a:xfrm>
              <a:off x="2951275" y="4799700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81" y="0"/>
                  </a:moveTo>
                  <a:cubicBezTo>
                    <a:pt x="127" y="0"/>
                    <a:pt x="0" y="120"/>
                    <a:pt x="0" y="274"/>
                  </a:cubicBezTo>
                  <a:cubicBezTo>
                    <a:pt x="0" y="428"/>
                    <a:pt x="127" y="547"/>
                    <a:pt x="281" y="547"/>
                  </a:cubicBezTo>
                  <a:cubicBezTo>
                    <a:pt x="428" y="547"/>
                    <a:pt x="554" y="428"/>
                    <a:pt x="554" y="274"/>
                  </a:cubicBezTo>
                  <a:cubicBezTo>
                    <a:pt x="554" y="127"/>
                    <a:pt x="428" y="0"/>
                    <a:pt x="28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>
              <a:extLst>
                <a:ext uri="{FF2B5EF4-FFF2-40B4-BE49-F238E27FC236}">
                  <a16:creationId xmlns:a16="http://schemas.microsoft.com/office/drawing/2014/main" id="{3CE818C9-B7D5-14DC-5E30-C2FE5FBC37DC}"/>
                </a:ext>
              </a:extLst>
            </p:cNvPr>
            <p:cNvSpPr/>
            <p:nvPr/>
          </p:nvSpPr>
          <p:spPr>
            <a:xfrm>
              <a:off x="2980525" y="4799700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74" y="0"/>
                  </a:moveTo>
                  <a:cubicBezTo>
                    <a:pt x="127" y="0"/>
                    <a:pt x="1" y="120"/>
                    <a:pt x="1" y="274"/>
                  </a:cubicBezTo>
                  <a:cubicBezTo>
                    <a:pt x="1" y="428"/>
                    <a:pt x="127" y="547"/>
                    <a:pt x="274" y="547"/>
                  </a:cubicBezTo>
                  <a:cubicBezTo>
                    <a:pt x="428" y="547"/>
                    <a:pt x="555" y="428"/>
                    <a:pt x="555" y="274"/>
                  </a:cubicBezTo>
                  <a:cubicBezTo>
                    <a:pt x="555" y="120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>
              <a:extLst>
                <a:ext uri="{FF2B5EF4-FFF2-40B4-BE49-F238E27FC236}">
                  <a16:creationId xmlns:a16="http://schemas.microsoft.com/office/drawing/2014/main" id="{085FB287-A086-54E9-E562-9807995F73FD}"/>
                </a:ext>
              </a:extLst>
            </p:cNvPr>
            <p:cNvSpPr/>
            <p:nvPr/>
          </p:nvSpPr>
          <p:spPr>
            <a:xfrm>
              <a:off x="3009800" y="4799700"/>
              <a:ext cx="13675" cy="13700"/>
            </a:xfrm>
            <a:custGeom>
              <a:avLst/>
              <a:gdLst/>
              <a:ahLst/>
              <a:cxnLst/>
              <a:rect l="l" t="t" r="r" b="b"/>
              <a:pathLst>
                <a:path w="547" h="548" extrusionOk="0">
                  <a:moveTo>
                    <a:pt x="274" y="0"/>
                  </a:moveTo>
                  <a:cubicBezTo>
                    <a:pt x="119" y="0"/>
                    <a:pt x="0" y="120"/>
                    <a:pt x="0" y="274"/>
                  </a:cubicBezTo>
                  <a:cubicBezTo>
                    <a:pt x="0" y="428"/>
                    <a:pt x="119" y="547"/>
                    <a:pt x="274" y="547"/>
                  </a:cubicBezTo>
                  <a:cubicBezTo>
                    <a:pt x="428" y="547"/>
                    <a:pt x="547" y="428"/>
                    <a:pt x="547" y="274"/>
                  </a:cubicBezTo>
                  <a:cubicBezTo>
                    <a:pt x="547" y="127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>
              <a:extLst>
                <a:ext uri="{FF2B5EF4-FFF2-40B4-BE49-F238E27FC236}">
                  <a16:creationId xmlns:a16="http://schemas.microsoft.com/office/drawing/2014/main" id="{1D14394D-6AF8-6392-EB40-E3CE83835E56}"/>
                </a:ext>
              </a:extLst>
            </p:cNvPr>
            <p:cNvSpPr/>
            <p:nvPr/>
          </p:nvSpPr>
          <p:spPr>
            <a:xfrm>
              <a:off x="3038875" y="4799700"/>
              <a:ext cx="13875" cy="13700"/>
            </a:xfrm>
            <a:custGeom>
              <a:avLst/>
              <a:gdLst/>
              <a:ahLst/>
              <a:cxnLst/>
              <a:rect l="l" t="t" r="r" b="b"/>
              <a:pathLst>
                <a:path w="555" h="548" extrusionOk="0">
                  <a:moveTo>
                    <a:pt x="274" y="0"/>
                  </a:moveTo>
                  <a:cubicBezTo>
                    <a:pt x="127" y="0"/>
                    <a:pt x="1" y="120"/>
                    <a:pt x="1" y="274"/>
                  </a:cubicBezTo>
                  <a:cubicBezTo>
                    <a:pt x="1" y="428"/>
                    <a:pt x="127" y="547"/>
                    <a:pt x="274" y="547"/>
                  </a:cubicBezTo>
                  <a:cubicBezTo>
                    <a:pt x="428" y="547"/>
                    <a:pt x="554" y="428"/>
                    <a:pt x="554" y="274"/>
                  </a:cubicBezTo>
                  <a:cubicBezTo>
                    <a:pt x="554" y="127"/>
                    <a:pt x="428" y="0"/>
                    <a:pt x="27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>
              <a:extLst>
                <a:ext uri="{FF2B5EF4-FFF2-40B4-BE49-F238E27FC236}">
                  <a16:creationId xmlns:a16="http://schemas.microsoft.com/office/drawing/2014/main" id="{4414C9CB-C149-44E4-C9CD-3CA48365DBD3}"/>
                </a:ext>
              </a:extLst>
            </p:cNvPr>
            <p:cNvSpPr/>
            <p:nvPr/>
          </p:nvSpPr>
          <p:spPr>
            <a:xfrm>
              <a:off x="3068150" y="4800575"/>
              <a:ext cx="5275" cy="12650"/>
            </a:xfrm>
            <a:custGeom>
              <a:avLst/>
              <a:gdLst/>
              <a:ahLst/>
              <a:cxnLst/>
              <a:rect l="l" t="t" r="r" b="b"/>
              <a:pathLst>
                <a:path w="211" h="506" extrusionOk="0">
                  <a:moveTo>
                    <a:pt x="140" y="0"/>
                  </a:moveTo>
                  <a:cubicBezTo>
                    <a:pt x="56" y="50"/>
                    <a:pt x="0" y="141"/>
                    <a:pt x="0" y="239"/>
                  </a:cubicBezTo>
                  <a:cubicBezTo>
                    <a:pt x="0" y="372"/>
                    <a:pt x="91" y="477"/>
                    <a:pt x="210" y="505"/>
                  </a:cubicBezTo>
                  <a:cubicBezTo>
                    <a:pt x="189" y="344"/>
                    <a:pt x="168" y="169"/>
                    <a:pt x="14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>
              <a:extLst>
                <a:ext uri="{FF2B5EF4-FFF2-40B4-BE49-F238E27FC236}">
                  <a16:creationId xmlns:a16="http://schemas.microsoft.com/office/drawing/2014/main" id="{26F6ED88-3E29-E39E-C35E-671413EC580A}"/>
                </a:ext>
              </a:extLst>
            </p:cNvPr>
            <p:cNvSpPr/>
            <p:nvPr/>
          </p:nvSpPr>
          <p:spPr>
            <a:xfrm>
              <a:off x="2872250" y="4657575"/>
              <a:ext cx="161750" cy="127250"/>
            </a:xfrm>
            <a:custGeom>
              <a:avLst/>
              <a:gdLst/>
              <a:ahLst/>
              <a:cxnLst/>
              <a:rect l="l" t="t" r="r" b="b"/>
              <a:pathLst>
                <a:path w="6470" h="5090" extrusionOk="0">
                  <a:moveTo>
                    <a:pt x="159" y="1"/>
                  </a:moveTo>
                  <a:cubicBezTo>
                    <a:pt x="133" y="1"/>
                    <a:pt x="107" y="8"/>
                    <a:pt x="85" y="23"/>
                  </a:cubicBezTo>
                  <a:cubicBezTo>
                    <a:pt x="22" y="65"/>
                    <a:pt x="1" y="156"/>
                    <a:pt x="43" y="219"/>
                  </a:cubicBezTo>
                  <a:cubicBezTo>
                    <a:pt x="50" y="233"/>
                    <a:pt x="800" y="1389"/>
                    <a:pt x="1935" y="2560"/>
                  </a:cubicBezTo>
                  <a:cubicBezTo>
                    <a:pt x="3470" y="4144"/>
                    <a:pt x="4942" y="4999"/>
                    <a:pt x="6315" y="5090"/>
                  </a:cubicBezTo>
                  <a:lnTo>
                    <a:pt x="6322" y="5090"/>
                  </a:lnTo>
                  <a:cubicBezTo>
                    <a:pt x="6392" y="5090"/>
                    <a:pt x="6455" y="5034"/>
                    <a:pt x="6462" y="4964"/>
                  </a:cubicBezTo>
                  <a:cubicBezTo>
                    <a:pt x="6469" y="4886"/>
                    <a:pt x="6406" y="4816"/>
                    <a:pt x="6329" y="4809"/>
                  </a:cubicBezTo>
                  <a:cubicBezTo>
                    <a:pt x="3224" y="4592"/>
                    <a:pt x="309" y="114"/>
                    <a:pt x="281" y="65"/>
                  </a:cubicBezTo>
                  <a:cubicBezTo>
                    <a:pt x="254" y="24"/>
                    <a:pt x="206" y="1"/>
                    <a:pt x="15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>
              <a:extLst>
                <a:ext uri="{FF2B5EF4-FFF2-40B4-BE49-F238E27FC236}">
                  <a16:creationId xmlns:a16="http://schemas.microsoft.com/office/drawing/2014/main" id="{9884867C-B2A4-6FF2-53B3-A54BBCE1EEDF}"/>
                </a:ext>
              </a:extLst>
            </p:cNvPr>
            <p:cNvSpPr/>
            <p:nvPr/>
          </p:nvSpPr>
          <p:spPr>
            <a:xfrm>
              <a:off x="2889075" y="4739250"/>
              <a:ext cx="103750" cy="57150"/>
            </a:xfrm>
            <a:custGeom>
              <a:avLst/>
              <a:gdLst/>
              <a:ahLst/>
              <a:cxnLst/>
              <a:rect l="l" t="t" r="r" b="b"/>
              <a:pathLst>
                <a:path w="4150" h="2286" extrusionOk="0">
                  <a:moveTo>
                    <a:pt x="155" y="1"/>
                  </a:moveTo>
                  <a:cubicBezTo>
                    <a:pt x="120" y="1"/>
                    <a:pt x="85" y="15"/>
                    <a:pt x="56" y="43"/>
                  </a:cubicBezTo>
                  <a:cubicBezTo>
                    <a:pt x="0" y="99"/>
                    <a:pt x="0" y="190"/>
                    <a:pt x="56" y="239"/>
                  </a:cubicBezTo>
                  <a:cubicBezTo>
                    <a:pt x="148" y="323"/>
                    <a:pt x="2166" y="2285"/>
                    <a:pt x="3967" y="2285"/>
                  </a:cubicBezTo>
                  <a:lnTo>
                    <a:pt x="4009" y="2285"/>
                  </a:lnTo>
                  <a:cubicBezTo>
                    <a:pt x="4086" y="2285"/>
                    <a:pt x="4149" y="2222"/>
                    <a:pt x="4149" y="2145"/>
                  </a:cubicBezTo>
                  <a:cubicBezTo>
                    <a:pt x="4149" y="2068"/>
                    <a:pt x="4086" y="2005"/>
                    <a:pt x="4002" y="2005"/>
                  </a:cubicBezTo>
                  <a:lnTo>
                    <a:pt x="3967" y="2005"/>
                  </a:lnTo>
                  <a:cubicBezTo>
                    <a:pt x="2285" y="2005"/>
                    <a:pt x="274" y="64"/>
                    <a:pt x="253" y="43"/>
                  </a:cubicBezTo>
                  <a:cubicBezTo>
                    <a:pt x="225" y="15"/>
                    <a:pt x="190" y="1"/>
                    <a:pt x="15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>
              <a:extLst>
                <a:ext uri="{FF2B5EF4-FFF2-40B4-BE49-F238E27FC236}">
                  <a16:creationId xmlns:a16="http://schemas.microsoft.com/office/drawing/2014/main" id="{AD8EAAD6-31A8-AC6D-1890-69D86DB61EA1}"/>
                </a:ext>
              </a:extLst>
            </p:cNvPr>
            <p:cNvSpPr/>
            <p:nvPr/>
          </p:nvSpPr>
          <p:spPr>
            <a:xfrm>
              <a:off x="2888200" y="4370725"/>
              <a:ext cx="98850" cy="27250"/>
            </a:xfrm>
            <a:custGeom>
              <a:avLst/>
              <a:gdLst/>
              <a:ahLst/>
              <a:cxnLst/>
              <a:rect l="l" t="t" r="r" b="b"/>
              <a:pathLst>
                <a:path w="3954" h="1090" extrusionOk="0">
                  <a:moveTo>
                    <a:pt x="3791" y="0"/>
                  </a:moveTo>
                  <a:cubicBezTo>
                    <a:pt x="3735" y="0"/>
                    <a:pt x="3682" y="35"/>
                    <a:pt x="3666" y="94"/>
                  </a:cubicBezTo>
                  <a:cubicBezTo>
                    <a:pt x="3659" y="101"/>
                    <a:pt x="3371" y="809"/>
                    <a:pt x="2033" y="809"/>
                  </a:cubicBezTo>
                  <a:cubicBezTo>
                    <a:pt x="982" y="809"/>
                    <a:pt x="260" y="171"/>
                    <a:pt x="253" y="164"/>
                  </a:cubicBezTo>
                  <a:cubicBezTo>
                    <a:pt x="226" y="138"/>
                    <a:pt x="192" y="125"/>
                    <a:pt x="158" y="125"/>
                  </a:cubicBezTo>
                  <a:cubicBezTo>
                    <a:pt x="119" y="125"/>
                    <a:pt x="79" y="141"/>
                    <a:pt x="49" y="171"/>
                  </a:cubicBezTo>
                  <a:cubicBezTo>
                    <a:pt x="0" y="227"/>
                    <a:pt x="7" y="318"/>
                    <a:pt x="63" y="367"/>
                  </a:cubicBezTo>
                  <a:cubicBezTo>
                    <a:pt x="91" y="395"/>
                    <a:pt x="869" y="1089"/>
                    <a:pt x="2033" y="1089"/>
                  </a:cubicBezTo>
                  <a:cubicBezTo>
                    <a:pt x="3561" y="1089"/>
                    <a:pt x="3911" y="227"/>
                    <a:pt x="3925" y="192"/>
                  </a:cubicBezTo>
                  <a:cubicBezTo>
                    <a:pt x="3953" y="122"/>
                    <a:pt x="3918" y="38"/>
                    <a:pt x="3841" y="10"/>
                  </a:cubicBezTo>
                  <a:cubicBezTo>
                    <a:pt x="3825" y="3"/>
                    <a:pt x="3808" y="0"/>
                    <a:pt x="379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>
              <a:extLst>
                <a:ext uri="{FF2B5EF4-FFF2-40B4-BE49-F238E27FC236}">
                  <a16:creationId xmlns:a16="http://schemas.microsoft.com/office/drawing/2014/main" id="{13C09E55-5D86-FDA5-8E43-54B5CCCBBCFF}"/>
                </a:ext>
              </a:extLst>
            </p:cNvPr>
            <p:cNvSpPr/>
            <p:nvPr/>
          </p:nvSpPr>
          <p:spPr>
            <a:xfrm>
              <a:off x="2887675" y="4517200"/>
              <a:ext cx="113550" cy="10950"/>
            </a:xfrm>
            <a:custGeom>
              <a:avLst/>
              <a:gdLst/>
              <a:ahLst/>
              <a:cxnLst/>
              <a:rect l="l" t="t" r="r" b="b"/>
              <a:pathLst>
                <a:path w="4542" h="438" extrusionOk="0">
                  <a:moveTo>
                    <a:pt x="2190" y="0"/>
                  </a:moveTo>
                  <a:cubicBezTo>
                    <a:pt x="979" y="0"/>
                    <a:pt x="140" y="131"/>
                    <a:pt x="126" y="136"/>
                  </a:cubicBezTo>
                  <a:cubicBezTo>
                    <a:pt x="49" y="150"/>
                    <a:pt x="0" y="220"/>
                    <a:pt x="14" y="297"/>
                  </a:cubicBezTo>
                  <a:cubicBezTo>
                    <a:pt x="21" y="365"/>
                    <a:pt x="82" y="412"/>
                    <a:pt x="149" y="412"/>
                  </a:cubicBezTo>
                  <a:cubicBezTo>
                    <a:pt x="158" y="412"/>
                    <a:pt x="167" y="411"/>
                    <a:pt x="176" y="409"/>
                  </a:cubicBezTo>
                  <a:cubicBezTo>
                    <a:pt x="185" y="409"/>
                    <a:pt x="1001" y="280"/>
                    <a:pt x="2183" y="280"/>
                  </a:cubicBezTo>
                  <a:cubicBezTo>
                    <a:pt x="2828" y="280"/>
                    <a:pt x="3582" y="319"/>
                    <a:pt x="4374" y="437"/>
                  </a:cubicBezTo>
                  <a:lnTo>
                    <a:pt x="4395" y="437"/>
                  </a:lnTo>
                  <a:cubicBezTo>
                    <a:pt x="4465" y="437"/>
                    <a:pt x="4521" y="388"/>
                    <a:pt x="4535" y="318"/>
                  </a:cubicBezTo>
                  <a:cubicBezTo>
                    <a:pt x="4542" y="241"/>
                    <a:pt x="4493" y="171"/>
                    <a:pt x="4416" y="157"/>
                  </a:cubicBezTo>
                  <a:cubicBezTo>
                    <a:pt x="3612" y="39"/>
                    <a:pt x="2847" y="0"/>
                    <a:pt x="219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>
              <a:extLst>
                <a:ext uri="{FF2B5EF4-FFF2-40B4-BE49-F238E27FC236}">
                  <a16:creationId xmlns:a16="http://schemas.microsoft.com/office/drawing/2014/main" id="{4C1A006D-B827-FF76-298A-AC869AABEC5F}"/>
                </a:ext>
              </a:extLst>
            </p:cNvPr>
            <p:cNvSpPr/>
            <p:nvPr/>
          </p:nvSpPr>
          <p:spPr>
            <a:xfrm>
              <a:off x="2803400" y="4303675"/>
              <a:ext cx="45400" cy="107250"/>
            </a:xfrm>
            <a:custGeom>
              <a:avLst/>
              <a:gdLst/>
              <a:ahLst/>
              <a:cxnLst/>
              <a:rect l="l" t="t" r="r" b="b"/>
              <a:pathLst>
                <a:path w="1816" h="4290" extrusionOk="0">
                  <a:moveTo>
                    <a:pt x="1269" y="0"/>
                  </a:moveTo>
                  <a:cubicBezTo>
                    <a:pt x="1045" y="92"/>
                    <a:pt x="855" y="197"/>
                    <a:pt x="722" y="295"/>
                  </a:cubicBezTo>
                  <a:cubicBezTo>
                    <a:pt x="0" y="834"/>
                    <a:pt x="1080" y="3400"/>
                    <a:pt x="953" y="4290"/>
                  </a:cubicBezTo>
                  <a:cubicBezTo>
                    <a:pt x="1815" y="3105"/>
                    <a:pt x="1451" y="806"/>
                    <a:pt x="1269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>
              <a:extLst>
                <a:ext uri="{FF2B5EF4-FFF2-40B4-BE49-F238E27FC236}">
                  <a16:creationId xmlns:a16="http://schemas.microsoft.com/office/drawing/2014/main" id="{B6D669FE-55E1-08ED-53E2-7202B6F831A4}"/>
                </a:ext>
              </a:extLst>
            </p:cNvPr>
            <p:cNvSpPr/>
            <p:nvPr/>
          </p:nvSpPr>
          <p:spPr>
            <a:xfrm>
              <a:off x="3020825" y="4306300"/>
              <a:ext cx="38050" cy="103575"/>
            </a:xfrm>
            <a:custGeom>
              <a:avLst/>
              <a:gdLst/>
              <a:ahLst/>
              <a:cxnLst/>
              <a:rect l="l" t="t" r="r" b="b"/>
              <a:pathLst>
                <a:path w="1522" h="4143" extrusionOk="0">
                  <a:moveTo>
                    <a:pt x="604" y="1"/>
                  </a:moveTo>
                  <a:lnTo>
                    <a:pt x="604" y="1"/>
                  </a:lnTo>
                  <a:cubicBezTo>
                    <a:pt x="134" y="877"/>
                    <a:pt x="1" y="2895"/>
                    <a:pt x="814" y="4143"/>
                  </a:cubicBezTo>
                  <a:cubicBezTo>
                    <a:pt x="50" y="1753"/>
                    <a:pt x="1522" y="1164"/>
                    <a:pt x="1122" y="547"/>
                  </a:cubicBezTo>
                  <a:cubicBezTo>
                    <a:pt x="989" y="337"/>
                    <a:pt x="814" y="155"/>
                    <a:pt x="60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>
              <a:extLst>
                <a:ext uri="{FF2B5EF4-FFF2-40B4-BE49-F238E27FC236}">
                  <a16:creationId xmlns:a16="http://schemas.microsoft.com/office/drawing/2014/main" id="{DC12AFB0-C4AC-D88E-B73C-9E2BC89C0242}"/>
                </a:ext>
              </a:extLst>
            </p:cNvPr>
            <p:cNvSpPr/>
            <p:nvPr/>
          </p:nvSpPr>
          <p:spPr>
            <a:xfrm>
              <a:off x="2884000" y="4282000"/>
              <a:ext cx="107075" cy="69675"/>
            </a:xfrm>
            <a:custGeom>
              <a:avLst/>
              <a:gdLst/>
              <a:ahLst/>
              <a:cxnLst/>
              <a:rect l="l" t="t" r="r" b="b"/>
              <a:pathLst>
                <a:path w="4283" h="2787" extrusionOk="0">
                  <a:moveTo>
                    <a:pt x="1847" y="1"/>
                  </a:moveTo>
                  <a:cubicBezTo>
                    <a:pt x="1211" y="1"/>
                    <a:pt x="778" y="40"/>
                    <a:pt x="778" y="40"/>
                  </a:cubicBezTo>
                  <a:cubicBezTo>
                    <a:pt x="778" y="40"/>
                    <a:pt x="449" y="111"/>
                    <a:pt x="0" y="230"/>
                  </a:cubicBezTo>
                  <a:cubicBezTo>
                    <a:pt x="133" y="839"/>
                    <a:pt x="673" y="2578"/>
                    <a:pt x="2187" y="2774"/>
                  </a:cubicBezTo>
                  <a:cubicBezTo>
                    <a:pt x="2254" y="2782"/>
                    <a:pt x="2320" y="2786"/>
                    <a:pt x="2383" y="2786"/>
                  </a:cubicBezTo>
                  <a:cubicBezTo>
                    <a:pt x="3722" y="2786"/>
                    <a:pt x="4162" y="952"/>
                    <a:pt x="4282" y="230"/>
                  </a:cubicBezTo>
                  <a:cubicBezTo>
                    <a:pt x="3427" y="46"/>
                    <a:pt x="2523" y="1"/>
                    <a:pt x="1847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>
              <a:extLst>
                <a:ext uri="{FF2B5EF4-FFF2-40B4-BE49-F238E27FC236}">
                  <a16:creationId xmlns:a16="http://schemas.microsoft.com/office/drawing/2014/main" id="{FCF0E957-C34C-800C-F82C-533CAE406189}"/>
                </a:ext>
              </a:extLst>
            </p:cNvPr>
            <p:cNvSpPr/>
            <p:nvPr/>
          </p:nvSpPr>
          <p:spPr>
            <a:xfrm>
              <a:off x="2891000" y="4281425"/>
              <a:ext cx="83600" cy="50300"/>
            </a:xfrm>
            <a:custGeom>
              <a:avLst/>
              <a:gdLst/>
              <a:ahLst/>
              <a:cxnLst/>
              <a:rect l="l" t="t" r="r" b="b"/>
              <a:pathLst>
                <a:path w="3344" h="2012" extrusionOk="0">
                  <a:moveTo>
                    <a:pt x="71" y="0"/>
                  </a:moveTo>
                  <a:cubicBezTo>
                    <a:pt x="36" y="0"/>
                    <a:pt x="0" y="35"/>
                    <a:pt x="8" y="70"/>
                  </a:cubicBezTo>
                  <a:cubicBezTo>
                    <a:pt x="8" y="91"/>
                    <a:pt x="113" y="2012"/>
                    <a:pt x="1732" y="2012"/>
                  </a:cubicBezTo>
                  <a:cubicBezTo>
                    <a:pt x="2173" y="2012"/>
                    <a:pt x="2531" y="1872"/>
                    <a:pt x="2804" y="1598"/>
                  </a:cubicBezTo>
                  <a:cubicBezTo>
                    <a:pt x="3344" y="1045"/>
                    <a:pt x="3337" y="148"/>
                    <a:pt x="3337" y="113"/>
                  </a:cubicBezTo>
                  <a:cubicBezTo>
                    <a:pt x="3337" y="70"/>
                    <a:pt x="3301" y="42"/>
                    <a:pt x="3266" y="42"/>
                  </a:cubicBezTo>
                  <a:cubicBezTo>
                    <a:pt x="3224" y="42"/>
                    <a:pt x="3196" y="70"/>
                    <a:pt x="3196" y="113"/>
                  </a:cubicBezTo>
                  <a:cubicBezTo>
                    <a:pt x="3196" y="120"/>
                    <a:pt x="3203" y="989"/>
                    <a:pt x="2706" y="1500"/>
                  </a:cubicBezTo>
                  <a:cubicBezTo>
                    <a:pt x="2460" y="1745"/>
                    <a:pt x="2131" y="1872"/>
                    <a:pt x="1732" y="1872"/>
                  </a:cubicBezTo>
                  <a:cubicBezTo>
                    <a:pt x="246" y="1872"/>
                    <a:pt x="148" y="141"/>
                    <a:pt x="148" y="63"/>
                  </a:cubicBezTo>
                  <a:cubicBezTo>
                    <a:pt x="141" y="28"/>
                    <a:pt x="113" y="0"/>
                    <a:pt x="7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>
              <a:extLst>
                <a:ext uri="{FF2B5EF4-FFF2-40B4-BE49-F238E27FC236}">
                  <a16:creationId xmlns:a16="http://schemas.microsoft.com/office/drawing/2014/main" id="{6B9C91B2-6023-168B-11A8-2592CA8E7ECB}"/>
                </a:ext>
              </a:extLst>
            </p:cNvPr>
            <p:cNvSpPr/>
            <p:nvPr/>
          </p:nvSpPr>
          <p:spPr>
            <a:xfrm>
              <a:off x="2844050" y="4082375"/>
              <a:ext cx="193450" cy="188950"/>
            </a:xfrm>
            <a:custGeom>
              <a:avLst/>
              <a:gdLst/>
              <a:ahLst/>
              <a:cxnLst/>
              <a:rect l="l" t="t" r="r" b="b"/>
              <a:pathLst>
                <a:path w="7738" h="7558" extrusionOk="0">
                  <a:moveTo>
                    <a:pt x="3250" y="1"/>
                  </a:moveTo>
                  <a:cubicBezTo>
                    <a:pt x="2458" y="1"/>
                    <a:pt x="1258" y="287"/>
                    <a:pt x="694" y="1872"/>
                  </a:cubicBezTo>
                  <a:cubicBezTo>
                    <a:pt x="7" y="3799"/>
                    <a:pt x="0" y="7226"/>
                    <a:pt x="0" y="7226"/>
                  </a:cubicBezTo>
                  <a:cubicBezTo>
                    <a:pt x="0" y="7226"/>
                    <a:pt x="974" y="7535"/>
                    <a:pt x="3259" y="7556"/>
                  </a:cubicBezTo>
                  <a:cubicBezTo>
                    <a:pt x="3356" y="7557"/>
                    <a:pt x="3452" y="7558"/>
                    <a:pt x="3546" y="7558"/>
                  </a:cubicBezTo>
                  <a:cubicBezTo>
                    <a:pt x="5670" y="7558"/>
                    <a:pt x="7135" y="7269"/>
                    <a:pt x="7135" y="7269"/>
                  </a:cubicBezTo>
                  <a:cubicBezTo>
                    <a:pt x="7135" y="7269"/>
                    <a:pt x="7738" y="653"/>
                    <a:pt x="4016" y="92"/>
                  </a:cubicBezTo>
                  <a:cubicBezTo>
                    <a:pt x="4016" y="92"/>
                    <a:pt x="3698" y="1"/>
                    <a:pt x="325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>
              <a:extLst>
                <a:ext uri="{FF2B5EF4-FFF2-40B4-BE49-F238E27FC236}">
                  <a16:creationId xmlns:a16="http://schemas.microsoft.com/office/drawing/2014/main" id="{DF135B5B-00F8-171D-E4F9-FD57BE00DD33}"/>
                </a:ext>
              </a:extLst>
            </p:cNvPr>
            <p:cNvSpPr/>
            <p:nvPr/>
          </p:nvSpPr>
          <p:spPr>
            <a:xfrm>
              <a:off x="2978600" y="4171825"/>
              <a:ext cx="36975" cy="49225"/>
            </a:xfrm>
            <a:custGeom>
              <a:avLst/>
              <a:gdLst/>
              <a:ahLst/>
              <a:cxnLst/>
              <a:rect l="l" t="t" r="r" b="b"/>
              <a:pathLst>
                <a:path w="1479" h="1969" extrusionOk="0">
                  <a:moveTo>
                    <a:pt x="748" y="1"/>
                  </a:moveTo>
                  <a:cubicBezTo>
                    <a:pt x="604" y="1"/>
                    <a:pt x="491" y="46"/>
                    <a:pt x="491" y="46"/>
                  </a:cubicBezTo>
                  <a:cubicBezTo>
                    <a:pt x="155" y="383"/>
                    <a:pt x="1" y="1917"/>
                    <a:pt x="1" y="1917"/>
                  </a:cubicBezTo>
                  <a:cubicBezTo>
                    <a:pt x="88" y="1952"/>
                    <a:pt x="178" y="1968"/>
                    <a:pt x="268" y="1968"/>
                  </a:cubicBezTo>
                  <a:cubicBezTo>
                    <a:pt x="867" y="1968"/>
                    <a:pt x="1479" y="1253"/>
                    <a:pt x="1332" y="565"/>
                  </a:cubicBezTo>
                  <a:cubicBezTo>
                    <a:pt x="1233" y="96"/>
                    <a:pt x="957" y="1"/>
                    <a:pt x="748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>
              <a:extLst>
                <a:ext uri="{FF2B5EF4-FFF2-40B4-BE49-F238E27FC236}">
                  <a16:creationId xmlns:a16="http://schemas.microsoft.com/office/drawing/2014/main" id="{9F1465A1-CDB1-C2EF-DF53-7E05259CF7F2}"/>
                </a:ext>
              </a:extLst>
            </p:cNvPr>
            <p:cNvSpPr/>
            <p:nvPr/>
          </p:nvSpPr>
          <p:spPr>
            <a:xfrm>
              <a:off x="2986500" y="4210625"/>
              <a:ext cx="14900" cy="14925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4" y="1"/>
                  </a:moveTo>
                  <a:cubicBezTo>
                    <a:pt x="133" y="1"/>
                    <a:pt x="0" y="134"/>
                    <a:pt x="0" y="302"/>
                  </a:cubicBezTo>
                  <a:cubicBezTo>
                    <a:pt x="0" y="464"/>
                    <a:pt x="133" y="597"/>
                    <a:pt x="294" y="597"/>
                  </a:cubicBezTo>
                  <a:cubicBezTo>
                    <a:pt x="463" y="597"/>
                    <a:pt x="596" y="464"/>
                    <a:pt x="596" y="302"/>
                  </a:cubicBezTo>
                  <a:cubicBezTo>
                    <a:pt x="596" y="134"/>
                    <a:pt x="456" y="8"/>
                    <a:pt x="294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>
              <a:extLst>
                <a:ext uri="{FF2B5EF4-FFF2-40B4-BE49-F238E27FC236}">
                  <a16:creationId xmlns:a16="http://schemas.microsoft.com/office/drawing/2014/main" id="{34DE590B-B01D-7D3A-2642-71AA2E957022}"/>
                </a:ext>
              </a:extLst>
            </p:cNvPr>
            <p:cNvSpPr/>
            <p:nvPr/>
          </p:nvSpPr>
          <p:spPr>
            <a:xfrm>
              <a:off x="2980525" y="4184100"/>
              <a:ext cx="19650" cy="28150"/>
            </a:xfrm>
            <a:custGeom>
              <a:avLst/>
              <a:gdLst/>
              <a:ahLst/>
              <a:cxnLst/>
              <a:rect l="l" t="t" r="r" b="b"/>
              <a:pathLst>
                <a:path w="786" h="1126" extrusionOk="0">
                  <a:moveTo>
                    <a:pt x="688" y="1"/>
                  </a:moveTo>
                  <a:cubicBezTo>
                    <a:pt x="670" y="1"/>
                    <a:pt x="653" y="6"/>
                    <a:pt x="639" y="18"/>
                  </a:cubicBezTo>
                  <a:cubicBezTo>
                    <a:pt x="618" y="32"/>
                    <a:pt x="127" y="361"/>
                    <a:pt x="8" y="1020"/>
                  </a:cubicBezTo>
                  <a:cubicBezTo>
                    <a:pt x="1" y="1069"/>
                    <a:pt x="29" y="1118"/>
                    <a:pt x="78" y="1125"/>
                  </a:cubicBezTo>
                  <a:lnTo>
                    <a:pt x="99" y="1125"/>
                  </a:lnTo>
                  <a:cubicBezTo>
                    <a:pt x="141" y="1125"/>
                    <a:pt x="176" y="1097"/>
                    <a:pt x="183" y="1055"/>
                  </a:cubicBezTo>
                  <a:cubicBezTo>
                    <a:pt x="288" y="473"/>
                    <a:pt x="730" y="165"/>
                    <a:pt x="737" y="158"/>
                  </a:cubicBezTo>
                  <a:cubicBezTo>
                    <a:pt x="779" y="137"/>
                    <a:pt x="786" y="81"/>
                    <a:pt x="758" y="39"/>
                  </a:cubicBezTo>
                  <a:cubicBezTo>
                    <a:pt x="741" y="13"/>
                    <a:pt x="714" y="1"/>
                    <a:pt x="688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>
              <a:extLst>
                <a:ext uri="{FF2B5EF4-FFF2-40B4-BE49-F238E27FC236}">
                  <a16:creationId xmlns:a16="http://schemas.microsoft.com/office/drawing/2014/main" id="{045F4C20-FC8A-7BAB-18A9-E05129F23B4F}"/>
                </a:ext>
              </a:extLst>
            </p:cNvPr>
            <p:cNvSpPr/>
            <p:nvPr/>
          </p:nvSpPr>
          <p:spPr>
            <a:xfrm>
              <a:off x="2985625" y="4194500"/>
              <a:ext cx="16650" cy="7050"/>
            </a:xfrm>
            <a:custGeom>
              <a:avLst/>
              <a:gdLst/>
              <a:ahLst/>
              <a:cxnLst/>
              <a:rect l="l" t="t" r="r" b="b"/>
              <a:pathLst>
                <a:path w="666" h="282" extrusionOk="0">
                  <a:moveTo>
                    <a:pt x="166" y="1"/>
                  </a:moveTo>
                  <a:cubicBezTo>
                    <a:pt x="136" y="1"/>
                    <a:pt x="106" y="3"/>
                    <a:pt x="77" y="8"/>
                  </a:cubicBezTo>
                  <a:cubicBezTo>
                    <a:pt x="35" y="15"/>
                    <a:pt x="0" y="64"/>
                    <a:pt x="7" y="113"/>
                  </a:cubicBezTo>
                  <a:cubicBezTo>
                    <a:pt x="20" y="152"/>
                    <a:pt x="56" y="184"/>
                    <a:pt x="100" y="184"/>
                  </a:cubicBezTo>
                  <a:cubicBezTo>
                    <a:pt x="104" y="184"/>
                    <a:pt x="108" y="184"/>
                    <a:pt x="112" y="183"/>
                  </a:cubicBezTo>
                  <a:cubicBezTo>
                    <a:pt x="132" y="180"/>
                    <a:pt x="152" y="178"/>
                    <a:pt x="174" y="178"/>
                  </a:cubicBezTo>
                  <a:cubicBezTo>
                    <a:pt x="308" y="178"/>
                    <a:pt x="471" y="244"/>
                    <a:pt x="526" y="275"/>
                  </a:cubicBezTo>
                  <a:cubicBezTo>
                    <a:pt x="540" y="282"/>
                    <a:pt x="554" y="282"/>
                    <a:pt x="568" y="282"/>
                  </a:cubicBezTo>
                  <a:cubicBezTo>
                    <a:pt x="603" y="282"/>
                    <a:pt x="631" y="268"/>
                    <a:pt x="645" y="239"/>
                  </a:cubicBezTo>
                  <a:cubicBezTo>
                    <a:pt x="666" y="190"/>
                    <a:pt x="652" y="141"/>
                    <a:pt x="610" y="120"/>
                  </a:cubicBezTo>
                  <a:cubicBezTo>
                    <a:pt x="598" y="114"/>
                    <a:pt x="376" y="1"/>
                    <a:pt x="166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>
              <a:extLst>
                <a:ext uri="{FF2B5EF4-FFF2-40B4-BE49-F238E27FC236}">
                  <a16:creationId xmlns:a16="http://schemas.microsoft.com/office/drawing/2014/main" id="{F32ABA7C-9338-D8B4-1055-90BE32EACE7A}"/>
                </a:ext>
              </a:extLst>
            </p:cNvPr>
            <p:cNvSpPr/>
            <p:nvPr/>
          </p:nvSpPr>
          <p:spPr>
            <a:xfrm>
              <a:off x="2858250" y="4171825"/>
              <a:ext cx="36975" cy="49225"/>
            </a:xfrm>
            <a:custGeom>
              <a:avLst/>
              <a:gdLst/>
              <a:ahLst/>
              <a:cxnLst/>
              <a:rect l="l" t="t" r="r" b="b"/>
              <a:pathLst>
                <a:path w="1479" h="1969" extrusionOk="0">
                  <a:moveTo>
                    <a:pt x="727" y="1"/>
                  </a:moveTo>
                  <a:cubicBezTo>
                    <a:pt x="520" y="1"/>
                    <a:pt x="247" y="96"/>
                    <a:pt x="147" y="565"/>
                  </a:cubicBezTo>
                  <a:cubicBezTo>
                    <a:pt x="1" y="1253"/>
                    <a:pt x="612" y="1968"/>
                    <a:pt x="1212" y="1968"/>
                  </a:cubicBezTo>
                  <a:cubicBezTo>
                    <a:pt x="1302" y="1968"/>
                    <a:pt x="1392" y="1952"/>
                    <a:pt x="1479" y="1917"/>
                  </a:cubicBezTo>
                  <a:cubicBezTo>
                    <a:pt x="1479" y="1917"/>
                    <a:pt x="1325" y="383"/>
                    <a:pt x="981" y="46"/>
                  </a:cubicBezTo>
                  <a:cubicBezTo>
                    <a:pt x="981" y="46"/>
                    <a:pt x="870" y="1"/>
                    <a:pt x="727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>
              <a:extLst>
                <a:ext uri="{FF2B5EF4-FFF2-40B4-BE49-F238E27FC236}">
                  <a16:creationId xmlns:a16="http://schemas.microsoft.com/office/drawing/2014/main" id="{DB643327-6BD6-4495-95AC-5A4D84285B50}"/>
                </a:ext>
              </a:extLst>
            </p:cNvPr>
            <p:cNvSpPr/>
            <p:nvPr/>
          </p:nvSpPr>
          <p:spPr>
            <a:xfrm>
              <a:off x="2866125" y="4210625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5" y="1"/>
                  </a:moveTo>
                  <a:cubicBezTo>
                    <a:pt x="133" y="1"/>
                    <a:pt x="0" y="134"/>
                    <a:pt x="0" y="302"/>
                  </a:cubicBezTo>
                  <a:cubicBezTo>
                    <a:pt x="0" y="464"/>
                    <a:pt x="133" y="597"/>
                    <a:pt x="295" y="597"/>
                  </a:cubicBezTo>
                  <a:cubicBezTo>
                    <a:pt x="463" y="597"/>
                    <a:pt x="596" y="464"/>
                    <a:pt x="596" y="302"/>
                  </a:cubicBezTo>
                  <a:cubicBezTo>
                    <a:pt x="596" y="134"/>
                    <a:pt x="463" y="1"/>
                    <a:pt x="295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>
              <a:extLst>
                <a:ext uri="{FF2B5EF4-FFF2-40B4-BE49-F238E27FC236}">
                  <a16:creationId xmlns:a16="http://schemas.microsoft.com/office/drawing/2014/main" id="{A78DCA8A-1F4B-E958-C959-55D53F2A470C}"/>
                </a:ext>
              </a:extLst>
            </p:cNvPr>
            <p:cNvSpPr/>
            <p:nvPr/>
          </p:nvSpPr>
          <p:spPr>
            <a:xfrm>
              <a:off x="2873650" y="4184100"/>
              <a:ext cx="19650" cy="28150"/>
            </a:xfrm>
            <a:custGeom>
              <a:avLst/>
              <a:gdLst/>
              <a:ahLst/>
              <a:cxnLst/>
              <a:rect l="l" t="t" r="r" b="b"/>
              <a:pathLst>
                <a:path w="786" h="1126" extrusionOk="0">
                  <a:moveTo>
                    <a:pt x="94" y="1"/>
                  </a:moveTo>
                  <a:cubicBezTo>
                    <a:pt x="67" y="1"/>
                    <a:pt x="41" y="13"/>
                    <a:pt x="29" y="39"/>
                  </a:cubicBezTo>
                  <a:cubicBezTo>
                    <a:pt x="1" y="81"/>
                    <a:pt x="8" y="137"/>
                    <a:pt x="50" y="158"/>
                  </a:cubicBezTo>
                  <a:cubicBezTo>
                    <a:pt x="57" y="165"/>
                    <a:pt x="498" y="473"/>
                    <a:pt x="603" y="1055"/>
                  </a:cubicBezTo>
                  <a:cubicBezTo>
                    <a:pt x="610" y="1097"/>
                    <a:pt x="645" y="1125"/>
                    <a:pt x="687" y="1125"/>
                  </a:cubicBezTo>
                  <a:lnTo>
                    <a:pt x="702" y="1125"/>
                  </a:lnTo>
                  <a:cubicBezTo>
                    <a:pt x="751" y="1118"/>
                    <a:pt x="786" y="1069"/>
                    <a:pt x="779" y="1020"/>
                  </a:cubicBezTo>
                  <a:cubicBezTo>
                    <a:pt x="659" y="361"/>
                    <a:pt x="169" y="32"/>
                    <a:pt x="148" y="18"/>
                  </a:cubicBezTo>
                  <a:cubicBezTo>
                    <a:pt x="131" y="6"/>
                    <a:pt x="112" y="1"/>
                    <a:pt x="94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>
              <a:extLst>
                <a:ext uri="{FF2B5EF4-FFF2-40B4-BE49-F238E27FC236}">
                  <a16:creationId xmlns:a16="http://schemas.microsoft.com/office/drawing/2014/main" id="{DFF2C98E-9586-6E6D-F15C-025A71DCE203}"/>
                </a:ext>
              </a:extLst>
            </p:cNvPr>
            <p:cNvSpPr/>
            <p:nvPr/>
          </p:nvSpPr>
          <p:spPr>
            <a:xfrm>
              <a:off x="2871375" y="4194500"/>
              <a:ext cx="16675" cy="7050"/>
            </a:xfrm>
            <a:custGeom>
              <a:avLst/>
              <a:gdLst/>
              <a:ahLst/>
              <a:cxnLst/>
              <a:rect l="l" t="t" r="r" b="b"/>
              <a:pathLst>
                <a:path w="667" h="282" extrusionOk="0">
                  <a:moveTo>
                    <a:pt x="501" y="1"/>
                  </a:moveTo>
                  <a:cubicBezTo>
                    <a:pt x="292" y="1"/>
                    <a:pt x="76" y="114"/>
                    <a:pt x="64" y="120"/>
                  </a:cubicBezTo>
                  <a:cubicBezTo>
                    <a:pt x="22" y="141"/>
                    <a:pt x="1" y="190"/>
                    <a:pt x="29" y="239"/>
                  </a:cubicBezTo>
                  <a:cubicBezTo>
                    <a:pt x="43" y="268"/>
                    <a:pt x="71" y="282"/>
                    <a:pt x="106" y="282"/>
                  </a:cubicBezTo>
                  <a:cubicBezTo>
                    <a:pt x="120" y="282"/>
                    <a:pt x="134" y="282"/>
                    <a:pt x="141" y="275"/>
                  </a:cubicBezTo>
                  <a:cubicBezTo>
                    <a:pt x="201" y="244"/>
                    <a:pt x="360" y="178"/>
                    <a:pt x="497" y="178"/>
                  </a:cubicBezTo>
                  <a:cubicBezTo>
                    <a:pt x="519" y="178"/>
                    <a:pt x="541" y="180"/>
                    <a:pt x="561" y="183"/>
                  </a:cubicBezTo>
                  <a:cubicBezTo>
                    <a:pt x="565" y="184"/>
                    <a:pt x="569" y="184"/>
                    <a:pt x="572" y="184"/>
                  </a:cubicBezTo>
                  <a:cubicBezTo>
                    <a:pt x="611" y="184"/>
                    <a:pt x="653" y="152"/>
                    <a:pt x="659" y="113"/>
                  </a:cubicBezTo>
                  <a:cubicBezTo>
                    <a:pt x="666" y="64"/>
                    <a:pt x="638" y="15"/>
                    <a:pt x="589" y="8"/>
                  </a:cubicBezTo>
                  <a:cubicBezTo>
                    <a:pt x="560" y="3"/>
                    <a:pt x="531" y="1"/>
                    <a:pt x="50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2">
              <a:extLst>
                <a:ext uri="{FF2B5EF4-FFF2-40B4-BE49-F238E27FC236}">
                  <a16:creationId xmlns:a16="http://schemas.microsoft.com/office/drawing/2014/main" id="{1E07A147-5BB2-7431-BEA3-946E87994C2C}"/>
                </a:ext>
              </a:extLst>
            </p:cNvPr>
            <p:cNvSpPr/>
            <p:nvPr/>
          </p:nvSpPr>
          <p:spPr>
            <a:xfrm>
              <a:off x="2901525" y="4227100"/>
              <a:ext cx="69925" cy="71700"/>
            </a:xfrm>
            <a:custGeom>
              <a:avLst/>
              <a:gdLst/>
              <a:ahLst/>
              <a:cxnLst/>
              <a:rect l="l" t="t" r="r" b="b"/>
              <a:pathLst>
                <a:path w="2797" h="2868" extrusionOk="0">
                  <a:moveTo>
                    <a:pt x="231" y="1"/>
                  </a:moveTo>
                  <a:lnTo>
                    <a:pt x="119" y="1136"/>
                  </a:lnTo>
                  <a:lnTo>
                    <a:pt x="0" y="2349"/>
                  </a:lnTo>
                  <a:cubicBezTo>
                    <a:pt x="0" y="2349"/>
                    <a:pt x="533" y="2867"/>
                    <a:pt x="1402" y="2867"/>
                  </a:cubicBezTo>
                  <a:cubicBezTo>
                    <a:pt x="2264" y="2867"/>
                    <a:pt x="2796" y="2349"/>
                    <a:pt x="2796" y="2349"/>
                  </a:cubicBezTo>
                  <a:lnTo>
                    <a:pt x="2761" y="195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2">
              <a:extLst>
                <a:ext uri="{FF2B5EF4-FFF2-40B4-BE49-F238E27FC236}">
                  <a16:creationId xmlns:a16="http://schemas.microsoft.com/office/drawing/2014/main" id="{987A3564-CC74-25DD-4E29-983AD0591BC8}"/>
                </a:ext>
              </a:extLst>
            </p:cNvPr>
            <p:cNvSpPr/>
            <p:nvPr/>
          </p:nvSpPr>
          <p:spPr>
            <a:xfrm>
              <a:off x="2904500" y="4227100"/>
              <a:ext cx="66250" cy="50775"/>
            </a:xfrm>
            <a:custGeom>
              <a:avLst/>
              <a:gdLst/>
              <a:ahLst/>
              <a:cxnLst/>
              <a:rect l="l" t="t" r="r" b="b"/>
              <a:pathLst>
                <a:path w="2650" h="2031" extrusionOk="0">
                  <a:moveTo>
                    <a:pt x="112" y="1"/>
                  </a:moveTo>
                  <a:lnTo>
                    <a:pt x="0" y="1136"/>
                  </a:lnTo>
                  <a:cubicBezTo>
                    <a:pt x="100" y="1390"/>
                    <a:pt x="618" y="2031"/>
                    <a:pt x="1866" y="2031"/>
                  </a:cubicBezTo>
                  <a:cubicBezTo>
                    <a:pt x="2101" y="2031"/>
                    <a:pt x="2361" y="2008"/>
                    <a:pt x="2649" y="1956"/>
                  </a:cubicBezTo>
                  <a:lnTo>
                    <a:pt x="248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>
              <a:extLst>
                <a:ext uri="{FF2B5EF4-FFF2-40B4-BE49-F238E27FC236}">
                  <a16:creationId xmlns:a16="http://schemas.microsoft.com/office/drawing/2014/main" id="{1A459542-A05F-0820-6077-74D6ABEECDA4}"/>
                </a:ext>
              </a:extLst>
            </p:cNvPr>
            <p:cNvSpPr/>
            <p:nvPr/>
          </p:nvSpPr>
          <p:spPr>
            <a:xfrm>
              <a:off x="2877325" y="4119175"/>
              <a:ext cx="121100" cy="148300"/>
            </a:xfrm>
            <a:custGeom>
              <a:avLst/>
              <a:gdLst/>
              <a:ahLst/>
              <a:cxnLst/>
              <a:rect l="l" t="t" r="r" b="b"/>
              <a:pathLst>
                <a:path w="4844" h="5932" extrusionOk="0">
                  <a:moveTo>
                    <a:pt x="2327" y="0"/>
                  </a:moveTo>
                  <a:cubicBezTo>
                    <a:pt x="1158" y="0"/>
                    <a:pt x="169" y="544"/>
                    <a:pt x="64" y="1038"/>
                  </a:cubicBezTo>
                  <a:cubicBezTo>
                    <a:pt x="1" y="1339"/>
                    <a:pt x="43" y="2145"/>
                    <a:pt x="218" y="3028"/>
                  </a:cubicBezTo>
                  <a:cubicBezTo>
                    <a:pt x="274" y="3302"/>
                    <a:pt x="337" y="3582"/>
                    <a:pt x="421" y="3862"/>
                  </a:cubicBezTo>
                  <a:cubicBezTo>
                    <a:pt x="761" y="5038"/>
                    <a:pt x="1348" y="5931"/>
                    <a:pt x="2249" y="5931"/>
                  </a:cubicBezTo>
                  <a:cubicBezTo>
                    <a:pt x="2353" y="5931"/>
                    <a:pt x="2461" y="5919"/>
                    <a:pt x="2573" y="5895"/>
                  </a:cubicBezTo>
                  <a:cubicBezTo>
                    <a:pt x="3477" y="5698"/>
                    <a:pt x="4031" y="4927"/>
                    <a:pt x="4360" y="3855"/>
                  </a:cubicBezTo>
                  <a:cubicBezTo>
                    <a:pt x="4451" y="3582"/>
                    <a:pt x="4521" y="3302"/>
                    <a:pt x="4577" y="3028"/>
                  </a:cubicBezTo>
                  <a:cubicBezTo>
                    <a:pt x="4711" y="2432"/>
                    <a:pt x="4781" y="1872"/>
                    <a:pt x="4816" y="1507"/>
                  </a:cubicBezTo>
                  <a:cubicBezTo>
                    <a:pt x="4844" y="1199"/>
                    <a:pt x="4725" y="898"/>
                    <a:pt x="4486" y="722"/>
                  </a:cubicBezTo>
                  <a:cubicBezTo>
                    <a:pt x="3804" y="198"/>
                    <a:pt x="3033" y="0"/>
                    <a:pt x="2327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>
              <a:extLst>
                <a:ext uri="{FF2B5EF4-FFF2-40B4-BE49-F238E27FC236}">
                  <a16:creationId xmlns:a16="http://schemas.microsoft.com/office/drawing/2014/main" id="{CEBB08EE-3E8D-CB42-F33E-C8E4A0F1BBCC}"/>
                </a:ext>
              </a:extLst>
            </p:cNvPr>
            <p:cNvSpPr/>
            <p:nvPr/>
          </p:nvSpPr>
          <p:spPr>
            <a:xfrm>
              <a:off x="2963175" y="4194150"/>
              <a:ext cx="24750" cy="12500"/>
            </a:xfrm>
            <a:custGeom>
              <a:avLst/>
              <a:gdLst/>
              <a:ahLst/>
              <a:cxnLst/>
              <a:rect l="l" t="t" r="r" b="b"/>
              <a:pathLst>
                <a:path w="990" h="500" extrusionOk="0">
                  <a:moveTo>
                    <a:pt x="474" y="1"/>
                  </a:moveTo>
                  <a:cubicBezTo>
                    <a:pt x="213" y="1"/>
                    <a:pt x="8" y="110"/>
                    <a:pt x="8" y="246"/>
                  </a:cubicBezTo>
                  <a:cubicBezTo>
                    <a:pt x="1" y="380"/>
                    <a:pt x="218" y="499"/>
                    <a:pt x="492" y="499"/>
                  </a:cubicBezTo>
                  <a:cubicBezTo>
                    <a:pt x="500" y="499"/>
                    <a:pt x="508" y="499"/>
                    <a:pt x="516" y="499"/>
                  </a:cubicBezTo>
                  <a:cubicBezTo>
                    <a:pt x="778" y="499"/>
                    <a:pt x="982" y="390"/>
                    <a:pt x="989" y="260"/>
                  </a:cubicBezTo>
                  <a:cubicBezTo>
                    <a:pt x="989" y="120"/>
                    <a:pt x="772" y="1"/>
                    <a:pt x="499" y="1"/>
                  </a:cubicBezTo>
                  <a:cubicBezTo>
                    <a:pt x="490" y="1"/>
                    <a:pt x="482" y="1"/>
                    <a:pt x="474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>
              <a:extLst>
                <a:ext uri="{FF2B5EF4-FFF2-40B4-BE49-F238E27FC236}">
                  <a16:creationId xmlns:a16="http://schemas.microsoft.com/office/drawing/2014/main" id="{1EDC2D26-9F6F-716F-6825-562C44807D8A}"/>
                </a:ext>
              </a:extLst>
            </p:cNvPr>
            <p:cNvSpPr/>
            <p:nvPr/>
          </p:nvSpPr>
          <p:spPr>
            <a:xfrm>
              <a:off x="2886625" y="4194150"/>
              <a:ext cx="24725" cy="12500"/>
            </a:xfrm>
            <a:custGeom>
              <a:avLst/>
              <a:gdLst/>
              <a:ahLst/>
              <a:cxnLst/>
              <a:rect l="l" t="t" r="r" b="b"/>
              <a:pathLst>
                <a:path w="989" h="500" extrusionOk="0">
                  <a:moveTo>
                    <a:pt x="474" y="1"/>
                  </a:moveTo>
                  <a:cubicBezTo>
                    <a:pt x="211" y="1"/>
                    <a:pt x="0" y="110"/>
                    <a:pt x="0" y="246"/>
                  </a:cubicBezTo>
                  <a:cubicBezTo>
                    <a:pt x="0" y="380"/>
                    <a:pt x="218" y="499"/>
                    <a:pt x="491" y="499"/>
                  </a:cubicBezTo>
                  <a:cubicBezTo>
                    <a:pt x="499" y="499"/>
                    <a:pt x="507" y="499"/>
                    <a:pt x="515" y="499"/>
                  </a:cubicBezTo>
                  <a:cubicBezTo>
                    <a:pt x="770" y="499"/>
                    <a:pt x="981" y="390"/>
                    <a:pt x="981" y="260"/>
                  </a:cubicBezTo>
                  <a:cubicBezTo>
                    <a:pt x="988" y="120"/>
                    <a:pt x="764" y="1"/>
                    <a:pt x="498" y="1"/>
                  </a:cubicBezTo>
                  <a:cubicBezTo>
                    <a:pt x="490" y="1"/>
                    <a:pt x="482" y="1"/>
                    <a:pt x="474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>
              <a:extLst>
                <a:ext uri="{FF2B5EF4-FFF2-40B4-BE49-F238E27FC236}">
                  <a16:creationId xmlns:a16="http://schemas.microsoft.com/office/drawing/2014/main" id="{7677E1A9-0993-FA07-2A2B-2CB5FCEAE491}"/>
                </a:ext>
              </a:extLst>
            </p:cNvPr>
            <p:cNvSpPr/>
            <p:nvPr/>
          </p:nvSpPr>
          <p:spPr>
            <a:xfrm>
              <a:off x="2931300" y="4183650"/>
              <a:ext cx="13700" cy="26300"/>
            </a:xfrm>
            <a:custGeom>
              <a:avLst/>
              <a:gdLst/>
              <a:ahLst/>
              <a:cxnLst/>
              <a:rect l="l" t="t" r="r" b="b"/>
              <a:pathLst>
                <a:path w="548" h="1052" extrusionOk="0">
                  <a:moveTo>
                    <a:pt x="197" y="1"/>
                  </a:moveTo>
                  <a:cubicBezTo>
                    <a:pt x="162" y="1"/>
                    <a:pt x="127" y="29"/>
                    <a:pt x="120" y="64"/>
                  </a:cubicBezTo>
                  <a:cubicBezTo>
                    <a:pt x="64" y="428"/>
                    <a:pt x="0" y="856"/>
                    <a:pt x="7" y="926"/>
                  </a:cubicBezTo>
                  <a:cubicBezTo>
                    <a:pt x="14" y="961"/>
                    <a:pt x="35" y="996"/>
                    <a:pt x="64" y="1017"/>
                  </a:cubicBezTo>
                  <a:cubicBezTo>
                    <a:pt x="106" y="1038"/>
                    <a:pt x="162" y="1052"/>
                    <a:pt x="218" y="1052"/>
                  </a:cubicBezTo>
                  <a:cubicBezTo>
                    <a:pt x="309" y="1052"/>
                    <a:pt x="414" y="1031"/>
                    <a:pt x="470" y="1017"/>
                  </a:cubicBezTo>
                  <a:cubicBezTo>
                    <a:pt x="519" y="1003"/>
                    <a:pt x="547" y="947"/>
                    <a:pt x="512" y="891"/>
                  </a:cubicBezTo>
                  <a:cubicBezTo>
                    <a:pt x="501" y="873"/>
                    <a:pt x="475" y="861"/>
                    <a:pt x="446" y="861"/>
                  </a:cubicBezTo>
                  <a:cubicBezTo>
                    <a:pt x="440" y="861"/>
                    <a:pt x="434" y="861"/>
                    <a:pt x="428" y="863"/>
                  </a:cubicBezTo>
                  <a:cubicBezTo>
                    <a:pt x="353" y="884"/>
                    <a:pt x="266" y="893"/>
                    <a:pt x="210" y="893"/>
                  </a:cubicBezTo>
                  <a:cubicBezTo>
                    <a:pt x="193" y="893"/>
                    <a:pt x="179" y="892"/>
                    <a:pt x="169" y="891"/>
                  </a:cubicBezTo>
                  <a:cubicBezTo>
                    <a:pt x="169" y="800"/>
                    <a:pt x="218" y="463"/>
                    <a:pt x="274" y="92"/>
                  </a:cubicBezTo>
                  <a:cubicBezTo>
                    <a:pt x="281" y="43"/>
                    <a:pt x="246" y="1"/>
                    <a:pt x="1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>
              <a:extLst>
                <a:ext uri="{FF2B5EF4-FFF2-40B4-BE49-F238E27FC236}">
                  <a16:creationId xmlns:a16="http://schemas.microsoft.com/office/drawing/2014/main" id="{C0A1580B-D984-E61D-FFC4-790E28A9DE37}"/>
                </a:ext>
              </a:extLst>
            </p:cNvPr>
            <p:cNvSpPr/>
            <p:nvPr/>
          </p:nvSpPr>
          <p:spPr>
            <a:xfrm>
              <a:off x="2951975" y="4160575"/>
              <a:ext cx="29450" cy="14000"/>
            </a:xfrm>
            <a:custGeom>
              <a:avLst/>
              <a:gdLst/>
              <a:ahLst/>
              <a:cxnLst/>
              <a:rect l="l" t="t" r="r" b="b"/>
              <a:pathLst>
                <a:path w="1178" h="560" extrusionOk="0">
                  <a:moveTo>
                    <a:pt x="366" y="0"/>
                  </a:moveTo>
                  <a:cubicBezTo>
                    <a:pt x="321" y="0"/>
                    <a:pt x="274" y="2"/>
                    <a:pt x="225" y="6"/>
                  </a:cubicBezTo>
                  <a:cubicBezTo>
                    <a:pt x="225" y="6"/>
                    <a:pt x="0" y="34"/>
                    <a:pt x="14" y="181"/>
                  </a:cubicBezTo>
                  <a:cubicBezTo>
                    <a:pt x="23" y="274"/>
                    <a:pt x="80" y="298"/>
                    <a:pt x="148" y="298"/>
                  </a:cubicBezTo>
                  <a:cubicBezTo>
                    <a:pt x="193" y="298"/>
                    <a:pt x="243" y="287"/>
                    <a:pt x="288" y="279"/>
                  </a:cubicBezTo>
                  <a:cubicBezTo>
                    <a:pt x="358" y="266"/>
                    <a:pt x="465" y="252"/>
                    <a:pt x="578" y="252"/>
                  </a:cubicBezTo>
                  <a:cubicBezTo>
                    <a:pt x="657" y="252"/>
                    <a:pt x="739" y="259"/>
                    <a:pt x="813" y="279"/>
                  </a:cubicBezTo>
                  <a:cubicBezTo>
                    <a:pt x="1080" y="356"/>
                    <a:pt x="1178" y="559"/>
                    <a:pt x="1178" y="559"/>
                  </a:cubicBezTo>
                  <a:cubicBezTo>
                    <a:pt x="1178" y="559"/>
                    <a:pt x="1159" y="0"/>
                    <a:pt x="366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>
              <a:extLst>
                <a:ext uri="{FF2B5EF4-FFF2-40B4-BE49-F238E27FC236}">
                  <a16:creationId xmlns:a16="http://schemas.microsoft.com/office/drawing/2014/main" id="{D1B8F485-531A-F944-510D-98CCA50CDE51}"/>
                </a:ext>
              </a:extLst>
            </p:cNvPr>
            <p:cNvSpPr/>
            <p:nvPr/>
          </p:nvSpPr>
          <p:spPr>
            <a:xfrm>
              <a:off x="2956525" y="4177000"/>
              <a:ext cx="7400" cy="13150"/>
            </a:xfrm>
            <a:custGeom>
              <a:avLst/>
              <a:gdLst/>
              <a:ahLst/>
              <a:cxnLst/>
              <a:rect l="l" t="t" r="r" b="b"/>
              <a:pathLst>
                <a:path w="296" h="526" extrusionOk="0">
                  <a:moveTo>
                    <a:pt x="148" y="0"/>
                  </a:moveTo>
                  <a:cubicBezTo>
                    <a:pt x="71" y="0"/>
                    <a:pt x="1" y="119"/>
                    <a:pt x="1" y="260"/>
                  </a:cubicBezTo>
                  <a:cubicBezTo>
                    <a:pt x="1" y="407"/>
                    <a:pt x="64" y="526"/>
                    <a:pt x="141" y="526"/>
                  </a:cubicBezTo>
                  <a:cubicBezTo>
                    <a:pt x="218" y="526"/>
                    <a:pt x="288" y="414"/>
                    <a:pt x="288" y="267"/>
                  </a:cubicBezTo>
                  <a:cubicBezTo>
                    <a:pt x="295" y="119"/>
                    <a:pt x="232" y="0"/>
                    <a:pt x="14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>
              <a:extLst>
                <a:ext uri="{FF2B5EF4-FFF2-40B4-BE49-F238E27FC236}">
                  <a16:creationId xmlns:a16="http://schemas.microsoft.com/office/drawing/2014/main" id="{A28A54C0-6578-7DFF-325D-29EC0DB23651}"/>
                </a:ext>
              </a:extLst>
            </p:cNvPr>
            <p:cNvSpPr/>
            <p:nvPr/>
          </p:nvSpPr>
          <p:spPr>
            <a:xfrm>
              <a:off x="2892925" y="4159700"/>
              <a:ext cx="29475" cy="14000"/>
            </a:xfrm>
            <a:custGeom>
              <a:avLst/>
              <a:gdLst/>
              <a:ahLst/>
              <a:cxnLst/>
              <a:rect l="l" t="t" r="r" b="b"/>
              <a:pathLst>
                <a:path w="1179" h="560" extrusionOk="0">
                  <a:moveTo>
                    <a:pt x="824" y="1"/>
                  </a:moveTo>
                  <a:cubicBezTo>
                    <a:pt x="20" y="1"/>
                    <a:pt x="1" y="559"/>
                    <a:pt x="1" y="559"/>
                  </a:cubicBezTo>
                  <a:cubicBezTo>
                    <a:pt x="1" y="559"/>
                    <a:pt x="99" y="356"/>
                    <a:pt x="365" y="286"/>
                  </a:cubicBezTo>
                  <a:cubicBezTo>
                    <a:pt x="445" y="261"/>
                    <a:pt x="532" y="253"/>
                    <a:pt x="615" y="253"/>
                  </a:cubicBezTo>
                  <a:cubicBezTo>
                    <a:pt x="723" y="253"/>
                    <a:pt x="824" y="267"/>
                    <a:pt x="891" y="279"/>
                  </a:cubicBezTo>
                  <a:cubicBezTo>
                    <a:pt x="936" y="287"/>
                    <a:pt x="988" y="298"/>
                    <a:pt x="1033" y="298"/>
                  </a:cubicBezTo>
                  <a:cubicBezTo>
                    <a:pt x="1100" y="298"/>
                    <a:pt x="1156" y="275"/>
                    <a:pt x="1164" y="188"/>
                  </a:cubicBezTo>
                  <a:cubicBezTo>
                    <a:pt x="1178" y="34"/>
                    <a:pt x="954" y="6"/>
                    <a:pt x="954" y="6"/>
                  </a:cubicBezTo>
                  <a:cubicBezTo>
                    <a:pt x="908" y="2"/>
                    <a:pt x="865" y="1"/>
                    <a:pt x="82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>
              <a:extLst>
                <a:ext uri="{FF2B5EF4-FFF2-40B4-BE49-F238E27FC236}">
                  <a16:creationId xmlns:a16="http://schemas.microsoft.com/office/drawing/2014/main" id="{508A95AA-B1CD-5283-FF3E-EA6652A9784D}"/>
                </a:ext>
              </a:extLst>
            </p:cNvPr>
            <p:cNvSpPr/>
            <p:nvPr/>
          </p:nvSpPr>
          <p:spPr>
            <a:xfrm>
              <a:off x="2910450" y="4176300"/>
              <a:ext cx="7375" cy="13000"/>
            </a:xfrm>
            <a:custGeom>
              <a:avLst/>
              <a:gdLst/>
              <a:ahLst/>
              <a:cxnLst/>
              <a:rect l="l" t="t" r="r" b="b"/>
              <a:pathLst>
                <a:path w="295" h="520" extrusionOk="0">
                  <a:moveTo>
                    <a:pt x="154" y="0"/>
                  </a:moveTo>
                  <a:cubicBezTo>
                    <a:pt x="152" y="0"/>
                    <a:pt x="150" y="0"/>
                    <a:pt x="148" y="0"/>
                  </a:cubicBezTo>
                  <a:cubicBezTo>
                    <a:pt x="64" y="0"/>
                    <a:pt x="0" y="119"/>
                    <a:pt x="7" y="260"/>
                  </a:cubicBezTo>
                  <a:cubicBezTo>
                    <a:pt x="7" y="403"/>
                    <a:pt x="74" y="519"/>
                    <a:pt x="148" y="519"/>
                  </a:cubicBezTo>
                  <a:cubicBezTo>
                    <a:pt x="150" y="519"/>
                    <a:pt x="152" y="519"/>
                    <a:pt x="155" y="519"/>
                  </a:cubicBezTo>
                  <a:cubicBezTo>
                    <a:pt x="232" y="519"/>
                    <a:pt x="295" y="400"/>
                    <a:pt x="295" y="260"/>
                  </a:cubicBezTo>
                  <a:cubicBezTo>
                    <a:pt x="295" y="117"/>
                    <a:pt x="229" y="0"/>
                    <a:pt x="15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>
              <a:extLst>
                <a:ext uri="{FF2B5EF4-FFF2-40B4-BE49-F238E27FC236}">
                  <a16:creationId xmlns:a16="http://schemas.microsoft.com/office/drawing/2014/main" id="{29E02378-E241-46E5-F633-002AF6338AF4}"/>
                </a:ext>
              </a:extLst>
            </p:cNvPr>
            <p:cNvSpPr/>
            <p:nvPr/>
          </p:nvSpPr>
          <p:spPr>
            <a:xfrm>
              <a:off x="2915350" y="4223775"/>
              <a:ext cx="42250" cy="17200"/>
            </a:xfrm>
            <a:custGeom>
              <a:avLst/>
              <a:gdLst/>
              <a:ahLst/>
              <a:cxnLst/>
              <a:rect l="l" t="t" r="r" b="b"/>
              <a:pathLst>
                <a:path w="1690" h="688" extrusionOk="0">
                  <a:moveTo>
                    <a:pt x="1" y="1"/>
                  </a:moveTo>
                  <a:cubicBezTo>
                    <a:pt x="1" y="1"/>
                    <a:pt x="267" y="687"/>
                    <a:pt x="828" y="687"/>
                  </a:cubicBezTo>
                  <a:cubicBezTo>
                    <a:pt x="1479" y="687"/>
                    <a:pt x="1690" y="1"/>
                    <a:pt x="1690" y="1"/>
                  </a:cubicBezTo>
                  <a:lnTo>
                    <a:pt x="1690" y="1"/>
                  </a:lnTo>
                  <a:cubicBezTo>
                    <a:pt x="1470" y="54"/>
                    <a:pt x="1209" y="72"/>
                    <a:pt x="959" y="72"/>
                  </a:cubicBezTo>
                  <a:cubicBezTo>
                    <a:pt x="459" y="7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>
              <a:extLst>
                <a:ext uri="{FF2B5EF4-FFF2-40B4-BE49-F238E27FC236}">
                  <a16:creationId xmlns:a16="http://schemas.microsoft.com/office/drawing/2014/main" id="{DE0C0937-F4C3-2002-A4B6-6E8858EE7ADA}"/>
                </a:ext>
              </a:extLst>
            </p:cNvPr>
            <p:cNvSpPr/>
            <p:nvPr/>
          </p:nvSpPr>
          <p:spPr>
            <a:xfrm>
              <a:off x="2904500" y="4078750"/>
              <a:ext cx="117925" cy="97050"/>
            </a:xfrm>
            <a:custGeom>
              <a:avLst/>
              <a:gdLst/>
              <a:ahLst/>
              <a:cxnLst/>
              <a:rect l="l" t="t" r="r" b="b"/>
              <a:pathLst>
                <a:path w="4717" h="3882" extrusionOk="0">
                  <a:moveTo>
                    <a:pt x="1083" y="0"/>
                  </a:moveTo>
                  <a:cubicBezTo>
                    <a:pt x="398" y="0"/>
                    <a:pt x="0" y="258"/>
                    <a:pt x="0" y="258"/>
                  </a:cubicBezTo>
                  <a:cubicBezTo>
                    <a:pt x="0" y="258"/>
                    <a:pt x="351" y="3117"/>
                    <a:pt x="4451" y="3881"/>
                  </a:cubicBezTo>
                  <a:cubicBezTo>
                    <a:pt x="4451" y="3881"/>
                    <a:pt x="4717" y="1702"/>
                    <a:pt x="3049" y="643"/>
                  </a:cubicBezTo>
                  <a:cubicBezTo>
                    <a:pt x="2265" y="143"/>
                    <a:pt x="1594" y="0"/>
                    <a:pt x="10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>
              <a:extLst>
                <a:ext uri="{FF2B5EF4-FFF2-40B4-BE49-F238E27FC236}">
                  <a16:creationId xmlns:a16="http://schemas.microsoft.com/office/drawing/2014/main" id="{774DAD8E-3CCE-7779-E859-DFD5AB991828}"/>
                </a:ext>
              </a:extLst>
            </p:cNvPr>
            <p:cNvSpPr/>
            <p:nvPr/>
          </p:nvSpPr>
          <p:spPr>
            <a:xfrm>
              <a:off x="2926925" y="4119175"/>
              <a:ext cx="85525" cy="57700"/>
            </a:xfrm>
            <a:custGeom>
              <a:avLst/>
              <a:gdLst/>
              <a:ahLst/>
              <a:cxnLst/>
              <a:rect l="l" t="t" r="r" b="b"/>
              <a:pathLst>
                <a:path w="3421" h="2308" extrusionOk="0">
                  <a:moveTo>
                    <a:pt x="0" y="1"/>
                  </a:moveTo>
                  <a:cubicBezTo>
                    <a:pt x="0" y="1"/>
                    <a:pt x="170" y="2308"/>
                    <a:pt x="2933" y="2308"/>
                  </a:cubicBezTo>
                  <a:cubicBezTo>
                    <a:pt x="3087" y="2308"/>
                    <a:pt x="3249" y="2301"/>
                    <a:pt x="3420" y="2285"/>
                  </a:cubicBezTo>
                  <a:cubicBezTo>
                    <a:pt x="3420" y="2285"/>
                    <a:pt x="708" y="1998"/>
                    <a:pt x="442" y="4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>
              <a:extLst>
                <a:ext uri="{FF2B5EF4-FFF2-40B4-BE49-F238E27FC236}">
                  <a16:creationId xmlns:a16="http://schemas.microsoft.com/office/drawing/2014/main" id="{E46617CE-A3F1-1771-B12D-0BF179BF0B19}"/>
                </a:ext>
              </a:extLst>
            </p:cNvPr>
            <p:cNvSpPr/>
            <p:nvPr/>
          </p:nvSpPr>
          <p:spPr>
            <a:xfrm>
              <a:off x="2871900" y="4112375"/>
              <a:ext cx="69225" cy="71650"/>
            </a:xfrm>
            <a:custGeom>
              <a:avLst/>
              <a:gdLst/>
              <a:ahLst/>
              <a:cxnLst/>
              <a:rect l="l" t="t" r="r" b="b"/>
              <a:pathLst>
                <a:path w="2769" h="2866" extrusionOk="0">
                  <a:moveTo>
                    <a:pt x="2183" y="0"/>
                  </a:moveTo>
                  <a:cubicBezTo>
                    <a:pt x="1344" y="0"/>
                    <a:pt x="328" y="564"/>
                    <a:pt x="183" y="1079"/>
                  </a:cubicBezTo>
                  <a:cubicBezTo>
                    <a:pt x="1" y="1723"/>
                    <a:pt x="358" y="2866"/>
                    <a:pt x="358" y="2866"/>
                  </a:cubicBezTo>
                  <a:cubicBezTo>
                    <a:pt x="835" y="2340"/>
                    <a:pt x="589" y="1443"/>
                    <a:pt x="589" y="1443"/>
                  </a:cubicBezTo>
                  <a:cubicBezTo>
                    <a:pt x="2005" y="1380"/>
                    <a:pt x="2769" y="118"/>
                    <a:pt x="2769" y="118"/>
                  </a:cubicBezTo>
                  <a:cubicBezTo>
                    <a:pt x="2596" y="36"/>
                    <a:pt x="2395" y="0"/>
                    <a:pt x="2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>
              <a:extLst>
                <a:ext uri="{FF2B5EF4-FFF2-40B4-BE49-F238E27FC236}">
                  <a16:creationId xmlns:a16="http://schemas.microsoft.com/office/drawing/2014/main" id="{F9719746-9672-57A6-26EC-038FD6803DB6}"/>
                </a:ext>
              </a:extLst>
            </p:cNvPr>
            <p:cNvSpPr/>
            <p:nvPr/>
          </p:nvSpPr>
          <p:spPr>
            <a:xfrm>
              <a:off x="2873475" y="4148425"/>
              <a:ext cx="23850" cy="88525"/>
            </a:xfrm>
            <a:custGeom>
              <a:avLst/>
              <a:gdLst/>
              <a:ahLst/>
              <a:cxnLst/>
              <a:rect l="l" t="t" r="r" b="b"/>
              <a:pathLst>
                <a:path w="954" h="3541" extrusionOk="0">
                  <a:moveTo>
                    <a:pt x="526" y="1"/>
                  </a:moveTo>
                  <a:lnTo>
                    <a:pt x="1" y="274"/>
                  </a:lnTo>
                  <a:cubicBezTo>
                    <a:pt x="533" y="1907"/>
                    <a:pt x="1" y="3540"/>
                    <a:pt x="1" y="3540"/>
                  </a:cubicBezTo>
                  <a:cubicBezTo>
                    <a:pt x="954" y="2671"/>
                    <a:pt x="526" y="1"/>
                    <a:pt x="52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>
              <a:extLst>
                <a:ext uri="{FF2B5EF4-FFF2-40B4-BE49-F238E27FC236}">
                  <a16:creationId xmlns:a16="http://schemas.microsoft.com/office/drawing/2014/main" id="{7E0DFB05-D734-3DB8-7FF2-692ECFF232F7}"/>
                </a:ext>
              </a:extLst>
            </p:cNvPr>
            <p:cNvSpPr/>
            <p:nvPr/>
          </p:nvSpPr>
          <p:spPr>
            <a:xfrm>
              <a:off x="2981400" y="4153625"/>
              <a:ext cx="16500" cy="30575"/>
            </a:xfrm>
            <a:custGeom>
              <a:avLst/>
              <a:gdLst/>
              <a:ahLst/>
              <a:cxnLst/>
              <a:rect l="l" t="t" r="r" b="b"/>
              <a:pathLst>
                <a:path w="660" h="1223" extrusionOk="0">
                  <a:moveTo>
                    <a:pt x="228" y="0"/>
                  </a:moveTo>
                  <a:cubicBezTo>
                    <a:pt x="106" y="0"/>
                    <a:pt x="1" y="59"/>
                    <a:pt x="1" y="59"/>
                  </a:cubicBezTo>
                  <a:cubicBezTo>
                    <a:pt x="1" y="59"/>
                    <a:pt x="169" y="935"/>
                    <a:pt x="498" y="1223"/>
                  </a:cubicBezTo>
                  <a:cubicBezTo>
                    <a:pt x="498" y="1223"/>
                    <a:pt x="660" y="865"/>
                    <a:pt x="569" y="368"/>
                  </a:cubicBezTo>
                  <a:cubicBezTo>
                    <a:pt x="514" y="71"/>
                    <a:pt x="361" y="0"/>
                    <a:pt x="22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42">
            <a:extLst>
              <a:ext uri="{FF2B5EF4-FFF2-40B4-BE49-F238E27FC236}">
                <a16:creationId xmlns:a16="http://schemas.microsoft.com/office/drawing/2014/main" id="{5BFFAD73-E596-9329-FAAE-B5BE31F47581}"/>
              </a:ext>
            </a:extLst>
          </p:cNvPr>
          <p:cNvGrpSpPr/>
          <p:nvPr/>
        </p:nvGrpSpPr>
        <p:grpSpPr>
          <a:xfrm>
            <a:off x="-80579" y="2337736"/>
            <a:ext cx="1591369" cy="2805199"/>
            <a:chOff x="915650" y="2090475"/>
            <a:chExt cx="530050" cy="934350"/>
          </a:xfrm>
        </p:grpSpPr>
        <p:sp>
          <p:nvSpPr>
            <p:cNvPr id="1461" name="Google Shape;1461;p42">
              <a:extLst>
                <a:ext uri="{FF2B5EF4-FFF2-40B4-BE49-F238E27FC236}">
                  <a16:creationId xmlns:a16="http://schemas.microsoft.com/office/drawing/2014/main" id="{ADFC537D-A8C0-E00B-EEE2-0BA4E291E9AD}"/>
                </a:ext>
              </a:extLst>
            </p:cNvPr>
            <p:cNvSpPr/>
            <p:nvPr/>
          </p:nvSpPr>
          <p:spPr>
            <a:xfrm>
              <a:off x="1208250" y="2358550"/>
              <a:ext cx="237450" cy="399250"/>
            </a:xfrm>
            <a:custGeom>
              <a:avLst/>
              <a:gdLst/>
              <a:ahLst/>
              <a:cxnLst/>
              <a:rect l="l" t="t" r="r" b="b"/>
              <a:pathLst>
                <a:path w="9498" h="15970" extrusionOk="0">
                  <a:moveTo>
                    <a:pt x="1662" y="0"/>
                  </a:moveTo>
                  <a:cubicBezTo>
                    <a:pt x="1539" y="0"/>
                    <a:pt x="1415" y="15"/>
                    <a:pt x="1291" y="46"/>
                  </a:cubicBezTo>
                  <a:cubicBezTo>
                    <a:pt x="492" y="250"/>
                    <a:pt x="1" y="1063"/>
                    <a:pt x="204" y="1862"/>
                  </a:cubicBezTo>
                  <a:lnTo>
                    <a:pt x="2146" y="9564"/>
                  </a:lnTo>
                  <a:cubicBezTo>
                    <a:pt x="2195" y="9774"/>
                    <a:pt x="2293" y="9963"/>
                    <a:pt x="2426" y="10132"/>
                  </a:cubicBezTo>
                  <a:lnTo>
                    <a:pt x="3351" y="11295"/>
                  </a:lnTo>
                  <a:lnTo>
                    <a:pt x="3659" y="11673"/>
                  </a:lnTo>
                  <a:lnTo>
                    <a:pt x="6645" y="15409"/>
                  </a:lnTo>
                  <a:cubicBezTo>
                    <a:pt x="6939" y="15780"/>
                    <a:pt x="7374" y="15970"/>
                    <a:pt x="7815" y="15970"/>
                  </a:cubicBezTo>
                  <a:cubicBezTo>
                    <a:pt x="8145" y="15970"/>
                    <a:pt x="8474" y="15865"/>
                    <a:pt x="8748" y="15640"/>
                  </a:cubicBezTo>
                  <a:cubicBezTo>
                    <a:pt x="9392" y="15129"/>
                    <a:pt x="9497" y="14183"/>
                    <a:pt x="8986" y="13538"/>
                  </a:cubicBezTo>
                  <a:lnTo>
                    <a:pt x="5019" y="8583"/>
                  </a:lnTo>
                  <a:lnTo>
                    <a:pt x="5005" y="8569"/>
                  </a:lnTo>
                  <a:lnTo>
                    <a:pt x="4970" y="8520"/>
                  </a:lnTo>
                  <a:lnTo>
                    <a:pt x="4942" y="8422"/>
                  </a:lnTo>
                  <a:lnTo>
                    <a:pt x="4928" y="8365"/>
                  </a:lnTo>
                  <a:lnTo>
                    <a:pt x="3113" y="1133"/>
                  </a:lnTo>
                  <a:cubicBezTo>
                    <a:pt x="2941" y="451"/>
                    <a:pt x="2333" y="0"/>
                    <a:pt x="1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>
              <a:extLst>
                <a:ext uri="{FF2B5EF4-FFF2-40B4-BE49-F238E27FC236}">
                  <a16:creationId xmlns:a16="http://schemas.microsoft.com/office/drawing/2014/main" id="{32852CE2-5A8C-F104-8281-842780FBA388}"/>
                </a:ext>
              </a:extLst>
            </p:cNvPr>
            <p:cNvSpPr/>
            <p:nvPr/>
          </p:nvSpPr>
          <p:spPr>
            <a:xfrm>
              <a:off x="1306725" y="2567675"/>
              <a:ext cx="26675" cy="23500"/>
            </a:xfrm>
            <a:custGeom>
              <a:avLst/>
              <a:gdLst/>
              <a:ahLst/>
              <a:cxnLst/>
              <a:rect l="l" t="t" r="r" b="b"/>
              <a:pathLst>
                <a:path w="1067" h="940" extrusionOk="0">
                  <a:moveTo>
                    <a:pt x="989" y="0"/>
                  </a:moveTo>
                  <a:lnTo>
                    <a:pt x="57" y="757"/>
                  </a:lnTo>
                  <a:cubicBezTo>
                    <a:pt x="8" y="792"/>
                    <a:pt x="1" y="856"/>
                    <a:pt x="36" y="898"/>
                  </a:cubicBezTo>
                  <a:cubicBezTo>
                    <a:pt x="57" y="926"/>
                    <a:pt x="85" y="940"/>
                    <a:pt x="120" y="940"/>
                  </a:cubicBezTo>
                  <a:cubicBezTo>
                    <a:pt x="141" y="940"/>
                    <a:pt x="162" y="926"/>
                    <a:pt x="183" y="912"/>
                  </a:cubicBezTo>
                  <a:lnTo>
                    <a:pt x="793" y="421"/>
                  </a:lnTo>
                  <a:lnTo>
                    <a:pt x="1066" y="204"/>
                  </a:lnTo>
                  <a:lnTo>
                    <a:pt x="1031" y="155"/>
                  </a:lnTo>
                  <a:lnTo>
                    <a:pt x="1003" y="57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>
              <a:extLst>
                <a:ext uri="{FF2B5EF4-FFF2-40B4-BE49-F238E27FC236}">
                  <a16:creationId xmlns:a16="http://schemas.microsoft.com/office/drawing/2014/main" id="{CA9FF28F-944F-0935-06C7-9D44FAB1E5CF}"/>
                </a:ext>
              </a:extLst>
            </p:cNvPr>
            <p:cNvSpPr/>
            <p:nvPr/>
          </p:nvSpPr>
          <p:spPr>
            <a:xfrm>
              <a:off x="1318825" y="2569050"/>
              <a:ext cx="14925" cy="33000"/>
            </a:xfrm>
            <a:custGeom>
              <a:avLst/>
              <a:gdLst/>
              <a:ahLst/>
              <a:cxnLst/>
              <a:rect l="l" t="t" r="r" b="b"/>
              <a:pathLst>
                <a:path w="597" h="1320" extrusionOk="0">
                  <a:moveTo>
                    <a:pt x="506" y="0"/>
                  </a:moveTo>
                  <a:cubicBezTo>
                    <a:pt x="467" y="0"/>
                    <a:pt x="426" y="27"/>
                    <a:pt x="414" y="65"/>
                  </a:cubicBezTo>
                  <a:lnTo>
                    <a:pt x="309" y="366"/>
                  </a:lnTo>
                  <a:lnTo>
                    <a:pt x="14" y="1186"/>
                  </a:lnTo>
                  <a:cubicBezTo>
                    <a:pt x="0" y="1242"/>
                    <a:pt x="28" y="1298"/>
                    <a:pt x="77" y="1319"/>
                  </a:cubicBezTo>
                  <a:lnTo>
                    <a:pt x="112" y="1319"/>
                  </a:lnTo>
                  <a:cubicBezTo>
                    <a:pt x="155" y="1319"/>
                    <a:pt x="197" y="1298"/>
                    <a:pt x="211" y="1256"/>
                  </a:cubicBezTo>
                  <a:lnTo>
                    <a:pt x="596" y="163"/>
                  </a:lnTo>
                  <a:lnTo>
                    <a:pt x="582" y="149"/>
                  </a:lnTo>
                  <a:lnTo>
                    <a:pt x="547" y="100"/>
                  </a:lnTo>
                  <a:lnTo>
                    <a:pt x="519" y="2"/>
                  </a:lnTo>
                  <a:cubicBezTo>
                    <a:pt x="515" y="1"/>
                    <a:pt x="510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>
              <a:extLst>
                <a:ext uri="{FF2B5EF4-FFF2-40B4-BE49-F238E27FC236}">
                  <a16:creationId xmlns:a16="http://schemas.microsoft.com/office/drawing/2014/main" id="{82046A24-7FC2-E3CD-11B1-0A75AB6FC4C9}"/>
                </a:ext>
              </a:extLst>
            </p:cNvPr>
            <p:cNvSpPr/>
            <p:nvPr/>
          </p:nvSpPr>
          <p:spPr>
            <a:xfrm>
              <a:off x="915650" y="2363150"/>
              <a:ext cx="166650" cy="417425"/>
            </a:xfrm>
            <a:custGeom>
              <a:avLst/>
              <a:gdLst/>
              <a:ahLst/>
              <a:cxnLst/>
              <a:rect l="l" t="t" r="r" b="b"/>
              <a:pathLst>
                <a:path w="6666" h="16697" extrusionOk="0">
                  <a:moveTo>
                    <a:pt x="4953" y="0"/>
                  </a:moveTo>
                  <a:cubicBezTo>
                    <a:pt x="4417" y="0"/>
                    <a:pt x="3898" y="290"/>
                    <a:pt x="3631" y="795"/>
                  </a:cubicBezTo>
                  <a:lnTo>
                    <a:pt x="183" y="7284"/>
                  </a:lnTo>
                  <a:cubicBezTo>
                    <a:pt x="64" y="7516"/>
                    <a:pt x="1" y="7782"/>
                    <a:pt x="15" y="8048"/>
                  </a:cubicBezTo>
                  <a:lnTo>
                    <a:pt x="323" y="15260"/>
                  </a:lnTo>
                  <a:cubicBezTo>
                    <a:pt x="351" y="16066"/>
                    <a:pt x="1017" y="16697"/>
                    <a:pt x="1816" y="16697"/>
                  </a:cubicBezTo>
                  <a:cubicBezTo>
                    <a:pt x="1837" y="16697"/>
                    <a:pt x="1858" y="16697"/>
                    <a:pt x="1879" y="16690"/>
                  </a:cubicBezTo>
                  <a:cubicBezTo>
                    <a:pt x="2706" y="16655"/>
                    <a:pt x="3351" y="15961"/>
                    <a:pt x="3316" y="15134"/>
                  </a:cubicBezTo>
                  <a:lnTo>
                    <a:pt x="3035" y="8623"/>
                  </a:lnTo>
                  <a:lnTo>
                    <a:pt x="3035" y="8581"/>
                  </a:lnTo>
                  <a:lnTo>
                    <a:pt x="3028" y="8385"/>
                  </a:lnTo>
                  <a:lnTo>
                    <a:pt x="3021" y="8329"/>
                  </a:lnTo>
                  <a:lnTo>
                    <a:pt x="3050" y="8280"/>
                  </a:lnTo>
                  <a:lnTo>
                    <a:pt x="6273" y="2203"/>
                  </a:lnTo>
                  <a:cubicBezTo>
                    <a:pt x="6666" y="1467"/>
                    <a:pt x="6386" y="563"/>
                    <a:pt x="5657" y="178"/>
                  </a:cubicBezTo>
                  <a:cubicBezTo>
                    <a:pt x="5433" y="57"/>
                    <a:pt x="5191" y="0"/>
                    <a:pt x="4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>
              <a:extLst>
                <a:ext uri="{FF2B5EF4-FFF2-40B4-BE49-F238E27FC236}">
                  <a16:creationId xmlns:a16="http://schemas.microsoft.com/office/drawing/2014/main" id="{61E34FC1-D173-AD4F-6B71-782B15D662BB}"/>
                </a:ext>
              </a:extLst>
            </p:cNvPr>
            <p:cNvSpPr/>
            <p:nvPr/>
          </p:nvSpPr>
          <p:spPr>
            <a:xfrm>
              <a:off x="954025" y="2555275"/>
              <a:ext cx="37525" cy="23300"/>
            </a:xfrm>
            <a:custGeom>
              <a:avLst/>
              <a:gdLst/>
              <a:ahLst/>
              <a:cxnLst/>
              <a:rect l="l" t="t" r="r" b="b"/>
              <a:pathLst>
                <a:path w="1501" h="932" extrusionOk="0">
                  <a:moveTo>
                    <a:pt x="114" y="0"/>
                  </a:moveTo>
                  <a:cubicBezTo>
                    <a:pt x="78" y="0"/>
                    <a:pt x="41" y="21"/>
                    <a:pt x="22" y="55"/>
                  </a:cubicBezTo>
                  <a:cubicBezTo>
                    <a:pt x="1" y="104"/>
                    <a:pt x="22" y="167"/>
                    <a:pt x="71" y="195"/>
                  </a:cubicBezTo>
                  <a:lnTo>
                    <a:pt x="1500" y="931"/>
                  </a:lnTo>
                  <a:lnTo>
                    <a:pt x="1500" y="896"/>
                  </a:lnTo>
                  <a:lnTo>
                    <a:pt x="1493" y="700"/>
                  </a:lnTo>
                  <a:lnTo>
                    <a:pt x="1255" y="581"/>
                  </a:lnTo>
                  <a:lnTo>
                    <a:pt x="162" y="13"/>
                  </a:lnTo>
                  <a:cubicBezTo>
                    <a:pt x="147" y="4"/>
                    <a:pt x="131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>
              <a:extLst>
                <a:ext uri="{FF2B5EF4-FFF2-40B4-BE49-F238E27FC236}">
                  <a16:creationId xmlns:a16="http://schemas.microsoft.com/office/drawing/2014/main" id="{BDFFBF3C-F548-3A88-CB9D-B5357BBBB361}"/>
                </a:ext>
              </a:extLst>
            </p:cNvPr>
            <p:cNvSpPr/>
            <p:nvPr/>
          </p:nvSpPr>
          <p:spPr>
            <a:xfrm>
              <a:off x="971550" y="2547475"/>
              <a:ext cx="20350" cy="30200"/>
            </a:xfrm>
            <a:custGeom>
              <a:avLst/>
              <a:gdLst/>
              <a:ahLst/>
              <a:cxnLst/>
              <a:rect l="l" t="t" r="r" b="b"/>
              <a:pathLst>
                <a:path w="814" h="1208" extrusionOk="0">
                  <a:moveTo>
                    <a:pt x="117" y="0"/>
                  </a:moveTo>
                  <a:cubicBezTo>
                    <a:pt x="96" y="0"/>
                    <a:pt x="75" y="6"/>
                    <a:pt x="57" y="17"/>
                  </a:cubicBezTo>
                  <a:cubicBezTo>
                    <a:pt x="15" y="52"/>
                    <a:pt x="1" y="115"/>
                    <a:pt x="36" y="164"/>
                  </a:cubicBezTo>
                  <a:lnTo>
                    <a:pt x="554" y="893"/>
                  </a:lnTo>
                  <a:lnTo>
                    <a:pt x="757" y="1173"/>
                  </a:lnTo>
                  <a:cubicBezTo>
                    <a:pt x="771" y="1187"/>
                    <a:pt x="785" y="1201"/>
                    <a:pt x="799" y="1208"/>
                  </a:cubicBezTo>
                  <a:lnTo>
                    <a:pt x="792" y="1012"/>
                  </a:lnTo>
                  <a:lnTo>
                    <a:pt x="785" y="956"/>
                  </a:lnTo>
                  <a:lnTo>
                    <a:pt x="814" y="907"/>
                  </a:lnTo>
                  <a:lnTo>
                    <a:pt x="204" y="45"/>
                  </a:lnTo>
                  <a:cubicBezTo>
                    <a:pt x="182" y="14"/>
                    <a:pt x="150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>
              <a:extLst>
                <a:ext uri="{FF2B5EF4-FFF2-40B4-BE49-F238E27FC236}">
                  <a16:creationId xmlns:a16="http://schemas.microsoft.com/office/drawing/2014/main" id="{6570BD90-7DEE-E216-AF00-10F6B72DEC9D}"/>
                </a:ext>
              </a:extLst>
            </p:cNvPr>
            <p:cNvSpPr/>
            <p:nvPr/>
          </p:nvSpPr>
          <p:spPr>
            <a:xfrm>
              <a:off x="938600" y="2731775"/>
              <a:ext cx="73275" cy="109400"/>
            </a:xfrm>
            <a:custGeom>
              <a:avLst/>
              <a:gdLst/>
              <a:ahLst/>
              <a:cxnLst/>
              <a:rect l="l" t="t" r="r" b="b"/>
              <a:pathLst>
                <a:path w="2931" h="4376" extrusionOk="0">
                  <a:moveTo>
                    <a:pt x="1157" y="1"/>
                  </a:moveTo>
                  <a:cubicBezTo>
                    <a:pt x="811" y="1"/>
                    <a:pt x="539" y="108"/>
                    <a:pt x="344" y="221"/>
                  </a:cubicBezTo>
                  <a:cubicBezTo>
                    <a:pt x="127" y="347"/>
                    <a:pt x="1" y="592"/>
                    <a:pt x="22" y="837"/>
                  </a:cubicBezTo>
                  <a:cubicBezTo>
                    <a:pt x="57" y="1244"/>
                    <a:pt x="113" y="1896"/>
                    <a:pt x="134" y="2057"/>
                  </a:cubicBezTo>
                  <a:cubicBezTo>
                    <a:pt x="162" y="2302"/>
                    <a:pt x="253" y="2688"/>
                    <a:pt x="267" y="3213"/>
                  </a:cubicBezTo>
                  <a:cubicBezTo>
                    <a:pt x="274" y="3739"/>
                    <a:pt x="590" y="4166"/>
                    <a:pt x="765" y="4194"/>
                  </a:cubicBezTo>
                  <a:cubicBezTo>
                    <a:pt x="773" y="4196"/>
                    <a:pt x="779" y="4196"/>
                    <a:pt x="786" y="4196"/>
                  </a:cubicBezTo>
                  <a:cubicBezTo>
                    <a:pt x="918" y="4196"/>
                    <a:pt x="767" y="3923"/>
                    <a:pt x="667" y="3662"/>
                  </a:cubicBezTo>
                  <a:cubicBezTo>
                    <a:pt x="569" y="3389"/>
                    <a:pt x="681" y="3031"/>
                    <a:pt x="681" y="3031"/>
                  </a:cubicBezTo>
                  <a:cubicBezTo>
                    <a:pt x="681" y="3031"/>
                    <a:pt x="702" y="3417"/>
                    <a:pt x="835" y="3725"/>
                  </a:cubicBezTo>
                  <a:cubicBezTo>
                    <a:pt x="960" y="4007"/>
                    <a:pt x="1354" y="4375"/>
                    <a:pt x="1514" y="4375"/>
                  </a:cubicBezTo>
                  <a:cubicBezTo>
                    <a:pt x="1524" y="4375"/>
                    <a:pt x="1534" y="4373"/>
                    <a:pt x="1543" y="4370"/>
                  </a:cubicBezTo>
                  <a:cubicBezTo>
                    <a:pt x="1683" y="4307"/>
                    <a:pt x="1248" y="3613"/>
                    <a:pt x="1171" y="3403"/>
                  </a:cubicBezTo>
                  <a:cubicBezTo>
                    <a:pt x="1087" y="3192"/>
                    <a:pt x="1108" y="2842"/>
                    <a:pt x="1108" y="2842"/>
                  </a:cubicBezTo>
                  <a:lnTo>
                    <a:pt x="1108" y="2842"/>
                  </a:lnTo>
                  <a:cubicBezTo>
                    <a:pt x="1108" y="2842"/>
                    <a:pt x="1122" y="2989"/>
                    <a:pt x="1305" y="3452"/>
                  </a:cubicBezTo>
                  <a:cubicBezTo>
                    <a:pt x="1467" y="3865"/>
                    <a:pt x="1831" y="4283"/>
                    <a:pt x="2022" y="4283"/>
                  </a:cubicBezTo>
                  <a:cubicBezTo>
                    <a:pt x="2045" y="4283"/>
                    <a:pt x="2065" y="4277"/>
                    <a:pt x="2082" y="4265"/>
                  </a:cubicBezTo>
                  <a:cubicBezTo>
                    <a:pt x="2244" y="4145"/>
                    <a:pt x="1732" y="3522"/>
                    <a:pt x="1634" y="3192"/>
                  </a:cubicBezTo>
                  <a:cubicBezTo>
                    <a:pt x="1557" y="2940"/>
                    <a:pt x="1571" y="2478"/>
                    <a:pt x="1571" y="2477"/>
                  </a:cubicBezTo>
                  <a:lnTo>
                    <a:pt x="1571" y="2477"/>
                  </a:lnTo>
                  <a:cubicBezTo>
                    <a:pt x="1571" y="2478"/>
                    <a:pt x="1725" y="3354"/>
                    <a:pt x="2019" y="3690"/>
                  </a:cubicBezTo>
                  <a:cubicBezTo>
                    <a:pt x="2184" y="3875"/>
                    <a:pt x="2374" y="4026"/>
                    <a:pt x="2471" y="4026"/>
                  </a:cubicBezTo>
                  <a:cubicBezTo>
                    <a:pt x="2547" y="4026"/>
                    <a:pt x="2567" y="3933"/>
                    <a:pt x="2475" y="3690"/>
                  </a:cubicBezTo>
                  <a:cubicBezTo>
                    <a:pt x="2258" y="3136"/>
                    <a:pt x="2139" y="3094"/>
                    <a:pt x="2047" y="2435"/>
                  </a:cubicBezTo>
                  <a:cubicBezTo>
                    <a:pt x="1962" y="1822"/>
                    <a:pt x="1913" y="1358"/>
                    <a:pt x="2048" y="1358"/>
                  </a:cubicBezTo>
                  <a:cubicBezTo>
                    <a:pt x="2056" y="1358"/>
                    <a:pt x="2066" y="1359"/>
                    <a:pt x="2075" y="1363"/>
                  </a:cubicBezTo>
                  <a:cubicBezTo>
                    <a:pt x="2251" y="1419"/>
                    <a:pt x="2412" y="1735"/>
                    <a:pt x="2384" y="2099"/>
                  </a:cubicBezTo>
                  <a:cubicBezTo>
                    <a:pt x="2360" y="2348"/>
                    <a:pt x="2444" y="2437"/>
                    <a:pt x="2537" y="2437"/>
                  </a:cubicBezTo>
                  <a:cubicBezTo>
                    <a:pt x="2581" y="2437"/>
                    <a:pt x="2626" y="2417"/>
                    <a:pt x="2664" y="2386"/>
                  </a:cubicBezTo>
                  <a:cubicBezTo>
                    <a:pt x="2783" y="2288"/>
                    <a:pt x="2930" y="1713"/>
                    <a:pt x="2804" y="1314"/>
                  </a:cubicBezTo>
                  <a:cubicBezTo>
                    <a:pt x="2685" y="908"/>
                    <a:pt x="1795" y="116"/>
                    <a:pt x="1795" y="116"/>
                  </a:cubicBezTo>
                  <a:cubicBezTo>
                    <a:pt x="1561" y="33"/>
                    <a:pt x="1348" y="1"/>
                    <a:pt x="1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>
              <a:extLst>
                <a:ext uri="{FF2B5EF4-FFF2-40B4-BE49-F238E27FC236}">
                  <a16:creationId xmlns:a16="http://schemas.microsoft.com/office/drawing/2014/main" id="{E9B9ADEC-EB9E-7CDB-FF2F-0A89FFA3CEE3}"/>
                </a:ext>
              </a:extLst>
            </p:cNvPr>
            <p:cNvSpPr/>
            <p:nvPr/>
          </p:nvSpPr>
          <p:spPr>
            <a:xfrm>
              <a:off x="1028675" y="2759450"/>
              <a:ext cx="250925" cy="265375"/>
            </a:xfrm>
            <a:custGeom>
              <a:avLst/>
              <a:gdLst/>
              <a:ahLst/>
              <a:cxnLst/>
              <a:rect l="l" t="t" r="r" b="b"/>
              <a:pathLst>
                <a:path w="10037" h="10615" extrusionOk="0">
                  <a:moveTo>
                    <a:pt x="6788" y="1"/>
                  </a:moveTo>
                  <a:cubicBezTo>
                    <a:pt x="3959" y="1"/>
                    <a:pt x="0" y="361"/>
                    <a:pt x="0" y="361"/>
                  </a:cubicBezTo>
                  <a:lnTo>
                    <a:pt x="84" y="10615"/>
                  </a:lnTo>
                  <a:lnTo>
                    <a:pt x="3820" y="10615"/>
                  </a:lnTo>
                  <a:lnTo>
                    <a:pt x="4661" y="4419"/>
                  </a:lnTo>
                  <a:cubicBezTo>
                    <a:pt x="4829" y="4440"/>
                    <a:pt x="5004" y="4454"/>
                    <a:pt x="5159" y="4468"/>
                  </a:cubicBezTo>
                  <a:lnTo>
                    <a:pt x="5950" y="10615"/>
                  </a:lnTo>
                  <a:lnTo>
                    <a:pt x="10036" y="10615"/>
                  </a:lnTo>
                  <a:cubicBezTo>
                    <a:pt x="9931" y="6339"/>
                    <a:pt x="9455" y="284"/>
                    <a:pt x="9455" y="284"/>
                  </a:cubicBezTo>
                  <a:cubicBezTo>
                    <a:pt x="9101" y="73"/>
                    <a:pt x="8058" y="1"/>
                    <a:pt x="6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>
              <a:extLst>
                <a:ext uri="{FF2B5EF4-FFF2-40B4-BE49-F238E27FC236}">
                  <a16:creationId xmlns:a16="http://schemas.microsoft.com/office/drawing/2014/main" id="{FBEC4215-6853-B042-81C6-13D042485591}"/>
                </a:ext>
              </a:extLst>
            </p:cNvPr>
            <p:cNvSpPr/>
            <p:nvPr/>
          </p:nvSpPr>
          <p:spPr>
            <a:xfrm>
              <a:off x="1168150" y="2865525"/>
              <a:ext cx="25775" cy="159300"/>
            </a:xfrm>
            <a:custGeom>
              <a:avLst/>
              <a:gdLst/>
              <a:ahLst/>
              <a:cxnLst/>
              <a:rect l="l" t="t" r="r" b="b"/>
              <a:pathLst>
                <a:path w="1031" h="6372" extrusionOk="0">
                  <a:moveTo>
                    <a:pt x="102" y="0"/>
                  </a:moveTo>
                  <a:cubicBezTo>
                    <a:pt x="98" y="0"/>
                    <a:pt x="95" y="0"/>
                    <a:pt x="91" y="1"/>
                  </a:cubicBezTo>
                  <a:cubicBezTo>
                    <a:pt x="35" y="8"/>
                    <a:pt x="0" y="57"/>
                    <a:pt x="7" y="113"/>
                  </a:cubicBezTo>
                  <a:lnTo>
                    <a:pt x="834" y="6372"/>
                  </a:lnTo>
                  <a:lnTo>
                    <a:pt x="1030" y="6372"/>
                  </a:lnTo>
                  <a:lnTo>
                    <a:pt x="196" y="85"/>
                  </a:lnTo>
                  <a:cubicBezTo>
                    <a:pt x="190" y="40"/>
                    <a:pt x="147" y="0"/>
                    <a:pt x="1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>
              <a:extLst>
                <a:ext uri="{FF2B5EF4-FFF2-40B4-BE49-F238E27FC236}">
                  <a16:creationId xmlns:a16="http://schemas.microsoft.com/office/drawing/2014/main" id="{C14070E3-CB3D-E988-C0B0-84FE07326A64}"/>
                </a:ext>
              </a:extLst>
            </p:cNvPr>
            <p:cNvSpPr/>
            <p:nvPr/>
          </p:nvSpPr>
          <p:spPr>
            <a:xfrm>
              <a:off x="1107875" y="2865650"/>
              <a:ext cx="28400" cy="159175"/>
            </a:xfrm>
            <a:custGeom>
              <a:avLst/>
              <a:gdLst/>
              <a:ahLst/>
              <a:cxnLst/>
              <a:rect l="l" t="t" r="r" b="b"/>
              <a:pathLst>
                <a:path w="1136" h="6367" extrusionOk="0">
                  <a:moveTo>
                    <a:pt x="1025" y="0"/>
                  </a:moveTo>
                  <a:cubicBezTo>
                    <a:pt x="983" y="0"/>
                    <a:pt x="945" y="37"/>
                    <a:pt x="939" y="80"/>
                  </a:cubicBezTo>
                  <a:lnTo>
                    <a:pt x="0" y="6367"/>
                  </a:lnTo>
                  <a:lnTo>
                    <a:pt x="196" y="6367"/>
                  </a:lnTo>
                  <a:lnTo>
                    <a:pt x="1128" y="108"/>
                  </a:lnTo>
                  <a:cubicBezTo>
                    <a:pt x="1136" y="59"/>
                    <a:pt x="1100" y="10"/>
                    <a:pt x="1044" y="3"/>
                  </a:cubicBezTo>
                  <a:cubicBezTo>
                    <a:pt x="1038" y="1"/>
                    <a:pt x="1031" y="0"/>
                    <a:pt x="1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>
              <a:extLst>
                <a:ext uri="{FF2B5EF4-FFF2-40B4-BE49-F238E27FC236}">
                  <a16:creationId xmlns:a16="http://schemas.microsoft.com/office/drawing/2014/main" id="{BA124B97-B922-7363-D309-CC61AF260780}"/>
                </a:ext>
              </a:extLst>
            </p:cNvPr>
            <p:cNvSpPr/>
            <p:nvPr/>
          </p:nvSpPr>
          <p:spPr>
            <a:xfrm>
              <a:off x="1008000" y="2309950"/>
              <a:ext cx="275800" cy="473100"/>
            </a:xfrm>
            <a:custGeom>
              <a:avLst/>
              <a:gdLst/>
              <a:ahLst/>
              <a:cxnLst/>
              <a:rect l="l" t="t" r="r" b="b"/>
              <a:pathLst>
                <a:path w="11032" h="18924" extrusionOk="0">
                  <a:moveTo>
                    <a:pt x="6483" y="0"/>
                  </a:moveTo>
                  <a:lnTo>
                    <a:pt x="4177" y="70"/>
                  </a:lnTo>
                  <a:cubicBezTo>
                    <a:pt x="4177" y="70"/>
                    <a:pt x="3140" y="554"/>
                    <a:pt x="2131" y="1128"/>
                  </a:cubicBezTo>
                  <a:cubicBezTo>
                    <a:pt x="1865" y="1283"/>
                    <a:pt x="1598" y="1444"/>
                    <a:pt x="1353" y="1598"/>
                  </a:cubicBezTo>
                  <a:cubicBezTo>
                    <a:pt x="764" y="1983"/>
                    <a:pt x="295" y="2362"/>
                    <a:pt x="232" y="2628"/>
                  </a:cubicBezTo>
                  <a:cubicBezTo>
                    <a:pt x="225" y="2642"/>
                    <a:pt x="225" y="2656"/>
                    <a:pt x="225" y="2663"/>
                  </a:cubicBezTo>
                  <a:cubicBezTo>
                    <a:pt x="211" y="2775"/>
                    <a:pt x="211" y="2944"/>
                    <a:pt x="218" y="3161"/>
                  </a:cubicBezTo>
                  <a:cubicBezTo>
                    <a:pt x="232" y="3462"/>
                    <a:pt x="260" y="3855"/>
                    <a:pt x="309" y="4303"/>
                  </a:cubicBezTo>
                  <a:cubicBezTo>
                    <a:pt x="323" y="4478"/>
                    <a:pt x="337" y="4654"/>
                    <a:pt x="358" y="4836"/>
                  </a:cubicBezTo>
                  <a:cubicBezTo>
                    <a:pt x="400" y="5200"/>
                    <a:pt x="442" y="5593"/>
                    <a:pt x="484" y="5985"/>
                  </a:cubicBezTo>
                  <a:cubicBezTo>
                    <a:pt x="505" y="6160"/>
                    <a:pt x="526" y="6336"/>
                    <a:pt x="540" y="6518"/>
                  </a:cubicBezTo>
                  <a:cubicBezTo>
                    <a:pt x="589" y="6903"/>
                    <a:pt x="631" y="7289"/>
                    <a:pt x="666" y="7660"/>
                  </a:cubicBezTo>
                  <a:cubicBezTo>
                    <a:pt x="687" y="7843"/>
                    <a:pt x="708" y="8018"/>
                    <a:pt x="722" y="8186"/>
                  </a:cubicBezTo>
                  <a:cubicBezTo>
                    <a:pt x="743" y="8368"/>
                    <a:pt x="764" y="8543"/>
                    <a:pt x="778" y="8712"/>
                  </a:cubicBezTo>
                  <a:cubicBezTo>
                    <a:pt x="792" y="8859"/>
                    <a:pt x="799" y="9006"/>
                    <a:pt x="813" y="9139"/>
                  </a:cubicBezTo>
                  <a:cubicBezTo>
                    <a:pt x="813" y="9174"/>
                    <a:pt x="820" y="9202"/>
                    <a:pt x="820" y="9230"/>
                  </a:cubicBezTo>
                  <a:cubicBezTo>
                    <a:pt x="820" y="9265"/>
                    <a:pt x="827" y="9293"/>
                    <a:pt x="827" y="9328"/>
                  </a:cubicBezTo>
                  <a:cubicBezTo>
                    <a:pt x="827" y="9349"/>
                    <a:pt x="827" y="9377"/>
                    <a:pt x="834" y="9398"/>
                  </a:cubicBezTo>
                  <a:cubicBezTo>
                    <a:pt x="834" y="9440"/>
                    <a:pt x="834" y="9475"/>
                    <a:pt x="841" y="9518"/>
                  </a:cubicBezTo>
                  <a:cubicBezTo>
                    <a:pt x="848" y="9623"/>
                    <a:pt x="848" y="9735"/>
                    <a:pt x="848" y="9854"/>
                  </a:cubicBezTo>
                  <a:cubicBezTo>
                    <a:pt x="848" y="9875"/>
                    <a:pt x="848" y="9889"/>
                    <a:pt x="848" y="9910"/>
                  </a:cubicBezTo>
                  <a:cubicBezTo>
                    <a:pt x="855" y="10078"/>
                    <a:pt x="855" y="10253"/>
                    <a:pt x="855" y="10436"/>
                  </a:cubicBezTo>
                  <a:cubicBezTo>
                    <a:pt x="848" y="10611"/>
                    <a:pt x="848" y="10793"/>
                    <a:pt x="841" y="10982"/>
                  </a:cubicBezTo>
                  <a:cubicBezTo>
                    <a:pt x="834" y="11024"/>
                    <a:pt x="834" y="11073"/>
                    <a:pt x="834" y="11115"/>
                  </a:cubicBezTo>
                  <a:cubicBezTo>
                    <a:pt x="827" y="11242"/>
                    <a:pt x="820" y="11375"/>
                    <a:pt x="813" y="11508"/>
                  </a:cubicBezTo>
                  <a:cubicBezTo>
                    <a:pt x="813" y="11550"/>
                    <a:pt x="813" y="11592"/>
                    <a:pt x="806" y="11634"/>
                  </a:cubicBezTo>
                  <a:cubicBezTo>
                    <a:pt x="792" y="11956"/>
                    <a:pt x="764" y="12293"/>
                    <a:pt x="729" y="12636"/>
                  </a:cubicBezTo>
                  <a:cubicBezTo>
                    <a:pt x="708" y="12812"/>
                    <a:pt x="694" y="12980"/>
                    <a:pt x="673" y="13162"/>
                  </a:cubicBezTo>
                  <a:cubicBezTo>
                    <a:pt x="631" y="13526"/>
                    <a:pt x="582" y="13905"/>
                    <a:pt x="526" y="14283"/>
                  </a:cubicBezTo>
                  <a:cubicBezTo>
                    <a:pt x="526" y="14283"/>
                    <a:pt x="526" y="14290"/>
                    <a:pt x="526" y="14290"/>
                  </a:cubicBezTo>
                  <a:cubicBezTo>
                    <a:pt x="505" y="14451"/>
                    <a:pt x="484" y="14613"/>
                    <a:pt x="463" y="14774"/>
                  </a:cubicBezTo>
                  <a:cubicBezTo>
                    <a:pt x="463" y="14781"/>
                    <a:pt x="456" y="14795"/>
                    <a:pt x="456" y="14809"/>
                  </a:cubicBezTo>
                  <a:cubicBezTo>
                    <a:pt x="428" y="15012"/>
                    <a:pt x="400" y="15215"/>
                    <a:pt x="365" y="15412"/>
                  </a:cubicBezTo>
                  <a:cubicBezTo>
                    <a:pt x="344" y="15573"/>
                    <a:pt x="316" y="15734"/>
                    <a:pt x="295" y="15895"/>
                  </a:cubicBezTo>
                  <a:cubicBezTo>
                    <a:pt x="288" y="15909"/>
                    <a:pt x="288" y="15916"/>
                    <a:pt x="288" y="15930"/>
                  </a:cubicBezTo>
                  <a:cubicBezTo>
                    <a:pt x="260" y="16105"/>
                    <a:pt x="232" y="16281"/>
                    <a:pt x="204" y="16449"/>
                  </a:cubicBezTo>
                  <a:cubicBezTo>
                    <a:pt x="197" y="16477"/>
                    <a:pt x="197" y="16505"/>
                    <a:pt x="190" y="16526"/>
                  </a:cubicBezTo>
                  <a:cubicBezTo>
                    <a:pt x="161" y="16694"/>
                    <a:pt x="140" y="16855"/>
                    <a:pt x="112" y="17010"/>
                  </a:cubicBezTo>
                  <a:cubicBezTo>
                    <a:pt x="84" y="17199"/>
                    <a:pt x="56" y="17395"/>
                    <a:pt x="42" y="17577"/>
                  </a:cubicBezTo>
                  <a:cubicBezTo>
                    <a:pt x="21" y="17759"/>
                    <a:pt x="14" y="17935"/>
                    <a:pt x="7" y="18103"/>
                  </a:cubicBezTo>
                  <a:cubicBezTo>
                    <a:pt x="7" y="18166"/>
                    <a:pt x="7" y="18236"/>
                    <a:pt x="0" y="18299"/>
                  </a:cubicBezTo>
                  <a:cubicBezTo>
                    <a:pt x="0" y="18432"/>
                    <a:pt x="21" y="18558"/>
                    <a:pt x="56" y="18685"/>
                  </a:cubicBezTo>
                  <a:cubicBezTo>
                    <a:pt x="1980" y="18841"/>
                    <a:pt x="3869" y="18924"/>
                    <a:pt x="5720" y="18924"/>
                  </a:cubicBezTo>
                  <a:cubicBezTo>
                    <a:pt x="7511" y="18924"/>
                    <a:pt x="9266" y="18847"/>
                    <a:pt x="10983" y="18685"/>
                  </a:cubicBezTo>
                  <a:cubicBezTo>
                    <a:pt x="11011" y="18572"/>
                    <a:pt x="11025" y="18460"/>
                    <a:pt x="11032" y="18348"/>
                  </a:cubicBezTo>
                  <a:cubicBezTo>
                    <a:pt x="11032" y="18250"/>
                    <a:pt x="11032" y="18152"/>
                    <a:pt x="11032" y="18047"/>
                  </a:cubicBezTo>
                  <a:cubicBezTo>
                    <a:pt x="11025" y="17879"/>
                    <a:pt x="11018" y="17703"/>
                    <a:pt x="11011" y="17521"/>
                  </a:cubicBezTo>
                  <a:cubicBezTo>
                    <a:pt x="10997" y="17325"/>
                    <a:pt x="10976" y="17129"/>
                    <a:pt x="10955" y="16932"/>
                  </a:cubicBezTo>
                  <a:cubicBezTo>
                    <a:pt x="10934" y="16778"/>
                    <a:pt x="10913" y="16624"/>
                    <a:pt x="10884" y="16456"/>
                  </a:cubicBezTo>
                  <a:cubicBezTo>
                    <a:pt x="10884" y="16435"/>
                    <a:pt x="10877" y="16414"/>
                    <a:pt x="10877" y="16393"/>
                  </a:cubicBezTo>
                  <a:cubicBezTo>
                    <a:pt x="10856" y="16225"/>
                    <a:pt x="10835" y="16049"/>
                    <a:pt x="10814" y="15867"/>
                  </a:cubicBezTo>
                  <a:cubicBezTo>
                    <a:pt x="10807" y="15853"/>
                    <a:pt x="10807" y="15839"/>
                    <a:pt x="10807" y="15832"/>
                  </a:cubicBezTo>
                  <a:cubicBezTo>
                    <a:pt x="10786" y="15671"/>
                    <a:pt x="10765" y="15510"/>
                    <a:pt x="10744" y="15349"/>
                  </a:cubicBezTo>
                  <a:cubicBezTo>
                    <a:pt x="10723" y="15152"/>
                    <a:pt x="10702" y="14949"/>
                    <a:pt x="10674" y="14739"/>
                  </a:cubicBezTo>
                  <a:cubicBezTo>
                    <a:pt x="10674" y="14732"/>
                    <a:pt x="10674" y="14725"/>
                    <a:pt x="10674" y="14711"/>
                  </a:cubicBezTo>
                  <a:cubicBezTo>
                    <a:pt x="10653" y="14557"/>
                    <a:pt x="10639" y="14395"/>
                    <a:pt x="10625" y="14234"/>
                  </a:cubicBezTo>
                  <a:cubicBezTo>
                    <a:pt x="10618" y="14227"/>
                    <a:pt x="10618" y="14220"/>
                    <a:pt x="10618" y="14220"/>
                  </a:cubicBezTo>
                  <a:cubicBezTo>
                    <a:pt x="10583" y="13842"/>
                    <a:pt x="10548" y="13463"/>
                    <a:pt x="10513" y="13092"/>
                  </a:cubicBezTo>
                  <a:cubicBezTo>
                    <a:pt x="10499" y="12917"/>
                    <a:pt x="10485" y="12741"/>
                    <a:pt x="10478" y="12566"/>
                  </a:cubicBezTo>
                  <a:cubicBezTo>
                    <a:pt x="10450" y="12251"/>
                    <a:pt x="10436" y="11935"/>
                    <a:pt x="10422" y="11634"/>
                  </a:cubicBezTo>
                  <a:cubicBezTo>
                    <a:pt x="10415" y="11571"/>
                    <a:pt x="10415" y="11501"/>
                    <a:pt x="10408" y="11438"/>
                  </a:cubicBezTo>
                  <a:cubicBezTo>
                    <a:pt x="10408" y="11326"/>
                    <a:pt x="10401" y="11221"/>
                    <a:pt x="10401" y="11115"/>
                  </a:cubicBezTo>
                  <a:cubicBezTo>
                    <a:pt x="10394" y="11045"/>
                    <a:pt x="10394" y="10975"/>
                    <a:pt x="10394" y="10905"/>
                  </a:cubicBezTo>
                  <a:cubicBezTo>
                    <a:pt x="10387" y="10751"/>
                    <a:pt x="10380" y="10590"/>
                    <a:pt x="10373" y="10436"/>
                  </a:cubicBezTo>
                  <a:cubicBezTo>
                    <a:pt x="10373" y="10253"/>
                    <a:pt x="10366" y="10078"/>
                    <a:pt x="10366" y="9910"/>
                  </a:cubicBezTo>
                  <a:cubicBezTo>
                    <a:pt x="10366" y="9868"/>
                    <a:pt x="10359" y="9819"/>
                    <a:pt x="10359" y="9777"/>
                  </a:cubicBezTo>
                  <a:cubicBezTo>
                    <a:pt x="10359" y="9770"/>
                    <a:pt x="10359" y="9763"/>
                    <a:pt x="10359" y="9756"/>
                  </a:cubicBezTo>
                  <a:cubicBezTo>
                    <a:pt x="10359" y="9581"/>
                    <a:pt x="10359" y="9412"/>
                    <a:pt x="10359" y="9244"/>
                  </a:cubicBezTo>
                  <a:lnTo>
                    <a:pt x="10359" y="9230"/>
                  </a:lnTo>
                  <a:cubicBezTo>
                    <a:pt x="10359" y="9111"/>
                    <a:pt x="10359" y="8992"/>
                    <a:pt x="10359" y="8880"/>
                  </a:cubicBezTo>
                  <a:cubicBezTo>
                    <a:pt x="10359" y="8873"/>
                    <a:pt x="10359" y="8866"/>
                    <a:pt x="10359" y="8852"/>
                  </a:cubicBezTo>
                  <a:cubicBezTo>
                    <a:pt x="10359" y="8803"/>
                    <a:pt x="10359" y="8761"/>
                    <a:pt x="10359" y="8712"/>
                  </a:cubicBezTo>
                  <a:cubicBezTo>
                    <a:pt x="10366" y="8508"/>
                    <a:pt x="10373" y="8305"/>
                    <a:pt x="10380" y="8109"/>
                  </a:cubicBezTo>
                  <a:cubicBezTo>
                    <a:pt x="10387" y="7927"/>
                    <a:pt x="10401" y="7751"/>
                    <a:pt x="10408" y="7576"/>
                  </a:cubicBezTo>
                  <a:cubicBezTo>
                    <a:pt x="10429" y="7184"/>
                    <a:pt x="10457" y="6798"/>
                    <a:pt x="10485" y="6427"/>
                  </a:cubicBezTo>
                  <a:cubicBezTo>
                    <a:pt x="10499" y="6252"/>
                    <a:pt x="10513" y="6069"/>
                    <a:pt x="10527" y="5894"/>
                  </a:cubicBezTo>
                  <a:cubicBezTo>
                    <a:pt x="10555" y="5495"/>
                    <a:pt x="10583" y="5109"/>
                    <a:pt x="10604" y="4745"/>
                  </a:cubicBezTo>
                  <a:cubicBezTo>
                    <a:pt x="10618" y="4563"/>
                    <a:pt x="10625" y="4380"/>
                    <a:pt x="10632" y="4212"/>
                  </a:cubicBezTo>
                  <a:cubicBezTo>
                    <a:pt x="10646" y="3785"/>
                    <a:pt x="10646" y="3406"/>
                    <a:pt x="10611" y="3077"/>
                  </a:cubicBezTo>
                  <a:cubicBezTo>
                    <a:pt x="10590" y="2881"/>
                    <a:pt x="10562" y="2705"/>
                    <a:pt x="10520" y="2558"/>
                  </a:cubicBezTo>
                  <a:cubicBezTo>
                    <a:pt x="10471" y="2369"/>
                    <a:pt x="10408" y="2215"/>
                    <a:pt x="10317" y="2096"/>
                  </a:cubicBezTo>
                  <a:cubicBezTo>
                    <a:pt x="10191" y="1927"/>
                    <a:pt x="9945" y="1731"/>
                    <a:pt x="9630" y="1535"/>
                  </a:cubicBezTo>
                  <a:cubicBezTo>
                    <a:pt x="9399" y="1381"/>
                    <a:pt x="9132" y="1234"/>
                    <a:pt x="8852" y="1086"/>
                  </a:cubicBezTo>
                  <a:cubicBezTo>
                    <a:pt x="7752" y="512"/>
                    <a:pt x="6483" y="0"/>
                    <a:pt x="6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>
              <a:extLst>
                <a:ext uri="{FF2B5EF4-FFF2-40B4-BE49-F238E27FC236}">
                  <a16:creationId xmlns:a16="http://schemas.microsoft.com/office/drawing/2014/main" id="{DFBE2404-99CB-CDD6-36B0-D056F8B90C52}"/>
                </a:ext>
              </a:extLst>
            </p:cNvPr>
            <p:cNvSpPr/>
            <p:nvPr/>
          </p:nvSpPr>
          <p:spPr>
            <a:xfrm>
              <a:off x="1041800" y="2336925"/>
              <a:ext cx="206950" cy="17025"/>
            </a:xfrm>
            <a:custGeom>
              <a:avLst/>
              <a:gdLst/>
              <a:ahLst/>
              <a:cxnLst/>
              <a:rect l="l" t="t" r="r" b="b"/>
              <a:pathLst>
                <a:path w="8278" h="681" extrusionOk="0">
                  <a:moveTo>
                    <a:pt x="7500" y="0"/>
                  </a:moveTo>
                  <a:cubicBezTo>
                    <a:pt x="6278" y="117"/>
                    <a:pt x="5078" y="156"/>
                    <a:pt x="4003" y="156"/>
                  </a:cubicBezTo>
                  <a:cubicBezTo>
                    <a:pt x="3334" y="156"/>
                    <a:pt x="2713" y="141"/>
                    <a:pt x="2167" y="119"/>
                  </a:cubicBezTo>
                  <a:cubicBezTo>
                    <a:pt x="1669" y="105"/>
                    <a:pt x="1199" y="77"/>
                    <a:pt x="779" y="49"/>
                  </a:cubicBezTo>
                  <a:cubicBezTo>
                    <a:pt x="513" y="204"/>
                    <a:pt x="246" y="358"/>
                    <a:pt x="1" y="519"/>
                  </a:cubicBezTo>
                  <a:cubicBezTo>
                    <a:pt x="590" y="568"/>
                    <a:pt x="1319" y="617"/>
                    <a:pt x="2146" y="645"/>
                  </a:cubicBezTo>
                  <a:cubicBezTo>
                    <a:pt x="2685" y="666"/>
                    <a:pt x="3302" y="680"/>
                    <a:pt x="3961" y="680"/>
                  </a:cubicBezTo>
                  <a:cubicBezTo>
                    <a:pt x="5271" y="680"/>
                    <a:pt x="6778" y="624"/>
                    <a:pt x="8278" y="449"/>
                  </a:cubicBezTo>
                  <a:cubicBezTo>
                    <a:pt x="8047" y="302"/>
                    <a:pt x="7780" y="155"/>
                    <a:pt x="75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>
              <a:extLst>
                <a:ext uri="{FF2B5EF4-FFF2-40B4-BE49-F238E27FC236}">
                  <a16:creationId xmlns:a16="http://schemas.microsoft.com/office/drawing/2014/main" id="{9AE90811-FE25-AFB5-FF5E-065AF11E8AE6}"/>
                </a:ext>
              </a:extLst>
            </p:cNvPr>
            <p:cNvSpPr/>
            <p:nvPr/>
          </p:nvSpPr>
          <p:spPr>
            <a:xfrm>
              <a:off x="1013250" y="2373725"/>
              <a:ext cx="260050" cy="21400"/>
            </a:xfrm>
            <a:custGeom>
              <a:avLst/>
              <a:gdLst/>
              <a:ahLst/>
              <a:cxnLst/>
              <a:rect l="l" t="t" r="r" b="b"/>
              <a:pathLst>
                <a:path w="10402" h="856" extrusionOk="0">
                  <a:moveTo>
                    <a:pt x="10317" y="0"/>
                  </a:moveTo>
                  <a:cubicBezTo>
                    <a:pt x="8520" y="251"/>
                    <a:pt x="6675" y="329"/>
                    <a:pt x="5102" y="329"/>
                  </a:cubicBezTo>
                  <a:cubicBezTo>
                    <a:pt x="4435" y="329"/>
                    <a:pt x="3818" y="315"/>
                    <a:pt x="3274" y="294"/>
                  </a:cubicBezTo>
                  <a:cubicBezTo>
                    <a:pt x="1788" y="245"/>
                    <a:pt x="610" y="133"/>
                    <a:pt x="22" y="77"/>
                  </a:cubicBezTo>
                  <a:cubicBezTo>
                    <a:pt x="22" y="91"/>
                    <a:pt x="15" y="98"/>
                    <a:pt x="15" y="112"/>
                  </a:cubicBezTo>
                  <a:cubicBezTo>
                    <a:pt x="1" y="217"/>
                    <a:pt x="1" y="386"/>
                    <a:pt x="8" y="603"/>
                  </a:cubicBezTo>
                  <a:cubicBezTo>
                    <a:pt x="617" y="666"/>
                    <a:pt x="1788" y="771"/>
                    <a:pt x="3245" y="820"/>
                  </a:cubicBezTo>
                  <a:cubicBezTo>
                    <a:pt x="3799" y="841"/>
                    <a:pt x="4423" y="855"/>
                    <a:pt x="5096" y="855"/>
                  </a:cubicBezTo>
                  <a:cubicBezTo>
                    <a:pt x="6694" y="855"/>
                    <a:pt x="8572" y="778"/>
                    <a:pt x="10401" y="519"/>
                  </a:cubicBezTo>
                  <a:cubicBezTo>
                    <a:pt x="10387" y="330"/>
                    <a:pt x="10359" y="154"/>
                    <a:pt x="10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>
              <a:extLst>
                <a:ext uri="{FF2B5EF4-FFF2-40B4-BE49-F238E27FC236}">
                  <a16:creationId xmlns:a16="http://schemas.microsoft.com/office/drawing/2014/main" id="{006FECCC-AF19-C72D-6ACF-4F082D9222E1}"/>
                </a:ext>
              </a:extLst>
            </p:cNvPr>
            <p:cNvSpPr/>
            <p:nvPr/>
          </p:nvSpPr>
          <p:spPr>
            <a:xfrm>
              <a:off x="1015700" y="2415250"/>
              <a:ext cx="258125" cy="21050"/>
            </a:xfrm>
            <a:custGeom>
              <a:avLst/>
              <a:gdLst/>
              <a:ahLst/>
              <a:cxnLst/>
              <a:rect l="l" t="t" r="r" b="b"/>
              <a:pathLst>
                <a:path w="10325" h="842" extrusionOk="0">
                  <a:moveTo>
                    <a:pt x="10324" y="0"/>
                  </a:moveTo>
                  <a:lnTo>
                    <a:pt x="10324" y="0"/>
                  </a:lnTo>
                  <a:cubicBezTo>
                    <a:pt x="8499" y="241"/>
                    <a:pt x="6623" y="313"/>
                    <a:pt x="5022" y="313"/>
                  </a:cubicBezTo>
                  <a:cubicBezTo>
                    <a:pt x="4335" y="313"/>
                    <a:pt x="3700" y="299"/>
                    <a:pt x="3140" y="280"/>
                  </a:cubicBezTo>
                  <a:cubicBezTo>
                    <a:pt x="1760" y="238"/>
                    <a:pt x="638" y="147"/>
                    <a:pt x="1" y="91"/>
                  </a:cubicBezTo>
                  <a:lnTo>
                    <a:pt x="1" y="91"/>
                  </a:lnTo>
                  <a:cubicBezTo>
                    <a:pt x="15" y="259"/>
                    <a:pt x="36" y="442"/>
                    <a:pt x="50" y="624"/>
                  </a:cubicBezTo>
                  <a:cubicBezTo>
                    <a:pt x="709" y="680"/>
                    <a:pt x="1795" y="764"/>
                    <a:pt x="3112" y="806"/>
                  </a:cubicBezTo>
                  <a:cubicBezTo>
                    <a:pt x="3673" y="827"/>
                    <a:pt x="4304" y="841"/>
                    <a:pt x="4991" y="841"/>
                  </a:cubicBezTo>
                  <a:cubicBezTo>
                    <a:pt x="6589" y="841"/>
                    <a:pt x="8467" y="771"/>
                    <a:pt x="10303" y="533"/>
                  </a:cubicBezTo>
                  <a:cubicBezTo>
                    <a:pt x="10310" y="351"/>
                    <a:pt x="10317" y="168"/>
                    <a:pt x="10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>
              <a:extLst>
                <a:ext uri="{FF2B5EF4-FFF2-40B4-BE49-F238E27FC236}">
                  <a16:creationId xmlns:a16="http://schemas.microsoft.com/office/drawing/2014/main" id="{EB682495-BC40-9178-BBFC-431C85FA45BD}"/>
                </a:ext>
              </a:extLst>
            </p:cNvPr>
            <p:cNvSpPr/>
            <p:nvPr/>
          </p:nvSpPr>
          <p:spPr>
            <a:xfrm>
              <a:off x="1020075" y="2457300"/>
              <a:ext cx="251125" cy="20000"/>
            </a:xfrm>
            <a:custGeom>
              <a:avLst/>
              <a:gdLst/>
              <a:ahLst/>
              <a:cxnLst/>
              <a:rect l="l" t="t" r="r" b="b"/>
              <a:pathLst>
                <a:path w="10045" h="800" extrusionOk="0">
                  <a:moveTo>
                    <a:pt x="10044" y="0"/>
                  </a:moveTo>
                  <a:lnTo>
                    <a:pt x="10044" y="0"/>
                  </a:lnTo>
                  <a:cubicBezTo>
                    <a:pt x="8284" y="206"/>
                    <a:pt x="6476" y="275"/>
                    <a:pt x="4851" y="275"/>
                  </a:cubicBezTo>
                  <a:cubicBezTo>
                    <a:pt x="2774" y="275"/>
                    <a:pt x="996" y="163"/>
                    <a:pt x="1" y="84"/>
                  </a:cubicBezTo>
                  <a:lnTo>
                    <a:pt x="1" y="84"/>
                  </a:lnTo>
                  <a:cubicBezTo>
                    <a:pt x="22" y="259"/>
                    <a:pt x="43" y="442"/>
                    <a:pt x="57" y="617"/>
                  </a:cubicBezTo>
                  <a:cubicBezTo>
                    <a:pt x="737" y="673"/>
                    <a:pt x="1732" y="736"/>
                    <a:pt x="2902" y="771"/>
                  </a:cubicBezTo>
                  <a:cubicBezTo>
                    <a:pt x="3470" y="792"/>
                    <a:pt x="4108" y="799"/>
                    <a:pt x="4802" y="799"/>
                  </a:cubicBezTo>
                  <a:cubicBezTo>
                    <a:pt x="6372" y="799"/>
                    <a:pt x="8201" y="736"/>
                    <a:pt x="10002" y="533"/>
                  </a:cubicBezTo>
                  <a:cubicBezTo>
                    <a:pt x="10016" y="351"/>
                    <a:pt x="10030" y="175"/>
                    <a:pt x="10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>
              <a:extLst>
                <a:ext uri="{FF2B5EF4-FFF2-40B4-BE49-F238E27FC236}">
                  <a16:creationId xmlns:a16="http://schemas.microsoft.com/office/drawing/2014/main" id="{76A463AA-7F9C-B9A7-E47C-55859857395F}"/>
                </a:ext>
              </a:extLst>
            </p:cNvPr>
            <p:cNvSpPr/>
            <p:nvPr/>
          </p:nvSpPr>
          <p:spPr>
            <a:xfrm>
              <a:off x="1024825" y="2499350"/>
              <a:ext cx="243375" cy="19125"/>
            </a:xfrm>
            <a:custGeom>
              <a:avLst/>
              <a:gdLst/>
              <a:ahLst/>
              <a:cxnLst/>
              <a:rect l="l" t="t" r="r" b="b"/>
              <a:pathLst>
                <a:path w="9735" h="765" extrusionOk="0">
                  <a:moveTo>
                    <a:pt x="9735" y="0"/>
                  </a:moveTo>
                  <a:lnTo>
                    <a:pt x="9735" y="0"/>
                  </a:lnTo>
                  <a:cubicBezTo>
                    <a:pt x="8006" y="178"/>
                    <a:pt x="6237" y="238"/>
                    <a:pt x="4642" y="238"/>
                  </a:cubicBezTo>
                  <a:cubicBezTo>
                    <a:pt x="2713" y="238"/>
                    <a:pt x="1040" y="150"/>
                    <a:pt x="0" y="77"/>
                  </a:cubicBezTo>
                  <a:lnTo>
                    <a:pt x="0" y="77"/>
                  </a:lnTo>
                  <a:cubicBezTo>
                    <a:pt x="14" y="259"/>
                    <a:pt x="35" y="435"/>
                    <a:pt x="49" y="610"/>
                  </a:cubicBezTo>
                  <a:cubicBezTo>
                    <a:pt x="722" y="652"/>
                    <a:pt x="1626" y="708"/>
                    <a:pt x="2677" y="736"/>
                  </a:cubicBezTo>
                  <a:cubicBezTo>
                    <a:pt x="3252" y="757"/>
                    <a:pt x="3904" y="764"/>
                    <a:pt x="4605" y="764"/>
                  </a:cubicBezTo>
                  <a:cubicBezTo>
                    <a:pt x="6147" y="764"/>
                    <a:pt x="7941" y="708"/>
                    <a:pt x="9714" y="526"/>
                  </a:cubicBezTo>
                  <a:cubicBezTo>
                    <a:pt x="9721" y="351"/>
                    <a:pt x="9728" y="175"/>
                    <a:pt x="9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>
              <a:extLst>
                <a:ext uri="{FF2B5EF4-FFF2-40B4-BE49-F238E27FC236}">
                  <a16:creationId xmlns:a16="http://schemas.microsoft.com/office/drawing/2014/main" id="{CD7FD4E9-20B5-3518-F1A5-2D78C76BCC54}"/>
                </a:ext>
              </a:extLst>
            </p:cNvPr>
            <p:cNvSpPr/>
            <p:nvPr/>
          </p:nvSpPr>
          <p:spPr>
            <a:xfrm>
              <a:off x="1028675" y="2541050"/>
              <a:ext cx="238300" cy="18600"/>
            </a:xfrm>
            <a:custGeom>
              <a:avLst/>
              <a:gdLst/>
              <a:ahLst/>
              <a:cxnLst/>
              <a:rect l="l" t="t" r="r" b="b"/>
              <a:pathLst>
                <a:path w="9532" h="744" extrusionOk="0">
                  <a:moveTo>
                    <a:pt x="9532" y="0"/>
                  </a:moveTo>
                  <a:cubicBezTo>
                    <a:pt x="7805" y="161"/>
                    <a:pt x="6044" y="216"/>
                    <a:pt x="4456" y="216"/>
                  </a:cubicBezTo>
                  <a:cubicBezTo>
                    <a:pt x="2647" y="216"/>
                    <a:pt x="1060" y="144"/>
                    <a:pt x="0" y="77"/>
                  </a:cubicBezTo>
                  <a:lnTo>
                    <a:pt x="0" y="77"/>
                  </a:lnTo>
                  <a:cubicBezTo>
                    <a:pt x="0" y="105"/>
                    <a:pt x="0" y="126"/>
                    <a:pt x="7" y="147"/>
                  </a:cubicBezTo>
                  <a:cubicBezTo>
                    <a:pt x="7" y="189"/>
                    <a:pt x="7" y="231"/>
                    <a:pt x="14" y="274"/>
                  </a:cubicBezTo>
                  <a:cubicBezTo>
                    <a:pt x="21" y="379"/>
                    <a:pt x="21" y="491"/>
                    <a:pt x="21" y="610"/>
                  </a:cubicBezTo>
                  <a:cubicBezTo>
                    <a:pt x="1101" y="673"/>
                    <a:pt x="2678" y="743"/>
                    <a:pt x="4479" y="743"/>
                  </a:cubicBezTo>
                  <a:cubicBezTo>
                    <a:pt x="6063" y="743"/>
                    <a:pt x="7815" y="687"/>
                    <a:pt x="9532" y="526"/>
                  </a:cubicBezTo>
                  <a:cubicBezTo>
                    <a:pt x="9532" y="519"/>
                    <a:pt x="9532" y="512"/>
                    <a:pt x="9532" y="512"/>
                  </a:cubicBezTo>
                  <a:cubicBezTo>
                    <a:pt x="9532" y="337"/>
                    <a:pt x="9532" y="161"/>
                    <a:pt x="9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>
              <a:extLst>
                <a:ext uri="{FF2B5EF4-FFF2-40B4-BE49-F238E27FC236}">
                  <a16:creationId xmlns:a16="http://schemas.microsoft.com/office/drawing/2014/main" id="{1DE3EC91-B828-8FB6-864D-72D3078287AD}"/>
                </a:ext>
              </a:extLst>
            </p:cNvPr>
            <p:cNvSpPr/>
            <p:nvPr/>
          </p:nvSpPr>
          <p:spPr>
            <a:xfrm>
              <a:off x="1028325" y="2582575"/>
              <a:ext cx="240050" cy="18075"/>
            </a:xfrm>
            <a:custGeom>
              <a:avLst/>
              <a:gdLst/>
              <a:ahLst/>
              <a:cxnLst/>
              <a:rect l="l" t="t" r="r" b="b"/>
              <a:pathLst>
                <a:path w="9602" h="723" extrusionOk="0">
                  <a:moveTo>
                    <a:pt x="9581" y="0"/>
                  </a:moveTo>
                  <a:cubicBezTo>
                    <a:pt x="7840" y="149"/>
                    <a:pt x="6069" y="200"/>
                    <a:pt x="4468" y="200"/>
                  </a:cubicBezTo>
                  <a:cubicBezTo>
                    <a:pt x="2679" y="200"/>
                    <a:pt x="1105" y="136"/>
                    <a:pt x="28" y="77"/>
                  </a:cubicBezTo>
                  <a:cubicBezTo>
                    <a:pt x="21" y="119"/>
                    <a:pt x="21" y="161"/>
                    <a:pt x="21" y="203"/>
                  </a:cubicBezTo>
                  <a:cubicBezTo>
                    <a:pt x="14" y="337"/>
                    <a:pt x="7" y="470"/>
                    <a:pt x="0" y="603"/>
                  </a:cubicBezTo>
                  <a:cubicBezTo>
                    <a:pt x="1094" y="659"/>
                    <a:pt x="2678" y="722"/>
                    <a:pt x="4486" y="722"/>
                  </a:cubicBezTo>
                  <a:cubicBezTo>
                    <a:pt x="6084" y="722"/>
                    <a:pt x="7857" y="673"/>
                    <a:pt x="9602" y="526"/>
                  </a:cubicBezTo>
                  <a:cubicBezTo>
                    <a:pt x="9595" y="421"/>
                    <a:pt x="9588" y="316"/>
                    <a:pt x="9588" y="203"/>
                  </a:cubicBezTo>
                  <a:cubicBezTo>
                    <a:pt x="9581" y="140"/>
                    <a:pt x="9581" y="70"/>
                    <a:pt x="9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>
              <a:extLst>
                <a:ext uri="{FF2B5EF4-FFF2-40B4-BE49-F238E27FC236}">
                  <a16:creationId xmlns:a16="http://schemas.microsoft.com/office/drawing/2014/main" id="{E61CD8B4-8D3D-E117-91CA-8F0BB6FAD9D0}"/>
                </a:ext>
              </a:extLst>
            </p:cNvPr>
            <p:cNvSpPr/>
            <p:nvPr/>
          </p:nvSpPr>
          <p:spPr>
            <a:xfrm>
              <a:off x="1024825" y="2624100"/>
              <a:ext cx="246025" cy="17725"/>
            </a:xfrm>
            <a:custGeom>
              <a:avLst/>
              <a:gdLst/>
              <a:ahLst/>
              <a:cxnLst/>
              <a:rect l="l" t="t" r="r" b="b"/>
              <a:pathLst>
                <a:path w="9841" h="709" extrusionOk="0">
                  <a:moveTo>
                    <a:pt x="9798" y="0"/>
                  </a:moveTo>
                  <a:cubicBezTo>
                    <a:pt x="8046" y="137"/>
                    <a:pt x="6260" y="183"/>
                    <a:pt x="4643" y="183"/>
                  </a:cubicBezTo>
                  <a:cubicBezTo>
                    <a:pt x="2789" y="183"/>
                    <a:pt x="1157" y="123"/>
                    <a:pt x="56" y="70"/>
                  </a:cubicBezTo>
                  <a:cubicBezTo>
                    <a:pt x="35" y="239"/>
                    <a:pt x="21" y="414"/>
                    <a:pt x="0" y="589"/>
                  </a:cubicBezTo>
                  <a:cubicBezTo>
                    <a:pt x="1100" y="645"/>
                    <a:pt x="2747" y="708"/>
                    <a:pt x="4619" y="708"/>
                  </a:cubicBezTo>
                  <a:cubicBezTo>
                    <a:pt x="6252" y="708"/>
                    <a:pt x="8067" y="659"/>
                    <a:pt x="9840" y="526"/>
                  </a:cubicBezTo>
                  <a:cubicBezTo>
                    <a:pt x="9826" y="344"/>
                    <a:pt x="9812" y="168"/>
                    <a:pt x="9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>
              <a:extLst>
                <a:ext uri="{FF2B5EF4-FFF2-40B4-BE49-F238E27FC236}">
                  <a16:creationId xmlns:a16="http://schemas.microsoft.com/office/drawing/2014/main" id="{1E340FB1-6A0B-40BC-C15E-7BD388AEF9CD}"/>
                </a:ext>
              </a:extLst>
            </p:cNvPr>
            <p:cNvSpPr/>
            <p:nvPr/>
          </p:nvSpPr>
          <p:spPr>
            <a:xfrm>
              <a:off x="1019375" y="2665275"/>
              <a:ext cx="255675" cy="17725"/>
            </a:xfrm>
            <a:custGeom>
              <a:avLst/>
              <a:gdLst/>
              <a:ahLst/>
              <a:cxnLst/>
              <a:rect l="l" t="t" r="r" b="b"/>
              <a:pathLst>
                <a:path w="10227" h="709" extrusionOk="0">
                  <a:moveTo>
                    <a:pt x="10163" y="0"/>
                  </a:moveTo>
                  <a:cubicBezTo>
                    <a:pt x="8325" y="135"/>
                    <a:pt x="6446" y="180"/>
                    <a:pt x="4756" y="180"/>
                  </a:cubicBezTo>
                  <a:cubicBezTo>
                    <a:pt x="2844" y="180"/>
                    <a:pt x="1172" y="122"/>
                    <a:pt x="71" y="70"/>
                  </a:cubicBezTo>
                  <a:cubicBezTo>
                    <a:pt x="71" y="70"/>
                    <a:pt x="71" y="70"/>
                    <a:pt x="71" y="77"/>
                  </a:cubicBezTo>
                  <a:cubicBezTo>
                    <a:pt x="50" y="238"/>
                    <a:pt x="29" y="400"/>
                    <a:pt x="8" y="561"/>
                  </a:cubicBezTo>
                  <a:cubicBezTo>
                    <a:pt x="1" y="568"/>
                    <a:pt x="1" y="582"/>
                    <a:pt x="1" y="589"/>
                  </a:cubicBezTo>
                  <a:cubicBezTo>
                    <a:pt x="1115" y="645"/>
                    <a:pt x="2846" y="708"/>
                    <a:pt x="4823" y="708"/>
                  </a:cubicBezTo>
                  <a:cubicBezTo>
                    <a:pt x="6512" y="708"/>
                    <a:pt x="8390" y="659"/>
                    <a:pt x="10226" y="526"/>
                  </a:cubicBezTo>
                  <a:cubicBezTo>
                    <a:pt x="10219" y="519"/>
                    <a:pt x="10219" y="512"/>
                    <a:pt x="10219" y="498"/>
                  </a:cubicBezTo>
                  <a:cubicBezTo>
                    <a:pt x="10198" y="337"/>
                    <a:pt x="10184" y="175"/>
                    <a:pt x="10170" y="14"/>
                  </a:cubicBezTo>
                  <a:cubicBezTo>
                    <a:pt x="10163" y="14"/>
                    <a:pt x="10163" y="7"/>
                    <a:pt x="101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>
              <a:extLst>
                <a:ext uri="{FF2B5EF4-FFF2-40B4-BE49-F238E27FC236}">
                  <a16:creationId xmlns:a16="http://schemas.microsoft.com/office/drawing/2014/main" id="{1A614868-FC8C-C1E8-EEEA-2B9BCFCEE67B}"/>
                </a:ext>
              </a:extLst>
            </p:cNvPr>
            <p:cNvSpPr/>
            <p:nvPr/>
          </p:nvSpPr>
          <p:spPr>
            <a:xfrm>
              <a:off x="1013075" y="2706625"/>
              <a:ext cx="266875" cy="17550"/>
            </a:xfrm>
            <a:custGeom>
              <a:avLst/>
              <a:gdLst/>
              <a:ahLst/>
              <a:cxnLst/>
              <a:rect l="l" t="t" r="r" b="b"/>
              <a:pathLst>
                <a:path w="10675" h="702" extrusionOk="0">
                  <a:moveTo>
                    <a:pt x="10604" y="0"/>
                  </a:moveTo>
                  <a:cubicBezTo>
                    <a:pt x="8711" y="129"/>
                    <a:pt x="6771" y="172"/>
                    <a:pt x="5028" y="172"/>
                  </a:cubicBezTo>
                  <a:cubicBezTo>
                    <a:pt x="2977" y="172"/>
                    <a:pt x="1198" y="113"/>
                    <a:pt x="85" y="63"/>
                  </a:cubicBezTo>
                  <a:cubicBezTo>
                    <a:pt x="57" y="238"/>
                    <a:pt x="29" y="414"/>
                    <a:pt x="1" y="582"/>
                  </a:cubicBezTo>
                  <a:cubicBezTo>
                    <a:pt x="1122" y="631"/>
                    <a:pt x="2951" y="701"/>
                    <a:pt x="5068" y="701"/>
                  </a:cubicBezTo>
                  <a:cubicBezTo>
                    <a:pt x="6820" y="701"/>
                    <a:pt x="8775" y="652"/>
                    <a:pt x="10674" y="526"/>
                  </a:cubicBezTo>
                  <a:cubicBezTo>
                    <a:pt x="10653" y="351"/>
                    <a:pt x="10632" y="182"/>
                    <a:pt x="10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>
              <a:extLst>
                <a:ext uri="{FF2B5EF4-FFF2-40B4-BE49-F238E27FC236}">
                  <a16:creationId xmlns:a16="http://schemas.microsoft.com/office/drawing/2014/main" id="{5A59A8F0-4A28-546F-6A81-3284345AEC0F}"/>
                </a:ext>
              </a:extLst>
            </p:cNvPr>
            <p:cNvSpPr/>
            <p:nvPr/>
          </p:nvSpPr>
          <p:spPr>
            <a:xfrm>
              <a:off x="1008175" y="2747975"/>
              <a:ext cx="275625" cy="17200"/>
            </a:xfrm>
            <a:custGeom>
              <a:avLst/>
              <a:gdLst/>
              <a:ahLst/>
              <a:cxnLst/>
              <a:rect l="l" t="t" r="r" b="b"/>
              <a:pathLst>
                <a:path w="11025" h="688" extrusionOk="0">
                  <a:moveTo>
                    <a:pt x="11004" y="0"/>
                  </a:moveTo>
                  <a:cubicBezTo>
                    <a:pt x="9054" y="123"/>
                    <a:pt x="7052" y="164"/>
                    <a:pt x="5255" y="164"/>
                  </a:cubicBezTo>
                  <a:cubicBezTo>
                    <a:pt x="3051" y="164"/>
                    <a:pt x="1155" y="103"/>
                    <a:pt x="35" y="56"/>
                  </a:cubicBezTo>
                  <a:cubicBezTo>
                    <a:pt x="14" y="238"/>
                    <a:pt x="7" y="414"/>
                    <a:pt x="0" y="582"/>
                  </a:cubicBezTo>
                  <a:cubicBezTo>
                    <a:pt x="1129" y="631"/>
                    <a:pt x="3035" y="687"/>
                    <a:pt x="5257" y="687"/>
                  </a:cubicBezTo>
                  <a:cubicBezTo>
                    <a:pt x="7058" y="687"/>
                    <a:pt x="9069" y="652"/>
                    <a:pt x="11025" y="526"/>
                  </a:cubicBezTo>
                  <a:cubicBezTo>
                    <a:pt x="11018" y="358"/>
                    <a:pt x="11018" y="182"/>
                    <a:pt x="110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>
              <a:extLst>
                <a:ext uri="{FF2B5EF4-FFF2-40B4-BE49-F238E27FC236}">
                  <a16:creationId xmlns:a16="http://schemas.microsoft.com/office/drawing/2014/main" id="{873492FD-980B-DA3E-9B0D-F6DC3BF0A78E}"/>
                </a:ext>
              </a:extLst>
            </p:cNvPr>
            <p:cNvSpPr/>
            <p:nvPr/>
          </p:nvSpPr>
          <p:spPr>
            <a:xfrm>
              <a:off x="1111550" y="2271925"/>
              <a:ext cx="62575" cy="61750"/>
            </a:xfrm>
            <a:custGeom>
              <a:avLst/>
              <a:gdLst/>
              <a:ahLst/>
              <a:cxnLst/>
              <a:rect l="l" t="t" r="r" b="b"/>
              <a:pathLst>
                <a:path w="2503" h="2470" extrusionOk="0">
                  <a:moveTo>
                    <a:pt x="119" y="0"/>
                  </a:moveTo>
                  <a:lnTo>
                    <a:pt x="42" y="1374"/>
                  </a:lnTo>
                  <a:lnTo>
                    <a:pt x="0" y="2159"/>
                  </a:lnTo>
                  <a:cubicBezTo>
                    <a:pt x="383" y="2374"/>
                    <a:pt x="803" y="2469"/>
                    <a:pt x="1218" y="2469"/>
                  </a:cubicBezTo>
                  <a:cubicBezTo>
                    <a:pt x="1669" y="2469"/>
                    <a:pt x="2115" y="2356"/>
                    <a:pt x="2502" y="2159"/>
                  </a:cubicBezTo>
                  <a:lnTo>
                    <a:pt x="2467" y="1037"/>
                  </a:lnTo>
                  <a:lnTo>
                    <a:pt x="2446" y="379"/>
                  </a:lnTo>
                  <a:lnTo>
                    <a:pt x="2446" y="281"/>
                  </a:lnTo>
                  <a:lnTo>
                    <a:pt x="2173" y="29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>
              <a:extLst>
                <a:ext uri="{FF2B5EF4-FFF2-40B4-BE49-F238E27FC236}">
                  <a16:creationId xmlns:a16="http://schemas.microsoft.com/office/drawing/2014/main" id="{997F6FD2-F464-6F73-9506-3E0A74E230AC}"/>
                </a:ext>
              </a:extLst>
            </p:cNvPr>
            <p:cNvSpPr/>
            <p:nvPr/>
          </p:nvSpPr>
          <p:spPr>
            <a:xfrm>
              <a:off x="1101025" y="2305200"/>
              <a:ext cx="94825" cy="31025"/>
            </a:xfrm>
            <a:custGeom>
              <a:avLst/>
              <a:gdLst/>
              <a:ahLst/>
              <a:cxnLst/>
              <a:rect l="l" t="t" r="r" b="b"/>
              <a:pathLst>
                <a:path w="3793" h="1241" extrusionOk="0">
                  <a:moveTo>
                    <a:pt x="2923" y="1"/>
                  </a:moveTo>
                  <a:lnTo>
                    <a:pt x="1795" y="1136"/>
                  </a:lnTo>
                  <a:lnTo>
                    <a:pt x="463" y="43"/>
                  </a:lnTo>
                  <a:cubicBezTo>
                    <a:pt x="1" y="106"/>
                    <a:pt x="169" y="1045"/>
                    <a:pt x="169" y="1045"/>
                  </a:cubicBezTo>
                  <a:cubicBezTo>
                    <a:pt x="169" y="1045"/>
                    <a:pt x="1033" y="1241"/>
                    <a:pt x="1791" y="1241"/>
                  </a:cubicBezTo>
                  <a:cubicBezTo>
                    <a:pt x="2077" y="1241"/>
                    <a:pt x="2348" y="1213"/>
                    <a:pt x="2552" y="1136"/>
                  </a:cubicBezTo>
                  <a:cubicBezTo>
                    <a:pt x="3792" y="674"/>
                    <a:pt x="2923" y="1"/>
                    <a:pt x="2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>
              <a:extLst>
                <a:ext uri="{FF2B5EF4-FFF2-40B4-BE49-F238E27FC236}">
                  <a16:creationId xmlns:a16="http://schemas.microsoft.com/office/drawing/2014/main" id="{21B3ED4C-9B23-827B-3DEE-DE8A766431AA}"/>
                </a:ext>
              </a:extLst>
            </p:cNvPr>
            <p:cNvSpPr/>
            <p:nvPr/>
          </p:nvSpPr>
          <p:spPr>
            <a:xfrm>
              <a:off x="1112425" y="2271925"/>
              <a:ext cx="60825" cy="35600"/>
            </a:xfrm>
            <a:custGeom>
              <a:avLst/>
              <a:gdLst/>
              <a:ahLst/>
              <a:cxnLst/>
              <a:rect l="l" t="t" r="r" b="b"/>
              <a:pathLst>
                <a:path w="2433" h="1424" extrusionOk="0">
                  <a:moveTo>
                    <a:pt x="91" y="0"/>
                  </a:moveTo>
                  <a:lnTo>
                    <a:pt x="0" y="1374"/>
                  </a:lnTo>
                  <a:lnTo>
                    <a:pt x="7" y="1374"/>
                  </a:lnTo>
                  <a:cubicBezTo>
                    <a:pt x="188" y="1406"/>
                    <a:pt x="416" y="1424"/>
                    <a:pt x="665" y="1424"/>
                  </a:cubicBezTo>
                  <a:cubicBezTo>
                    <a:pt x="1285" y="1424"/>
                    <a:pt x="2027" y="1313"/>
                    <a:pt x="2432" y="1037"/>
                  </a:cubicBezTo>
                  <a:lnTo>
                    <a:pt x="2411" y="379"/>
                  </a:lnTo>
                  <a:lnTo>
                    <a:pt x="2411" y="281"/>
                  </a:lnTo>
                  <a:lnTo>
                    <a:pt x="2145" y="29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>
              <a:extLst>
                <a:ext uri="{FF2B5EF4-FFF2-40B4-BE49-F238E27FC236}">
                  <a16:creationId xmlns:a16="http://schemas.microsoft.com/office/drawing/2014/main" id="{F84B6DF1-A103-28EB-DD88-3A623D337920}"/>
                </a:ext>
              </a:extLst>
            </p:cNvPr>
            <p:cNvSpPr/>
            <p:nvPr/>
          </p:nvSpPr>
          <p:spPr>
            <a:xfrm>
              <a:off x="1192150" y="2195900"/>
              <a:ext cx="29300" cy="46175"/>
            </a:xfrm>
            <a:custGeom>
              <a:avLst/>
              <a:gdLst/>
              <a:ahLst/>
              <a:cxnLst/>
              <a:rect l="l" t="t" r="r" b="b"/>
              <a:pathLst>
                <a:path w="1172" h="1847" extrusionOk="0">
                  <a:moveTo>
                    <a:pt x="671" y="0"/>
                  </a:moveTo>
                  <a:cubicBezTo>
                    <a:pt x="425" y="0"/>
                    <a:pt x="175" y="140"/>
                    <a:pt x="175" y="140"/>
                  </a:cubicBezTo>
                  <a:lnTo>
                    <a:pt x="0" y="1801"/>
                  </a:lnTo>
                  <a:cubicBezTo>
                    <a:pt x="45" y="1817"/>
                    <a:pt x="155" y="1846"/>
                    <a:pt x="289" y="1846"/>
                  </a:cubicBezTo>
                  <a:cubicBezTo>
                    <a:pt x="613" y="1846"/>
                    <a:pt x="1081" y="1677"/>
                    <a:pt x="1136" y="749"/>
                  </a:cubicBezTo>
                  <a:cubicBezTo>
                    <a:pt x="1171" y="148"/>
                    <a:pt x="923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>
              <a:extLst>
                <a:ext uri="{FF2B5EF4-FFF2-40B4-BE49-F238E27FC236}">
                  <a16:creationId xmlns:a16="http://schemas.microsoft.com/office/drawing/2014/main" id="{CB410213-6BC5-43D5-4FA8-2577D0363CEE}"/>
                </a:ext>
              </a:extLst>
            </p:cNvPr>
            <p:cNvSpPr/>
            <p:nvPr/>
          </p:nvSpPr>
          <p:spPr>
            <a:xfrm>
              <a:off x="1200900" y="2207325"/>
              <a:ext cx="13525" cy="21700"/>
            </a:xfrm>
            <a:custGeom>
              <a:avLst/>
              <a:gdLst/>
              <a:ahLst/>
              <a:cxnLst/>
              <a:rect l="l" t="t" r="r" b="b"/>
              <a:pathLst>
                <a:path w="541" h="868" extrusionOk="0">
                  <a:moveTo>
                    <a:pt x="469" y="0"/>
                  </a:moveTo>
                  <a:cubicBezTo>
                    <a:pt x="455" y="0"/>
                    <a:pt x="441" y="4"/>
                    <a:pt x="428" y="12"/>
                  </a:cubicBezTo>
                  <a:cubicBezTo>
                    <a:pt x="414" y="19"/>
                    <a:pt x="64" y="257"/>
                    <a:pt x="8" y="797"/>
                  </a:cubicBezTo>
                  <a:cubicBezTo>
                    <a:pt x="1" y="832"/>
                    <a:pt x="29" y="867"/>
                    <a:pt x="64" y="867"/>
                  </a:cubicBezTo>
                  <a:lnTo>
                    <a:pt x="71" y="867"/>
                  </a:lnTo>
                  <a:cubicBezTo>
                    <a:pt x="106" y="867"/>
                    <a:pt x="134" y="846"/>
                    <a:pt x="141" y="811"/>
                  </a:cubicBezTo>
                  <a:cubicBezTo>
                    <a:pt x="190" y="334"/>
                    <a:pt x="491" y="131"/>
                    <a:pt x="505" y="124"/>
                  </a:cubicBezTo>
                  <a:cubicBezTo>
                    <a:pt x="533" y="103"/>
                    <a:pt x="540" y="61"/>
                    <a:pt x="526" y="33"/>
                  </a:cubicBezTo>
                  <a:cubicBezTo>
                    <a:pt x="513" y="11"/>
                    <a:pt x="492" y="0"/>
                    <a:pt x="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>
              <a:extLst>
                <a:ext uri="{FF2B5EF4-FFF2-40B4-BE49-F238E27FC236}">
                  <a16:creationId xmlns:a16="http://schemas.microsoft.com/office/drawing/2014/main" id="{7D03EDD1-294B-98FA-AD29-63ED86EB35AC}"/>
                </a:ext>
              </a:extLst>
            </p:cNvPr>
            <p:cNvSpPr/>
            <p:nvPr/>
          </p:nvSpPr>
          <p:spPr>
            <a:xfrm>
              <a:off x="1203875" y="2215425"/>
              <a:ext cx="10725" cy="6575"/>
            </a:xfrm>
            <a:custGeom>
              <a:avLst/>
              <a:gdLst/>
              <a:ahLst/>
              <a:cxnLst/>
              <a:rect l="l" t="t" r="r" b="b"/>
              <a:pathLst>
                <a:path w="429" h="263" extrusionOk="0">
                  <a:moveTo>
                    <a:pt x="107" y="0"/>
                  </a:moveTo>
                  <a:cubicBezTo>
                    <a:pt x="93" y="0"/>
                    <a:pt x="78" y="1"/>
                    <a:pt x="64" y="3"/>
                  </a:cubicBezTo>
                  <a:cubicBezTo>
                    <a:pt x="29" y="10"/>
                    <a:pt x="1" y="46"/>
                    <a:pt x="8" y="81"/>
                  </a:cubicBezTo>
                  <a:cubicBezTo>
                    <a:pt x="14" y="112"/>
                    <a:pt x="37" y="138"/>
                    <a:pt x="72" y="138"/>
                  </a:cubicBezTo>
                  <a:cubicBezTo>
                    <a:pt x="76" y="138"/>
                    <a:pt x="80" y="137"/>
                    <a:pt x="85" y="137"/>
                  </a:cubicBezTo>
                  <a:cubicBezTo>
                    <a:pt x="91" y="136"/>
                    <a:pt x="98" y="135"/>
                    <a:pt x="104" y="135"/>
                  </a:cubicBezTo>
                  <a:cubicBezTo>
                    <a:pt x="208" y="135"/>
                    <a:pt x="296" y="235"/>
                    <a:pt x="302" y="242"/>
                  </a:cubicBezTo>
                  <a:cubicBezTo>
                    <a:pt x="316" y="256"/>
                    <a:pt x="330" y="263"/>
                    <a:pt x="351" y="263"/>
                  </a:cubicBezTo>
                  <a:cubicBezTo>
                    <a:pt x="365" y="263"/>
                    <a:pt x="379" y="256"/>
                    <a:pt x="393" y="249"/>
                  </a:cubicBezTo>
                  <a:cubicBezTo>
                    <a:pt x="421" y="221"/>
                    <a:pt x="428" y="179"/>
                    <a:pt x="400" y="151"/>
                  </a:cubicBezTo>
                  <a:cubicBezTo>
                    <a:pt x="394" y="144"/>
                    <a:pt x="274" y="0"/>
                    <a:pt x="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>
              <a:extLst>
                <a:ext uri="{FF2B5EF4-FFF2-40B4-BE49-F238E27FC236}">
                  <a16:creationId xmlns:a16="http://schemas.microsoft.com/office/drawing/2014/main" id="{3AB32299-8BF5-A1BA-E76B-D535B65A10B0}"/>
                </a:ext>
              </a:extLst>
            </p:cNvPr>
            <p:cNvSpPr/>
            <p:nvPr/>
          </p:nvSpPr>
          <p:spPr>
            <a:xfrm>
              <a:off x="1078950" y="2143725"/>
              <a:ext cx="128450" cy="154625"/>
            </a:xfrm>
            <a:custGeom>
              <a:avLst/>
              <a:gdLst/>
              <a:ahLst/>
              <a:cxnLst/>
              <a:rect l="l" t="t" r="r" b="b"/>
              <a:pathLst>
                <a:path w="5138" h="6185" extrusionOk="0">
                  <a:moveTo>
                    <a:pt x="2698" y="0"/>
                  </a:moveTo>
                  <a:cubicBezTo>
                    <a:pt x="1774" y="0"/>
                    <a:pt x="531" y="104"/>
                    <a:pt x="50" y="1119"/>
                  </a:cubicBezTo>
                  <a:cubicBezTo>
                    <a:pt x="50" y="1119"/>
                    <a:pt x="1" y="2864"/>
                    <a:pt x="323" y="4035"/>
                  </a:cubicBezTo>
                  <a:cubicBezTo>
                    <a:pt x="337" y="4077"/>
                    <a:pt x="344" y="4112"/>
                    <a:pt x="358" y="4147"/>
                  </a:cubicBezTo>
                  <a:cubicBezTo>
                    <a:pt x="365" y="4175"/>
                    <a:pt x="372" y="4196"/>
                    <a:pt x="379" y="4217"/>
                  </a:cubicBezTo>
                  <a:cubicBezTo>
                    <a:pt x="456" y="4448"/>
                    <a:pt x="561" y="4638"/>
                    <a:pt x="660" y="4799"/>
                  </a:cubicBezTo>
                  <a:cubicBezTo>
                    <a:pt x="1223" y="5712"/>
                    <a:pt x="2063" y="6184"/>
                    <a:pt x="2839" y="6184"/>
                  </a:cubicBezTo>
                  <a:cubicBezTo>
                    <a:pt x="2980" y="6184"/>
                    <a:pt x="3118" y="6169"/>
                    <a:pt x="3253" y="6137"/>
                  </a:cubicBezTo>
                  <a:cubicBezTo>
                    <a:pt x="4073" y="5941"/>
                    <a:pt x="5138" y="4168"/>
                    <a:pt x="5082" y="2451"/>
                  </a:cubicBezTo>
                  <a:cubicBezTo>
                    <a:pt x="5082" y="2353"/>
                    <a:pt x="5075" y="2255"/>
                    <a:pt x="5061" y="2150"/>
                  </a:cubicBezTo>
                  <a:cubicBezTo>
                    <a:pt x="4865" y="348"/>
                    <a:pt x="4052" y="19"/>
                    <a:pt x="3127" y="5"/>
                  </a:cubicBezTo>
                  <a:cubicBezTo>
                    <a:pt x="2996" y="3"/>
                    <a:pt x="2851" y="0"/>
                    <a:pt x="2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>
              <a:extLst>
                <a:ext uri="{FF2B5EF4-FFF2-40B4-BE49-F238E27FC236}">
                  <a16:creationId xmlns:a16="http://schemas.microsoft.com/office/drawing/2014/main" id="{EB05D37F-F45B-EDB8-BE68-54D59E564DDB}"/>
                </a:ext>
              </a:extLst>
            </p:cNvPr>
            <p:cNvSpPr/>
            <p:nvPr/>
          </p:nvSpPr>
          <p:spPr>
            <a:xfrm>
              <a:off x="1057050" y="2196600"/>
              <a:ext cx="35950" cy="50500"/>
            </a:xfrm>
            <a:custGeom>
              <a:avLst/>
              <a:gdLst/>
              <a:ahLst/>
              <a:cxnLst/>
              <a:rect l="l" t="t" r="r" b="b"/>
              <a:pathLst>
                <a:path w="1438" h="2020" extrusionOk="0">
                  <a:moveTo>
                    <a:pt x="719" y="1"/>
                  </a:moveTo>
                  <a:cubicBezTo>
                    <a:pt x="513" y="1"/>
                    <a:pt x="319" y="116"/>
                    <a:pt x="239" y="385"/>
                  </a:cubicBezTo>
                  <a:cubicBezTo>
                    <a:pt x="0" y="1157"/>
                    <a:pt x="650" y="2019"/>
                    <a:pt x="1207" y="2019"/>
                  </a:cubicBezTo>
                  <a:cubicBezTo>
                    <a:pt x="1271" y="2019"/>
                    <a:pt x="1335" y="2008"/>
                    <a:pt x="1395" y="1983"/>
                  </a:cubicBezTo>
                  <a:lnTo>
                    <a:pt x="1437" y="777"/>
                  </a:lnTo>
                  <a:cubicBezTo>
                    <a:pt x="1437" y="777"/>
                    <a:pt x="1437" y="420"/>
                    <a:pt x="1157" y="175"/>
                  </a:cubicBezTo>
                  <a:cubicBezTo>
                    <a:pt x="1032" y="64"/>
                    <a:pt x="872" y="1"/>
                    <a:pt x="7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>
              <a:extLst>
                <a:ext uri="{FF2B5EF4-FFF2-40B4-BE49-F238E27FC236}">
                  <a16:creationId xmlns:a16="http://schemas.microsoft.com/office/drawing/2014/main" id="{83B9D101-CAE9-BB88-5AA5-1AF942D62184}"/>
                </a:ext>
              </a:extLst>
            </p:cNvPr>
            <p:cNvSpPr/>
            <p:nvPr/>
          </p:nvSpPr>
          <p:spPr>
            <a:xfrm>
              <a:off x="1071250" y="2209425"/>
              <a:ext cx="14750" cy="22400"/>
            </a:xfrm>
            <a:custGeom>
              <a:avLst/>
              <a:gdLst/>
              <a:ahLst/>
              <a:cxnLst/>
              <a:rect l="l" t="t" r="r" b="b"/>
              <a:pathLst>
                <a:path w="590" h="896" extrusionOk="0">
                  <a:moveTo>
                    <a:pt x="67" y="0"/>
                  </a:moveTo>
                  <a:cubicBezTo>
                    <a:pt x="46" y="0"/>
                    <a:pt x="28" y="11"/>
                    <a:pt x="14" y="33"/>
                  </a:cubicBezTo>
                  <a:cubicBezTo>
                    <a:pt x="0" y="61"/>
                    <a:pt x="7" y="103"/>
                    <a:pt x="42" y="117"/>
                  </a:cubicBezTo>
                  <a:cubicBezTo>
                    <a:pt x="42" y="117"/>
                    <a:pt x="400" y="342"/>
                    <a:pt x="463" y="839"/>
                  </a:cubicBezTo>
                  <a:cubicBezTo>
                    <a:pt x="463" y="874"/>
                    <a:pt x="491" y="895"/>
                    <a:pt x="526" y="895"/>
                  </a:cubicBezTo>
                  <a:lnTo>
                    <a:pt x="533" y="895"/>
                  </a:lnTo>
                  <a:cubicBezTo>
                    <a:pt x="568" y="888"/>
                    <a:pt x="589" y="860"/>
                    <a:pt x="589" y="825"/>
                  </a:cubicBezTo>
                  <a:cubicBezTo>
                    <a:pt x="519" y="257"/>
                    <a:pt x="119" y="19"/>
                    <a:pt x="105" y="12"/>
                  </a:cubicBezTo>
                  <a:cubicBezTo>
                    <a:pt x="92" y="4"/>
                    <a:pt x="79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>
              <a:extLst>
                <a:ext uri="{FF2B5EF4-FFF2-40B4-BE49-F238E27FC236}">
                  <a16:creationId xmlns:a16="http://schemas.microsoft.com/office/drawing/2014/main" id="{E55F7F88-028E-B41D-513C-595E2AF9EDD9}"/>
                </a:ext>
              </a:extLst>
            </p:cNvPr>
            <p:cNvSpPr/>
            <p:nvPr/>
          </p:nvSpPr>
          <p:spPr>
            <a:xfrm>
              <a:off x="1071425" y="2217900"/>
              <a:ext cx="11050" cy="6725"/>
            </a:xfrm>
            <a:custGeom>
              <a:avLst/>
              <a:gdLst/>
              <a:ahLst/>
              <a:cxnLst/>
              <a:rect l="l" t="t" r="r" b="b"/>
              <a:pathLst>
                <a:path w="442" h="269" extrusionOk="0">
                  <a:moveTo>
                    <a:pt x="352" y="1"/>
                  </a:moveTo>
                  <a:cubicBezTo>
                    <a:pt x="166" y="1"/>
                    <a:pt x="28" y="157"/>
                    <a:pt x="21" y="164"/>
                  </a:cubicBezTo>
                  <a:cubicBezTo>
                    <a:pt x="0" y="192"/>
                    <a:pt x="0" y="227"/>
                    <a:pt x="28" y="255"/>
                  </a:cubicBezTo>
                  <a:cubicBezTo>
                    <a:pt x="42" y="262"/>
                    <a:pt x="56" y="269"/>
                    <a:pt x="70" y="269"/>
                  </a:cubicBezTo>
                  <a:cubicBezTo>
                    <a:pt x="84" y="269"/>
                    <a:pt x="105" y="262"/>
                    <a:pt x="112" y="248"/>
                  </a:cubicBezTo>
                  <a:cubicBezTo>
                    <a:pt x="112" y="248"/>
                    <a:pt x="220" y="128"/>
                    <a:pt x="351" y="128"/>
                  </a:cubicBezTo>
                  <a:cubicBezTo>
                    <a:pt x="358" y="128"/>
                    <a:pt x="365" y="128"/>
                    <a:pt x="372" y="129"/>
                  </a:cubicBezTo>
                  <a:cubicBezTo>
                    <a:pt x="375" y="129"/>
                    <a:pt x="379" y="130"/>
                    <a:pt x="383" y="130"/>
                  </a:cubicBezTo>
                  <a:cubicBezTo>
                    <a:pt x="412" y="130"/>
                    <a:pt x="436" y="104"/>
                    <a:pt x="442" y="73"/>
                  </a:cubicBezTo>
                  <a:cubicBezTo>
                    <a:pt x="442" y="38"/>
                    <a:pt x="421" y="10"/>
                    <a:pt x="386" y="3"/>
                  </a:cubicBezTo>
                  <a:cubicBezTo>
                    <a:pt x="374" y="1"/>
                    <a:pt x="363" y="1"/>
                    <a:pt x="3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>
              <a:extLst>
                <a:ext uri="{FF2B5EF4-FFF2-40B4-BE49-F238E27FC236}">
                  <a16:creationId xmlns:a16="http://schemas.microsoft.com/office/drawing/2014/main" id="{BBB70C5B-7659-1F93-36BA-D2B8410D6608}"/>
                </a:ext>
              </a:extLst>
            </p:cNvPr>
            <p:cNvSpPr/>
            <p:nvPr/>
          </p:nvSpPr>
          <p:spPr>
            <a:xfrm>
              <a:off x="1064600" y="2120700"/>
              <a:ext cx="145800" cy="95175"/>
            </a:xfrm>
            <a:custGeom>
              <a:avLst/>
              <a:gdLst/>
              <a:ahLst/>
              <a:cxnLst/>
              <a:rect l="l" t="t" r="r" b="b"/>
              <a:pathLst>
                <a:path w="5832" h="3807" extrusionOk="0">
                  <a:moveTo>
                    <a:pt x="2898" y="1"/>
                  </a:moveTo>
                  <a:cubicBezTo>
                    <a:pt x="1059" y="1"/>
                    <a:pt x="236" y="1343"/>
                    <a:pt x="126" y="2068"/>
                  </a:cubicBezTo>
                  <a:cubicBezTo>
                    <a:pt x="0" y="2853"/>
                    <a:pt x="259" y="3057"/>
                    <a:pt x="259" y="3057"/>
                  </a:cubicBezTo>
                  <a:cubicBezTo>
                    <a:pt x="974" y="3134"/>
                    <a:pt x="1016" y="3771"/>
                    <a:pt x="1016" y="3771"/>
                  </a:cubicBezTo>
                  <a:lnTo>
                    <a:pt x="1234" y="3806"/>
                  </a:lnTo>
                  <a:cubicBezTo>
                    <a:pt x="1234" y="3806"/>
                    <a:pt x="1163" y="3022"/>
                    <a:pt x="1451" y="2762"/>
                  </a:cubicBezTo>
                  <a:cubicBezTo>
                    <a:pt x="1619" y="2608"/>
                    <a:pt x="1493" y="2202"/>
                    <a:pt x="1353" y="1900"/>
                  </a:cubicBezTo>
                  <a:cubicBezTo>
                    <a:pt x="1289" y="1767"/>
                    <a:pt x="1393" y="1622"/>
                    <a:pt x="1527" y="1622"/>
                  </a:cubicBezTo>
                  <a:cubicBezTo>
                    <a:pt x="1541" y="1622"/>
                    <a:pt x="1555" y="1624"/>
                    <a:pt x="1570" y="1627"/>
                  </a:cubicBezTo>
                  <a:cubicBezTo>
                    <a:pt x="1864" y="1690"/>
                    <a:pt x="2313" y="1753"/>
                    <a:pt x="2944" y="1788"/>
                  </a:cubicBezTo>
                  <a:cubicBezTo>
                    <a:pt x="3052" y="1795"/>
                    <a:pt x="3158" y="1798"/>
                    <a:pt x="3259" y="1798"/>
                  </a:cubicBezTo>
                  <a:cubicBezTo>
                    <a:pt x="4018" y="1798"/>
                    <a:pt x="4559" y="1628"/>
                    <a:pt x="4794" y="1536"/>
                  </a:cubicBezTo>
                  <a:cubicBezTo>
                    <a:pt x="4806" y="1532"/>
                    <a:pt x="4818" y="1530"/>
                    <a:pt x="4831" y="1530"/>
                  </a:cubicBezTo>
                  <a:cubicBezTo>
                    <a:pt x="4889" y="1530"/>
                    <a:pt x="4942" y="1570"/>
                    <a:pt x="4948" y="1634"/>
                  </a:cubicBezTo>
                  <a:cubicBezTo>
                    <a:pt x="5032" y="2279"/>
                    <a:pt x="5312" y="2622"/>
                    <a:pt x="5593" y="3379"/>
                  </a:cubicBezTo>
                  <a:lnTo>
                    <a:pt x="5656" y="3372"/>
                  </a:lnTo>
                  <a:cubicBezTo>
                    <a:pt x="5656" y="3372"/>
                    <a:pt x="5831" y="2412"/>
                    <a:pt x="5551" y="1676"/>
                  </a:cubicBezTo>
                  <a:cubicBezTo>
                    <a:pt x="5270" y="947"/>
                    <a:pt x="4675" y="183"/>
                    <a:pt x="3371" y="29"/>
                  </a:cubicBezTo>
                  <a:cubicBezTo>
                    <a:pt x="3207" y="10"/>
                    <a:pt x="3049" y="1"/>
                    <a:pt x="2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>
              <a:extLst>
                <a:ext uri="{FF2B5EF4-FFF2-40B4-BE49-F238E27FC236}">
                  <a16:creationId xmlns:a16="http://schemas.microsoft.com/office/drawing/2014/main" id="{3B226EC5-108B-436F-EEE4-73216D4AFC23}"/>
                </a:ext>
              </a:extLst>
            </p:cNvPr>
            <p:cNvSpPr/>
            <p:nvPr/>
          </p:nvSpPr>
          <p:spPr>
            <a:xfrm>
              <a:off x="1055300" y="2090475"/>
              <a:ext cx="169275" cy="106650"/>
            </a:xfrm>
            <a:custGeom>
              <a:avLst/>
              <a:gdLst/>
              <a:ahLst/>
              <a:cxnLst/>
              <a:rect l="l" t="t" r="r" b="b"/>
              <a:pathLst>
                <a:path w="6771" h="4266" extrusionOk="0">
                  <a:moveTo>
                    <a:pt x="5575" y="0"/>
                  </a:moveTo>
                  <a:cubicBezTo>
                    <a:pt x="5009" y="0"/>
                    <a:pt x="4310" y="625"/>
                    <a:pt x="3154" y="635"/>
                  </a:cubicBezTo>
                  <a:cubicBezTo>
                    <a:pt x="1998" y="642"/>
                    <a:pt x="996" y="1630"/>
                    <a:pt x="996" y="1630"/>
                  </a:cubicBezTo>
                  <a:cubicBezTo>
                    <a:pt x="996" y="1630"/>
                    <a:pt x="861" y="1524"/>
                    <a:pt x="662" y="1524"/>
                  </a:cubicBezTo>
                  <a:cubicBezTo>
                    <a:pt x="622" y="1524"/>
                    <a:pt x="578" y="1529"/>
                    <a:pt x="533" y="1539"/>
                  </a:cubicBezTo>
                  <a:cubicBezTo>
                    <a:pt x="267" y="1595"/>
                    <a:pt x="645" y="2128"/>
                    <a:pt x="645" y="2128"/>
                  </a:cubicBezTo>
                  <a:cubicBezTo>
                    <a:pt x="645" y="2128"/>
                    <a:pt x="564" y="2066"/>
                    <a:pt x="450" y="2066"/>
                  </a:cubicBezTo>
                  <a:cubicBezTo>
                    <a:pt x="393" y="2066"/>
                    <a:pt x="328" y="2081"/>
                    <a:pt x="260" y="2128"/>
                  </a:cubicBezTo>
                  <a:cubicBezTo>
                    <a:pt x="1" y="2303"/>
                    <a:pt x="428" y="4259"/>
                    <a:pt x="624" y="4266"/>
                  </a:cubicBezTo>
                  <a:cubicBezTo>
                    <a:pt x="1528" y="2767"/>
                    <a:pt x="3739" y="2544"/>
                    <a:pt x="4952" y="2544"/>
                  </a:cubicBezTo>
                  <a:cubicBezTo>
                    <a:pt x="5452" y="2544"/>
                    <a:pt x="5783" y="2581"/>
                    <a:pt x="5783" y="2584"/>
                  </a:cubicBezTo>
                  <a:cubicBezTo>
                    <a:pt x="6631" y="2331"/>
                    <a:pt x="6771" y="937"/>
                    <a:pt x="6091" y="236"/>
                  </a:cubicBezTo>
                  <a:cubicBezTo>
                    <a:pt x="5925" y="65"/>
                    <a:pt x="5757" y="0"/>
                    <a:pt x="55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>
              <a:extLst>
                <a:ext uri="{FF2B5EF4-FFF2-40B4-BE49-F238E27FC236}">
                  <a16:creationId xmlns:a16="http://schemas.microsoft.com/office/drawing/2014/main" id="{74092934-B841-BCFD-E2E2-CC28182897B5}"/>
                </a:ext>
              </a:extLst>
            </p:cNvPr>
            <p:cNvSpPr/>
            <p:nvPr/>
          </p:nvSpPr>
          <p:spPr>
            <a:xfrm>
              <a:off x="1197225" y="2109325"/>
              <a:ext cx="25775" cy="54325"/>
            </a:xfrm>
            <a:custGeom>
              <a:avLst/>
              <a:gdLst/>
              <a:ahLst/>
              <a:cxnLst/>
              <a:rect l="l" t="t" r="r" b="b"/>
              <a:pathLst>
                <a:path w="1031" h="2173" extrusionOk="0">
                  <a:moveTo>
                    <a:pt x="687" y="0"/>
                  </a:moveTo>
                  <a:lnTo>
                    <a:pt x="547" y="63"/>
                  </a:lnTo>
                  <a:cubicBezTo>
                    <a:pt x="820" y="659"/>
                    <a:pt x="862" y="1143"/>
                    <a:pt x="687" y="1500"/>
                  </a:cubicBezTo>
                  <a:cubicBezTo>
                    <a:pt x="470" y="1921"/>
                    <a:pt x="7" y="2019"/>
                    <a:pt x="0" y="2019"/>
                  </a:cubicBezTo>
                  <a:lnTo>
                    <a:pt x="35" y="2173"/>
                  </a:lnTo>
                  <a:cubicBezTo>
                    <a:pt x="57" y="2166"/>
                    <a:pt x="575" y="2061"/>
                    <a:pt x="827" y="1570"/>
                  </a:cubicBezTo>
                  <a:cubicBezTo>
                    <a:pt x="1031" y="1171"/>
                    <a:pt x="982" y="638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>
              <a:extLst>
                <a:ext uri="{FF2B5EF4-FFF2-40B4-BE49-F238E27FC236}">
                  <a16:creationId xmlns:a16="http://schemas.microsoft.com/office/drawing/2014/main" id="{CBB8A121-915B-8226-6660-A42A7CC45413}"/>
                </a:ext>
              </a:extLst>
            </p:cNvPr>
            <p:cNvSpPr/>
            <p:nvPr/>
          </p:nvSpPr>
          <p:spPr>
            <a:xfrm>
              <a:off x="1175850" y="2228825"/>
              <a:ext cx="24025" cy="9475"/>
            </a:xfrm>
            <a:custGeom>
              <a:avLst/>
              <a:gdLst/>
              <a:ahLst/>
              <a:cxnLst/>
              <a:rect l="l" t="t" r="r" b="b"/>
              <a:pathLst>
                <a:path w="961" h="379" extrusionOk="0">
                  <a:moveTo>
                    <a:pt x="477" y="0"/>
                  </a:moveTo>
                  <a:cubicBezTo>
                    <a:pt x="211" y="0"/>
                    <a:pt x="0" y="91"/>
                    <a:pt x="0" y="196"/>
                  </a:cubicBezTo>
                  <a:cubicBezTo>
                    <a:pt x="0" y="297"/>
                    <a:pt x="201" y="379"/>
                    <a:pt x="453" y="379"/>
                  </a:cubicBezTo>
                  <a:cubicBezTo>
                    <a:pt x="463" y="379"/>
                    <a:pt x="474" y="379"/>
                    <a:pt x="484" y="379"/>
                  </a:cubicBezTo>
                  <a:cubicBezTo>
                    <a:pt x="743" y="379"/>
                    <a:pt x="961" y="294"/>
                    <a:pt x="961" y="189"/>
                  </a:cubicBezTo>
                  <a:cubicBezTo>
                    <a:pt x="961" y="84"/>
                    <a:pt x="743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>
              <a:extLst>
                <a:ext uri="{FF2B5EF4-FFF2-40B4-BE49-F238E27FC236}">
                  <a16:creationId xmlns:a16="http://schemas.microsoft.com/office/drawing/2014/main" id="{E0CA9222-F258-5E18-D00E-893266C67340}"/>
                </a:ext>
              </a:extLst>
            </p:cNvPr>
            <p:cNvSpPr/>
            <p:nvPr/>
          </p:nvSpPr>
          <p:spPr>
            <a:xfrm>
              <a:off x="1100850" y="2228825"/>
              <a:ext cx="24025" cy="9475"/>
            </a:xfrm>
            <a:custGeom>
              <a:avLst/>
              <a:gdLst/>
              <a:ahLst/>
              <a:cxnLst/>
              <a:rect l="l" t="t" r="r" b="b"/>
              <a:pathLst>
                <a:path w="961" h="379" extrusionOk="0">
                  <a:moveTo>
                    <a:pt x="477" y="0"/>
                  </a:moveTo>
                  <a:cubicBezTo>
                    <a:pt x="218" y="0"/>
                    <a:pt x="1" y="91"/>
                    <a:pt x="1" y="196"/>
                  </a:cubicBezTo>
                  <a:cubicBezTo>
                    <a:pt x="1" y="297"/>
                    <a:pt x="201" y="379"/>
                    <a:pt x="453" y="379"/>
                  </a:cubicBezTo>
                  <a:cubicBezTo>
                    <a:pt x="464" y="379"/>
                    <a:pt x="474" y="379"/>
                    <a:pt x="484" y="379"/>
                  </a:cubicBezTo>
                  <a:cubicBezTo>
                    <a:pt x="751" y="379"/>
                    <a:pt x="961" y="294"/>
                    <a:pt x="961" y="189"/>
                  </a:cubicBezTo>
                  <a:cubicBezTo>
                    <a:pt x="961" y="84"/>
                    <a:pt x="744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>
              <a:extLst>
                <a:ext uri="{FF2B5EF4-FFF2-40B4-BE49-F238E27FC236}">
                  <a16:creationId xmlns:a16="http://schemas.microsoft.com/office/drawing/2014/main" id="{1BC7AA48-8E5E-9DA3-A07B-851127C96817}"/>
                </a:ext>
              </a:extLst>
            </p:cNvPr>
            <p:cNvSpPr/>
            <p:nvPr/>
          </p:nvSpPr>
          <p:spPr>
            <a:xfrm>
              <a:off x="1151325" y="2206950"/>
              <a:ext cx="12625" cy="33975"/>
            </a:xfrm>
            <a:custGeom>
              <a:avLst/>
              <a:gdLst/>
              <a:ahLst/>
              <a:cxnLst/>
              <a:rect l="l" t="t" r="r" b="b"/>
              <a:pathLst>
                <a:path w="505" h="1359" extrusionOk="0">
                  <a:moveTo>
                    <a:pt x="75" y="1"/>
                  </a:moveTo>
                  <a:cubicBezTo>
                    <a:pt x="67" y="1"/>
                    <a:pt x="58" y="2"/>
                    <a:pt x="49" y="6"/>
                  </a:cubicBezTo>
                  <a:cubicBezTo>
                    <a:pt x="21" y="13"/>
                    <a:pt x="0" y="48"/>
                    <a:pt x="14" y="83"/>
                  </a:cubicBezTo>
                  <a:cubicBezTo>
                    <a:pt x="14" y="90"/>
                    <a:pt x="288" y="840"/>
                    <a:pt x="330" y="1008"/>
                  </a:cubicBezTo>
                  <a:cubicBezTo>
                    <a:pt x="358" y="1092"/>
                    <a:pt x="154" y="1204"/>
                    <a:pt x="56" y="1240"/>
                  </a:cubicBezTo>
                  <a:cubicBezTo>
                    <a:pt x="28" y="1254"/>
                    <a:pt x="14" y="1282"/>
                    <a:pt x="21" y="1317"/>
                  </a:cubicBezTo>
                  <a:cubicBezTo>
                    <a:pt x="35" y="1345"/>
                    <a:pt x="56" y="1359"/>
                    <a:pt x="77" y="1359"/>
                  </a:cubicBezTo>
                  <a:cubicBezTo>
                    <a:pt x="84" y="1359"/>
                    <a:pt x="91" y="1352"/>
                    <a:pt x="98" y="1352"/>
                  </a:cubicBezTo>
                  <a:cubicBezTo>
                    <a:pt x="140" y="1338"/>
                    <a:pt x="505" y="1197"/>
                    <a:pt x="449" y="973"/>
                  </a:cubicBezTo>
                  <a:cubicBezTo>
                    <a:pt x="407" y="798"/>
                    <a:pt x="140" y="69"/>
                    <a:pt x="126" y="41"/>
                  </a:cubicBezTo>
                  <a:cubicBezTo>
                    <a:pt x="116" y="15"/>
                    <a:pt x="98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>
              <a:extLst>
                <a:ext uri="{FF2B5EF4-FFF2-40B4-BE49-F238E27FC236}">
                  <a16:creationId xmlns:a16="http://schemas.microsoft.com/office/drawing/2014/main" id="{1D720BCD-B501-830B-24AF-A3F09E305A56}"/>
                </a:ext>
              </a:extLst>
            </p:cNvPr>
            <p:cNvSpPr/>
            <p:nvPr/>
          </p:nvSpPr>
          <p:spPr>
            <a:xfrm>
              <a:off x="1121350" y="2206750"/>
              <a:ext cx="8800" cy="15775"/>
            </a:xfrm>
            <a:custGeom>
              <a:avLst/>
              <a:gdLst/>
              <a:ahLst/>
              <a:cxnLst/>
              <a:rect l="l" t="t" r="r" b="b"/>
              <a:pathLst>
                <a:path w="352" h="631" extrusionOk="0">
                  <a:moveTo>
                    <a:pt x="169" y="0"/>
                  </a:moveTo>
                  <a:cubicBezTo>
                    <a:pt x="78" y="0"/>
                    <a:pt x="1" y="147"/>
                    <a:pt x="1" y="315"/>
                  </a:cubicBezTo>
                  <a:cubicBezTo>
                    <a:pt x="1" y="491"/>
                    <a:pt x="78" y="631"/>
                    <a:pt x="176" y="631"/>
                  </a:cubicBezTo>
                  <a:cubicBezTo>
                    <a:pt x="274" y="631"/>
                    <a:pt x="351" y="491"/>
                    <a:pt x="351" y="315"/>
                  </a:cubicBezTo>
                  <a:cubicBezTo>
                    <a:pt x="344" y="140"/>
                    <a:pt x="267" y="0"/>
                    <a:pt x="1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>
              <a:extLst>
                <a:ext uri="{FF2B5EF4-FFF2-40B4-BE49-F238E27FC236}">
                  <a16:creationId xmlns:a16="http://schemas.microsoft.com/office/drawing/2014/main" id="{37AF3A90-5E88-F15B-829A-6DCE49AE04A0}"/>
                </a:ext>
              </a:extLst>
            </p:cNvPr>
            <p:cNvSpPr/>
            <p:nvPr/>
          </p:nvSpPr>
          <p:spPr>
            <a:xfrm>
              <a:off x="1169725" y="2206750"/>
              <a:ext cx="8775" cy="15775"/>
            </a:xfrm>
            <a:custGeom>
              <a:avLst/>
              <a:gdLst/>
              <a:ahLst/>
              <a:cxnLst/>
              <a:rect l="l" t="t" r="r" b="b"/>
              <a:pathLst>
                <a:path w="351" h="631" extrusionOk="0">
                  <a:moveTo>
                    <a:pt x="175" y="0"/>
                  </a:moveTo>
                  <a:cubicBezTo>
                    <a:pt x="77" y="0"/>
                    <a:pt x="0" y="147"/>
                    <a:pt x="0" y="315"/>
                  </a:cubicBezTo>
                  <a:cubicBezTo>
                    <a:pt x="7" y="491"/>
                    <a:pt x="84" y="631"/>
                    <a:pt x="182" y="631"/>
                  </a:cubicBezTo>
                  <a:cubicBezTo>
                    <a:pt x="273" y="631"/>
                    <a:pt x="351" y="491"/>
                    <a:pt x="351" y="315"/>
                  </a:cubicBezTo>
                  <a:cubicBezTo>
                    <a:pt x="351" y="140"/>
                    <a:pt x="273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>
              <a:extLst>
                <a:ext uri="{FF2B5EF4-FFF2-40B4-BE49-F238E27FC236}">
                  <a16:creationId xmlns:a16="http://schemas.microsoft.com/office/drawing/2014/main" id="{DD9C7BDA-C77B-7322-3F85-B691612CFB60}"/>
                </a:ext>
              </a:extLst>
            </p:cNvPr>
            <p:cNvSpPr/>
            <p:nvPr/>
          </p:nvSpPr>
          <p:spPr>
            <a:xfrm>
              <a:off x="1129075" y="2249500"/>
              <a:ext cx="48900" cy="18075"/>
            </a:xfrm>
            <a:custGeom>
              <a:avLst/>
              <a:gdLst/>
              <a:ahLst/>
              <a:cxnLst/>
              <a:rect l="l" t="t" r="r" b="b"/>
              <a:pathLst>
                <a:path w="1956" h="723" extrusionOk="0">
                  <a:moveTo>
                    <a:pt x="1956" y="0"/>
                  </a:moveTo>
                  <a:lnTo>
                    <a:pt x="0" y="14"/>
                  </a:lnTo>
                  <a:cubicBezTo>
                    <a:pt x="84" y="182"/>
                    <a:pt x="196" y="358"/>
                    <a:pt x="344" y="491"/>
                  </a:cubicBezTo>
                  <a:cubicBezTo>
                    <a:pt x="372" y="512"/>
                    <a:pt x="393" y="533"/>
                    <a:pt x="421" y="554"/>
                  </a:cubicBezTo>
                  <a:cubicBezTo>
                    <a:pt x="540" y="645"/>
                    <a:pt x="694" y="708"/>
                    <a:pt x="869" y="722"/>
                  </a:cubicBezTo>
                  <a:cubicBezTo>
                    <a:pt x="887" y="723"/>
                    <a:pt x="904" y="723"/>
                    <a:pt x="922" y="723"/>
                  </a:cubicBezTo>
                  <a:cubicBezTo>
                    <a:pt x="1109" y="723"/>
                    <a:pt x="1267" y="689"/>
                    <a:pt x="1402" y="631"/>
                  </a:cubicBezTo>
                  <a:cubicBezTo>
                    <a:pt x="1423" y="617"/>
                    <a:pt x="1451" y="603"/>
                    <a:pt x="1472" y="596"/>
                  </a:cubicBezTo>
                  <a:cubicBezTo>
                    <a:pt x="1724" y="456"/>
                    <a:pt x="1871" y="224"/>
                    <a:pt x="19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>
              <a:extLst>
                <a:ext uri="{FF2B5EF4-FFF2-40B4-BE49-F238E27FC236}">
                  <a16:creationId xmlns:a16="http://schemas.microsoft.com/office/drawing/2014/main" id="{2D6319B8-3D48-5954-8642-9A3544C0A104}"/>
                </a:ext>
              </a:extLst>
            </p:cNvPr>
            <p:cNvSpPr/>
            <p:nvPr/>
          </p:nvSpPr>
          <p:spPr>
            <a:xfrm>
              <a:off x="1107000" y="2191650"/>
              <a:ext cx="32950" cy="9950"/>
            </a:xfrm>
            <a:custGeom>
              <a:avLst/>
              <a:gdLst/>
              <a:ahLst/>
              <a:cxnLst/>
              <a:rect l="l" t="t" r="r" b="b"/>
              <a:pathLst>
                <a:path w="1318" h="398" extrusionOk="0">
                  <a:moveTo>
                    <a:pt x="588" y="1"/>
                  </a:moveTo>
                  <a:cubicBezTo>
                    <a:pt x="319" y="1"/>
                    <a:pt x="125" y="63"/>
                    <a:pt x="112" y="71"/>
                  </a:cubicBezTo>
                  <a:cubicBezTo>
                    <a:pt x="35" y="92"/>
                    <a:pt x="0" y="170"/>
                    <a:pt x="21" y="247"/>
                  </a:cubicBezTo>
                  <a:cubicBezTo>
                    <a:pt x="35" y="289"/>
                    <a:pt x="70" y="324"/>
                    <a:pt x="112" y="338"/>
                  </a:cubicBezTo>
                  <a:cubicBezTo>
                    <a:pt x="126" y="341"/>
                    <a:pt x="140" y="343"/>
                    <a:pt x="155" y="343"/>
                  </a:cubicBezTo>
                  <a:cubicBezTo>
                    <a:pt x="170" y="343"/>
                    <a:pt x="186" y="341"/>
                    <a:pt x="203" y="338"/>
                  </a:cubicBezTo>
                  <a:cubicBezTo>
                    <a:pt x="203" y="334"/>
                    <a:pt x="363" y="283"/>
                    <a:pt x="585" y="283"/>
                  </a:cubicBezTo>
                  <a:cubicBezTo>
                    <a:pt x="738" y="283"/>
                    <a:pt x="920" y="307"/>
                    <a:pt x="1100" y="387"/>
                  </a:cubicBezTo>
                  <a:cubicBezTo>
                    <a:pt x="1119" y="394"/>
                    <a:pt x="1138" y="398"/>
                    <a:pt x="1156" y="398"/>
                  </a:cubicBezTo>
                  <a:cubicBezTo>
                    <a:pt x="1210" y="398"/>
                    <a:pt x="1262" y="369"/>
                    <a:pt x="1283" y="317"/>
                  </a:cubicBezTo>
                  <a:cubicBezTo>
                    <a:pt x="1318" y="247"/>
                    <a:pt x="1283" y="162"/>
                    <a:pt x="1213" y="127"/>
                  </a:cubicBezTo>
                  <a:cubicBezTo>
                    <a:pt x="992" y="30"/>
                    <a:pt x="772" y="1"/>
                    <a:pt x="5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>
              <a:extLst>
                <a:ext uri="{FF2B5EF4-FFF2-40B4-BE49-F238E27FC236}">
                  <a16:creationId xmlns:a16="http://schemas.microsoft.com/office/drawing/2014/main" id="{53F940B4-1CC1-A5C5-3100-19EDD5F4DC68}"/>
                </a:ext>
              </a:extLst>
            </p:cNvPr>
            <p:cNvSpPr/>
            <p:nvPr/>
          </p:nvSpPr>
          <p:spPr>
            <a:xfrm>
              <a:off x="1160775" y="2192300"/>
              <a:ext cx="32625" cy="11500"/>
            </a:xfrm>
            <a:custGeom>
              <a:avLst/>
              <a:gdLst/>
              <a:ahLst/>
              <a:cxnLst/>
              <a:rect l="l" t="t" r="r" b="b"/>
              <a:pathLst>
                <a:path w="1305" h="460" extrusionOk="0">
                  <a:moveTo>
                    <a:pt x="882" y="1"/>
                  </a:moveTo>
                  <a:cubicBezTo>
                    <a:pt x="670" y="1"/>
                    <a:pt x="375" y="37"/>
                    <a:pt x="92" y="200"/>
                  </a:cubicBezTo>
                  <a:cubicBezTo>
                    <a:pt x="22" y="235"/>
                    <a:pt x="1" y="319"/>
                    <a:pt x="36" y="389"/>
                  </a:cubicBezTo>
                  <a:cubicBezTo>
                    <a:pt x="63" y="435"/>
                    <a:pt x="109" y="459"/>
                    <a:pt x="156" y="459"/>
                  </a:cubicBezTo>
                  <a:cubicBezTo>
                    <a:pt x="182" y="459"/>
                    <a:pt x="208" y="452"/>
                    <a:pt x="232" y="438"/>
                  </a:cubicBezTo>
                  <a:cubicBezTo>
                    <a:pt x="459" y="311"/>
                    <a:pt x="700" y="281"/>
                    <a:pt x="873" y="281"/>
                  </a:cubicBezTo>
                  <a:cubicBezTo>
                    <a:pt x="1016" y="281"/>
                    <a:pt x="1112" y="302"/>
                    <a:pt x="1115" y="305"/>
                  </a:cubicBezTo>
                  <a:cubicBezTo>
                    <a:pt x="1125" y="307"/>
                    <a:pt x="1135" y="308"/>
                    <a:pt x="1144" y="308"/>
                  </a:cubicBezTo>
                  <a:cubicBezTo>
                    <a:pt x="1167" y="308"/>
                    <a:pt x="1186" y="303"/>
                    <a:pt x="1206" y="298"/>
                  </a:cubicBezTo>
                  <a:cubicBezTo>
                    <a:pt x="1241" y="277"/>
                    <a:pt x="1276" y="242"/>
                    <a:pt x="1283" y="193"/>
                  </a:cubicBezTo>
                  <a:cubicBezTo>
                    <a:pt x="1304" y="122"/>
                    <a:pt x="1255" y="45"/>
                    <a:pt x="1178" y="24"/>
                  </a:cubicBezTo>
                  <a:cubicBezTo>
                    <a:pt x="1169" y="24"/>
                    <a:pt x="1053" y="1"/>
                    <a:pt x="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>
              <a:extLst>
                <a:ext uri="{FF2B5EF4-FFF2-40B4-BE49-F238E27FC236}">
                  <a16:creationId xmlns:a16="http://schemas.microsoft.com/office/drawing/2014/main" id="{9E6C6ADD-6958-0662-729D-B5E0D5D6D3E8}"/>
                </a:ext>
              </a:extLst>
            </p:cNvPr>
            <p:cNvSpPr/>
            <p:nvPr/>
          </p:nvSpPr>
          <p:spPr>
            <a:xfrm>
              <a:off x="1106650" y="2199025"/>
              <a:ext cx="41550" cy="41025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833" y="127"/>
                  </a:moveTo>
                  <a:cubicBezTo>
                    <a:pt x="1206" y="127"/>
                    <a:pt x="1514" y="425"/>
                    <a:pt x="1528" y="800"/>
                  </a:cubicBezTo>
                  <a:cubicBezTo>
                    <a:pt x="1535" y="1185"/>
                    <a:pt x="1234" y="1500"/>
                    <a:pt x="848" y="1514"/>
                  </a:cubicBezTo>
                  <a:cubicBezTo>
                    <a:pt x="844" y="1515"/>
                    <a:pt x="839" y="1515"/>
                    <a:pt x="835" y="1515"/>
                  </a:cubicBezTo>
                  <a:cubicBezTo>
                    <a:pt x="462" y="1515"/>
                    <a:pt x="147" y="1216"/>
                    <a:pt x="140" y="835"/>
                  </a:cubicBezTo>
                  <a:cubicBezTo>
                    <a:pt x="133" y="456"/>
                    <a:pt x="435" y="134"/>
                    <a:pt x="820" y="127"/>
                  </a:cubicBezTo>
                  <a:cubicBezTo>
                    <a:pt x="824" y="127"/>
                    <a:pt x="829" y="127"/>
                    <a:pt x="833" y="127"/>
                  </a:cubicBezTo>
                  <a:close/>
                  <a:moveTo>
                    <a:pt x="838" y="0"/>
                  </a:moveTo>
                  <a:cubicBezTo>
                    <a:pt x="830" y="0"/>
                    <a:pt x="822" y="0"/>
                    <a:pt x="813" y="1"/>
                  </a:cubicBezTo>
                  <a:cubicBezTo>
                    <a:pt x="365" y="8"/>
                    <a:pt x="0" y="386"/>
                    <a:pt x="14" y="842"/>
                  </a:cubicBezTo>
                  <a:cubicBezTo>
                    <a:pt x="21" y="1286"/>
                    <a:pt x="392" y="1641"/>
                    <a:pt x="842" y="1641"/>
                  </a:cubicBezTo>
                  <a:cubicBezTo>
                    <a:pt x="846" y="1641"/>
                    <a:pt x="851" y="1641"/>
                    <a:pt x="855" y="1641"/>
                  </a:cubicBezTo>
                  <a:cubicBezTo>
                    <a:pt x="1304" y="1627"/>
                    <a:pt x="1661" y="1255"/>
                    <a:pt x="1654" y="800"/>
                  </a:cubicBezTo>
                  <a:cubicBezTo>
                    <a:pt x="1640" y="359"/>
                    <a:pt x="1282" y="0"/>
                    <a:pt x="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>
              <a:extLst>
                <a:ext uri="{FF2B5EF4-FFF2-40B4-BE49-F238E27FC236}">
                  <a16:creationId xmlns:a16="http://schemas.microsoft.com/office/drawing/2014/main" id="{2F3A1EF5-BEC7-86AC-5480-BDD58F992B78}"/>
                </a:ext>
              </a:extLst>
            </p:cNvPr>
            <p:cNvSpPr/>
            <p:nvPr/>
          </p:nvSpPr>
          <p:spPr>
            <a:xfrm>
              <a:off x="1084550" y="2206175"/>
              <a:ext cx="25100" cy="8125"/>
            </a:xfrm>
            <a:custGeom>
              <a:avLst/>
              <a:gdLst/>
              <a:ahLst/>
              <a:cxnLst/>
              <a:rect l="l" t="t" r="r" b="b"/>
              <a:pathLst>
                <a:path w="1004" h="325" extrusionOk="0">
                  <a:moveTo>
                    <a:pt x="70" y="1"/>
                  </a:moveTo>
                  <a:cubicBezTo>
                    <a:pt x="48" y="1"/>
                    <a:pt x="24" y="1"/>
                    <a:pt x="1" y="2"/>
                  </a:cubicBezTo>
                  <a:lnTo>
                    <a:pt x="92" y="121"/>
                  </a:lnTo>
                  <a:cubicBezTo>
                    <a:pt x="120" y="120"/>
                    <a:pt x="148" y="119"/>
                    <a:pt x="175" y="119"/>
                  </a:cubicBezTo>
                  <a:cubicBezTo>
                    <a:pt x="622" y="119"/>
                    <a:pt x="933" y="324"/>
                    <a:pt x="933" y="324"/>
                  </a:cubicBezTo>
                  <a:lnTo>
                    <a:pt x="1003" y="226"/>
                  </a:lnTo>
                  <a:cubicBezTo>
                    <a:pt x="990" y="220"/>
                    <a:pt x="591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>
              <a:extLst>
                <a:ext uri="{FF2B5EF4-FFF2-40B4-BE49-F238E27FC236}">
                  <a16:creationId xmlns:a16="http://schemas.microsoft.com/office/drawing/2014/main" id="{9BF591A1-372F-BE81-B33A-C694E062CC58}"/>
                </a:ext>
              </a:extLst>
            </p:cNvPr>
            <p:cNvSpPr/>
            <p:nvPr/>
          </p:nvSpPr>
          <p:spPr>
            <a:xfrm>
              <a:off x="1162700" y="2197625"/>
              <a:ext cx="41550" cy="41025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839" y="133"/>
                  </a:moveTo>
                  <a:cubicBezTo>
                    <a:pt x="1213" y="133"/>
                    <a:pt x="1515" y="436"/>
                    <a:pt x="1529" y="807"/>
                  </a:cubicBezTo>
                  <a:cubicBezTo>
                    <a:pt x="1536" y="1192"/>
                    <a:pt x="1234" y="1507"/>
                    <a:pt x="849" y="1514"/>
                  </a:cubicBezTo>
                  <a:cubicBezTo>
                    <a:pt x="844" y="1514"/>
                    <a:pt x="840" y="1515"/>
                    <a:pt x="836" y="1515"/>
                  </a:cubicBezTo>
                  <a:cubicBezTo>
                    <a:pt x="463" y="1515"/>
                    <a:pt x="148" y="1216"/>
                    <a:pt x="141" y="842"/>
                  </a:cubicBezTo>
                  <a:cubicBezTo>
                    <a:pt x="134" y="456"/>
                    <a:pt x="435" y="141"/>
                    <a:pt x="814" y="134"/>
                  </a:cubicBezTo>
                  <a:cubicBezTo>
                    <a:pt x="822" y="133"/>
                    <a:pt x="831" y="133"/>
                    <a:pt x="839" y="133"/>
                  </a:cubicBezTo>
                  <a:close/>
                  <a:moveTo>
                    <a:pt x="827" y="0"/>
                  </a:moveTo>
                  <a:cubicBezTo>
                    <a:pt x="823" y="0"/>
                    <a:pt x="818" y="1"/>
                    <a:pt x="814" y="1"/>
                  </a:cubicBezTo>
                  <a:cubicBezTo>
                    <a:pt x="365" y="15"/>
                    <a:pt x="1" y="393"/>
                    <a:pt x="15" y="842"/>
                  </a:cubicBezTo>
                  <a:cubicBezTo>
                    <a:pt x="22" y="1288"/>
                    <a:pt x="386" y="1641"/>
                    <a:pt x="830" y="1641"/>
                  </a:cubicBezTo>
                  <a:cubicBezTo>
                    <a:pt x="839" y="1641"/>
                    <a:pt x="847" y="1641"/>
                    <a:pt x="856" y="1641"/>
                  </a:cubicBezTo>
                  <a:cubicBezTo>
                    <a:pt x="1304" y="1634"/>
                    <a:pt x="1662" y="1255"/>
                    <a:pt x="1655" y="800"/>
                  </a:cubicBezTo>
                  <a:cubicBezTo>
                    <a:pt x="1641" y="355"/>
                    <a:pt x="1276" y="0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>
              <a:extLst>
                <a:ext uri="{FF2B5EF4-FFF2-40B4-BE49-F238E27FC236}">
                  <a16:creationId xmlns:a16="http://schemas.microsoft.com/office/drawing/2014/main" id="{96004F24-F1B8-BECB-916E-C70B7F1D3F4B}"/>
                </a:ext>
              </a:extLst>
            </p:cNvPr>
            <p:cNvSpPr/>
            <p:nvPr/>
          </p:nvSpPr>
          <p:spPr>
            <a:xfrm>
              <a:off x="1144125" y="2205850"/>
              <a:ext cx="22450" cy="8625"/>
            </a:xfrm>
            <a:custGeom>
              <a:avLst/>
              <a:gdLst/>
              <a:ahLst/>
              <a:cxnLst/>
              <a:rect l="l" t="t" r="r" b="b"/>
              <a:pathLst>
                <a:path w="898" h="345" extrusionOk="0">
                  <a:moveTo>
                    <a:pt x="447" y="1"/>
                  </a:moveTo>
                  <a:cubicBezTo>
                    <a:pt x="443" y="1"/>
                    <a:pt x="439" y="1"/>
                    <a:pt x="435" y="1"/>
                  </a:cubicBezTo>
                  <a:cubicBezTo>
                    <a:pt x="169" y="8"/>
                    <a:pt x="8" y="267"/>
                    <a:pt x="1" y="274"/>
                  </a:cubicBezTo>
                  <a:lnTo>
                    <a:pt x="106" y="344"/>
                  </a:lnTo>
                  <a:cubicBezTo>
                    <a:pt x="106" y="344"/>
                    <a:pt x="239" y="134"/>
                    <a:pt x="442" y="127"/>
                  </a:cubicBezTo>
                  <a:cubicBezTo>
                    <a:pt x="446" y="127"/>
                    <a:pt x="449" y="127"/>
                    <a:pt x="452" y="127"/>
                  </a:cubicBezTo>
                  <a:cubicBezTo>
                    <a:pt x="644" y="127"/>
                    <a:pt x="793" y="323"/>
                    <a:pt x="800" y="330"/>
                  </a:cubicBezTo>
                  <a:lnTo>
                    <a:pt x="898" y="253"/>
                  </a:lnTo>
                  <a:cubicBezTo>
                    <a:pt x="891" y="239"/>
                    <a:pt x="707" y="1"/>
                    <a:pt x="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>
              <a:extLst>
                <a:ext uri="{FF2B5EF4-FFF2-40B4-BE49-F238E27FC236}">
                  <a16:creationId xmlns:a16="http://schemas.microsoft.com/office/drawing/2014/main" id="{A69C64CF-999D-5C54-D59A-4E1E70160A7A}"/>
                </a:ext>
              </a:extLst>
            </p:cNvPr>
            <p:cNvSpPr/>
            <p:nvPr/>
          </p:nvSpPr>
          <p:spPr>
            <a:xfrm>
              <a:off x="1156225" y="233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42">
            <a:extLst>
              <a:ext uri="{FF2B5EF4-FFF2-40B4-BE49-F238E27FC236}">
                <a16:creationId xmlns:a16="http://schemas.microsoft.com/office/drawing/2014/main" id="{DD508622-2157-436A-F6E7-CBB0D4929F62}"/>
              </a:ext>
            </a:extLst>
          </p:cNvPr>
          <p:cNvGrpSpPr/>
          <p:nvPr/>
        </p:nvGrpSpPr>
        <p:grpSpPr>
          <a:xfrm flipH="1">
            <a:off x="913291" y="1660609"/>
            <a:ext cx="1779037" cy="3493553"/>
            <a:chOff x="398425" y="2060500"/>
            <a:chExt cx="428075" cy="840625"/>
          </a:xfrm>
        </p:grpSpPr>
        <p:sp>
          <p:nvSpPr>
            <p:cNvPr id="1510" name="Google Shape;1510;p42">
              <a:extLst>
                <a:ext uri="{FF2B5EF4-FFF2-40B4-BE49-F238E27FC236}">
                  <a16:creationId xmlns:a16="http://schemas.microsoft.com/office/drawing/2014/main" id="{5CFB648E-BFCC-515C-28F5-03B14979E541}"/>
                </a:ext>
              </a:extLst>
            </p:cNvPr>
            <p:cNvSpPr/>
            <p:nvPr/>
          </p:nvSpPr>
          <p:spPr>
            <a:xfrm>
              <a:off x="398425" y="2336125"/>
              <a:ext cx="152125" cy="507450"/>
            </a:xfrm>
            <a:custGeom>
              <a:avLst/>
              <a:gdLst/>
              <a:ahLst/>
              <a:cxnLst/>
              <a:rect l="l" t="t" r="r" b="b"/>
              <a:pathLst>
                <a:path w="6085" h="20298" extrusionOk="0">
                  <a:moveTo>
                    <a:pt x="4040" y="1"/>
                  </a:moveTo>
                  <a:cubicBezTo>
                    <a:pt x="3829" y="1"/>
                    <a:pt x="3610" y="17"/>
                    <a:pt x="3379" y="18"/>
                  </a:cubicBezTo>
                  <a:lnTo>
                    <a:pt x="3211" y="320"/>
                  </a:lnTo>
                  <a:cubicBezTo>
                    <a:pt x="2853" y="971"/>
                    <a:pt x="2524" y="1637"/>
                    <a:pt x="2229" y="2324"/>
                  </a:cubicBezTo>
                  <a:cubicBezTo>
                    <a:pt x="2019" y="2822"/>
                    <a:pt x="1858" y="3214"/>
                    <a:pt x="1662" y="3733"/>
                  </a:cubicBezTo>
                  <a:cubicBezTo>
                    <a:pt x="1346" y="4553"/>
                    <a:pt x="1045" y="5380"/>
                    <a:pt x="751" y="6228"/>
                  </a:cubicBezTo>
                  <a:cubicBezTo>
                    <a:pt x="611" y="6648"/>
                    <a:pt x="470" y="7069"/>
                    <a:pt x="337" y="7517"/>
                  </a:cubicBezTo>
                  <a:cubicBezTo>
                    <a:pt x="337" y="7524"/>
                    <a:pt x="337" y="7524"/>
                    <a:pt x="337" y="7524"/>
                  </a:cubicBezTo>
                  <a:cubicBezTo>
                    <a:pt x="267" y="7756"/>
                    <a:pt x="204" y="7980"/>
                    <a:pt x="148" y="8232"/>
                  </a:cubicBezTo>
                  <a:cubicBezTo>
                    <a:pt x="113" y="8358"/>
                    <a:pt x="85" y="8492"/>
                    <a:pt x="64" y="8639"/>
                  </a:cubicBezTo>
                  <a:cubicBezTo>
                    <a:pt x="57" y="8674"/>
                    <a:pt x="50" y="8716"/>
                    <a:pt x="43" y="8751"/>
                  </a:cubicBezTo>
                  <a:lnTo>
                    <a:pt x="29" y="8814"/>
                  </a:lnTo>
                  <a:lnTo>
                    <a:pt x="29" y="8849"/>
                  </a:lnTo>
                  <a:lnTo>
                    <a:pt x="22" y="8891"/>
                  </a:lnTo>
                  <a:lnTo>
                    <a:pt x="15" y="8975"/>
                  </a:lnTo>
                  <a:lnTo>
                    <a:pt x="8" y="9017"/>
                  </a:lnTo>
                  <a:lnTo>
                    <a:pt x="8" y="9052"/>
                  </a:lnTo>
                  <a:lnTo>
                    <a:pt x="1" y="9199"/>
                  </a:lnTo>
                  <a:cubicBezTo>
                    <a:pt x="1" y="9291"/>
                    <a:pt x="1" y="9382"/>
                    <a:pt x="8" y="9459"/>
                  </a:cubicBezTo>
                  <a:cubicBezTo>
                    <a:pt x="8" y="9494"/>
                    <a:pt x="15" y="9536"/>
                    <a:pt x="15" y="9571"/>
                  </a:cubicBezTo>
                  <a:lnTo>
                    <a:pt x="29" y="9683"/>
                  </a:lnTo>
                  <a:cubicBezTo>
                    <a:pt x="36" y="9760"/>
                    <a:pt x="43" y="9830"/>
                    <a:pt x="50" y="9900"/>
                  </a:cubicBezTo>
                  <a:lnTo>
                    <a:pt x="85" y="10096"/>
                  </a:lnTo>
                  <a:cubicBezTo>
                    <a:pt x="127" y="10356"/>
                    <a:pt x="176" y="10601"/>
                    <a:pt x="232" y="10832"/>
                  </a:cubicBezTo>
                  <a:cubicBezTo>
                    <a:pt x="260" y="10938"/>
                    <a:pt x="288" y="11036"/>
                    <a:pt x="309" y="11141"/>
                  </a:cubicBezTo>
                  <a:cubicBezTo>
                    <a:pt x="407" y="11498"/>
                    <a:pt x="505" y="11842"/>
                    <a:pt x="618" y="12178"/>
                  </a:cubicBezTo>
                  <a:cubicBezTo>
                    <a:pt x="891" y="13047"/>
                    <a:pt x="1192" y="13881"/>
                    <a:pt x="1508" y="14708"/>
                  </a:cubicBezTo>
                  <a:cubicBezTo>
                    <a:pt x="1823" y="15535"/>
                    <a:pt x="2152" y="16348"/>
                    <a:pt x="2489" y="17161"/>
                  </a:cubicBezTo>
                  <a:cubicBezTo>
                    <a:pt x="2657" y="17561"/>
                    <a:pt x="2832" y="17967"/>
                    <a:pt x="3000" y="18366"/>
                  </a:cubicBezTo>
                  <a:lnTo>
                    <a:pt x="3267" y="18969"/>
                  </a:lnTo>
                  <a:lnTo>
                    <a:pt x="3533" y="19579"/>
                  </a:lnTo>
                  <a:cubicBezTo>
                    <a:pt x="3735" y="20031"/>
                    <a:pt x="4180" y="20298"/>
                    <a:pt x="4645" y="20298"/>
                  </a:cubicBezTo>
                  <a:cubicBezTo>
                    <a:pt x="4808" y="20298"/>
                    <a:pt x="4973" y="20265"/>
                    <a:pt x="5131" y="20196"/>
                  </a:cubicBezTo>
                  <a:cubicBezTo>
                    <a:pt x="5727" y="19929"/>
                    <a:pt x="6000" y="19250"/>
                    <a:pt x="5776" y="18654"/>
                  </a:cubicBezTo>
                  <a:lnTo>
                    <a:pt x="5769" y="18633"/>
                  </a:lnTo>
                  <a:lnTo>
                    <a:pt x="5537" y="18044"/>
                  </a:lnTo>
                  <a:lnTo>
                    <a:pt x="5313" y="17441"/>
                  </a:lnTo>
                  <a:cubicBezTo>
                    <a:pt x="5166" y="17042"/>
                    <a:pt x="5012" y="16635"/>
                    <a:pt x="4872" y="16236"/>
                  </a:cubicBezTo>
                  <a:cubicBezTo>
                    <a:pt x="4577" y="15430"/>
                    <a:pt x="4304" y="14617"/>
                    <a:pt x="4038" y="13811"/>
                  </a:cubicBezTo>
                  <a:cubicBezTo>
                    <a:pt x="3771" y="13005"/>
                    <a:pt x="3526" y="12192"/>
                    <a:pt x="3316" y="11400"/>
                  </a:cubicBezTo>
                  <a:cubicBezTo>
                    <a:pt x="3211" y="11001"/>
                    <a:pt x="3120" y="10601"/>
                    <a:pt x="3049" y="10223"/>
                  </a:cubicBezTo>
                  <a:cubicBezTo>
                    <a:pt x="3021" y="10082"/>
                    <a:pt x="2993" y="9942"/>
                    <a:pt x="2979" y="9809"/>
                  </a:cubicBezTo>
                  <a:cubicBezTo>
                    <a:pt x="2972" y="9767"/>
                    <a:pt x="2965" y="9725"/>
                    <a:pt x="2965" y="9683"/>
                  </a:cubicBezTo>
                  <a:lnTo>
                    <a:pt x="2951" y="9578"/>
                  </a:lnTo>
                  <a:lnTo>
                    <a:pt x="2951" y="9564"/>
                  </a:lnTo>
                  <a:cubicBezTo>
                    <a:pt x="2951" y="9522"/>
                    <a:pt x="2944" y="9480"/>
                    <a:pt x="2944" y="9452"/>
                  </a:cubicBezTo>
                  <a:lnTo>
                    <a:pt x="2944" y="9396"/>
                  </a:lnTo>
                  <a:cubicBezTo>
                    <a:pt x="2944" y="9382"/>
                    <a:pt x="2944" y="9368"/>
                    <a:pt x="2944" y="9354"/>
                  </a:cubicBezTo>
                  <a:cubicBezTo>
                    <a:pt x="2944" y="9326"/>
                    <a:pt x="2944" y="9305"/>
                    <a:pt x="2944" y="9284"/>
                  </a:cubicBezTo>
                  <a:cubicBezTo>
                    <a:pt x="2944" y="9277"/>
                    <a:pt x="2944" y="9277"/>
                    <a:pt x="2951" y="9269"/>
                  </a:cubicBezTo>
                  <a:lnTo>
                    <a:pt x="2958" y="9248"/>
                  </a:lnTo>
                  <a:cubicBezTo>
                    <a:pt x="2958" y="9234"/>
                    <a:pt x="2958" y="9220"/>
                    <a:pt x="2965" y="9199"/>
                  </a:cubicBezTo>
                  <a:cubicBezTo>
                    <a:pt x="2979" y="9136"/>
                    <a:pt x="3000" y="9059"/>
                    <a:pt x="3028" y="8975"/>
                  </a:cubicBezTo>
                  <a:cubicBezTo>
                    <a:pt x="3077" y="8807"/>
                    <a:pt x="3134" y="8618"/>
                    <a:pt x="3197" y="8428"/>
                  </a:cubicBezTo>
                  <a:cubicBezTo>
                    <a:pt x="3330" y="8057"/>
                    <a:pt x="3477" y="7665"/>
                    <a:pt x="3631" y="7272"/>
                  </a:cubicBezTo>
                  <a:cubicBezTo>
                    <a:pt x="3933" y="6494"/>
                    <a:pt x="4269" y="5709"/>
                    <a:pt x="4605" y="4924"/>
                  </a:cubicBezTo>
                  <a:cubicBezTo>
                    <a:pt x="4942" y="4139"/>
                    <a:pt x="5292" y="3354"/>
                    <a:pt x="5643" y="2569"/>
                  </a:cubicBezTo>
                  <a:lnTo>
                    <a:pt x="6084" y="1616"/>
                  </a:lnTo>
                  <a:cubicBezTo>
                    <a:pt x="5347" y="175"/>
                    <a:pt x="4735" y="1"/>
                    <a:pt x="4040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>
              <a:extLst>
                <a:ext uri="{FF2B5EF4-FFF2-40B4-BE49-F238E27FC236}">
                  <a16:creationId xmlns:a16="http://schemas.microsoft.com/office/drawing/2014/main" id="{575CC098-7679-DCE7-815C-7D152F741B13}"/>
                </a:ext>
              </a:extLst>
            </p:cNvPr>
            <p:cNvSpPr/>
            <p:nvPr/>
          </p:nvSpPr>
          <p:spPr>
            <a:xfrm>
              <a:off x="494625" y="2333575"/>
              <a:ext cx="42600" cy="109200"/>
            </a:xfrm>
            <a:custGeom>
              <a:avLst/>
              <a:gdLst/>
              <a:ahLst/>
              <a:cxnLst/>
              <a:rect l="l" t="t" r="r" b="b"/>
              <a:pathLst>
                <a:path w="1704" h="4368" extrusionOk="0">
                  <a:moveTo>
                    <a:pt x="111" y="0"/>
                  </a:moveTo>
                  <a:cubicBezTo>
                    <a:pt x="80" y="0"/>
                    <a:pt x="52" y="15"/>
                    <a:pt x="35" y="43"/>
                  </a:cubicBezTo>
                  <a:cubicBezTo>
                    <a:pt x="0" y="85"/>
                    <a:pt x="7" y="148"/>
                    <a:pt x="56" y="183"/>
                  </a:cubicBezTo>
                  <a:cubicBezTo>
                    <a:pt x="71" y="197"/>
                    <a:pt x="1703" y="1459"/>
                    <a:pt x="989" y="4241"/>
                  </a:cubicBezTo>
                  <a:cubicBezTo>
                    <a:pt x="975" y="4297"/>
                    <a:pt x="1010" y="4353"/>
                    <a:pt x="1066" y="4367"/>
                  </a:cubicBezTo>
                  <a:lnTo>
                    <a:pt x="1087" y="4367"/>
                  </a:lnTo>
                  <a:cubicBezTo>
                    <a:pt x="1136" y="4367"/>
                    <a:pt x="1171" y="4339"/>
                    <a:pt x="1185" y="4290"/>
                  </a:cubicBezTo>
                  <a:cubicBezTo>
                    <a:pt x="1570" y="2777"/>
                    <a:pt x="1283" y="1697"/>
                    <a:pt x="968" y="1059"/>
                  </a:cubicBezTo>
                  <a:cubicBezTo>
                    <a:pt x="624" y="366"/>
                    <a:pt x="190" y="36"/>
                    <a:pt x="176" y="22"/>
                  </a:cubicBezTo>
                  <a:cubicBezTo>
                    <a:pt x="155" y="8"/>
                    <a:pt x="132" y="0"/>
                    <a:pt x="111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>
              <a:extLst>
                <a:ext uri="{FF2B5EF4-FFF2-40B4-BE49-F238E27FC236}">
                  <a16:creationId xmlns:a16="http://schemas.microsoft.com/office/drawing/2014/main" id="{BF8FB4DE-C239-216C-7E33-DE07D00901F0}"/>
                </a:ext>
              </a:extLst>
            </p:cNvPr>
            <p:cNvSpPr/>
            <p:nvPr/>
          </p:nvSpPr>
          <p:spPr>
            <a:xfrm>
              <a:off x="398600" y="2524050"/>
              <a:ext cx="38925" cy="90600"/>
            </a:xfrm>
            <a:custGeom>
              <a:avLst/>
              <a:gdLst/>
              <a:ahLst/>
              <a:cxnLst/>
              <a:rect l="l" t="t" r="r" b="b"/>
              <a:pathLst>
                <a:path w="1557" h="3624" extrusionOk="0">
                  <a:moveTo>
                    <a:pt x="337" y="0"/>
                  </a:moveTo>
                  <a:cubicBezTo>
                    <a:pt x="330" y="0"/>
                    <a:pt x="330" y="7"/>
                    <a:pt x="330" y="7"/>
                  </a:cubicBezTo>
                  <a:cubicBezTo>
                    <a:pt x="267" y="239"/>
                    <a:pt x="197" y="463"/>
                    <a:pt x="141" y="715"/>
                  </a:cubicBezTo>
                  <a:cubicBezTo>
                    <a:pt x="113" y="841"/>
                    <a:pt x="85" y="975"/>
                    <a:pt x="57" y="1122"/>
                  </a:cubicBezTo>
                  <a:cubicBezTo>
                    <a:pt x="50" y="1157"/>
                    <a:pt x="43" y="1199"/>
                    <a:pt x="36" y="1234"/>
                  </a:cubicBezTo>
                  <a:lnTo>
                    <a:pt x="29" y="1297"/>
                  </a:lnTo>
                  <a:lnTo>
                    <a:pt x="22" y="1332"/>
                  </a:lnTo>
                  <a:lnTo>
                    <a:pt x="15" y="1374"/>
                  </a:lnTo>
                  <a:lnTo>
                    <a:pt x="8" y="1458"/>
                  </a:lnTo>
                  <a:lnTo>
                    <a:pt x="8" y="1500"/>
                  </a:lnTo>
                  <a:lnTo>
                    <a:pt x="1" y="1535"/>
                  </a:lnTo>
                  <a:lnTo>
                    <a:pt x="1" y="1682"/>
                  </a:lnTo>
                  <a:cubicBezTo>
                    <a:pt x="1" y="1774"/>
                    <a:pt x="1" y="1865"/>
                    <a:pt x="8" y="1942"/>
                  </a:cubicBezTo>
                  <a:cubicBezTo>
                    <a:pt x="8" y="1977"/>
                    <a:pt x="8" y="2019"/>
                    <a:pt x="15" y="2061"/>
                  </a:cubicBezTo>
                  <a:lnTo>
                    <a:pt x="22" y="2166"/>
                  </a:lnTo>
                  <a:cubicBezTo>
                    <a:pt x="29" y="2243"/>
                    <a:pt x="36" y="2313"/>
                    <a:pt x="50" y="2383"/>
                  </a:cubicBezTo>
                  <a:lnTo>
                    <a:pt x="78" y="2579"/>
                  </a:lnTo>
                  <a:cubicBezTo>
                    <a:pt x="120" y="2839"/>
                    <a:pt x="176" y="3084"/>
                    <a:pt x="232" y="3315"/>
                  </a:cubicBezTo>
                  <a:cubicBezTo>
                    <a:pt x="253" y="3421"/>
                    <a:pt x="281" y="3526"/>
                    <a:pt x="309" y="3624"/>
                  </a:cubicBezTo>
                  <a:cubicBezTo>
                    <a:pt x="1557" y="2909"/>
                    <a:pt x="709" y="792"/>
                    <a:pt x="337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>
              <a:extLst>
                <a:ext uri="{FF2B5EF4-FFF2-40B4-BE49-F238E27FC236}">
                  <a16:creationId xmlns:a16="http://schemas.microsoft.com/office/drawing/2014/main" id="{852AD5B1-033F-CD45-1AA0-CA7B36633CD2}"/>
                </a:ext>
              </a:extLst>
            </p:cNvPr>
            <p:cNvSpPr/>
            <p:nvPr/>
          </p:nvSpPr>
          <p:spPr>
            <a:xfrm>
              <a:off x="494275" y="2806025"/>
              <a:ext cx="68350" cy="66725"/>
            </a:xfrm>
            <a:custGeom>
              <a:avLst/>
              <a:gdLst/>
              <a:ahLst/>
              <a:cxnLst/>
              <a:rect l="l" t="t" r="r" b="b"/>
              <a:pathLst>
                <a:path w="2734" h="2669" extrusionOk="0">
                  <a:moveTo>
                    <a:pt x="1246" y="1"/>
                  </a:moveTo>
                  <a:cubicBezTo>
                    <a:pt x="649" y="1"/>
                    <a:pt x="232" y="332"/>
                    <a:pt x="0" y="832"/>
                  </a:cubicBezTo>
                  <a:cubicBezTo>
                    <a:pt x="0" y="832"/>
                    <a:pt x="0" y="2269"/>
                    <a:pt x="603" y="2668"/>
                  </a:cubicBezTo>
                  <a:lnTo>
                    <a:pt x="2432" y="1680"/>
                  </a:lnTo>
                  <a:cubicBezTo>
                    <a:pt x="2439" y="1680"/>
                    <a:pt x="2439" y="1680"/>
                    <a:pt x="2439" y="1673"/>
                  </a:cubicBezTo>
                  <a:cubicBezTo>
                    <a:pt x="2678" y="1547"/>
                    <a:pt x="2734" y="1239"/>
                    <a:pt x="2573" y="1028"/>
                  </a:cubicBezTo>
                  <a:cubicBezTo>
                    <a:pt x="2299" y="685"/>
                    <a:pt x="1837" y="96"/>
                    <a:pt x="1837" y="96"/>
                  </a:cubicBezTo>
                  <a:cubicBezTo>
                    <a:pt x="1623" y="31"/>
                    <a:pt x="1426" y="1"/>
                    <a:pt x="1246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>
              <a:extLst>
                <a:ext uri="{FF2B5EF4-FFF2-40B4-BE49-F238E27FC236}">
                  <a16:creationId xmlns:a16="http://schemas.microsoft.com/office/drawing/2014/main" id="{5DE55B1D-AE34-229B-F2E3-0FE07E4E2612}"/>
                </a:ext>
              </a:extLst>
            </p:cNvPr>
            <p:cNvSpPr/>
            <p:nvPr/>
          </p:nvSpPr>
          <p:spPr>
            <a:xfrm>
              <a:off x="495325" y="2826675"/>
              <a:ext cx="77475" cy="49225"/>
            </a:xfrm>
            <a:custGeom>
              <a:avLst/>
              <a:gdLst/>
              <a:ahLst/>
              <a:cxnLst/>
              <a:rect l="l" t="t" r="r" b="b"/>
              <a:pathLst>
                <a:path w="3099" h="1969" extrusionOk="0">
                  <a:moveTo>
                    <a:pt x="2957" y="1"/>
                  </a:moveTo>
                  <a:cubicBezTo>
                    <a:pt x="2910" y="1"/>
                    <a:pt x="2866" y="24"/>
                    <a:pt x="2846" y="69"/>
                  </a:cubicBezTo>
                  <a:cubicBezTo>
                    <a:pt x="2839" y="83"/>
                    <a:pt x="2103" y="1471"/>
                    <a:pt x="120" y="1723"/>
                  </a:cubicBezTo>
                  <a:cubicBezTo>
                    <a:pt x="50" y="1730"/>
                    <a:pt x="0" y="1793"/>
                    <a:pt x="7" y="1863"/>
                  </a:cubicBezTo>
                  <a:cubicBezTo>
                    <a:pt x="21" y="1919"/>
                    <a:pt x="71" y="1968"/>
                    <a:pt x="134" y="1968"/>
                  </a:cubicBezTo>
                  <a:lnTo>
                    <a:pt x="148" y="1968"/>
                  </a:lnTo>
                  <a:cubicBezTo>
                    <a:pt x="2264" y="1695"/>
                    <a:pt x="3035" y="244"/>
                    <a:pt x="3063" y="181"/>
                  </a:cubicBezTo>
                  <a:cubicBezTo>
                    <a:pt x="3098" y="118"/>
                    <a:pt x="3070" y="48"/>
                    <a:pt x="3014" y="13"/>
                  </a:cubicBezTo>
                  <a:cubicBezTo>
                    <a:pt x="2996" y="5"/>
                    <a:pt x="2976" y="1"/>
                    <a:pt x="295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>
              <a:extLst>
                <a:ext uri="{FF2B5EF4-FFF2-40B4-BE49-F238E27FC236}">
                  <a16:creationId xmlns:a16="http://schemas.microsoft.com/office/drawing/2014/main" id="{C999FD6E-9C56-08C0-9901-5A1BB542DF84}"/>
                </a:ext>
              </a:extLst>
            </p:cNvPr>
            <p:cNvSpPr/>
            <p:nvPr/>
          </p:nvSpPr>
          <p:spPr>
            <a:xfrm>
              <a:off x="434000" y="2567425"/>
              <a:ext cx="38925" cy="13950"/>
            </a:xfrm>
            <a:custGeom>
              <a:avLst/>
              <a:gdLst/>
              <a:ahLst/>
              <a:cxnLst/>
              <a:rect l="l" t="t" r="r" b="b"/>
              <a:pathLst>
                <a:path w="1557" h="558" extrusionOk="0">
                  <a:moveTo>
                    <a:pt x="123" y="1"/>
                  </a:moveTo>
                  <a:cubicBezTo>
                    <a:pt x="71" y="1"/>
                    <a:pt x="27" y="39"/>
                    <a:pt x="15" y="88"/>
                  </a:cubicBezTo>
                  <a:cubicBezTo>
                    <a:pt x="0" y="151"/>
                    <a:pt x="36" y="214"/>
                    <a:pt x="99" y="228"/>
                  </a:cubicBezTo>
                  <a:lnTo>
                    <a:pt x="1521" y="550"/>
                  </a:lnTo>
                  <a:cubicBezTo>
                    <a:pt x="1528" y="550"/>
                    <a:pt x="1535" y="557"/>
                    <a:pt x="1542" y="557"/>
                  </a:cubicBezTo>
                  <a:cubicBezTo>
                    <a:pt x="1549" y="557"/>
                    <a:pt x="1549" y="557"/>
                    <a:pt x="1556" y="550"/>
                  </a:cubicBezTo>
                  <a:cubicBezTo>
                    <a:pt x="1549" y="508"/>
                    <a:pt x="1542" y="473"/>
                    <a:pt x="1542" y="431"/>
                  </a:cubicBezTo>
                  <a:lnTo>
                    <a:pt x="1528" y="326"/>
                  </a:lnTo>
                  <a:lnTo>
                    <a:pt x="148" y="3"/>
                  </a:lnTo>
                  <a:cubicBezTo>
                    <a:pt x="139" y="2"/>
                    <a:pt x="131" y="1"/>
                    <a:pt x="123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>
              <a:extLst>
                <a:ext uri="{FF2B5EF4-FFF2-40B4-BE49-F238E27FC236}">
                  <a16:creationId xmlns:a16="http://schemas.microsoft.com/office/drawing/2014/main" id="{36B4A4AC-A704-6ACA-77CB-395B50ECE91D}"/>
                </a:ext>
              </a:extLst>
            </p:cNvPr>
            <p:cNvSpPr/>
            <p:nvPr/>
          </p:nvSpPr>
          <p:spPr>
            <a:xfrm>
              <a:off x="435750" y="2572925"/>
              <a:ext cx="28050" cy="14400"/>
            </a:xfrm>
            <a:custGeom>
              <a:avLst/>
              <a:gdLst/>
              <a:ahLst/>
              <a:cxnLst/>
              <a:rect l="l" t="t" r="r" b="b"/>
              <a:pathLst>
                <a:path w="1122" h="576" extrusionOk="0">
                  <a:moveTo>
                    <a:pt x="992" y="1"/>
                  </a:moveTo>
                  <a:cubicBezTo>
                    <a:pt x="979" y="1"/>
                    <a:pt x="966" y="3"/>
                    <a:pt x="954" y="8"/>
                  </a:cubicBezTo>
                  <a:lnTo>
                    <a:pt x="85" y="358"/>
                  </a:lnTo>
                  <a:cubicBezTo>
                    <a:pt x="29" y="379"/>
                    <a:pt x="1" y="449"/>
                    <a:pt x="22" y="505"/>
                  </a:cubicBezTo>
                  <a:cubicBezTo>
                    <a:pt x="43" y="547"/>
                    <a:pt x="85" y="575"/>
                    <a:pt x="127" y="575"/>
                  </a:cubicBezTo>
                  <a:cubicBezTo>
                    <a:pt x="141" y="575"/>
                    <a:pt x="155" y="575"/>
                    <a:pt x="169" y="568"/>
                  </a:cubicBezTo>
                  <a:lnTo>
                    <a:pt x="1038" y="218"/>
                  </a:lnTo>
                  <a:cubicBezTo>
                    <a:pt x="1094" y="190"/>
                    <a:pt x="1122" y="127"/>
                    <a:pt x="1101" y="71"/>
                  </a:cubicBezTo>
                  <a:cubicBezTo>
                    <a:pt x="1079" y="27"/>
                    <a:pt x="1036" y="1"/>
                    <a:pt x="992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>
              <a:extLst>
                <a:ext uri="{FF2B5EF4-FFF2-40B4-BE49-F238E27FC236}">
                  <a16:creationId xmlns:a16="http://schemas.microsoft.com/office/drawing/2014/main" id="{251C6364-82E9-B5D2-399B-371A5FF1F55C}"/>
                </a:ext>
              </a:extLst>
            </p:cNvPr>
            <p:cNvSpPr/>
            <p:nvPr/>
          </p:nvSpPr>
          <p:spPr>
            <a:xfrm>
              <a:off x="470450" y="2727300"/>
              <a:ext cx="272300" cy="173825"/>
            </a:xfrm>
            <a:custGeom>
              <a:avLst/>
              <a:gdLst/>
              <a:ahLst/>
              <a:cxnLst/>
              <a:rect l="l" t="t" r="r" b="b"/>
              <a:pathLst>
                <a:path w="10892" h="6953" extrusionOk="0">
                  <a:moveTo>
                    <a:pt x="1710" y="0"/>
                  </a:moveTo>
                  <a:cubicBezTo>
                    <a:pt x="1108" y="42"/>
                    <a:pt x="659" y="126"/>
                    <a:pt x="442" y="260"/>
                  </a:cubicBezTo>
                  <a:cubicBezTo>
                    <a:pt x="442" y="260"/>
                    <a:pt x="365" y="1262"/>
                    <a:pt x="260" y="2776"/>
                  </a:cubicBezTo>
                  <a:cubicBezTo>
                    <a:pt x="175" y="3946"/>
                    <a:pt x="84" y="5411"/>
                    <a:pt x="0" y="6953"/>
                  </a:cubicBezTo>
                  <a:lnTo>
                    <a:pt x="4927" y="6953"/>
                  </a:lnTo>
                  <a:lnTo>
                    <a:pt x="4927" y="6946"/>
                  </a:lnTo>
                  <a:lnTo>
                    <a:pt x="5194" y="4885"/>
                  </a:lnTo>
                  <a:cubicBezTo>
                    <a:pt x="5362" y="4871"/>
                    <a:pt x="5551" y="4857"/>
                    <a:pt x="5740" y="4836"/>
                  </a:cubicBezTo>
                  <a:lnTo>
                    <a:pt x="6028" y="6946"/>
                  </a:lnTo>
                  <a:lnTo>
                    <a:pt x="10835" y="6946"/>
                  </a:lnTo>
                  <a:lnTo>
                    <a:pt x="10870" y="3140"/>
                  </a:lnTo>
                  <a:lnTo>
                    <a:pt x="10891" y="344"/>
                  </a:lnTo>
                  <a:cubicBezTo>
                    <a:pt x="10891" y="344"/>
                    <a:pt x="10219" y="281"/>
                    <a:pt x="9209" y="203"/>
                  </a:cubicBezTo>
                  <a:lnTo>
                    <a:pt x="1710" y="0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>
              <a:extLst>
                <a:ext uri="{FF2B5EF4-FFF2-40B4-BE49-F238E27FC236}">
                  <a16:creationId xmlns:a16="http://schemas.microsoft.com/office/drawing/2014/main" id="{17948912-4C3E-9308-64C6-6DF79587ADDE}"/>
                </a:ext>
              </a:extLst>
            </p:cNvPr>
            <p:cNvSpPr/>
            <p:nvPr/>
          </p:nvSpPr>
          <p:spPr>
            <a:xfrm>
              <a:off x="476925" y="2727300"/>
              <a:ext cx="265825" cy="88175"/>
            </a:xfrm>
            <a:custGeom>
              <a:avLst/>
              <a:gdLst/>
              <a:ahLst/>
              <a:cxnLst/>
              <a:rect l="l" t="t" r="r" b="b"/>
              <a:pathLst>
                <a:path w="10633" h="3527" extrusionOk="0">
                  <a:moveTo>
                    <a:pt x="1451" y="0"/>
                  </a:moveTo>
                  <a:cubicBezTo>
                    <a:pt x="849" y="42"/>
                    <a:pt x="400" y="126"/>
                    <a:pt x="183" y="260"/>
                  </a:cubicBezTo>
                  <a:cubicBezTo>
                    <a:pt x="183" y="259"/>
                    <a:pt x="183" y="259"/>
                    <a:pt x="183" y="259"/>
                  </a:cubicBezTo>
                  <a:cubicBezTo>
                    <a:pt x="182" y="259"/>
                    <a:pt x="98" y="1267"/>
                    <a:pt x="1" y="2776"/>
                  </a:cubicBezTo>
                  <a:cubicBezTo>
                    <a:pt x="1178" y="3090"/>
                    <a:pt x="3295" y="3527"/>
                    <a:pt x="6065" y="3527"/>
                  </a:cubicBezTo>
                  <a:cubicBezTo>
                    <a:pt x="7433" y="3527"/>
                    <a:pt x="8960" y="3420"/>
                    <a:pt x="10611" y="3140"/>
                  </a:cubicBezTo>
                  <a:lnTo>
                    <a:pt x="10632" y="344"/>
                  </a:lnTo>
                  <a:cubicBezTo>
                    <a:pt x="10632" y="344"/>
                    <a:pt x="9960" y="281"/>
                    <a:pt x="8950" y="203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>
              <a:extLst>
                <a:ext uri="{FF2B5EF4-FFF2-40B4-BE49-F238E27FC236}">
                  <a16:creationId xmlns:a16="http://schemas.microsoft.com/office/drawing/2014/main" id="{12D5A72B-E001-CEE9-A624-ADB876864545}"/>
                </a:ext>
              </a:extLst>
            </p:cNvPr>
            <p:cNvSpPr/>
            <p:nvPr/>
          </p:nvSpPr>
          <p:spPr>
            <a:xfrm>
              <a:off x="575750" y="2843275"/>
              <a:ext cx="12800" cy="57675"/>
            </a:xfrm>
            <a:custGeom>
              <a:avLst/>
              <a:gdLst/>
              <a:ahLst/>
              <a:cxnLst/>
              <a:rect l="l" t="t" r="r" b="b"/>
              <a:pathLst>
                <a:path w="512" h="2307" extrusionOk="0">
                  <a:moveTo>
                    <a:pt x="402" y="0"/>
                  </a:moveTo>
                  <a:cubicBezTo>
                    <a:pt x="350" y="0"/>
                    <a:pt x="301" y="40"/>
                    <a:pt x="295" y="92"/>
                  </a:cubicBezTo>
                  <a:lnTo>
                    <a:pt x="0" y="2307"/>
                  </a:lnTo>
                  <a:lnTo>
                    <a:pt x="218" y="2307"/>
                  </a:lnTo>
                  <a:lnTo>
                    <a:pt x="505" y="120"/>
                  </a:lnTo>
                  <a:cubicBezTo>
                    <a:pt x="512" y="64"/>
                    <a:pt x="470" y="8"/>
                    <a:pt x="414" y="1"/>
                  </a:cubicBezTo>
                  <a:cubicBezTo>
                    <a:pt x="410" y="0"/>
                    <a:pt x="406" y="0"/>
                    <a:pt x="40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>
              <a:extLst>
                <a:ext uri="{FF2B5EF4-FFF2-40B4-BE49-F238E27FC236}">
                  <a16:creationId xmlns:a16="http://schemas.microsoft.com/office/drawing/2014/main" id="{8437FEF2-B443-8F4E-19FF-00580BF137E5}"/>
                </a:ext>
              </a:extLst>
            </p:cNvPr>
            <p:cNvSpPr/>
            <p:nvPr/>
          </p:nvSpPr>
          <p:spPr>
            <a:xfrm>
              <a:off x="623750" y="2843275"/>
              <a:ext cx="13875" cy="57675"/>
            </a:xfrm>
            <a:custGeom>
              <a:avLst/>
              <a:gdLst/>
              <a:ahLst/>
              <a:cxnLst/>
              <a:rect l="l" t="t" r="r" b="b"/>
              <a:pathLst>
                <a:path w="555" h="2307" extrusionOk="0">
                  <a:moveTo>
                    <a:pt x="112" y="0"/>
                  </a:moveTo>
                  <a:cubicBezTo>
                    <a:pt x="108" y="0"/>
                    <a:pt x="103" y="0"/>
                    <a:pt x="99" y="1"/>
                  </a:cubicBezTo>
                  <a:cubicBezTo>
                    <a:pt x="43" y="8"/>
                    <a:pt x="1" y="64"/>
                    <a:pt x="8" y="127"/>
                  </a:cubicBezTo>
                  <a:lnTo>
                    <a:pt x="337" y="2307"/>
                  </a:lnTo>
                  <a:lnTo>
                    <a:pt x="554" y="2307"/>
                  </a:lnTo>
                  <a:lnTo>
                    <a:pt x="225" y="92"/>
                  </a:lnTo>
                  <a:cubicBezTo>
                    <a:pt x="212" y="40"/>
                    <a:pt x="169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>
              <a:extLst>
                <a:ext uri="{FF2B5EF4-FFF2-40B4-BE49-F238E27FC236}">
                  <a16:creationId xmlns:a16="http://schemas.microsoft.com/office/drawing/2014/main" id="{8618070A-34ED-339C-2D01-26B306FF9CC8}"/>
                </a:ext>
              </a:extLst>
            </p:cNvPr>
            <p:cNvSpPr/>
            <p:nvPr/>
          </p:nvSpPr>
          <p:spPr>
            <a:xfrm>
              <a:off x="461325" y="2289975"/>
              <a:ext cx="301400" cy="514425"/>
            </a:xfrm>
            <a:custGeom>
              <a:avLst/>
              <a:gdLst/>
              <a:ahLst/>
              <a:cxnLst/>
              <a:rect l="l" t="t" r="r" b="b"/>
              <a:pathLst>
                <a:path w="12056" h="20577" extrusionOk="0">
                  <a:moveTo>
                    <a:pt x="7276" y="0"/>
                  </a:moveTo>
                  <a:lnTo>
                    <a:pt x="4872" y="28"/>
                  </a:lnTo>
                  <a:cubicBezTo>
                    <a:pt x="4872" y="28"/>
                    <a:pt x="2412" y="561"/>
                    <a:pt x="1311" y="1598"/>
                  </a:cubicBezTo>
                  <a:cubicBezTo>
                    <a:pt x="1" y="2831"/>
                    <a:pt x="1536" y="5593"/>
                    <a:pt x="1227" y="8284"/>
                  </a:cubicBezTo>
                  <a:cubicBezTo>
                    <a:pt x="919" y="10968"/>
                    <a:pt x="246" y="19659"/>
                    <a:pt x="246" y="19659"/>
                  </a:cubicBezTo>
                  <a:cubicBezTo>
                    <a:pt x="246" y="19659"/>
                    <a:pt x="1795" y="20472"/>
                    <a:pt x="5187" y="20486"/>
                  </a:cubicBezTo>
                  <a:cubicBezTo>
                    <a:pt x="5278" y="20486"/>
                    <a:pt x="5699" y="18054"/>
                    <a:pt x="5699" y="18054"/>
                  </a:cubicBezTo>
                  <a:cubicBezTo>
                    <a:pt x="5699" y="18054"/>
                    <a:pt x="6091" y="20577"/>
                    <a:pt x="6154" y="20577"/>
                  </a:cubicBezTo>
                  <a:cubicBezTo>
                    <a:pt x="9315" y="20570"/>
                    <a:pt x="11628" y="20037"/>
                    <a:pt x="11628" y="20037"/>
                  </a:cubicBezTo>
                  <a:cubicBezTo>
                    <a:pt x="11628" y="20037"/>
                    <a:pt x="11249" y="13113"/>
                    <a:pt x="11284" y="10527"/>
                  </a:cubicBezTo>
                  <a:cubicBezTo>
                    <a:pt x="11284" y="10303"/>
                    <a:pt x="11291" y="10113"/>
                    <a:pt x="11298" y="9959"/>
                  </a:cubicBezTo>
                  <a:cubicBezTo>
                    <a:pt x="11306" y="9896"/>
                    <a:pt x="11313" y="9847"/>
                    <a:pt x="11313" y="9798"/>
                  </a:cubicBezTo>
                  <a:cubicBezTo>
                    <a:pt x="11481" y="8263"/>
                    <a:pt x="12055" y="2607"/>
                    <a:pt x="11130" y="1745"/>
                  </a:cubicBezTo>
                  <a:cubicBezTo>
                    <a:pt x="9988" y="666"/>
                    <a:pt x="7276" y="0"/>
                    <a:pt x="7276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>
              <a:extLst>
                <a:ext uri="{FF2B5EF4-FFF2-40B4-BE49-F238E27FC236}">
                  <a16:creationId xmlns:a16="http://schemas.microsoft.com/office/drawing/2014/main" id="{4687641E-7478-7920-F1A2-A473908C4891}"/>
                </a:ext>
              </a:extLst>
            </p:cNvPr>
            <p:cNvSpPr/>
            <p:nvPr/>
          </p:nvSpPr>
          <p:spPr>
            <a:xfrm>
              <a:off x="508125" y="2559925"/>
              <a:ext cx="205900" cy="112550"/>
            </a:xfrm>
            <a:custGeom>
              <a:avLst/>
              <a:gdLst/>
              <a:ahLst/>
              <a:cxnLst/>
              <a:rect l="l" t="t" r="r" b="b"/>
              <a:pathLst>
                <a:path w="8236" h="4502" extrusionOk="0">
                  <a:moveTo>
                    <a:pt x="8117" y="1"/>
                  </a:moveTo>
                  <a:cubicBezTo>
                    <a:pt x="8088" y="1"/>
                    <a:pt x="8059" y="13"/>
                    <a:pt x="8039" y="37"/>
                  </a:cubicBezTo>
                  <a:cubicBezTo>
                    <a:pt x="8032" y="51"/>
                    <a:pt x="7114" y="1201"/>
                    <a:pt x="5684" y="2301"/>
                  </a:cubicBezTo>
                  <a:cubicBezTo>
                    <a:pt x="4459" y="3232"/>
                    <a:pt x="2617" y="4303"/>
                    <a:pt x="585" y="4303"/>
                  </a:cubicBezTo>
                  <a:cubicBezTo>
                    <a:pt x="431" y="4303"/>
                    <a:pt x="275" y="4297"/>
                    <a:pt x="119" y="4284"/>
                  </a:cubicBezTo>
                  <a:cubicBezTo>
                    <a:pt x="115" y="4284"/>
                    <a:pt x="111" y="4284"/>
                    <a:pt x="107" y="4284"/>
                  </a:cubicBezTo>
                  <a:cubicBezTo>
                    <a:pt x="56" y="4284"/>
                    <a:pt x="14" y="4323"/>
                    <a:pt x="7" y="4375"/>
                  </a:cubicBezTo>
                  <a:cubicBezTo>
                    <a:pt x="0" y="4431"/>
                    <a:pt x="42" y="4481"/>
                    <a:pt x="98" y="4481"/>
                  </a:cubicBezTo>
                  <a:cubicBezTo>
                    <a:pt x="266" y="4495"/>
                    <a:pt x="428" y="4502"/>
                    <a:pt x="589" y="4502"/>
                  </a:cubicBezTo>
                  <a:cubicBezTo>
                    <a:pt x="2677" y="4502"/>
                    <a:pt x="4556" y="3415"/>
                    <a:pt x="5810" y="2455"/>
                  </a:cubicBezTo>
                  <a:cubicBezTo>
                    <a:pt x="7261" y="1348"/>
                    <a:pt x="8193" y="170"/>
                    <a:pt x="8200" y="163"/>
                  </a:cubicBezTo>
                  <a:cubicBezTo>
                    <a:pt x="8235" y="114"/>
                    <a:pt x="8228" y="51"/>
                    <a:pt x="8179" y="23"/>
                  </a:cubicBezTo>
                  <a:cubicBezTo>
                    <a:pt x="8161" y="8"/>
                    <a:pt x="8139" y="1"/>
                    <a:pt x="8117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>
              <a:extLst>
                <a:ext uri="{FF2B5EF4-FFF2-40B4-BE49-F238E27FC236}">
                  <a16:creationId xmlns:a16="http://schemas.microsoft.com/office/drawing/2014/main" id="{E29BC9E2-117A-3119-B4A2-1FA044F2E4C1}"/>
                </a:ext>
              </a:extLst>
            </p:cNvPr>
            <p:cNvSpPr/>
            <p:nvPr/>
          </p:nvSpPr>
          <p:spPr>
            <a:xfrm>
              <a:off x="556650" y="2646300"/>
              <a:ext cx="118300" cy="44575"/>
            </a:xfrm>
            <a:custGeom>
              <a:avLst/>
              <a:gdLst/>
              <a:ahLst/>
              <a:cxnLst/>
              <a:rect l="l" t="t" r="r" b="b"/>
              <a:pathLst>
                <a:path w="4732" h="1783" extrusionOk="0">
                  <a:moveTo>
                    <a:pt x="4611" y="1"/>
                  </a:moveTo>
                  <a:cubicBezTo>
                    <a:pt x="4589" y="1"/>
                    <a:pt x="4567" y="8"/>
                    <a:pt x="4549" y="23"/>
                  </a:cubicBezTo>
                  <a:cubicBezTo>
                    <a:pt x="4529" y="43"/>
                    <a:pt x="2696" y="1585"/>
                    <a:pt x="460" y="1585"/>
                  </a:cubicBezTo>
                  <a:cubicBezTo>
                    <a:pt x="345" y="1585"/>
                    <a:pt x="229" y="1581"/>
                    <a:pt x="113" y="1572"/>
                  </a:cubicBezTo>
                  <a:cubicBezTo>
                    <a:pt x="108" y="1572"/>
                    <a:pt x="104" y="1571"/>
                    <a:pt x="100" y="1571"/>
                  </a:cubicBezTo>
                  <a:cubicBezTo>
                    <a:pt x="50" y="1571"/>
                    <a:pt x="7" y="1611"/>
                    <a:pt x="7" y="1663"/>
                  </a:cubicBezTo>
                  <a:cubicBezTo>
                    <a:pt x="0" y="1719"/>
                    <a:pt x="42" y="1768"/>
                    <a:pt x="99" y="1768"/>
                  </a:cubicBezTo>
                  <a:cubicBezTo>
                    <a:pt x="218" y="1782"/>
                    <a:pt x="337" y="1782"/>
                    <a:pt x="456" y="1782"/>
                  </a:cubicBezTo>
                  <a:cubicBezTo>
                    <a:pt x="2769" y="1782"/>
                    <a:pt x="4661" y="199"/>
                    <a:pt x="4682" y="178"/>
                  </a:cubicBezTo>
                  <a:cubicBezTo>
                    <a:pt x="4724" y="142"/>
                    <a:pt x="4731" y="79"/>
                    <a:pt x="4689" y="37"/>
                  </a:cubicBezTo>
                  <a:cubicBezTo>
                    <a:pt x="4669" y="13"/>
                    <a:pt x="4640" y="1"/>
                    <a:pt x="4611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>
              <a:extLst>
                <a:ext uri="{FF2B5EF4-FFF2-40B4-BE49-F238E27FC236}">
                  <a16:creationId xmlns:a16="http://schemas.microsoft.com/office/drawing/2014/main" id="{33261A79-1D0E-3BEE-033E-A9726E5507A6}"/>
                </a:ext>
              </a:extLst>
            </p:cNvPr>
            <p:cNvSpPr/>
            <p:nvPr/>
          </p:nvSpPr>
          <p:spPr>
            <a:xfrm>
              <a:off x="598175" y="2378800"/>
              <a:ext cx="10875" cy="11050"/>
            </a:xfrm>
            <a:custGeom>
              <a:avLst/>
              <a:gdLst/>
              <a:ahLst/>
              <a:cxnLst/>
              <a:rect l="l" t="t" r="r" b="b"/>
              <a:pathLst>
                <a:path w="435" h="442" extrusionOk="0">
                  <a:moveTo>
                    <a:pt x="218" y="0"/>
                  </a:moveTo>
                  <a:cubicBezTo>
                    <a:pt x="99" y="0"/>
                    <a:pt x="0" y="98"/>
                    <a:pt x="0" y="218"/>
                  </a:cubicBezTo>
                  <a:cubicBezTo>
                    <a:pt x="0" y="344"/>
                    <a:pt x="99" y="442"/>
                    <a:pt x="218" y="442"/>
                  </a:cubicBezTo>
                  <a:cubicBezTo>
                    <a:pt x="337" y="442"/>
                    <a:pt x="435" y="344"/>
                    <a:pt x="435" y="218"/>
                  </a:cubicBezTo>
                  <a:cubicBezTo>
                    <a:pt x="435" y="98"/>
                    <a:pt x="337" y="0"/>
                    <a:pt x="218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>
              <a:extLst>
                <a:ext uri="{FF2B5EF4-FFF2-40B4-BE49-F238E27FC236}">
                  <a16:creationId xmlns:a16="http://schemas.microsoft.com/office/drawing/2014/main" id="{355AD114-05FC-75D3-317E-16AD6CFF3A09}"/>
                </a:ext>
              </a:extLst>
            </p:cNvPr>
            <p:cNvSpPr/>
            <p:nvPr/>
          </p:nvSpPr>
          <p:spPr>
            <a:xfrm>
              <a:off x="598175" y="2425400"/>
              <a:ext cx="10875" cy="10900"/>
            </a:xfrm>
            <a:custGeom>
              <a:avLst/>
              <a:gdLst/>
              <a:ahLst/>
              <a:cxnLst/>
              <a:rect l="l" t="t" r="r" b="b"/>
              <a:pathLst>
                <a:path w="435" h="436" extrusionOk="0">
                  <a:moveTo>
                    <a:pt x="218" y="1"/>
                  </a:moveTo>
                  <a:cubicBezTo>
                    <a:pt x="99" y="1"/>
                    <a:pt x="0" y="99"/>
                    <a:pt x="0" y="218"/>
                  </a:cubicBezTo>
                  <a:cubicBezTo>
                    <a:pt x="0" y="337"/>
                    <a:pt x="99" y="435"/>
                    <a:pt x="218" y="435"/>
                  </a:cubicBezTo>
                  <a:cubicBezTo>
                    <a:pt x="337" y="435"/>
                    <a:pt x="435" y="337"/>
                    <a:pt x="435" y="218"/>
                  </a:cubicBezTo>
                  <a:cubicBezTo>
                    <a:pt x="435" y="99"/>
                    <a:pt x="337" y="1"/>
                    <a:pt x="218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>
              <a:extLst>
                <a:ext uri="{FF2B5EF4-FFF2-40B4-BE49-F238E27FC236}">
                  <a16:creationId xmlns:a16="http://schemas.microsoft.com/office/drawing/2014/main" id="{8F9D0A2A-F66C-0509-D336-D6249EB9B7D4}"/>
                </a:ext>
              </a:extLst>
            </p:cNvPr>
            <p:cNvSpPr/>
            <p:nvPr/>
          </p:nvSpPr>
          <p:spPr>
            <a:xfrm>
              <a:off x="598175" y="2471825"/>
              <a:ext cx="10875" cy="11075"/>
            </a:xfrm>
            <a:custGeom>
              <a:avLst/>
              <a:gdLst/>
              <a:ahLst/>
              <a:cxnLst/>
              <a:rect l="l" t="t" r="r" b="b"/>
              <a:pathLst>
                <a:path w="435" h="443" extrusionOk="0">
                  <a:moveTo>
                    <a:pt x="218" y="1"/>
                  </a:moveTo>
                  <a:cubicBezTo>
                    <a:pt x="99" y="1"/>
                    <a:pt x="0" y="99"/>
                    <a:pt x="0" y="225"/>
                  </a:cubicBezTo>
                  <a:cubicBezTo>
                    <a:pt x="0" y="344"/>
                    <a:pt x="99" y="442"/>
                    <a:pt x="218" y="442"/>
                  </a:cubicBezTo>
                  <a:cubicBezTo>
                    <a:pt x="337" y="442"/>
                    <a:pt x="435" y="344"/>
                    <a:pt x="435" y="225"/>
                  </a:cubicBezTo>
                  <a:cubicBezTo>
                    <a:pt x="435" y="99"/>
                    <a:pt x="337" y="1"/>
                    <a:pt x="218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>
              <a:extLst>
                <a:ext uri="{FF2B5EF4-FFF2-40B4-BE49-F238E27FC236}">
                  <a16:creationId xmlns:a16="http://schemas.microsoft.com/office/drawing/2014/main" id="{A84D5D5A-1CC4-6FB9-27FE-9F37B79BBCA6}"/>
                </a:ext>
              </a:extLst>
            </p:cNvPr>
            <p:cNvSpPr/>
            <p:nvPr/>
          </p:nvSpPr>
          <p:spPr>
            <a:xfrm>
              <a:off x="598175" y="2518450"/>
              <a:ext cx="10875" cy="10875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18" y="0"/>
                  </a:moveTo>
                  <a:cubicBezTo>
                    <a:pt x="99" y="0"/>
                    <a:pt x="0" y="98"/>
                    <a:pt x="0" y="217"/>
                  </a:cubicBezTo>
                  <a:cubicBezTo>
                    <a:pt x="0" y="337"/>
                    <a:pt x="99" y="435"/>
                    <a:pt x="218" y="435"/>
                  </a:cubicBezTo>
                  <a:cubicBezTo>
                    <a:pt x="337" y="435"/>
                    <a:pt x="435" y="337"/>
                    <a:pt x="435" y="217"/>
                  </a:cubicBezTo>
                  <a:cubicBezTo>
                    <a:pt x="435" y="98"/>
                    <a:pt x="337" y="0"/>
                    <a:pt x="218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>
              <a:extLst>
                <a:ext uri="{FF2B5EF4-FFF2-40B4-BE49-F238E27FC236}">
                  <a16:creationId xmlns:a16="http://schemas.microsoft.com/office/drawing/2014/main" id="{D7A2328A-280A-A4C1-2138-0B6CFBBEBFB8}"/>
                </a:ext>
              </a:extLst>
            </p:cNvPr>
            <p:cNvSpPr/>
            <p:nvPr/>
          </p:nvSpPr>
          <p:spPr>
            <a:xfrm>
              <a:off x="598175" y="2564875"/>
              <a:ext cx="10875" cy="11050"/>
            </a:xfrm>
            <a:custGeom>
              <a:avLst/>
              <a:gdLst/>
              <a:ahLst/>
              <a:cxnLst/>
              <a:rect l="l" t="t" r="r" b="b"/>
              <a:pathLst>
                <a:path w="435" h="442" extrusionOk="0">
                  <a:moveTo>
                    <a:pt x="218" y="0"/>
                  </a:moveTo>
                  <a:cubicBezTo>
                    <a:pt x="99" y="0"/>
                    <a:pt x="0" y="105"/>
                    <a:pt x="0" y="225"/>
                  </a:cubicBezTo>
                  <a:cubicBezTo>
                    <a:pt x="0" y="344"/>
                    <a:pt x="99" y="442"/>
                    <a:pt x="218" y="442"/>
                  </a:cubicBezTo>
                  <a:cubicBezTo>
                    <a:pt x="337" y="442"/>
                    <a:pt x="435" y="344"/>
                    <a:pt x="435" y="225"/>
                  </a:cubicBezTo>
                  <a:cubicBezTo>
                    <a:pt x="435" y="98"/>
                    <a:pt x="337" y="0"/>
                    <a:pt x="218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>
              <a:extLst>
                <a:ext uri="{FF2B5EF4-FFF2-40B4-BE49-F238E27FC236}">
                  <a16:creationId xmlns:a16="http://schemas.microsoft.com/office/drawing/2014/main" id="{9059D18F-D6C5-F5D9-022E-5E69536F600C}"/>
                </a:ext>
              </a:extLst>
            </p:cNvPr>
            <p:cNvSpPr/>
            <p:nvPr/>
          </p:nvSpPr>
          <p:spPr>
            <a:xfrm>
              <a:off x="598175" y="2611475"/>
              <a:ext cx="10875" cy="11075"/>
            </a:xfrm>
            <a:custGeom>
              <a:avLst/>
              <a:gdLst/>
              <a:ahLst/>
              <a:cxnLst/>
              <a:rect l="l" t="t" r="r" b="b"/>
              <a:pathLst>
                <a:path w="435" h="443" extrusionOk="0">
                  <a:moveTo>
                    <a:pt x="218" y="1"/>
                  </a:moveTo>
                  <a:cubicBezTo>
                    <a:pt x="99" y="1"/>
                    <a:pt x="0" y="99"/>
                    <a:pt x="0" y="218"/>
                  </a:cubicBezTo>
                  <a:cubicBezTo>
                    <a:pt x="0" y="344"/>
                    <a:pt x="99" y="442"/>
                    <a:pt x="218" y="442"/>
                  </a:cubicBezTo>
                  <a:cubicBezTo>
                    <a:pt x="337" y="442"/>
                    <a:pt x="435" y="344"/>
                    <a:pt x="435" y="218"/>
                  </a:cubicBezTo>
                  <a:cubicBezTo>
                    <a:pt x="435" y="99"/>
                    <a:pt x="337" y="1"/>
                    <a:pt x="218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>
              <a:extLst>
                <a:ext uri="{FF2B5EF4-FFF2-40B4-BE49-F238E27FC236}">
                  <a16:creationId xmlns:a16="http://schemas.microsoft.com/office/drawing/2014/main" id="{4014669D-9B9B-CEA5-62F1-D1A8CA78339E}"/>
                </a:ext>
              </a:extLst>
            </p:cNvPr>
            <p:cNvSpPr/>
            <p:nvPr/>
          </p:nvSpPr>
          <p:spPr>
            <a:xfrm>
              <a:off x="598175" y="2658075"/>
              <a:ext cx="10875" cy="10900"/>
            </a:xfrm>
            <a:custGeom>
              <a:avLst/>
              <a:gdLst/>
              <a:ahLst/>
              <a:cxnLst/>
              <a:rect l="l" t="t" r="r" b="b"/>
              <a:pathLst>
                <a:path w="435" h="436" extrusionOk="0">
                  <a:moveTo>
                    <a:pt x="218" y="1"/>
                  </a:moveTo>
                  <a:cubicBezTo>
                    <a:pt x="99" y="1"/>
                    <a:pt x="0" y="99"/>
                    <a:pt x="0" y="218"/>
                  </a:cubicBezTo>
                  <a:cubicBezTo>
                    <a:pt x="0" y="337"/>
                    <a:pt x="99" y="435"/>
                    <a:pt x="218" y="435"/>
                  </a:cubicBezTo>
                  <a:cubicBezTo>
                    <a:pt x="337" y="435"/>
                    <a:pt x="435" y="337"/>
                    <a:pt x="435" y="218"/>
                  </a:cubicBezTo>
                  <a:cubicBezTo>
                    <a:pt x="435" y="99"/>
                    <a:pt x="337" y="1"/>
                    <a:pt x="218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>
              <a:extLst>
                <a:ext uri="{FF2B5EF4-FFF2-40B4-BE49-F238E27FC236}">
                  <a16:creationId xmlns:a16="http://schemas.microsoft.com/office/drawing/2014/main" id="{EFF2026A-6276-86F4-AD14-79EAD2AC028D}"/>
                </a:ext>
              </a:extLst>
            </p:cNvPr>
            <p:cNvSpPr/>
            <p:nvPr/>
          </p:nvSpPr>
          <p:spPr>
            <a:xfrm>
              <a:off x="598175" y="2704525"/>
              <a:ext cx="10875" cy="11050"/>
            </a:xfrm>
            <a:custGeom>
              <a:avLst/>
              <a:gdLst/>
              <a:ahLst/>
              <a:cxnLst/>
              <a:rect l="l" t="t" r="r" b="b"/>
              <a:pathLst>
                <a:path w="435" h="442" extrusionOk="0">
                  <a:moveTo>
                    <a:pt x="218" y="0"/>
                  </a:moveTo>
                  <a:cubicBezTo>
                    <a:pt x="99" y="0"/>
                    <a:pt x="0" y="98"/>
                    <a:pt x="0" y="224"/>
                  </a:cubicBezTo>
                  <a:cubicBezTo>
                    <a:pt x="0" y="344"/>
                    <a:pt x="99" y="442"/>
                    <a:pt x="218" y="442"/>
                  </a:cubicBezTo>
                  <a:cubicBezTo>
                    <a:pt x="337" y="442"/>
                    <a:pt x="435" y="344"/>
                    <a:pt x="435" y="224"/>
                  </a:cubicBezTo>
                  <a:cubicBezTo>
                    <a:pt x="435" y="98"/>
                    <a:pt x="337" y="0"/>
                    <a:pt x="218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>
              <a:extLst>
                <a:ext uri="{FF2B5EF4-FFF2-40B4-BE49-F238E27FC236}">
                  <a16:creationId xmlns:a16="http://schemas.microsoft.com/office/drawing/2014/main" id="{5E69F9FB-63EA-FEA8-DB40-048103DF365F}"/>
                </a:ext>
              </a:extLst>
            </p:cNvPr>
            <p:cNvSpPr/>
            <p:nvPr/>
          </p:nvSpPr>
          <p:spPr>
            <a:xfrm>
              <a:off x="710825" y="2466625"/>
              <a:ext cx="32975" cy="86525"/>
            </a:xfrm>
            <a:custGeom>
              <a:avLst/>
              <a:gdLst/>
              <a:ahLst/>
              <a:cxnLst/>
              <a:rect l="l" t="t" r="r" b="b"/>
              <a:pathLst>
                <a:path w="1319" h="3461" extrusionOk="0">
                  <a:moveTo>
                    <a:pt x="117" y="0"/>
                  </a:moveTo>
                  <a:cubicBezTo>
                    <a:pt x="102" y="0"/>
                    <a:pt x="86" y="4"/>
                    <a:pt x="71" y="13"/>
                  </a:cubicBezTo>
                  <a:cubicBezTo>
                    <a:pt x="22" y="34"/>
                    <a:pt x="1" y="97"/>
                    <a:pt x="22" y="146"/>
                  </a:cubicBezTo>
                  <a:cubicBezTo>
                    <a:pt x="162" y="440"/>
                    <a:pt x="302" y="763"/>
                    <a:pt x="442" y="1092"/>
                  </a:cubicBezTo>
                  <a:cubicBezTo>
                    <a:pt x="484" y="1211"/>
                    <a:pt x="534" y="1330"/>
                    <a:pt x="576" y="1442"/>
                  </a:cubicBezTo>
                  <a:cubicBezTo>
                    <a:pt x="982" y="2473"/>
                    <a:pt x="1297" y="3433"/>
                    <a:pt x="1297" y="3447"/>
                  </a:cubicBezTo>
                  <a:cubicBezTo>
                    <a:pt x="1297" y="3454"/>
                    <a:pt x="1304" y="3454"/>
                    <a:pt x="1304" y="3461"/>
                  </a:cubicBezTo>
                  <a:cubicBezTo>
                    <a:pt x="1304" y="3237"/>
                    <a:pt x="1311" y="3047"/>
                    <a:pt x="1318" y="2893"/>
                  </a:cubicBezTo>
                  <a:cubicBezTo>
                    <a:pt x="1192" y="2508"/>
                    <a:pt x="989" y="1940"/>
                    <a:pt x="758" y="1351"/>
                  </a:cubicBezTo>
                  <a:cubicBezTo>
                    <a:pt x="758" y="1351"/>
                    <a:pt x="751" y="1344"/>
                    <a:pt x="751" y="1344"/>
                  </a:cubicBezTo>
                  <a:cubicBezTo>
                    <a:pt x="751" y="1344"/>
                    <a:pt x="751" y="1344"/>
                    <a:pt x="751" y="1337"/>
                  </a:cubicBezTo>
                  <a:cubicBezTo>
                    <a:pt x="576" y="903"/>
                    <a:pt x="386" y="447"/>
                    <a:pt x="197" y="55"/>
                  </a:cubicBezTo>
                  <a:cubicBezTo>
                    <a:pt x="183" y="21"/>
                    <a:pt x="151" y="0"/>
                    <a:pt x="117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>
              <a:extLst>
                <a:ext uri="{FF2B5EF4-FFF2-40B4-BE49-F238E27FC236}">
                  <a16:creationId xmlns:a16="http://schemas.microsoft.com/office/drawing/2014/main" id="{7019B96A-85FE-47E3-BA96-6C65EB560A00}"/>
                </a:ext>
              </a:extLst>
            </p:cNvPr>
            <p:cNvSpPr/>
            <p:nvPr/>
          </p:nvSpPr>
          <p:spPr>
            <a:xfrm>
              <a:off x="702775" y="2484800"/>
              <a:ext cx="27350" cy="18950"/>
            </a:xfrm>
            <a:custGeom>
              <a:avLst/>
              <a:gdLst/>
              <a:ahLst/>
              <a:cxnLst/>
              <a:rect l="l" t="t" r="r" b="b"/>
              <a:pathLst>
                <a:path w="1094" h="758" extrusionOk="0">
                  <a:moveTo>
                    <a:pt x="119" y="0"/>
                  </a:moveTo>
                  <a:cubicBezTo>
                    <a:pt x="79" y="0"/>
                    <a:pt x="38" y="26"/>
                    <a:pt x="22" y="64"/>
                  </a:cubicBezTo>
                  <a:cubicBezTo>
                    <a:pt x="1" y="113"/>
                    <a:pt x="29" y="169"/>
                    <a:pt x="78" y="190"/>
                  </a:cubicBezTo>
                  <a:cubicBezTo>
                    <a:pt x="428" y="344"/>
                    <a:pt x="919" y="729"/>
                    <a:pt x="919" y="736"/>
                  </a:cubicBezTo>
                  <a:cubicBezTo>
                    <a:pt x="940" y="750"/>
                    <a:pt x="961" y="757"/>
                    <a:pt x="982" y="757"/>
                  </a:cubicBezTo>
                  <a:cubicBezTo>
                    <a:pt x="1010" y="757"/>
                    <a:pt x="1045" y="743"/>
                    <a:pt x="1059" y="715"/>
                  </a:cubicBezTo>
                  <a:cubicBezTo>
                    <a:pt x="1094" y="673"/>
                    <a:pt x="1087" y="610"/>
                    <a:pt x="1045" y="575"/>
                  </a:cubicBezTo>
                  <a:cubicBezTo>
                    <a:pt x="1024" y="561"/>
                    <a:pt x="533" y="169"/>
                    <a:pt x="155" y="7"/>
                  </a:cubicBezTo>
                  <a:cubicBezTo>
                    <a:pt x="143" y="3"/>
                    <a:pt x="131" y="0"/>
                    <a:pt x="119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>
              <a:extLst>
                <a:ext uri="{FF2B5EF4-FFF2-40B4-BE49-F238E27FC236}">
                  <a16:creationId xmlns:a16="http://schemas.microsoft.com/office/drawing/2014/main" id="{57945C11-20CB-1B84-A3BA-E02835E5915D}"/>
                </a:ext>
              </a:extLst>
            </p:cNvPr>
            <p:cNvSpPr/>
            <p:nvPr/>
          </p:nvSpPr>
          <p:spPr>
            <a:xfrm>
              <a:off x="520900" y="2060500"/>
              <a:ext cx="182250" cy="105975"/>
            </a:xfrm>
            <a:custGeom>
              <a:avLst/>
              <a:gdLst/>
              <a:ahLst/>
              <a:cxnLst/>
              <a:rect l="l" t="t" r="r" b="b"/>
              <a:pathLst>
                <a:path w="7290" h="4239" extrusionOk="0">
                  <a:moveTo>
                    <a:pt x="3767" y="0"/>
                  </a:moveTo>
                  <a:cubicBezTo>
                    <a:pt x="3355" y="0"/>
                    <a:pt x="2909" y="154"/>
                    <a:pt x="2650" y="439"/>
                  </a:cubicBezTo>
                  <a:cubicBezTo>
                    <a:pt x="2474" y="635"/>
                    <a:pt x="2280" y="683"/>
                    <a:pt x="2081" y="683"/>
                  </a:cubicBezTo>
                  <a:cubicBezTo>
                    <a:pt x="1888" y="683"/>
                    <a:pt x="1692" y="638"/>
                    <a:pt x="1505" y="638"/>
                  </a:cubicBezTo>
                  <a:cubicBezTo>
                    <a:pt x="1354" y="638"/>
                    <a:pt x="1210" y="668"/>
                    <a:pt x="1080" y="776"/>
                  </a:cubicBezTo>
                  <a:cubicBezTo>
                    <a:pt x="617" y="1154"/>
                    <a:pt x="1129" y="1449"/>
                    <a:pt x="561" y="2276"/>
                  </a:cubicBezTo>
                  <a:cubicBezTo>
                    <a:pt x="1" y="3103"/>
                    <a:pt x="659" y="3979"/>
                    <a:pt x="659" y="3979"/>
                  </a:cubicBezTo>
                  <a:lnTo>
                    <a:pt x="6434" y="4238"/>
                  </a:lnTo>
                  <a:cubicBezTo>
                    <a:pt x="6434" y="4238"/>
                    <a:pt x="6547" y="3972"/>
                    <a:pt x="6918" y="3537"/>
                  </a:cubicBezTo>
                  <a:cubicBezTo>
                    <a:pt x="7290" y="3103"/>
                    <a:pt x="7072" y="2766"/>
                    <a:pt x="6673" y="2269"/>
                  </a:cubicBezTo>
                  <a:cubicBezTo>
                    <a:pt x="6280" y="1771"/>
                    <a:pt x="6687" y="1449"/>
                    <a:pt x="6154" y="1042"/>
                  </a:cubicBezTo>
                  <a:cubicBezTo>
                    <a:pt x="5614" y="629"/>
                    <a:pt x="4970" y="937"/>
                    <a:pt x="4633" y="383"/>
                  </a:cubicBezTo>
                  <a:cubicBezTo>
                    <a:pt x="4475" y="122"/>
                    <a:pt x="4134" y="0"/>
                    <a:pt x="3767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>
              <a:extLst>
                <a:ext uri="{FF2B5EF4-FFF2-40B4-BE49-F238E27FC236}">
                  <a16:creationId xmlns:a16="http://schemas.microsoft.com/office/drawing/2014/main" id="{0FEADD0F-8E45-40B3-1275-5FB397C8B3CF}"/>
                </a:ext>
              </a:extLst>
            </p:cNvPr>
            <p:cNvSpPr/>
            <p:nvPr/>
          </p:nvSpPr>
          <p:spPr>
            <a:xfrm>
              <a:off x="584150" y="2245450"/>
              <a:ext cx="61875" cy="57725"/>
            </a:xfrm>
            <a:custGeom>
              <a:avLst/>
              <a:gdLst/>
              <a:ahLst/>
              <a:cxnLst/>
              <a:rect l="l" t="t" r="r" b="b"/>
              <a:pathLst>
                <a:path w="2475" h="2309" extrusionOk="0">
                  <a:moveTo>
                    <a:pt x="2335" y="1"/>
                  </a:moveTo>
                  <a:lnTo>
                    <a:pt x="302" y="288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36" y="372"/>
                  </a:lnTo>
                  <a:lnTo>
                    <a:pt x="22" y="982"/>
                  </a:lnTo>
                  <a:lnTo>
                    <a:pt x="1" y="2033"/>
                  </a:lnTo>
                  <a:cubicBezTo>
                    <a:pt x="375" y="2208"/>
                    <a:pt x="806" y="2309"/>
                    <a:pt x="1243" y="2309"/>
                  </a:cubicBezTo>
                  <a:cubicBezTo>
                    <a:pt x="1664" y="2309"/>
                    <a:pt x="2089" y="2215"/>
                    <a:pt x="2475" y="2005"/>
                  </a:cubicBezTo>
                  <a:lnTo>
                    <a:pt x="2426" y="1276"/>
                  </a:lnTo>
                  <a:lnTo>
                    <a:pt x="2335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>
              <a:extLst>
                <a:ext uri="{FF2B5EF4-FFF2-40B4-BE49-F238E27FC236}">
                  <a16:creationId xmlns:a16="http://schemas.microsoft.com/office/drawing/2014/main" id="{83530F63-8279-D4F0-B837-D44340CC645D}"/>
                </a:ext>
              </a:extLst>
            </p:cNvPr>
            <p:cNvSpPr/>
            <p:nvPr/>
          </p:nvSpPr>
          <p:spPr>
            <a:xfrm>
              <a:off x="584150" y="2295575"/>
              <a:ext cx="61875" cy="40500"/>
            </a:xfrm>
            <a:custGeom>
              <a:avLst/>
              <a:gdLst/>
              <a:ahLst/>
              <a:cxnLst/>
              <a:rect l="l" t="t" r="r" b="b"/>
              <a:pathLst>
                <a:path w="2475" h="1620" extrusionOk="0">
                  <a:moveTo>
                    <a:pt x="2475" y="0"/>
                  </a:moveTo>
                  <a:lnTo>
                    <a:pt x="1" y="28"/>
                  </a:lnTo>
                  <a:lnTo>
                    <a:pt x="912" y="16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>
              <a:extLst>
                <a:ext uri="{FF2B5EF4-FFF2-40B4-BE49-F238E27FC236}">
                  <a16:creationId xmlns:a16="http://schemas.microsoft.com/office/drawing/2014/main" id="{CADE1AC4-C142-5BCF-F815-3BE258F7F09F}"/>
                </a:ext>
              </a:extLst>
            </p:cNvPr>
            <p:cNvSpPr/>
            <p:nvPr/>
          </p:nvSpPr>
          <p:spPr>
            <a:xfrm>
              <a:off x="584675" y="2245450"/>
              <a:ext cx="60300" cy="33225"/>
            </a:xfrm>
            <a:custGeom>
              <a:avLst/>
              <a:gdLst/>
              <a:ahLst/>
              <a:cxnLst/>
              <a:rect l="l" t="t" r="r" b="b"/>
              <a:pathLst>
                <a:path w="2412" h="1329" extrusionOk="0">
                  <a:moveTo>
                    <a:pt x="2314" y="1"/>
                  </a:moveTo>
                  <a:lnTo>
                    <a:pt x="281" y="288"/>
                  </a:lnTo>
                  <a:lnTo>
                    <a:pt x="15" y="281"/>
                  </a:lnTo>
                  <a:lnTo>
                    <a:pt x="15" y="372"/>
                  </a:lnTo>
                  <a:lnTo>
                    <a:pt x="1" y="989"/>
                  </a:lnTo>
                  <a:cubicBezTo>
                    <a:pt x="391" y="1235"/>
                    <a:pt x="1088" y="1328"/>
                    <a:pt x="1687" y="1328"/>
                  </a:cubicBezTo>
                  <a:cubicBezTo>
                    <a:pt x="1958" y="1328"/>
                    <a:pt x="2210" y="1309"/>
                    <a:pt x="2405" y="1276"/>
                  </a:cubicBezTo>
                  <a:lnTo>
                    <a:pt x="2412" y="1276"/>
                  </a:lnTo>
                  <a:lnTo>
                    <a:pt x="231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>
              <a:extLst>
                <a:ext uri="{FF2B5EF4-FFF2-40B4-BE49-F238E27FC236}">
                  <a16:creationId xmlns:a16="http://schemas.microsoft.com/office/drawing/2014/main" id="{AF6F33D0-548E-49D4-FB1C-0AEBBF54D3B7}"/>
                </a:ext>
              </a:extLst>
            </p:cNvPr>
            <p:cNvSpPr/>
            <p:nvPr/>
          </p:nvSpPr>
          <p:spPr>
            <a:xfrm>
              <a:off x="526475" y="2166475"/>
              <a:ext cx="31950" cy="40975"/>
            </a:xfrm>
            <a:custGeom>
              <a:avLst/>
              <a:gdLst/>
              <a:ahLst/>
              <a:cxnLst/>
              <a:rect l="l" t="t" r="r" b="b"/>
              <a:pathLst>
                <a:path w="1278" h="1639" extrusionOk="0">
                  <a:moveTo>
                    <a:pt x="550" y="1"/>
                  </a:moveTo>
                  <a:cubicBezTo>
                    <a:pt x="274" y="1"/>
                    <a:pt x="1" y="132"/>
                    <a:pt x="44" y="672"/>
                  </a:cubicBezTo>
                  <a:cubicBezTo>
                    <a:pt x="113" y="1489"/>
                    <a:pt x="610" y="1639"/>
                    <a:pt x="958" y="1639"/>
                  </a:cubicBezTo>
                  <a:cubicBezTo>
                    <a:pt x="1106" y="1639"/>
                    <a:pt x="1227" y="1612"/>
                    <a:pt x="1278" y="1597"/>
                  </a:cubicBezTo>
                  <a:lnTo>
                    <a:pt x="1074" y="118"/>
                  </a:lnTo>
                  <a:cubicBezTo>
                    <a:pt x="1074" y="118"/>
                    <a:pt x="811" y="1"/>
                    <a:pt x="55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>
              <a:extLst>
                <a:ext uri="{FF2B5EF4-FFF2-40B4-BE49-F238E27FC236}">
                  <a16:creationId xmlns:a16="http://schemas.microsoft.com/office/drawing/2014/main" id="{8F7BADEB-9145-B84B-235C-9F32D76A4167}"/>
                </a:ext>
              </a:extLst>
            </p:cNvPr>
            <p:cNvSpPr/>
            <p:nvPr/>
          </p:nvSpPr>
          <p:spPr>
            <a:xfrm>
              <a:off x="534750" y="2175425"/>
              <a:ext cx="13175" cy="20650"/>
            </a:xfrm>
            <a:custGeom>
              <a:avLst/>
              <a:gdLst/>
              <a:ahLst/>
              <a:cxnLst/>
              <a:rect l="l" t="t" r="r" b="b"/>
              <a:pathLst>
                <a:path w="527" h="826" extrusionOk="0">
                  <a:moveTo>
                    <a:pt x="68" y="0"/>
                  </a:moveTo>
                  <a:cubicBezTo>
                    <a:pt x="49" y="0"/>
                    <a:pt x="30" y="10"/>
                    <a:pt x="21" y="27"/>
                  </a:cubicBezTo>
                  <a:cubicBezTo>
                    <a:pt x="0" y="62"/>
                    <a:pt x="7" y="97"/>
                    <a:pt x="35" y="118"/>
                  </a:cubicBezTo>
                  <a:cubicBezTo>
                    <a:pt x="49" y="125"/>
                    <a:pt x="344" y="321"/>
                    <a:pt x="400" y="769"/>
                  </a:cubicBezTo>
                  <a:cubicBezTo>
                    <a:pt x="400" y="804"/>
                    <a:pt x="428" y="826"/>
                    <a:pt x="463" y="826"/>
                  </a:cubicBezTo>
                  <a:lnTo>
                    <a:pt x="470" y="826"/>
                  </a:lnTo>
                  <a:cubicBezTo>
                    <a:pt x="505" y="826"/>
                    <a:pt x="526" y="790"/>
                    <a:pt x="526" y="755"/>
                  </a:cubicBezTo>
                  <a:cubicBezTo>
                    <a:pt x="463" y="244"/>
                    <a:pt x="120" y="20"/>
                    <a:pt x="105" y="13"/>
                  </a:cubicBez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>
              <a:extLst>
                <a:ext uri="{FF2B5EF4-FFF2-40B4-BE49-F238E27FC236}">
                  <a16:creationId xmlns:a16="http://schemas.microsoft.com/office/drawing/2014/main" id="{52FC326E-6111-FCEA-F1CD-D7B0C40A54E1}"/>
                </a:ext>
              </a:extLst>
            </p:cNvPr>
            <p:cNvSpPr/>
            <p:nvPr/>
          </p:nvSpPr>
          <p:spPr>
            <a:xfrm>
              <a:off x="534750" y="2183175"/>
              <a:ext cx="10175" cy="6250"/>
            </a:xfrm>
            <a:custGeom>
              <a:avLst/>
              <a:gdLst/>
              <a:ahLst/>
              <a:cxnLst/>
              <a:rect l="l" t="t" r="r" b="b"/>
              <a:pathLst>
                <a:path w="407" h="250" extrusionOk="0">
                  <a:moveTo>
                    <a:pt x="310" y="1"/>
                  </a:moveTo>
                  <a:cubicBezTo>
                    <a:pt x="148" y="1"/>
                    <a:pt x="28" y="145"/>
                    <a:pt x="28" y="151"/>
                  </a:cubicBezTo>
                  <a:cubicBezTo>
                    <a:pt x="0" y="172"/>
                    <a:pt x="7" y="214"/>
                    <a:pt x="35" y="235"/>
                  </a:cubicBezTo>
                  <a:cubicBezTo>
                    <a:pt x="42" y="249"/>
                    <a:pt x="63" y="249"/>
                    <a:pt x="77" y="249"/>
                  </a:cubicBezTo>
                  <a:cubicBezTo>
                    <a:pt x="91" y="249"/>
                    <a:pt x="113" y="242"/>
                    <a:pt x="127" y="228"/>
                  </a:cubicBezTo>
                  <a:cubicBezTo>
                    <a:pt x="127" y="228"/>
                    <a:pt x="213" y="129"/>
                    <a:pt x="311" y="129"/>
                  </a:cubicBezTo>
                  <a:cubicBezTo>
                    <a:pt x="317" y="129"/>
                    <a:pt x="324" y="129"/>
                    <a:pt x="330" y="130"/>
                  </a:cubicBezTo>
                  <a:cubicBezTo>
                    <a:pt x="365" y="130"/>
                    <a:pt x="400" y="109"/>
                    <a:pt x="407" y="74"/>
                  </a:cubicBezTo>
                  <a:cubicBezTo>
                    <a:pt x="407" y="39"/>
                    <a:pt x="386" y="4"/>
                    <a:pt x="351" y="4"/>
                  </a:cubicBezTo>
                  <a:cubicBezTo>
                    <a:pt x="337" y="2"/>
                    <a:pt x="323" y="1"/>
                    <a:pt x="31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>
              <a:extLst>
                <a:ext uri="{FF2B5EF4-FFF2-40B4-BE49-F238E27FC236}">
                  <a16:creationId xmlns:a16="http://schemas.microsoft.com/office/drawing/2014/main" id="{7D83A5B5-8D9E-E59D-6F81-A6B910ACF6EE}"/>
                </a:ext>
              </a:extLst>
            </p:cNvPr>
            <p:cNvSpPr/>
            <p:nvPr/>
          </p:nvSpPr>
          <p:spPr>
            <a:xfrm>
              <a:off x="535625" y="2106475"/>
              <a:ext cx="138100" cy="162950"/>
            </a:xfrm>
            <a:custGeom>
              <a:avLst/>
              <a:gdLst/>
              <a:ahLst/>
              <a:cxnLst/>
              <a:rect l="l" t="t" r="r" b="b"/>
              <a:pathLst>
                <a:path w="5524" h="6518" extrusionOk="0">
                  <a:moveTo>
                    <a:pt x="2747" y="0"/>
                  </a:moveTo>
                  <a:cubicBezTo>
                    <a:pt x="2548" y="0"/>
                    <a:pt x="2361" y="6"/>
                    <a:pt x="2194" y="9"/>
                  </a:cubicBezTo>
                  <a:cubicBezTo>
                    <a:pt x="1227" y="37"/>
                    <a:pt x="372" y="395"/>
                    <a:pt x="183" y="2294"/>
                  </a:cubicBezTo>
                  <a:cubicBezTo>
                    <a:pt x="0" y="4200"/>
                    <a:pt x="1220" y="6261"/>
                    <a:pt x="2138" y="6471"/>
                  </a:cubicBezTo>
                  <a:cubicBezTo>
                    <a:pt x="2274" y="6502"/>
                    <a:pt x="2414" y="6517"/>
                    <a:pt x="2556" y="6517"/>
                  </a:cubicBezTo>
                  <a:cubicBezTo>
                    <a:pt x="3378" y="6517"/>
                    <a:pt x="4264" y="6003"/>
                    <a:pt x="4850" y="5034"/>
                  </a:cubicBezTo>
                  <a:cubicBezTo>
                    <a:pt x="4962" y="4845"/>
                    <a:pt x="5082" y="4621"/>
                    <a:pt x="5166" y="4347"/>
                  </a:cubicBezTo>
                  <a:cubicBezTo>
                    <a:pt x="5173" y="4305"/>
                    <a:pt x="5187" y="4270"/>
                    <a:pt x="5194" y="4228"/>
                  </a:cubicBezTo>
                  <a:cubicBezTo>
                    <a:pt x="5523" y="2988"/>
                    <a:pt x="5453" y="1152"/>
                    <a:pt x="5453" y="1152"/>
                  </a:cubicBezTo>
                  <a:cubicBezTo>
                    <a:pt x="4948" y="123"/>
                    <a:pt x="3710" y="0"/>
                    <a:pt x="2747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>
              <a:extLst>
                <a:ext uri="{FF2B5EF4-FFF2-40B4-BE49-F238E27FC236}">
                  <a16:creationId xmlns:a16="http://schemas.microsoft.com/office/drawing/2014/main" id="{DB0C9C25-57FE-3327-2DB1-683E5C5E191E}"/>
                </a:ext>
              </a:extLst>
            </p:cNvPr>
            <p:cNvSpPr/>
            <p:nvPr/>
          </p:nvSpPr>
          <p:spPr>
            <a:xfrm>
              <a:off x="535100" y="2082150"/>
              <a:ext cx="153500" cy="99900"/>
            </a:xfrm>
            <a:custGeom>
              <a:avLst/>
              <a:gdLst/>
              <a:ahLst/>
              <a:cxnLst/>
              <a:rect l="l" t="t" r="r" b="b"/>
              <a:pathLst>
                <a:path w="6140" h="3996" extrusionOk="0">
                  <a:moveTo>
                    <a:pt x="3103" y="0"/>
                  </a:moveTo>
                  <a:cubicBezTo>
                    <a:pt x="2930" y="0"/>
                    <a:pt x="2749" y="12"/>
                    <a:pt x="2558" y="36"/>
                  </a:cubicBezTo>
                  <a:cubicBezTo>
                    <a:pt x="1185" y="211"/>
                    <a:pt x="568" y="1024"/>
                    <a:pt x="281" y="1802"/>
                  </a:cubicBezTo>
                  <a:cubicBezTo>
                    <a:pt x="0" y="2573"/>
                    <a:pt x="113" y="3568"/>
                    <a:pt x="113" y="3568"/>
                  </a:cubicBezTo>
                  <a:lnTo>
                    <a:pt x="358" y="3603"/>
                  </a:lnTo>
                  <a:cubicBezTo>
                    <a:pt x="652" y="2804"/>
                    <a:pt x="645" y="2573"/>
                    <a:pt x="715" y="1774"/>
                  </a:cubicBezTo>
                  <a:cubicBezTo>
                    <a:pt x="721" y="1706"/>
                    <a:pt x="942" y="1637"/>
                    <a:pt x="1046" y="1637"/>
                  </a:cubicBezTo>
                  <a:cubicBezTo>
                    <a:pt x="1060" y="1637"/>
                    <a:pt x="1071" y="1639"/>
                    <a:pt x="1080" y="1641"/>
                  </a:cubicBezTo>
                  <a:cubicBezTo>
                    <a:pt x="1320" y="1737"/>
                    <a:pt x="1866" y="1901"/>
                    <a:pt x="2632" y="1901"/>
                  </a:cubicBezTo>
                  <a:cubicBezTo>
                    <a:pt x="2758" y="1901"/>
                    <a:pt x="2890" y="1896"/>
                    <a:pt x="3028" y="1886"/>
                  </a:cubicBezTo>
                  <a:cubicBezTo>
                    <a:pt x="3694" y="1844"/>
                    <a:pt x="4163" y="1767"/>
                    <a:pt x="4472" y="1697"/>
                  </a:cubicBezTo>
                  <a:cubicBezTo>
                    <a:pt x="4487" y="1694"/>
                    <a:pt x="4502" y="1692"/>
                    <a:pt x="4517" y="1692"/>
                  </a:cubicBezTo>
                  <a:cubicBezTo>
                    <a:pt x="4662" y="1692"/>
                    <a:pt x="4767" y="1844"/>
                    <a:pt x="4703" y="1984"/>
                  </a:cubicBezTo>
                  <a:cubicBezTo>
                    <a:pt x="4563" y="2307"/>
                    <a:pt x="4430" y="2727"/>
                    <a:pt x="4612" y="2888"/>
                  </a:cubicBezTo>
                  <a:cubicBezTo>
                    <a:pt x="4920" y="3162"/>
                    <a:pt x="4850" y="3996"/>
                    <a:pt x="4850" y="3996"/>
                  </a:cubicBezTo>
                  <a:lnTo>
                    <a:pt x="5166" y="3961"/>
                  </a:lnTo>
                  <a:cubicBezTo>
                    <a:pt x="5166" y="3961"/>
                    <a:pt x="5011" y="3631"/>
                    <a:pt x="5866" y="3372"/>
                  </a:cubicBezTo>
                  <a:cubicBezTo>
                    <a:pt x="5866" y="3372"/>
                    <a:pt x="6140" y="2973"/>
                    <a:pt x="6000" y="2146"/>
                  </a:cubicBezTo>
                  <a:cubicBezTo>
                    <a:pt x="5878" y="1394"/>
                    <a:pt x="5007" y="0"/>
                    <a:pt x="310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>
              <a:extLst>
                <a:ext uri="{FF2B5EF4-FFF2-40B4-BE49-F238E27FC236}">
                  <a16:creationId xmlns:a16="http://schemas.microsoft.com/office/drawing/2014/main" id="{573097DA-6611-53F7-0347-93AFFCECB73F}"/>
                </a:ext>
              </a:extLst>
            </p:cNvPr>
            <p:cNvSpPr/>
            <p:nvPr/>
          </p:nvSpPr>
          <p:spPr>
            <a:xfrm>
              <a:off x="574875" y="2113000"/>
              <a:ext cx="76775" cy="38100"/>
            </a:xfrm>
            <a:custGeom>
              <a:avLst/>
              <a:gdLst/>
              <a:ahLst/>
              <a:cxnLst/>
              <a:rect l="l" t="t" r="r" b="b"/>
              <a:pathLst>
                <a:path w="3071" h="1524" extrusionOk="0">
                  <a:moveTo>
                    <a:pt x="1872" y="0"/>
                  </a:moveTo>
                  <a:lnTo>
                    <a:pt x="267" y="309"/>
                  </a:lnTo>
                  <a:cubicBezTo>
                    <a:pt x="267" y="309"/>
                    <a:pt x="0" y="1087"/>
                    <a:pt x="750" y="1437"/>
                  </a:cubicBezTo>
                  <a:cubicBezTo>
                    <a:pt x="879" y="1498"/>
                    <a:pt x="977" y="1523"/>
                    <a:pt x="1051" y="1523"/>
                  </a:cubicBezTo>
                  <a:cubicBezTo>
                    <a:pt x="1404" y="1523"/>
                    <a:pt x="1213" y="954"/>
                    <a:pt x="1213" y="954"/>
                  </a:cubicBezTo>
                  <a:lnTo>
                    <a:pt x="1213" y="954"/>
                  </a:lnTo>
                  <a:cubicBezTo>
                    <a:pt x="1213" y="954"/>
                    <a:pt x="1588" y="1495"/>
                    <a:pt x="1961" y="1495"/>
                  </a:cubicBezTo>
                  <a:cubicBezTo>
                    <a:pt x="2047" y="1495"/>
                    <a:pt x="2134" y="1466"/>
                    <a:pt x="2215" y="1395"/>
                  </a:cubicBezTo>
                  <a:cubicBezTo>
                    <a:pt x="2600" y="1054"/>
                    <a:pt x="2195" y="827"/>
                    <a:pt x="2110" y="785"/>
                  </a:cubicBezTo>
                  <a:lnTo>
                    <a:pt x="2110" y="785"/>
                  </a:lnTo>
                  <a:cubicBezTo>
                    <a:pt x="2170" y="813"/>
                    <a:pt x="2399" y="912"/>
                    <a:pt x="2601" y="912"/>
                  </a:cubicBezTo>
                  <a:cubicBezTo>
                    <a:pt x="2719" y="912"/>
                    <a:pt x="2827" y="879"/>
                    <a:pt x="2888" y="778"/>
                  </a:cubicBezTo>
                  <a:cubicBezTo>
                    <a:pt x="3070" y="484"/>
                    <a:pt x="1872" y="0"/>
                    <a:pt x="187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>
              <a:extLst>
                <a:ext uri="{FF2B5EF4-FFF2-40B4-BE49-F238E27FC236}">
                  <a16:creationId xmlns:a16="http://schemas.microsoft.com/office/drawing/2014/main" id="{BD121E9D-824B-ED6C-4313-91D9AF24C48F}"/>
                </a:ext>
              </a:extLst>
            </p:cNvPr>
            <p:cNvSpPr/>
            <p:nvPr/>
          </p:nvSpPr>
          <p:spPr>
            <a:xfrm>
              <a:off x="546650" y="2196575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506" y="1"/>
                  </a:moveTo>
                  <a:cubicBezTo>
                    <a:pt x="225" y="1"/>
                    <a:pt x="1" y="92"/>
                    <a:pt x="1" y="204"/>
                  </a:cubicBezTo>
                  <a:cubicBezTo>
                    <a:pt x="1" y="312"/>
                    <a:pt x="209" y="400"/>
                    <a:pt x="475" y="400"/>
                  </a:cubicBezTo>
                  <a:cubicBezTo>
                    <a:pt x="485" y="400"/>
                    <a:pt x="495" y="400"/>
                    <a:pt x="506" y="400"/>
                  </a:cubicBezTo>
                  <a:cubicBezTo>
                    <a:pt x="786" y="400"/>
                    <a:pt x="1010" y="309"/>
                    <a:pt x="1010" y="197"/>
                  </a:cubicBezTo>
                  <a:cubicBezTo>
                    <a:pt x="1010" y="92"/>
                    <a:pt x="786" y="1"/>
                    <a:pt x="506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>
              <a:extLst>
                <a:ext uri="{FF2B5EF4-FFF2-40B4-BE49-F238E27FC236}">
                  <a16:creationId xmlns:a16="http://schemas.microsoft.com/office/drawing/2014/main" id="{F7DA5DC6-F8BD-144E-EFA3-6E355FF6D8B7}"/>
                </a:ext>
              </a:extLst>
            </p:cNvPr>
            <p:cNvSpPr/>
            <p:nvPr/>
          </p:nvSpPr>
          <p:spPr>
            <a:xfrm>
              <a:off x="625500" y="2195700"/>
              <a:ext cx="25425" cy="10175"/>
            </a:xfrm>
            <a:custGeom>
              <a:avLst/>
              <a:gdLst/>
              <a:ahLst/>
              <a:cxnLst/>
              <a:rect l="l" t="t" r="r" b="b"/>
              <a:pathLst>
                <a:path w="1017" h="407" extrusionOk="0">
                  <a:moveTo>
                    <a:pt x="505" y="0"/>
                  </a:moveTo>
                  <a:cubicBezTo>
                    <a:pt x="225" y="0"/>
                    <a:pt x="1" y="92"/>
                    <a:pt x="1" y="204"/>
                  </a:cubicBezTo>
                  <a:cubicBezTo>
                    <a:pt x="1" y="316"/>
                    <a:pt x="232" y="407"/>
                    <a:pt x="505" y="407"/>
                  </a:cubicBezTo>
                  <a:cubicBezTo>
                    <a:pt x="786" y="400"/>
                    <a:pt x="1017" y="309"/>
                    <a:pt x="1010" y="197"/>
                  </a:cubicBezTo>
                  <a:cubicBezTo>
                    <a:pt x="1010" y="92"/>
                    <a:pt x="786" y="0"/>
                    <a:pt x="50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>
              <a:extLst>
                <a:ext uri="{FF2B5EF4-FFF2-40B4-BE49-F238E27FC236}">
                  <a16:creationId xmlns:a16="http://schemas.microsoft.com/office/drawing/2014/main" id="{4FCD6423-B980-0C20-67C9-AB8F4A7D14F0}"/>
                </a:ext>
              </a:extLst>
            </p:cNvPr>
            <p:cNvSpPr/>
            <p:nvPr/>
          </p:nvSpPr>
          <p:spPr>
            <a:xfrm>
              <a:off x="664400" y="2166450"/>
              <a:ext cx="34225" cy="46175"/>
            </a:xfrm>
            <a:custGeom>
              <a:avLst/>
              <a:gdLst/>
              <a:ahLst/>
              <a:cxnLst/>
              <a:rect l="l" t="t" r="r" b="b"/>
              <a:pathLst>
                <a:path w="1369" h="1847" extrusionOk="0">
                  <a:moveTo>
                    <a:pt x="693" y="0"/>
                  </a:moveTo>
                  <a:cubicBezTo>
                    <a:pt x="539" y="0"/>
                    <a:pt x="369" y="58"/>
                    <a:pt x="218" y="140"/>
                  </a:cubicBezTo>
                  <a:cubicBezTo>
                    <a:pt x="85" y="210"/>
                    <a:pt x="1" y="351"/>
                    <a:pt x="1" y="505"/>
                  </a:cubicBezTo>
                  <a:lnTo>
                    <a:pt x="8" y="1815"/>
                  </a:lnTo>
                  <a:cubicBezTo>
                    <a:pt x="64" y="1836"/>
                    <a:pt x="123" y="1846"/>
                    <a:pt x="184" y="1846"/>
                  </a:cubicBezTo>
                  <a:cubicBezTo>
                    <a:pt x="728" y="1846"/>
                    <a:pt x="1368" y="1042"/>
                    <a:pt x="1122" y="322"/>
                  </a:cubicBezTo>
                  <a:cubicBezTo>
                    <a:pt x="1045" y="87"/>
                    <a:pt x="881" y="0"/>
                    <a:pt x="69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>
              <a:extLst>
                <a:ext uri="{FF2B5EF4-FFF2-40B4-BE49-F238E27FC236}">
                  <a16:creationId xmlns:a16="http://schemas.microsoft.com/office/drawing/2014/main" id="{046F887A-F349-B804-C249-17A46F2BED44}"/>
                </a:ext>
              </a:extLst>
            </p:cNvPr>
            <p:cNvSpPr/>
            <p:nvPr/>
          </p:nvSpPr>
          <p:spPr>
            <a:xfrm>
              <a:off x="656525" y="2206875"/>
              <a:ext cx="8950" cy="8300"/>
            </a:xfrm>
            <a:custGeom>
              <a:avLst/>
              <a:gdLst/>
              <a:ahLst/>
              <a:cxnLst/>
              <a:rect l="l" t="t" r="r" b="b"/>
              <a:pathLst>
                <a:path w="358" h="332" extrusionOk="0">
                  <a:moveTo>
                    <a:pt x="59" y="0"/>
                  </a:moveTo>
                  <a:cubicBezTo>
                    <a:pt x="46" y="0"/>
                    <a:pt x="32" y="6"/>
                    <a:pt x="21" y="16"/>
                  </a:cubicBezTo>
                  <a:cubicBezTo>
                    <a:pt x="0" y="44"/>
                    <a:pt x="0" y="86"/>
                    <a:pt x="21" y="107"/>
                  </a:cubicBezTo>
                  <a:cubicBezTo>
                    <a:pt x="112" y="219"/>
                    <a:pt x="225" y="289"/>
                    <a:pt x="330" y="331"/>
                  </a:cubicBezTo>
                  <a:cubicBezTo>
                    <a:pt x="337" y="289"/>
                    <a:pt x="351" y="247"/>
                    <a:pt x="358" y="212"/>
                  </a:cubicBezTo>
                  <a:cubicBezTo>
                    <a:pt x="267" y="170"/>
                    <a:pt x="168" y="114"/>
                    <a:pt x="91" y="16"/>
                  </a:cubicBezTo>
                  <a:cubicBezTo>
                    <a:pt x="84" y="6"/>
                    <a:pt x="72" y="0"/>
                    <a:pt x="5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>
              <a:extLst>
                <a:ext uri="{FF2B5EF4-FFF2-40B4-BE49-F238E27FC236}">
                  <a16:creationId xmlns:a16="http://schemas.microsoft.com/office/drawing/2014/main" id="{8626FD9A-B217-EBE9-6F38-6E6F72E7B304}"/>
                </a:ext>
              </a:extLst>
            </p:cNvPr>
            <p:cNvSpPr/>
            <p:nvPr/>
          </p:nvSpPr>
          <p:spPr>
            <a:xfrm>
              <a:off x="671225" y="2177050"/>
              <a:ext cx="14750" cy="22700"/>
            </a:xfrm>
            <a:custGeom>
              <a:avLst/>
              <a:gdLst/>
              <a:ahLst/>
              <a:cxnLst/>
              <a:rect l="l" t="t" r="r" b="b"/>
              <a:pathLst>
                <a:path w="590" h="908" extrusionOk="0">
                  <a:moveTo>
                    <a:pt x="516" y="0"/>
                  </a:moveTo>
                  <a:cubicBezTo>
                    <a:pt x="505" y="0"/>
                    <a:pt x="494" y="4"/>
                    <a:pt x="485" y="11"/>
                  </a:cubicBezTo>
                  <a:cubicBezTo>
                    <a:pt x="464" y="25"/>
                    <a:pt x="71" y="270"/>
                    <a:pt x="1" y="838"/>
                  </a:cubicBezTo>
                  <a:cubicBezTo>
                    <a:pt x="1" y="873"/>
                    <a:pt x="22" y="901"/>
                    <a:pt x="57" y="908"/>
                  </a:cubicBezTo>
                  <a:lnTo>
                    <a:pt x="71" y="908"/>
                  </a:lnTo>
                  <a:cubicBezTo>
                    <a:pt x="99" y="908"/>
                    <a:pt x="127" y="887"/>
                    <a:pt x="134" y="852"/>
                  </a:cubicBezTo>
                  <a:cubicBezTo>
                    <a:pt x="190" y="347"/>
                    <a:pt x="548" y="123"/>
                    <a:pt x="548" y="123"/>
                  </a:cubicBezTo>
                  <a:cubicBezTo>
                    <a:pt x="576" y="102"/>
                    <a:pt x="590" y="60"/>
                    <a:pt x="569" y="32"/>
                  </a:cubicBezTo>
                  <a:cubicBezTo>
                    <a:pt x="559" y="13"/>
                    <a:pt x="538" y="0"/>
                    <a:pt x="51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2">
              <a:extLst>
                <a:ext uri="{FF2B5EF4-FFF2-40B4-BE49-F238E27FC236}">
                  <a16:creationId xmlns:a16="http://schemas.microsoft.com/office/drawing/2014/main" id="{2A9072E1-FA91-5780-4137-7AA374D13B8C}"/>
                </a:ext>
              </a:extLst>
            </p:cNvPr>
            <p:cNvSpPr/>
            <p:nvPr/>
          </p:nvSpPr>
          <p:spPr>
            <a:xfrm>
              <a:off x="674575" y="2185625"/>
              <a:ext cx="11400" cy="6775"/>
            </a:xfrm>
            <a:custGeom>
              <a:avLst/>
              <a:gdLst/>
              <a:ahLst/>
              <a:cxnLst/>
              <a:rect l="l" t="t" r="r" b="b"/>
              <a:pathLst>
                <a:path w="456" h="271" extrusionOk="0">
                  <a:moveTo>
                    <a:pt x="107" y="1"/>
                  </a:moveTo>
                  <a:cubicBezTo>
                    <a:pt x="93" y="1"/>
                    <a:pt x="78" y="2"/>
                    <a:pt x="63" y="4"/>
                  </a:cubicBezTo>
                  <a:cubicBezTo>
                    <a:pt x="28" y="11"/>
                    <a:pt x="0" y="39"/>
                    <a:pt x="7" y="74"/>
                  </a:cubicBezTo>
                  <a:cubicBezTo>
                    <a:pt x="13" y="105"/>
                    <a:pt x="37" y="131"/>
                    <a:pt x="67" y="131"/>
                  </a:cubicBezTo>
                  <a:cubicBezTo>
                    <a:pt x="70" y="131"/>
                    <a:pt x="74" y="131"/>
                    <a:pt x="77" y="130"/>
                  </a:cubicBezTo>
                  <a:cubicBezTo>
                    <a:pt x="85" y="129"/>
                    <a:pt x="92" y="129"/>
                    <a:pt x="99" y="129"/>
                  </a:cubicBezTo>
                  <a:cubicBezTo>
                    <a:pt x="230" y="129"/>
                    <a:pt x="337" y="242"/>
                    <a:pt x="337" y="242"/>
                  </a:cubicBezTo>
                  <a:cubicBezTo>
                    <a:pt x="351" y="263"/>
                    <a:pt x="365" y="270"/>
                    <a:pt x="386" y="270"/>
                  </a:cubicBezTo>
                  <a:cubicBezTo>
                    <a:pt x="400" y="270"/>
                    <a:pt x="414" y="263"/>
                    <a:pt x="421" y="249"/>
                  </a:cubicBezTo>
                  <a:cubicBezTo>
                    <a:pt x="449" y="228"/>
                    <a:pt x="456" y="186"/>
                    <a:pt x="428" y="165"/>
                  </a:cubicBezTo>
                  <a:cubicBezTo>
                    <a:pt x="421" y="152"/>
                    <a:pt x="288" y="1"/>
                    <a:pt x="10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>
              <a:extLst>
                <a:ext uri="{FF2B5EF4-FFF2-40B4-BE49-F238E27FC236}">
                  <a16:creationId xmlns:a16="http://schemas.microsoft.com/office/drawing/2014/main" id="{E771E022-BE3B-534C-B469-9A436F17E91D}"/>
                </a:ext>
              </a:extLst>
            </p:cNvPr>
            <p:cNvSpPr/>
            <p:nvPr/>
          </p:nvSpPr>
          <p:spPr>
            <a:xfrm>
              <a:off x="584325" y="2173175"/>
              <a:ext cx="13175" cy="35700"/>
            </a:xfrm>
            <a:custGeom>
              <a:avLst/>
              <a:gdLst/>
              <a:ahLst/>
              <a:cxnLst/>
              <a:rect l="l" t="t" r="r" b="b"/>
              <a:pathLst>
                <a:path w="527" h="1428" extrusionOk="0">
                  <a:moveTo>
                    <a:pt x="448" y="0"/>
                  </a:moveTo>
                  <a:cubicBezTo>
                    <a:pt x="421" y="0"/>
                    <a:pt x="397" y="19"/>
                    <a:pt x="386" y="46"/>
                  </a:cubicBezTo>
                  <a:cubicBezTo>
                    <a:pt x="379" y="74"/>
                    <a:pt x="106" y="845"/>
                    <a:pt x="64" y="1035"/>
                  </a:cubicBezTo>
                  <a:cubicBezTo>
                    <a:pt x="1" y="1266"/>
                    <a:pt x="386" y="1406"/>
                    <a:pt x="435" y="1427"/>
                  </a:cubicBezTo>
                  <a:lnTo>
                    <a:pt x="456" y="1427"/>
                  </a:lnTo>
                  <a:cubicBezTo>
                    <a:pt x="477" y="1427"/>
                    <a:pt x="505" y="1413"/>
                    <a:pt x="512" y="1385"/>
                  </a:cubicBezTo>
                  <a:cubicBezTo>
                    <a:pt x="526" y="1350"/>
                    <a:pt x="512" y="1315"/>
                    <a:pt x="477" y="1308"/>
                  </a:cubicBezTo>
                  <a:cubicBezTo>
                    <a:pt x="372" y="1266"/>
                    <a:pt x="162" y="1154"/>
                    <a:pt x="183" y="1063"/>
                  </a:cubicBezTo>
                  <a:cubicBezTo>
                    <a:pt x="225" y="887"/>
                    <a:pt x="505" y="96"/>
                    <a:pt x="512" y="89"/>
                  </a:cubicBezTo>
                  <a:cubicBezTo>
                    <a:pt x="519" y="53"/>
                    <a:pt x="505" y="18"/>
                    <a:pt x="470" y="4"/>
                  </a:cubicBezTo>
                  <a:cubicBezTo>
                    <a:pt x="463" y="1"/>
                    <a:pt x="455" y="0"/>
                    <a:pt x="44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2">
              <a:extLst>
                <a:ext uri="{FF2B5EF4-FFF2-40B4-BE49-F238E27FC236}">
                  <a16:creationId xmlns:a16="http://schemas.microsoft.com/office/drawing/2014/main" id="{4E82D6FC-125F-34D8-CE44-CFC15DB9EB94}"/>
                </a:ext>
              </a:extLst>
            </p:cNvPr>
            <p:cNvSpPr/>
            <p:nvPr/>
          </p:nvSpPr>
          <p:spPr>
            <a:xfrm>
              <a:off x="618675" y="2172575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3" y="0"/>
                  </a:moveTo>
                  <a:cubicBezTo>
                    <a:pt x="85" y="0"/>
                    <a:pt x="0" y="148"/>
                    <a:pt x="0" y="330"/>
                  </a:cubicBezTo>
                  <a:cubicBezTo>
                    <a:pt x="0" y="512"/>
                    <a:pt x="85" y="659"/>
                    <a:pt x="190" y="659"/>
                  </a:cubicBezTo>
                  <a:cubicBezTo>
                    <a:pt x="288" y="659"/>
                    <a:pt x="372" y="512"/>
                    <a:pt x="372" y="330"/>
                  </a:cubicBezTo>
                  <a:cubicBezTo>
                    <a:pt x="372" y="148"/>
                    <a:pt x="288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2">
              <a:extLst>
                <a:ext uri="{FF2B5EF4-FFF2-40B4-BE49-F238E27FC236}">
                  <a16:creationId xmlns:a16="http://schemas.microsoft.com/office/drawing/2014/main" id="{47C6F151-D5EE-EE56-FE4F-1D1BB1633B93}"/>
                </a:ext>
              </a:extLst>
            </p:cNvPr>
            <p:cNvSpPr/>
            <p:nvPr/>
          </p:nvSpPr>
          <p:spPr>
            <a:xfrm>
              <a:off x="569275" y="2173100"/>
              <a:ext cx="9125" cy="16500"/>
            </a:xfrm>
            <a:custGeom>
              <a:avLst/>
              <a:gdLst/>
              <a:ahLst/>
              <a:cxnLst/>
              <a:rect l="l" t="t" r="r" b="b"/>
              <a:pathLst>
                <a:path w="365" h="660" extrusionOk="0">
                  <a:moveTo>
                    <a:pt x="182" y="0"/>
                  </a:moveTo>
                  <a:cubicBezTo>
                    <a:pt x="77" y="0"/>
                    <a:pt x="0" y="148"/>
                    <a:pt x="0" y="330"/>
                  </a:cubicBezTo>
                  <a:cubicBezTo>
                    <a:pt x="0" y="512"/>
                    <a:pt x="77" y="659"/>
                    <a:pt x="182" y="659"/>
                  </a:cubicBezTo>
                  <a:cubicBezTo>
                    <a:pt x="280" y="659"/>
                    <a:pt x="364" y="512"/>
                    <a:pt x="364" y="330"/>
                  </a:cubicBezTo>
                  <a:cubicBezTo>
                    <a:pt x="364" y="148"/>
                    <a:pt x="280" y="0"/>
                    <a:pt x="18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2">
              <a:extLst>
                <a:ext uri="{FF2B5EF4-FFF2-40B4-BE49-F238E27FC236}">
                  <a16:creationId xmlns:a16="http://schemas.microsoft.com/office/drawing/2014/main" id="{2C8C5796-4A15-537A-F5A5-C28832245AE4}"/>
                </a:ext>
              </a:extLst>
            </p:cNvPr>
            <p:cNvSpPr/>
            <p:nvPr/>
          </p:nvSpPr>
          <p:spPr>
            <a:xfrm>
              <a:off x="571200" y="2218125"/>
              <a:ext cx="51350" cy="18850"/>
            </a:xfrm>
            <a:custGeom>
              <a:avLst/>
              <a:gdLst/>
              <a:ahLst/>
              <a:cxnLst/>
              <a:rect l="l" t="t" r="r" b="b"/>
              <a:pathLst>
                <a:path w="2054" h="754" extrusionOk="0">
                  <a:moveTo>
                    <a:pt x="2054" y="1"/>
                  </a:moveTo>
                  <a:lnTo>
                    <a:pt x="0" y="8"/>
                  </a:lnTo>
                  <a:cubicBezTo>
                    <a:pt x="91" y="239"/>
                    <a:pt x="252" y="484"/>
                    <a:pt x="512" y="624"/>
                  </a:cubicBezTo>
                  <a:cubicBezTo>
                    <a:pt x="540" y="638"/>
                    <a:pt x="561" y="652"/>
                    <a:pt x="589" y="659"/>
                  </a:cubicBezTo>
                  <a:cubicBezTo>
                    <a:pt x="721" y="719"/>
                    <a:pt x="878" y="754"/>
                    <a:pt x="1056" y="754"/>
                  </a:cubicBezTo>
                  <a:cubicBezTo>
                    <a:pt x="1087" y="754"/>
                    <a:pt x="1118" y="753"/>
                    <a:pt x="1150" y="750"/>
                  </a:cubicBezTo>
                  <a:cubicBezTo>
                    <a:pt x="1339" y="743"/>
                    <a:pt x="1493" y="673"/>
                    <a:pt x="1626" y="568"/>
                  </a:cubicBezTo>
                  <a:cubicBezTo>
                    <a:pt x="1647" y="547"/>
                    <a:pt x="1675" y="526"/>
                    <a:pt x="1696" y="505"/>
                  </a:cubicBezTo>
                  <a:cubicBezTo>
                    <a:pt x="1850" y="365"/>
                    <a:pt x="1970" y="176"/>
                    <a:pt x="2054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2">
              <a:extLst>
                <a:ext uri="{FF2B5EF4-FFF2-40B4-BE49-F238E27FC236}">
                  <a16:creationId xmlns:a16="http://schemas.microsoft.com/office/drawing/2014/main" id="{BE77E672-949B-BAEB-48E0-0FF170A87C1D}"/>
                </a:ext>
              </a:extLst>
            </p:cNvPr>
            <p:cNvSpPr/>
            <p:nvPr/>
          </p:nvSpPr>
          <p:spPr>
            <a:xfrm>
              <a:off x="586950" y="2240550"/>
              <a:ext cx="20350" cy="4925"/>
            </a:xfrm>
            <a:custGeom>
              <a:avLst/>
              <a:gdLst/>
              <a:ahLst/>
              <a:cxnLst/>
              <a:rect l="l" t="t" r="r" b="b"/>
              <a:pathLst>
                <a:path w="814" h="197" extrusionOk="0">
                  <a:moveTo>
                    <a:pt x="738" y="1"/>
                  </a:moveTo>
                  <a:cubicBezTo>
                    <a:pt x="728" y="1"/>
                    <a:pt x="718" y="3"/>
                    <a:pt x="709" y="8"/>
                  </a:cubicBezTo>
                  <a:cubicBezTo>
                    <a:pt x="702" y="8"/>
                    <a:pt x="600" y="71"/>
                    <a:pt x="433" y="71"/>
                  </a:cubicBezTo>
                  <a:cubicBezTo>
                    <a:pt x="425" y="71"/>
                    <a:pt x="416" y="71"/>
                    <a:pt x="407" y="71"/>
                  </a:cubicBezTo>
                  <a:cubicBezTo>
                    <a:pt x="218" y="71"/>
                    <a:pt x="106" y="8"/>
                    <a:pt x="106" y="8"/>
                  </a:cubicBezTo>
                  <a:cubicBezTo>
                    <a:pt x="97" y="4"/>
                    <a:pt x="87" y="2"/>
                    <a:pt x="78" y="2"/>
                  </a:cubicBezTo>
                  <a:cubicBezTo>
                    <a:pt x="53" y="2"/>
                    <a:pt x="30" y="15"/>
                    <a:pt x="15" y="36"/>
                  </a:cubicBezTo>
                  <a:cubicBezTo>
                    <a:pt x="1" y="64"/>
                    <a:pt x="15" y="106"/>
                    <a:pt x="43" y="120"/>
                  </a:cubicBezTo>
                  <a:cubicBezTo>
                    <a:pt x="50" y="127"/>
                    <a:pt x="190" y="197"/>
                    <a:pt x="400" y="197"/>
                  </a:cubicBezTo>
                  <a:lnTo>
                    <a:pt x="428" y="197"/>
                  </a:lnTo>
                  <a:cubicBezTo>
                    <a:pt x="632" y="197"/>
                    <a:pt x="765" y="120"/>
                    <a:pt x="772" y="120"/>
                  </a:cubicBezTo>
                  <a:cubicBezTo>
                    <a:pt x="800" y="99"/>
                    <a:pt x="814" y="64"/>
                    <a:pt x="793" y="29"/>
                  </a:cubicBezTo>
                  <a:cubicBezTo>
                    <a:pt x="779" y="10"/>
                    <a:pt x="759" y="1"/>
                    <a:pt x="738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2">
              <a:extLst>
                <a:ext uri="{FF2B5EF4-FFF2-40B4-BE49-F238E27FC236}">
                  <a16:creationId xmlns:a16="http://schemas.microsoft.com/office/drawing/2014/main" id="{0EEBECD5-6FB7-9099-C68D-6B45E4D09781}"/>
                </a:ext>
              </a:extLst>
            </p:cNvPr>
            <p:cNvSpPr/>
            <p:nvPr/>
          </p:nvSpPr>
          <p:spPr>
            <a:xfrm>
              <a:off x="608150" y="2156650"/>
              <a:ext cx="34550" cy="11250"/>
            </a:xfrm>
            <a:custGeom>
              <a:avLst/>
              <a:gdLst/>
              <a:ahLst/>
              <a:cxnLst/>
              <a:rect l="l" t="t" r="r" b="b"/>
              <a:pathLst>
                <a:path w="1382" h="450" extrusionOk="0">
                  <a:moveTo>
                    <a:pt x="843" y="0"/>
                  </a:moveTo>
                  <a:cubicBezTo>
                    <a:pt x="632" y="0"/>
                    <a:pt x="367" y="36"/>
                    <a:pt x="106" y="168"/>
                  </a:cubicBezTo>
                  <a:cubicBezTo>
                    <a:pt x="29" y="203"/>
                    <a:pt x="1" y="294"/>
                    <a:pt x="36" y="364"/>
                  </a:cubicBezTo>
                  <a:cubicBezTo>
                    <a:pt x="66" y="419"/>
                    <a:pt x="117" y="449"/>
                    <a:pt x="172" y="449"/>
                  </a:cubicBezTo>
                  <a:cubicBezTo>
                    <a:pt x="194" y="449"/>
                    <a:pt x="217" y="444"/>
                    <a:pt x="239" y="434"/>
                  </a:cubicBezTo>
                  <a:cubicBezTo>
                    <a:pt x="448" y="327"/>
                    <a:pt x="664" y="298"/>
                    <a:pt x="836" y="298"/>
                  </a:cubicBezTo>
                  <a:cubicBezTo>
                    <a:pt x="1034" y="298"/>
                    <a:pt x="1175" y="336"/>
                    <a:pt x="1178" y="336"/>
                  </a:cubicBezTo>
                  <a:cubicBezTo>
                    <a:pt x="1193" y="339"/>
                    <a:pt x="1206" y="341"/>
                    <a:pt x="1219" y="341"/>
                  </a:cubicBezTo>
                  <a:cubicBezTo>
                    <a:pt x="1237" y="341"/>
                    <a:pt x="1253" y="337"/>
                    <a:pt x="1269" y="329"/>
                  </a:cubicBezTo>
                  <a:cubicBezTo>
                    <a:pt x="1312" y="315"/>
                    <a:pt x="1347" y="280"/>
                    <a:pt x="1361" y="231"/>
                  </a:cubicBezTo>
                  <a:cubicBezTo>
                    <a:pt x="1382" y="154"/>
                    <a:pt x="1340" y="70"/>
                    <a:pt x="1262" y="49"/>
                  </a:cubicBezTo>
                  <a:cubicBezTo>
                    <a:pt x="1248" y="45"/>
                    <a:pt x="1080" y="0"/>
                    <a:pt x="84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2">
              <a:extLst>
                <a:ext uri="{FF2B5EF4-FFF2-40B4-BE49-F238E27FC236}">
                  <a16:creationId xmlns:a16="http://schemas.microsoft.com/office/drawing/2014/main" id="{D9DED086-93D8-401C-E5E7-FF35C271CE66}"/>
                </a:ext>
              </a:extLst>
            </p:cNvPr>
            <p:cNvSpPr/>
            <p:nvPr/>
          </p:nvSpPr>
          <p:spPr>
            <a:xfrm>
              <a:off x="552800" y="2157375"/>
              <a:ext cx="34700" cy="9750"/>
            </a:xfrm>
            <a:custGeom>
              <a:avLst/>
              <a:gdLst/>
              <a:ahLst/>
              <a:cxnLst/>
              <a:rect l="l" t="t" r="r" b="b"/>
              <a:pathLst>
                <a:path w="1388" h="390" extrusionOk="0">
                  <a:moveTo>
                    <a:pt x="703" y="1"/>
                  </a:moveTo>
                  <a:cubicBezTo>
                    <a:pt x="374" y="1"/>
                    <a:pt x="131" y="92"/>
                    <a:pt x="112" y="97"/>
                  </a:cubicBezTo>
                  <a:cubicBezTo>
                    <a:pt x="35" y="125"/>
                    <a:pt x="0" y="209"/>
                    <a:pt x="28" y="286"/>
                  </a:cubicBezTo>
                  <a:cubicBezTo>
                    <a:pt x="49" y="335"/>
                    <a:pt x="84" y="363"/>
                    <a:pt x="133" y="377"/>
                  </a:cubicBezTo>
                  <a:cubicBezTo>
                    <a:pt x="145" y="380"/>
                    <a:pt x="157" y="382"/>
                    <a:pt x="168" y="382"/>
                  </a:cubicBezTo>
                  <a:cubicBezTo>
                    <a:pt x="185" y="382"/>
                    <a:pt x="201" y="378"/>
                    <a:pt x="218" y="370"/>
                  </a:cubicBezTo>
                  <a:cubicBezTo>
                    <a:pt x="222" y="370"/>
                    <a:pt x="427" y="294"/>
                    <a:pt x="700" y="294"/>
                  </a:cubicBezTo>
                  <a:cubicBezTo>
                    <a:pt x="842" y="294"/>
                    <a:pt x="1003" y="315"/>
                    <a:pt x="1164" y="377"/>
                  </a:cubicBezTo>
                  <a:cubicBezTo>
                    <a:pt x="1182" y="386"/>
                    <a:pt x="1202" y="390"/>
                    <a:pt x="1220" y="390"/>
                  </a:cubicBezTo>
                  <a:cubicBezTo>
                    <a:pt x="1279" y="390"/>
                    <a:pt x="1333" y="351"/>
                    <a:pt x="1360" y="293"/>
                  </a:cubicBezTo>
                  <a:cubicBezTo>
                    <a:pt x="1388" y="223"/>
                    <a:pt x="1353" y="132"/>
                    <a:pt x="1276" y="104"/>
                  </a:cubicBezTo>
                  <a:cubicBezTo>
                    <a:pt x="1075" y="26"/>
                    <a:pt x="877" y="1"/>
                    <a:pt x="70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2">
              <a:extLst>
                <a:ext uri="{FF2B5EF4-FFF2-40B4-BE49-F238E27FC236}">
                  <a16:creationId xmlns:a16="http://schemas.microsoft.com/office/drawing/2014/main" id="{93CF62D7-5C60-C4BD-9548-A45BC0D30862}"/>
                </a:ext>
              </a:extLst>
            </p:cNvPr>
            <p:cNvSpPr/>
            <p:nvPr/>
          </p:nvSpPr>
          <p:spPr>
            <a:xfrm>
              <a:off x="674575" y="2336125"/>
              <a:ext cx="151925" cy="507450"/>
            </a:xfrm>
            <a:custGeom>
              <a:avLst/>
              <a:gdLst/>
              <a:ahLst/>
              <a:cxnLst/>
              <a:rect l="l" t="t" r="r" b="b"/>
              <a:pathLst>
                <a:path w="6077" h="20298" extrusionOk="0">
                  <a:moveTo>
                    <a:pt x="2038" y="1"/>
                  </a:moveTo>
                  <a:cubicBezTo>
                    <a:pt x="1343" y="1"/>
                    <a:pt x="731" y="175"/>
                    <a:pt x="0" y="1616"/>
                  </a:cubicBezTo>
                  <a:lnTo>
                    <a:pt x="435" y="2569"/>
                  </a:lnTo>
                  <a:cubicBezTo>
                    <a:pt x="785" y="3354"/>
                    <a:pt x="1136" y="4139"/>
                    <a:pt x="1479" y="4924"/>
                  </a:cubicBezTo>
                  <a:cubicBezTo>
                    <a:pt x="1815" y="5709"/>
                    <a:pt x="2145" y="6494"/>
                    <a:pt x="2453" y="7272"/>
                  </a:cubicBezTo>
                  <a:cubicBezTo>
                    <a:pt x="2607" y="7665"/>
                    <a:pt x="2754" y="8057"/>
                    <a:pt x="2881" y="8428"/>
                  </a:cubicBezTo>
                  <a:cubicBezTo>
                    <a:pt x="2944" y="8618"/>
                    <a:pt x="3007" y="8807"/>
                    <a:pt x="3056" y="8975"/>
                  </a:cubicBezTo>
                  <a:cubicBezTo>
                    <a:pt x="3077" y="9059"/>
                    <a:pt x="3098" y="9136"/>
                    <a:pt x="3112" y="9199"/>
                  </a:cubicBezTo>
                  <a:cubicBezTo>
                    <a:pt x="3119" y="9220"/>
                    <a:pt x="3119" y="9234"/>
                    <a:pt x="3126" y="9248"/>
                  </a:cubicBezTo>
                  <a:lnTo>
                    <a:pt x="3126" y="9269"/>
                  </a:lnTo>
                  <a:cubicBezTo>
                    <a:pt x="3126" y="9269"/>
                    <a:pt x="3133" y="9262"/>
                    <a:pt x="3133" y="9262"/>
                  </a:cubicBezTo>
                  <a:lnTo>
                    <a:pt x="3133" y="9269"/>
                  </a:lnTo>
                  <a:cubicBezTo>
                    <a:pt x="3133" y="9277"/>
                    <a:pt x="3133" y="9277"/>
                    <a:pt x="3133" y="9284"/>
                  </a:cubicBezTo>
                  <a:cubicBezTo>
                    <a:pt x="3133" y="9305"/>
                    <a:pt x="3140" y="9326"/>
                    <a:pt x="3140" y="9354"/>
                  </a:cubicBezTo>
                  <a:cubicBezTo>
                    <a:pt x="3140" y="9368"/>
                    <a:pt x="3140" y="9382"/>
                    <a:pt x="3140" y="9396"/>
                  </a:cubicBezTo>
                  <a:lnTo>
                    <a:pt x="3133" y="9452"/>
                  </a:lnTo>
                  <a:cubicBezTo>
                    <a:pt x="3133" y="9480"/>
                    <a:pt x="3133" y="9522"/>
                    <a:pt x="3126" y="9564"/>
                  </a:cubicBezTo>
                  <a:lnTo>
                    <a:pt x="3126" y="9578"/>
                  </a:lnTo>
                  <a:lnTo>
                    <a:pt x="3119" y="9683"/>
                  </a:lnTo>
                  <a:cubicBezTo>
                    <a:pt x="3112" y="9725"/>
                    <a:pt x="3105" y="9767"/>
                    <a:pt x="3098" y="9809"/>
                  </a:cubicBezTo>
                  <a:cubicBezTo>
                    <a:pt x="3084" y="9942"/>
                    <a:pt x="3063" y="10082"/>
                    <a:pt x="3035" y="10223"/>
                  </a:cubicBezTo>
                  <a:cubicBezTo>
                    <a:pt x="2958" y="10601"/>
                    <a:pt x="2867" y="11001"/>
                    <a:pt x="2761" y="11400"/>
                  </a:cubicBezTo>
                  <a:cubicBezTo>
                    <a:pt x="2551" y="12192"/>
                    <a:pt x="2306" y="13005"/>
                    <a:pt x="2040" y="13811"/>
                  </a:cubicBezTo>
                  <a:cubicBezTo>
                    <a:pt x="1780" y="14617"/>
                    <a:pt x="1500" y="15430"/>
                    <a:pt x="1213" y="16236"/>
                  </a:cubicBezTo>
                  <a:cubicBezTo>
                    <a:pt x="1065" y="16635"/>
                    <a:pt x="918" y="17042"/>
                    <a:pt x="764" y="17441"/>
                  </a:cubicBezTo>
                  <a:lnTo>
                    <a:pt x="540" y="18044"/>
                  </a:lnTo>
                  <a:lnTo>
                    <a:pt x="309" y="18633"/>
                  </a:lnTo>
                  <a:lnTo>
                    <a:pt x="309" y="18654"/>
                  </a:lnTo>
                  <a:cubicBezTo>
                    <a:pt x="77" y="19250"/>
                    <a:pt x="358" y="19929"/>
                    <a:pt x="946" y="20196"/>
                  </a:cubicBezTo>
                  <a:cubicBezTo>
                    <a:pt x="1104" y="20265"/>
                    <a:pt x="1270" y="20298"/>
                    <a:pt x="1433" y="20298"/>
                  </a:cubicBezTo>
                  <a:cubicBezTo>
                    <a:pt x="1897" y="20298"/>
                    <a:pt x="2342" y="20031"/>
                    <a:pt x="2544" y="19579"/>
                  </a:cubicBezTo>
                  <a:lnTo>
                    <a:pt x="2811" y="18969"/>
                  </a:lnTo>
                  <a:lnTo>
                    <a:pt x="3077" y="18366"/>
                  </a:lnTo>
                  <a:cubicBezTo>
                    <a:pt x="3252" y="17967"/>
                    <a:pt x="3420" y="17561"/>
                    <a:pt x="3588" y="17161"/>
                  </a:cubicBezTo>
                  <a:cubicBezTo>
                    <a:pt x="3925" y="16348"/>
                    <a:pt x="4254" y="15535"/>
                    <a:pt x="4570" y="14708"/>
                  </a:cubicBezTo>
                  <a:cubicBezTo>
                    <a:pt x="4885" y="13881"/>
                    <a:pt x="5193" y="13047"/>
                    <a:pt x="5467" y="12178"/>
                  </a:cubicBezTo>
                  <a:cubicBezTo>
                    <a:pt x="5572" y="11842"/>
                    <a:pt x="5677" y="11498"/>
                    <a:pt x="5768" y="11141"/>
                  </a:cubicBezTo>
                  <a:cubicBezTo>
                    <a:pt x="5796" y="11036"/>
                    <a:pt x="5817" y="10938"/>
                    <a:pt x="5845" y="10832"/>
                  </a:cubicBezTo>
                  <a:cubicBezTo>
                    <a:pt x="5901" y="10601"/>
                    <a:pt x="5957" y="10356"/>
                    <a:pt x="5999" y="10096"/>
                  </a:cubicBezTo>
                  <a:lnTo>
                    <a:pt x="6027" y="9900"/>
                  </a:lnTo>
                  <a:cubicBezTo>
                    <a:pt x="6034" y="9830"/>
                    <a:pt x="6048" y="9760"/>
                    <a:pt x="6055" y="9683"/>
                  </a:cubicBezTo>
                  <a:lnTo>
                    <a:pt x="6062" y="9571"/>
                  </a:lnTo>
                  <a:cubicBezTo>
                    <a:pt x="6069" y="9536"/>
                    <a:pt x="6069" y="9494"/>
                    <a:pt x="6069" y="9459"/>
                  </a:cubicBezTo>
                  <a:cubicBezTo>
                    <a:pt x="6076" y="9382"/>
                    <a:pt x="6076" y="9291"/>
                    <a:pt x="6076" y="9199"/>
                  </a:cubicBezTo>
                  <a:lnTo>
                    <a:pt x="6069" y="9052"/>
                  </a:lnTo>
                  <a:lnTo>
                    <a:pt x="6069" y="9017"/>
                  </a:lnTo>
                  <a:lnTo>
                    <a:pt x="6069" y="8975"/>
                  </a:lnTo>
                  <a:lnTo>
                    <a:pt x="6055" y="8891"/>
                  </a:lnTo>
                  <a:lnTo>
                    <a:pt x="6055" y="8849"/>
                  </a:lnTo>
                  <a:lnTo>
                    <a:pt x="6048" y="8814"/>
                  </a:lnTo>
                  <a:lnTo>
                    <a:pt x="6041" y="8751"/>
                  </a:lnTo>
                  <a:cubicBezTo>
                    <a:pt x="6034" y="8716"/>
                    <a:pt x="6027" y="8674"/>
                    <a:pt x="6020" y="8639"/>
                  </a:cubicBezTo>
                  <a:cubicBezTo>
                    <a:pt x="5992" y="8492"/>
                    <a:pt x="5964" y="8358"/>
                    <a:pt x="5936" y="8232"/>
                  </a:cubicBezTo>
                  <a:cubicBezTo>
                    <a:pt x="5873" y="7980"/>
                    <a:pt x="5810" y="7756"/>
                    <a:pt x="5747" y="7524"/>
                  </a:cubicBezTo>
                  <a:cubicBezTo>
                    <a:pt x="5740" y="7524"/>
                    <a:pt x="5740" y="7524"/>
                    <a:pt x="5740" y="7517"/>
                  </a:cubicBezTo>
                  <a:cubicBezTo>
                    <a:pt x="5607" y="7069"/>
                    <a:pt x="5467" y="6648"/>
                    <a:pt x="5327" y="6228"/>
                  </a:cubicBezTo>
                  <a:cubicBezTo>
                    <a:pt x="5039" y="5380"/>
                    <a:pt x="4731" y="4553"/>
                    <a:pt x="4422" y="3733"/>
                  </a:cubicBezTo>
                  <a:cubicBezTo>
                    <a:pt x="4226" y="3214"/>
                    <a:pt x="4058" y="2822"/>
                    <a:pt x="3848" y="2324"/>
                  </a:cubicBezTo>
                  <a:cubicBezTo>
                    <a:pt x="3553" y="1637"/>
                    <a:pt x="3231" y="971"/>
                    <a:pt x="2867" y="320"/>
                  </a:cubicBezTo>
                  <a:lnTo>
                    <a:pt x="2698" y="18"/>
                  </a:lnTo>
                  <a:cubicBezTo>
                    <a:pt x="2467" y="17"/>
                    <a:pt x="2248" y="1"/>
                    <a:pt x="2038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2">
              <a:extLst>
                <a:ext uri="{FF2B5EF4-FFF2-40B4-BE49-F238E27FC236}">
                  <a16:creationId xmlns:a16="http://schemas.microsoft.com/office/drawing/2014/main" id="{389FF915-D7EA-AB01-BF4D-4128A5EB858A}"/>
                </a:ext>
              </a:extLst>
            </p:cNvPr>
            <p:cNvSpPr/>
            <p:nvPr/>
          </p:nvSpPr>
          <p:spPr>
            <a:xfrm>
              <a:off x="687875" y="2333575"/>
              <a:ext cx="42425" cy="109200"/>
            </a:xfrm>
            <a:custGeom>
              <a:avLst/>
              <a:gdLst/>
              <a:ahLst/>
              <a:cxnLst/>
              <a:rect l="l" t="t" r="r" b="b"/>
              <a:pathLst>
                <a:path w="1697" h="4368" extrusionOk="0">
                  <a:moveTo>
                    <a:pt x="1589" y="0"/>
                  </a:moveTo>
                  <a:cubicBezTo>
                    <a:pt x="1567" y="0"/>
                    <a:pt x="1546" y="8"/>
                    <a:pt x="1529" y="22"/>
                  </a:cubicBezTo>
                  <a:cubicBezTo>
                    <a:pt x="1508" y="36"/>
                    <a:pt x="1073" y="366"/>
                    <a:pt x="730" y="1059"/>
                  </a:cubicBezTo>
                  <a:cubicBezTo>
                    <a:pt x="421" y="1697"/>
                    <a:pt x="127" y="2777"/>
                    <a:pt x="512" y="4290"/>
                  </a:cubicBezTo>
                  <a:cubicBezTo>
                    <a:pt x="526" y="4339"/>
                    <a:pt x="568" y="4367"/>
                    <a:pt x="611" y="4367"/>
                  </a:cubicBezTo>
                  <a:lnTo>
                    <a:pt x="639" y="4367"/>
                  </a:lnTo>
                  <a:cubicBezTo>
                    <a:pt x="695" y="4353"/>
                    <a:pt x="723" y="4297"/>
                    <a:pt x="709" y="4241"/>
                  </a:cubicBezTo>
                  <a:cubicBezTo>
                    <a:pt x="1" y="1459"/>
                    <a:pt x="1627" y="197"/>
                    <a:pt x="1648" y="183"/>
                  </a:cubicBezTo>
                  <a:cubicBezTo>
                    <a:pt x="1690" y="148"/>
                    <a:pt x="1697" y="85"/>
                    <a:pt x="1669" y="43"/>
                  </a:cubicBezTo>
                  <a:cubicBezTo>
                    <a:pt x="1648" y="15"/>
                    <a:pt x="1618" y="0"/>
                    <a:pt x="1589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>
              <a:extLst>
                <a:ext uri="{FF2B5EF4-FFF2-40B4-BE49-F238E27FC236}">
                  <a16:creationId xmlns:a16="http://schemas.microsoft.com/office/drawing/2014/main" id="{E006FCC0-62B0-6D2C-A714-C834C7BB9D57}"/>
                </a:ext>
              </a:extLst>
            </p:cNvPr>
            <p:cNvSpPr/>
            <p:nvPr/>
          </p:nvSpPr>
          <p:spPr>
            <a:xfrm>
              <a:off x="787575" y="2524050"/>
              <a:ext cx="38925" cy="90600"/>
            </a:xfrm>
            <a:custGeom>
              <a:avLst/>
              <a:gdLst/>
              <a:ahLst/>
              <a:cxnLst/>
              <a:rect l="l" t="t" r="r" b="b"/>
              <a:pathLst>
                <a:path w="1557" h="3624" extrusionOk="0">
                  <a:moveTo>
                    <a:pt x="1220" y="0"/>
                  </a:moveTo>
                  <a:cubicBezTo>
                    <a:pt x="849" y="792"/>
                    <a:pt x="1" y="2909"/>
                    <a:pt x="1248" y="3624"/>
                  </a:cubicBezTo>
                  <a:cubicBezTo>
                    <a:pt x="1269" y="3526"/>
                    <a:pt x="1297" y="3421"/>
                    <a:pt x="1325" y="3315"/>
                  </a:cubicBezTo>
                  <a:cubicBezTo>
                    <a:pt x="1381" y="3084"/>
                    <a:pt x="1430" y="2839"/>
                    <a:pt x="1472" y="2579"/>
                  </a:cubicBezTo>
                  <a:lnTo>
                    <a:pt x="1507" y="2383"/>
                  </a:lnTo>
                  <a:cubicBezTo>
                    <a:pt x="1514" y="2313"/>
                    <a:pt x="1521" y="2243"/>
                    <a:pt x="1528" y="2166"/>
                  </a:cubicBezTo>
                  <a:lnTo>
                    <a:pt x="1542" y="2061"/>
                  </a:lnTo>
                  <a:cubicBezTo>
                    <a:pt x="1542" y="2019"/>
                    <a:pt x="1549" y="1977"/>
                    <a:pt x="1549" y="1942"/>
                  </a:cubicBezTo>
                  <a:cubicBezTo>
                    <a:pt x="1549" y="1865"/>
                    <a:pt x="1549" y="1774"/>
                    <a:pt x="1556" y="1682"/>
                  </a:cubicBezTo>
                  <a:lnTo>
                    <a:pt x="1549" y="1535"/>
                  </a:lnTo>
                  <a:lnTo>
                    <a:pt x="1549" y="1500"/>
                  </a:lnTo>
                  <a:lnTo>
                    <a:pt x="1542" y="1458"/>
                  </a:lnTo>
                  <a:lnTo>
                    <a:pt x="1535" y="1374"/>
                  </a:lnTo>
                  <a:lnTo>
                    <a:pt x="1528" y="1332"/>
                  </a:lnTo>
                  <a:lnTo>
                    <a:pt x="1521" y="1297"/>
                  </a:lnTo>
                  <a:lnTo>
                    <a:pt x="1514" y="1234"/>
                  </a:lnTo>
                  <a:cubicBezTo>
                    <a:pt x="1507" y="1199"/>
                    <a:pt x="1500" y="1157"/>
                    <a:pt x="1493" y="1122"/>
                  </a:cubicBezTo>
                  <a:cubicBezTo>
                    <a:pt x="1472" y="975"/>
                    <a:pt x="1444" y="841"/>
                    <a:pt x="1409" y="715"/>
                  </a:cubicBezTo>
                  <a:cubicBezTo>
                    <a:pt x="1353" y="463"/>
                    <a:pt x="1290" y="239"/>
                    <a:pt x="1220" y="7"/>
                  </a:cubicBezTo>
                  <a:cubicBezTo>
                    <a:pt x="1220" y="7"/>
                    <a:pt x="1220" y="0"/>
                    <a:pt x="1220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2">
              <a:extLst>
                <a:ext uri="{FF2B5EF4-FFF2-40B4-BE49-F238E27FC236}">
                  <a16:creationId xmlns:a16="http://schemas.microsoft.com/office/drawing/2014/main" id="{10C0E432-DC82-250F-5836-3C7E88A0301D}"/>
                </a:ext>
              </a:extLst>
            </p:cNvPr>
            <p:cNvSpPr/>
            <p:nvPr/>
          </p:nvSpPr>
          <p:spPr>
            <a:xfrm>
              <a:off x="662300" y="2806025"/>
              <a:ext cx="68350" cy="66725"/>
            </a:xfrm>
            <a:custGeom>
              <a:avLst/>
              <a:gdLst/>
              <a:ahLst/>
              <a:cxnLst/>
              <a:rect l="l" t="t" r="r" b="b"/>
              <a:pathLst>
                <a:path w="2734" h="2669" extrusionOk="0">
                  <a:moveTo>
                    <a:pt x="1496" y="1"/>
                  </a:moveTo>
                  <a:cubicBezTo>
                    <a:pt x="1315" y="1"/>
                    <a:pt x="1118" y="31"/>
                    <a:pt x="905" y="96"/>
                  </a:cubicBezTo>
                  <a:cubicBezTo>
                    <a:pt x="905" y="96"/>
                    <a:pt x="435" y="685"/>
                    <a:pt x="169" y="1028"/>
                  </a:cubicBezTo>
                  <a:cubicBezTo>
                    <a:pt x="1" y="1239"/>
                    <a:pt x="64" y="1547"/>
                    <a:pt x="295" y="1673"/>
                  </a:cubicBezTo>
                  <a:cubicBezTo>
                    <a:pt x="295" y="1680"/>
                    <a:pt x="302" y="1680"/>
                    <a:pt x="302" y="1680"/>
                  </a:cubicBezTo>
                  <a:lnTo>
                    <a:pt x="2131" y="2668"/>
                  </a:lnTo>
                  <a:cubicBezTo>
                    <a:pt x="2734" y="2269"/>
                    <a:pt x="2734" y="832"/>
                    <a:pt x="2734" y="832"/>
                  </a:cubicBezTo>
                  <a:cubicBezTo>
                    <a:pt x="2508" y="332"/>
                    <a:pt x="2092" y="1"/>
                    <a:pt x="1496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2">
              <a:extLst>
                <a:ext uri="{FF2B5EF4-FFF2-40B4-BE49-F238E27FC236}">
                  <a16:creationId xmlns:a16="http://schemas.microsoft.com/office/drawing/2014/main" id="{BB730F97-6087-8D62-F7FE-FA7A04C99862}"/>
                </a:ext>
              </a:extLst>
            </p:cNvPr>
            <p:cNvSpPr/>
            <p:nvPr/>
          </p:nvSpPr>
          <p:spPr>
            <a:xfrm>
              <a:off x="652325" y="2826675"/>
              <a:ext cx="77275" cy="49225"/>
            </a:xfrm>
            <a:custGeom>
              <a:avLst/>
              <a:gdLst/>
              <a:ahLst/>
              <a:cxnLst/>
              <a:rect l="l" t="t" r="r" b="b"/>
              <a:pathLst>
                <a:path w="3091" h="1969" extrusionOk="0">
                  <a:moveTo>
                    <a:pt x="140" y="1"/>
                  </a:moveTo>
                  <a:cubicBezTo>
                    <a:pt x="122" y="1"/>
                    <a:pt x="103" y="5"/>
                    <a:pt x="84" y="13"/>
                  </a:cubicBezTo>
                  <a:cubicBezTo>
                    <a:pt x="21" y="48"/>
                    <a:pt x="0" y="118"/>
                    <a:pt x="28" y="181"/>
                  </a:cubicBezTo>
                  <a:cubicBezTo>
                    <a:pt x="63" y="244"/>
                    <a:pt x="827" y="1695"/>
                    <a:pt x="2944" y="1968"/>
                  </a:cubicBezTo>
                  <a:lnTo>
                    <a:pt x="2965" y="1968"/>
                  </a:lnTo>
                  <a:cubicBezTo>
                    <a:pt x="3021" y="1968"/>
                    <a:pt x="3077" y="1919"/>
                    <a:pt x="3084" y="1863"/>
                  </a:cubicBezTo>
                  <a:cubicBezTo>
                    <a:pt x="3091" y="1793"/>
                    <a:pt x="3049" y="1730"/>
                    <a:pt x="2979" y="1723"/>
                  </a:cubicBezTo>
                  <a:cubicBezTo>
                    <a:pt x="995" y="1471"/>
                    <a:pt x="259" y="83"/>
                    <a:pt x="245" y="69"/>
                  </a:cubicBezTo>
                  <a:cubicBezTo>
                    <a:pt x="226" y="24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2">
              <a:extLst>
                <a:ext uri="{FF2B5EF4-FFF2-40B4-BE49-F238E27FC236}">
                  <a16:creationId xmlns:a16="http://schemas.microsoft.com/office/drawing/2014/main" id="{B1076547-079A-2C38-40DC-F10217B319BF}"/>
                </a:ext>
              </a:extLst>
            </p:cNvPr>
            <p:cNvSpPr/>
            <p:nvPr/>
          </p:nvSpPr>
          <p:spPr>
            <a:xfrm>
              <a:off x="752000" y="2567425"/>
              <a:ext cx="39100" cy="13950"/>
            </a:xfrm>
            <a:custGeom>
              <a:avLst/>
              <a:gdLst/>
              <a:ahLst/>
              <a:cxnLst/>
              <a:rect l="l" t="t" r="r" b="b"/>
              <a:pathLst>
                <a:path w="1564" h="558" extrusionOk="0">
                  <a:moveTo>
                    <a:pt x="1434" y="1"/>
                  </a:moveTo>
                  <a:cubicBezTo>
                    <a:pt x="1426" y="1"/>
                    <a:pt x="1418" y="2"/>
                    <a:pt x="1410" y="3"/>
                  </a:cubicBezTo>
                  <a:lnTo>
                    <a:pt x="29" y="326"/>
                  </a:lnTo>
                  <a:lnTo>
                    <a:pt x="22" y="431"/>
                  </a:lnTo>
                  <a:cubicBezTo>
                    <a:pt x="15" y="473"/>
                    <a:pt x="8" y="508"/>
                    <a:pt x="1" y="550"/>
                  </a:cubicBezTo>
                  <a:cubicBezTo>
                    <a:pt x="8" y="557"/>
                    <a:pt x="15" y="557"/>
                    <a:pt x="15" y="557"/>
                  </a:cubicBezTo>
                  <a:cubicBezTo>
                    <a:pt x="22" y="557"/>
                    <a:pt x="36" y="550"/>
                    <a:pt x="43" y="550"/>
                  </a:cubicBezTo>
                  <a:lnTo>
                    <a:pt x="1466" y="228"/>
                  </a:lnTo>
                  <a:cubicBezTo>
                    <a:pt x="1522" y="214"/>
                    <a:pt x="1564" y="151"/>
                    <a:pt x="1550" y="88"/>
                  </a:cubicBezTo>
                  <a:cubicBezTo>
                    <a:pt x="1538" y="39"/>
                    <a:pt x="1488" y="1"/>
                    <a:pt x="1434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2">
              <a:extLst>
                <a:ext uri="{FF2B5EF4-FFF2-40B4-BE49-F238E27FC236}">
                  <a16:creationId xmlns:a16="http://schemas.microsoft.com/office/drawing/2014/main" id="{BA2FC3B8-956C-81CF-CC81-3FAFBF41A8DA}"/>
                </a:ext>
              </a:extLst>
            </p:cNvPr>
            <p:cNvSpPr/>
            <p:nvPr/>
          </p:nvSpPr>
          <p:spPr>
            <a:xfrm>
              <a:off x="761300" y="2572925"/>
              <a:ext cx="27875" cy="14400"/>
            </a:xfrm>
            <a:custGeom>
              <a:avLst/>
              <a:gdLst/>
              <a:ahLst/>
              <a:cxnLst/>
              <a:rect l="l" t="t" r="r" b="b"/>
              <a:pathLst>
                <a:path w="1115" h="576" extrusionOk="0">
                  <a:moveTo>
                    <a:pt x="129" y="1"/>
                  </a:moveTo>
                  <a:cubicBezTo>
                    <a:pt x="83" y="1"/>
                    <a:pt x="38" y="27"/>
                    <a:pt x="21" y="71"/>
                  </a:cubicBezTo>
                  <a:cubicBezTo>
                    <a:pt x="0" y="127"/>
                    <a:pt x="28" y="190"/>
                    <a:pt x="84" y="218"/>
                  </a:cubicBezTo>
                  <a:lnTo>
                    <a:pt x="946" y="568"/>
                  </a:lnTo>
                  <a:cubicBezTo>
                    <a:pt x="961" y="575"/>
                    <a:pt x="975" y="575"/>
                    <a:pt x="989" y="575"/>
                  </a:cubicBezTo>
                  <a:cubicBezTo>
                    <a:pt x="1038" y="575"/>
                    <a:pt x="1080" y="547"/>
                    <a:pt x="1094" y="505"/>
                  </a:cubicBezTo>
                  <a:cubicBezTo>
                    <a:pt x="1115" y="449"/>
                    <a:pt x="1094" y="379"/>
                    <a:pt x="1031" y="358"/>
                  </a:cubicBezTo>
                  <a:lnTo>
                    <a:pt x="169" y="8"/>
                  </a:lnTo>
                  <a:cubicBezTo>
                    <a:pt x="156" y="3"/>
                    <a:pt x="143" y="1"/>
                    <a:pt x="129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" name="Google Shape;1564;p42">
            <a:extLst>
              <a:ext uri="{FF2B5EF4-FFF2-40B4-BE49-F238E27FC236}">
                <a16:creationId xmlns:a16="http://schemas.microsoft.com/office/drawing/2014/main" id="{155779BE-4460-4224-5CD8-9D3F3CC7AF93}"/>
              </a:ext>
            </a:extLst>
          </p:cNvPr>
          <p:cNvSpPr/>
          <p:nvPr/>
        </p:nvSpPr>
        <p:spPr>
          <a:xfrm>
            <a:off x="7268300" y="1307100"/>
            <a:ext cx="441961" cy="426404"/>
          </a:xfrm>
          <a:custGeom>
            <a:avLst/>
            <a:gdLst/>
            <a:ahLst/>
            <a:cxnLst/>
            <a:rect l="l" t="t" r="r" b="b"/>
            <a:pathLst>
              <a:path w="9233" h="8908" extrusionOk="0">
                <a:moveTo>
                  <a:pt x="2477" y="0"/>
                </a:moveTo>
                <a:cubicBezTo>
                  <a:pt x="1685" y="0"/>
                  <a:pt x="1053" y="576"/>
                  <a:pt x="888" y="1038"/>
                </a:cubicBezTo>
                <a:cubicBezTo>
                  <a:pt x="1" y="3499"/>
                  <a:pt x="3430" y="8908"/>
                  <a:pt x="3846" y="8908"/>
                </a:cubicBezTo>
                <a:cubicBezTo>
                  <a:pt x="3854" y="8908"/>
                  <a:pt x="3861" y="8906"/>
                  <a:pt x="3866" y="8902"/>
                </a:cubicBezTo>
                <a:cubicBezTo>
                  <a:pt x="4014" y="8797"/>
                  <a:pt x="4154" y="8691"/>
                  <a:pt x="4294" y="8579"/>
                </a:cubicBezTo>
                <a:cubicBezTo>
                  <a:pt x="4322" y="8565"/>
                  <a:pt x="4357" y="8544"/>
                  <a:pt x="4378" y="8516"/>
                </a:cubicBezTo>
                <a:cubicBezTo>
                  <a:pt x="5618" y="7563"/>
                  <a:pt x="6670" y="6533"/>
                  <a:pt x="7476" y="5419"/>
                </a:cubicBezTo>
                <a:cubicBezTo>
                  <a:pt x="8317" y="4262"/>
                  <a:pt x="9151" y="2902"/>
                  <a:pt x="9200" y="1634"/>
                </a:cubicBezTo>
                <a:cubicBezTo>
                  <a:pt x="9232" y="966"/>
                  <a:pt x="8644" y="464"/>
                  <a:pt x="7703" y="464"/>
                </a:cubicBezTo>
                <a:cubicBezTo>
                  <a:pt x="7418" y="464"/>
                  <a:pt x="7102" y="510"/>
                  <a:pt x="6761" y="611"/>
                </a:cubicBezTo>
                <a:cubicBezTo>
                  <a:pt x="5562" y="968"/>
                  <a:pt x="5016" y="1648"/>
                  <a:pt x="4735" y="2384"/>
                </a:cubicBezTo>
                <a:cubicBezTo>
                  <a:pt x="4602" y="2083"/>
                  <a:pt x="4448" y="1781"/>
                  <a:pt x="4280" y="1480"/>
                </a:cubicBezTo>
                <a:cubicBezTo>
                  <a:pt x="4056" y="1087"/>
                  <a:pt x="3838" y="485"/>
                  <a:pt x="3271" y="197"/>
                </a:cubicBezTo>
                <a:cubicBezTo>
                  <a:pt x="2997" y="58"/>
                  <a:pt x="2729" y="0"/>
                  <a:pt x="2477" y="0"/>
                </a:cubicBezTo>
                <a:close/>
              </a:path>
            </a:pathLst>
          </a:custGeom>
          <a:solidFill>
            <a:srgbClr val="E69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5" name="Google Shape;1565;p42">
            <a:extLst>
              <a:ext uri="{FF2B5EF4-FFF2-40B4-BE49-F238E27FC236}">
                <a16:creationId xmlns:a16="http://schemas.microsoft.com/office/drawing/2014/main" id="{FC146EDC-A3D8-339A-00D9-85706949191A}"/>
              </a:ext>
            </a:extLst>
          </p:cNvPr>
          <p:cNvGrpSpPr/>
          <p:nvPr/>
        </p:nvGrpSpPr>
        <p:grpSpPr>
          <a:xfrm>
            <a:off x="3897433" y="4041301"/>
            <a:ext cx="1349138" cy="393598"/>
            <a:chOff x="3851000" y="1151800"/>
            <a:chExt cx="296325" cy="86450"/>
          </a:xfrm>
        </p:grpSpPr>
        <p:sp>
          <p:nvSpPr>
            <p:cNvPr id="1566" name="Google Shape;1566;p42">
              <a:extLst>
                <a:ext uri="{FF2B5EF4-FFF2-40B4-BE49-F238E27FC236}">
                  <a16:creationId xmlns:a16="http://schemas.microsoft.com/office/drawing/2014/main" id="{89E1B418-6255-0BA6-2455-38262FA89996}"/>
                </a:ext>
              </a:extLst>
            </p:cNvPr>
            <p:cNvSpPr/>
            <p:nvPr/>
          </p:nvSpPr>
          <p:spPr>
            <a:xfrm>
              <a:off x="3851000" y="1191000"/>
              <a:ext cx="296325" cy="47250"/>
            </a:xfrm>
            <a:custGeom>
              <a:avLst/>
              <a:gdLst/>
              <a:ahLst/>
              <a:cxnLst/>
              <a:rect l="l" t="t" r="r" b="b"/>
              <a:pathLst>
                <a:path w="11853" h="1890" extrusionOk="0">
                  <a:moveTo>
                    <a:pt x="10589" y="0"/>
                  </a:moveTo>
                  <a:cubicBezTo>
                    <a:pt x="10453" y="0"/>
                    <a:pt x="10314" y="20"/>
                    <a:pt x="10169" y="58"/>
                  </a:cubicBezTo>
                  <a:cubicBezTo>
                    <a:pt x="9454" y="247"/>
                    <a:pt x="8796" y="1004"/>
                    <a:pt x="8046" y="1011"/>
                  </a:cubicBezTo>
                  <a:cubicBezTo>
                    <a:pt x="8041" y="1011"/>
                    <a:pt x="8036" y="1011"/>
                    <a:pt x="8032" y="1011"/>
                  </a:cubicBezTo>
                  <a:cubicBezTo>
                    <a:pt x="7620" y="1011"/>
                    <a:pt x="7383" y="707"/>
                    <a:pt x="7044" y="422"/>
                  </a:cubicBezTo>
                  <a:cubicBezTo>
                    <a:pt x="6766" y="194"/>
                    <a:pt x="6464" y="89"/>
                    <a:pt x="6155" y="89"/>
                  </a:cubicBezTo>
                  <a:cubicBezTo>
                    <a:pt x="6027" y="89"/>
                    <a:pt x="5897" y="107"/>
                    <a:pt x="5768" y="142"/>
                  </a:cubicBezTo>
                  <a:cubicBezTo>
                    <a:pt x="5073" y="320"/>
                    <a:pt x="4378" y="1065"/>
                    <a:pt x="3655" y="1065"/>
                  </a:cubicBezTo>
                  <a:cubicBezTo>
                    <a:pt x="3554" y="1065"/>
                    <a:pt x="3452" y="1051"/>
                    <a:pt x="3350" y="1018"/>
                  </a:cubicBezTo>
                  <a:cubicBezTo>
                    <a:pt x="2740" y="829"/>
                    <a:pt x="2313" y="240"/>
                    <a:pt x="1661" y="233"/>
                  </a:cubicBezTo>
                  <a:cubicBezTo>
                    <a:pt x="1654" y="233"/>
                    <a:pt x="1647" y="233"/>
                    <a:pt x="1640" y="233"/>
                  </a:cubicBezTo>
                  <a:cubicBezTo>
                    <a:pt x="1137" y="233"/>
                    <a:pt x="681" y="477"/>
                    <a:pt x="273" y="885"/>
                  </a:cubicBezTo>
                  <a:cubicBezTo>
                    <a:pt x="0" y="1164"/>
                    <a:pt x="171" y="1752"/>
                    <a:pt x="429" y="1752"/>
                  </a:cubicBezTo>
                  <a:cubicBezTo>
                    <a:pt x="482" y="1752"/>
                    <a:pt x="538" y="1727"/>
                    <a:pt x="596" y="1670"/>
                  </a:cubicBezTo>
                  <a:cubicBezTo>
                    <a:pt x="929" y="1328"/>
                    <a:pt x="1273" y="1155"/>
                    <a:pt x="1631" y="1155"/>
                  </a:cubicBezTo>
                  <a:cubicBezTo>
                    <a:pt x="1874" y="1155"/>
                    <a:pt x="2125" y="1235"/>
                    <a:pt x="2383" y="1397"/>
                  </a:cubicBezTo>
                  <a:cubicBezTo>
                    <a:pt x="2855" y="1685"/>
                    <a:pt x="3250" y="1868"/>
                    <a:pt x="3693" y="1868"/>
                  </a:cubicBezTo>
                  <a:cubicBezTo>
                    <a:pt x="3894" y="1868"/>
                    <a:pt x="4106" y="1830"/>
                    <a:pt x="4338" y="1747"/>
                  </a:cubicBezTo>
                  <a:cubicBezTo>
                    <a:pt x="4916" y="1539"/>
                    <a:pt x="5475" y="1193"/>
                    <a:pt x="6073" y="1193"/>
                  </a:cubicBezTo>
                  <a:cubicBezTo>
                    <a:pt x="6120" y="1193"/>
                    <a:pt x="6168" y="1196"/>
                    <a:pt x="6217" y="1200"/>
                  </a:cubicBezTo>
                  <a:cubicBezTo>
                    <a:pt x="6826" y="1256"/>
                    <a:pt x="7331" y="1845"/>
                    <a:pt x="7941" y="1887"/>
                  </a:cubicBezTo>
                  <a:cubicBezTo>
                    <a:pt x="7963" y="1889"/>
                    <a:pt x="7986" y="1889"/>
                    <a:pt x="8008" y="1889"/>
                  </a:cubicBezTo>
                  <a:cubicBezTo>
                    <a:pt x="8851" y="1889"/>
                    <a:pt x="9725" y="905"/>
                    <a:pt x="10560" y="905"/>
                  </a:cubicBezTo>
                  <a:cubicBezTo>
                    <a:pt x="10788" y="905"/>
                    <a:pt x="11014" y="978"/>
                    <a:pt x="11235" y="1165"/>
                  </a:cubicBezTo>
                  <a:cubicBezTo>
                    <a:pt x="11289" y="1212"/>
                    <a:pt x="11344" y="1233"/>
                    <a:pt x="11395" y="1233"/>
                  </a:cubicBezTo>
                  <a:cubicBezTo>
                    <a:pt x="11669" y="1233"/>
                    <a:pt x="11853" y="636"/>
                    <a:pt x="11557" y="387"/>
                  </a:cubicBezTo>
                  <a:cubicBezTo>
                    <a:pt x="11242" y="122"/>
                    <a:pt x="10927" y="0"/>
                    <a:pt x="10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2">
              <a:extLst>
                <a:ext uri="{FF2B5EF4-FFF2-40B4-BE49-F238E27FC236}">
                  <a16:creationId xmlns:a16="http://schemas.microsoft.com/office/drawing/2014/main" id="{73205F47-DED5-1635-6C23-6A69229CED26}"/>
                </a:ext>
              </a:extLst>
            </p:cNvPr>
            <p:cNvSpPr/>
            <p:nvPr/>
          </p:nvSpPr>
          <p:spPr>
            <a:xfrm>
              <a:off x="3851000" y="1151800"/>
              <a:ext cx="296325" cy="47200"/>
            </a:xfrm>
            <a:custGeom>
              <a:avLst/>
              <a:gdLst/>
              <a:ahLst/>
              <a:cxnLst/>
              <a:rect l="l" t="t" r="r" b="b"/>
              <a:pathLst>
                <a:path w="11853" h="1888" extrusionOk="0">
                  <a:moveTo>
                    <a:pt x="10599" y="1"/>
                  </a:moveTo>
                  <a:cubicBezTo>
                    <a:pt x="10460" y="1"/>
                    <a:pt x="10318" y="22"/>
                    <a:pt x="10169" y="63"/>
                  </a:cubicBezTo>
                  <a:cubicBezTo>
                    <a:pt x="9454" y="252"/>
                    <a:pt x="8796" y="1002"/>
                    <a:pt x="8046" y="1009"/>
                  </a:cubicBezTo>
                  <a:cubicBezTo>
                    <a:pt x="8041" y="1009"/>
                    <a:pt x="8036" y="1009"/>
                    <a:pt x="8032" y="1009"/>
                  </a:cubicBezTo>
                  <a:cubicBezTo>
                    <a:pt x="7620" y="1009"/>
                    <a:pt x="7383" y="705"/>
                    <a:pt x="7044" y="421"/>
                  </a:cubicBezTo>
                  <a:cubicBezTo>
                    <a:pt x="6766" y="193"/>
                    <a:pt x="6464" y="87"/>
                    <a:pt x="6155" y="87"/>
                  </a:cubicBezTo>
                  <a:cubicBezTo>
                    <a:pt x="6027" y="87"/>
                    <a:pt x="5897" y="105"/>
                    <a:pt x="5768" y="140"/>
                  </a:cubicBezTo>
                  <a:cubicBezTo>
                    <a:pt x="5071" y="325"/>
                    <a:pt x="4375" y="1068"/>
                    <a:pt x="3650" y="1068"/>
                  </a:cubicBezTo>
                  <a:cubicBezTo>
                    <a:pt x="3550" y="1068"/>
                    <a:pt x="3451" y="1054"/>
                    <a:pt x="3350" y="1023"/>
                  </a:cubicBezTo>
                  <a:cubicBezTo>
                    <a:pt x="2740" y="827"/>
                    <a:pt x="2313" y="238"/>
                    <a:pt x="1661" y="231"/>
                  </a:cubicBezTo>
                  <a:cubicBezTo>
                    <a:pt x="1654" y="231"/>
                    <a:pt x="1647" y="231"/>
                    <a:pt x="1640" y="231"/>
                  </a:cubicBezTo>
                  <a:cubicBezTo>
                    <a:pt x="1137" y="231"/>
                    <a:pt x="681" y="475"/>
                    <a:pt x="273" y="890"/>
                  </a:cubicBezTo>
                  <a:cubicBezTo>
                    <a:pt x="0" y="1163"/>
                    <a:pt x="171" y="1750"/>
                    <a:pt x="429" y="1750"/>
                  </a:cubicBezTo>
                  <a:cubicBezTo>
                    <a:pt x="482" y="1750"/>
                    <a:pt x="538" y="1725"/>
                    <a:pt x="596" y="1668"/>
                  </a:cubicBezTo>
                  <a:cubicBezTo>
                    <a:pt x="930" y="1329"/>
                    <a:pt x="1275" y="1158"/>
                    <a:pt x="1633" y="1158"/>
                  </a:cubicBezTo>
                  <a:cubicBezTo>
                    <a:pt x="1876" y="1158"/>
                    <a:pt x="2126" y="1236"/>
                    <a:pt x="2383" y="1395"/>
                  </a:cubicBezTo>
                  <a:cubicBezTo>
                    <a:pt x="2853" y="1687"/>
                    <a:pt x="3247" y="1868"/>
                    <a:pt x="3687" y="1868"/>
                  </a:cubicBezTo>
                  <a:cubicBezTo>
                    <a:pt x="3890" y="1868"/>
                    <a:pt x="4103" y="1829"/>
                    <a:pt x="4338" y="1745"/>
                  </a:cubicBezTo>
                  <a:cubicBezTo>
                    <a:pt x="4916" y="1537"/>
                    <a:pt x="5475" y="1192"/>
                    <a:pt x="6073" y="1192"/>
                  </a:cubicBezTo>
                  <a:cubicBezTo>
                    <a:pt x="6120" y="1192"/>
                    <a:pt x="6168" y="1194"/>
                    <a:pt x="6217" y="1198"/>
                  </a:cubicBezTo>
                  <a:cubicBezTo>
                    <a:pt x="6826" y="1255"/>
                    <a:pt x="7331" y="1850"/>
                    <a:pt x="7941" y="1885"/>
                  </a:cubicBezTo>
                  <a:cubicBezTo>
                    <a:pt x="7963" y="1887"/>
                    <a:pt x="7986" y="1887"/>
                    <a:pt x="8008" y="1887"/>
                  </a:cubicBezTo>
                  <a:cubicBezTo>
                    <a:pt x="8851" y="1887"/>
                    <a:pt x="9725" y="903"/>
                    <a:pt x="10560" y="903"/>
                  </a:cubicBezTo>
                  <a:cubicBezTo>
                    <a:pt x="10788" y="903"/>
                    <a:pt x="11014" y="976"/>
                    <a:pt x="11235" y="1163"/>
                  </a:cubicBezTo>
                  <a:cubicBezTo>
                    <a:pt x="11289" y="1211"/>
                    <a:pt x="11344" y="1231"/>
                    <a:pt x="11395" y="1231"/>
                  </a:cubicBezTo>
                  <a:cubicBezTo>
                    <a:pt x="11669" y="1231"/>
                    <a:pt x="11853" y="634"/>
                    <a:pt x="11557" y="385"/>
                  </a:cubicBezTo>
                  <a:cubicBezTo>
                    <a:pt x="11245" y="123"/>
                    <a:pt x="10933" y="1"/>
                    <a:pt x="10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896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>
          <a:extLst>
            <a:ext uri="{FF2B5EF4-FFF2-40B4-BE49-F238E27FC236}">
              <a16:creationId xmlns:a16="http://schemas.microsoft.com/office/drawing/2014/main" id="{75C07671-E565-7D23-8BE7-5ECA2209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>
            <a:extLst>
              <a:ext uri="{FF2B5EF4-FFF2-40B4-BE49-F238E27FC236}">
                <a16:creationId xmlns:a16="http://schemas.microsoft.com/office/drawing/2014/main" id="{2414BD41-E0E2-9FE1-3B24-4ACBE8F40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650" y="2571750"/>
            <a:ext cx="4361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Verdades sobre o Perdão</a:t>
            </a:r>
            <a:endParaRPr sz="4400" dirty="0"/>
          </a:p>
        </p:txBody>
      </p:sp>
      <p:sp>
        <p:nvSpPr>
          <p:cNvPr id="745" name="Google Shape;745;p34">
            <a:extLst>
              <a:ext uri="{FF2B5EF4-FFF2-40B4-BE49-F238E27FC236}">
                <a16:creationId xmlns:a16="http://schemas.microsoft.com/office/drawing/2014/main" id="{A1A46CFD-339C-EBEB-312F-CF59D3CDB82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996550" y="740700"/>
            <a:ext cx="31509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grpSp>
        <p:nvGrpSpPr>
          <p:cNvPr id="746" name="Google Shape;746;p34">
            <a:extLst>
              <a:ext uri="{FF2B5EF4-FFF2-40B4-BE49-F238E27FC236}">
                <a16:creationId xmlns:a16="http://schemas.microsoft.com/office/drawing/2014/main" id="{B83A2D26-48B0-7F9E-35BF-893B60E59656}"/>
              </a:ext>
            </a:extLst>
          </p:cNvPr>
          <p:cNvGrpSpPr/>
          <p:nvPr/>
        </p:nvGrpSpPr>
        <p:grpSpPr>
          <a:xfrm flipH="1">
            <a:off x="6752134" y="3072527"/>
            <a:ext cx="1113920" cy="2131154"/>
            <a:chOff x="370400" y="1010375"/>
            <a:chExt cx="490800" cy="939000"/>
          </a:xfrm>
        </p:grpSpPr>
        <p:sp>
          <p:nvSpPr>
            <p:cNvPr id="747" name="Google Shape;747;p34">
              <a:extLst>
                <a:ext uri="{FF2B5EF4-FFF2-40B4-BE49-F238E27FC236}">
                  <a16:creationId xmlns:a16="http://schemas.microsoft.com/office/drawing/2014/main" id="{B3C895D7-1F06-DC83-3BF7-CFE1910ACAB5}"/>
                </a:ext>
              </a:extLst>
            </p:cNvPr>
            <p:cNvSpPr/>
            <p:nvPr/>
          </p:nvSpPr>
          <p:spPr>
            <a:xfrm>
              <a:off x="701025" y="1610675"/>
              <a:ext cx="11600" cy="35300"/>
            </a:xfrm>
            <a:custGeom>
              <a:avLst/>
              <a:gdLst/>
              <a:ahLst/>
              <a:cxnLst/>
              <a:rect l="l" t="t" r="r" b="b"/>
              <a:pathLst>
                <a:path w="464" h="1412" extrusionOk="0">
                  <a:moveTo>
                    <a:pt x="358" y="0"/>
                  </a:moveTo>
                  <a:cubicBezTo>
                    <a:pt x="358" y="0"/>
                    <a:pt x="0" y="547"/>
                    <a:pt x="28" y="1023"/>
                  </a:cubicBezTo>
                  <a:cubicBezTo>
                    <a:pt x="45" y="1291"/>
                    <a:pt x="158" y="1411"/>
                    <a:pt x="258" y="1411"/>
                  </a:cubicBezTo>
                  <a:cubicBezTo>
                    <a:pt x="369" y="1411"/>
                    <a:pt x="464" y="1261"/>
                    <a:pt x="386" y="1002"/>
                  </a:cubicBezTo>
                  <a:cubicBezTo>
                    <a:pt x="232" y="519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>
              <a:extLst>
                <a:ext uri="{FF2B5EF4-FFF2-40B4-BE49-F238E27FC236}">
                  <a16:creationId xmlns:a16="http://schemas.microsoft.com/office/drawing/2014/main" id="{CB5E24B1-8DFC-27B2-03D7-16B29661BC1A}"/>
                </a:ext>
              </a:extLst>
            </p:cNvPr>
            <p:cNvSpPr/>
            <p:nvPr/>
          </p:nvSpPr>
          <p:spPr>
            <a:xfrm>
              <a:off x="668775" y="1535750"/>
              <a:ext cx="65575" cy="114250"/>
            </a:xfrm>
            <a:custGeom>
              <a:avLst/>
              <a:gdLst/>
              <a:ahLst/>
              <a:cxnLst/>
              <a:rect l="l" t="t" r="r" b="b"/>
              <a:pathLst>
                <a:path w="2623" h="4570" extrusionOk="0">
                  <a:moveTo>
                    <a:pt x="1062" y="0"/>
                  </a:moveTo>
                  <a:cubicBezTo>
                    <a:pt x="978" y="0"/>
                    <a:pt x="880" y="23"/>
                    <a:pt x="765" y="82"/>
                  </a:cubicBezTo>
                  <a:cubicBezTo>
                    <a:pt x="316" y="313"/>
                    <a:pt x="1" y="986"/>
                    <a:pt x="169" y="1175"/>
                  </a:cubicBezTo>
                  <a:cubicBezTo>
                    <a:pt x="189" y="1197"/>
                    <a:pt x="212" y="1206"/>
                    <a:pt x="237" y="1206"/>
                  </a:cubicBezTo>
                  <a:cubicBezTo>
                    <a:pt x="404" y="1206"/>
                    <a:pt x="665" y="773"/>
                    <a:pt x="874" y="773"/>
                  </a:cubicBezTo>
                  <a:cubicBezTo>
                    <a:pt x="892" y="773"/>
                    <a:pt x="909" y="776"/>
                    <a:pt x="926" y="783"/>
                  </a:cubicBezTo>
                  <a:cubicBezTo>
                    <a:pt x="1171" y="881"/>
                    <a:pt x="730" y="2296"/>
                    <a:pt x="639" y="2703"/>
                  </a:cubicBezTo>
                  <a:cubicBezTo>
                    <a:pt x="551" y="3085"/>
                    <a:pt x="503" y="4570"/>
                    <a:pt x="824" y="4570"/>
                  </a:cubicBezTo>
                  <a:cubicBezTo>
                    <a:pt x="838" y="4570"/>
                    <a:pt x="854" y="4567"/>
                    <a:pt x="870" y="4560"/>
                  </a:cubicBezTo>
                  <a:cubicBezTo>
                    <a:pt x="1241" y="4420"/>
                    <a:pt x="1157" y="4041"/>
                    <a:pt x="1473" y="3383"/>
                  </a:cubicBezTo>
                  <a:cubicBezTo>
                    <a:pt x="1795" y="2703"/>
                    <a:pt x="2138" y="2093"/>
                    <a:pt x="2314" y="1708"/>
                  </a:cubicBezTo>
                  <a:cubicBezTo>
                    <a:pt x="2622" y="1035"/>
                    <a:pt x="1417" y="187"/>
                    <a:pt x="1417" y="187"/>
                  </a:cubicBezTo>
                  <a:cubicBezTo>
                    <a:pt x="1417" y="187"/>
                    <a:pt x="1304" y="0"/>
                    <a:pt x="1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>
              <a:extLst>
                <a:ext uri="{FF2B5EF4-FFF2-40B4-BE49-F238E27FC236}">
                  <a16:creationId xmlns:a16="http://schemas.microsoft.com/office/drawing/2014/main" id="{5CAFB876-7715-F133-4091-412C51F9C058}"/>
                </a:ext>
              </a:extLst>
            </p:cNvPr>
            <p:cNvSpPr/>
            <p:nvPr/>
          </p:nvSpPr>
          <p:spPr>
            <a:xfrm>
              <a:off x="696850" y="1498350"/>
              <a:ext cx="108450" cy="76325"/>
            </a:xfrm>
            <a:custGeom>
              <a:avLst/>
              <a:gdLst/>
              <a:ahLst/>
              <a:cxnLst/>
              <a:rect l="l" t="t" r="r" b="b"/>
              <a:pathLst>
                <a:path w="4338" h="3053" extrusionOk="0">
                  <a:moveTo>
                    <a:pt x="2992" y="1"/>
                  </a:moveTo>
                  <a:lnTo>
                    <a:pt x="294" y="1683"/>
                  </a:lnTo>
                  <a:cubicBezTo>
                    <a:pt x="294" y="1683"/>
                    <a:pt x="1" y="3053"/>
                    <a:pt x="982" y="3053"/>
                  </a:cubicBezTo>
                  <a:cubicBezTo>
                    <a:pt x="1029" y="3053"/>
                    <a:pt x="1080" y="3049"/>
                    <a:pt x="1135" y="3042"/>
                  </a:cubicBezTo>
                  <a:cubicBezTo>
                    <a:pt x="1135" y="3042"/>
                    <a:pt x="3581" y="1956"/>
                    <a:pt x="4337" y="1381"/>
                  </a:cubicBezTo>
                  <a:lnTo>
                    <a:pt x="29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>
              <a:extLst>
                <a:ext uri="{FF2B5EF4-FFF2-40B4-BE49-F238E27FC236}">
                  <a16:creationId xmlns:a16="http://schemas.microsoft.com/office/drawing/2014/main" id="{DB26C665-80F4-80AD-6EDA-70A498A5EEB2}"/>
                </a:ext>
              </a:extLst>
            </p:cNvPr>
            <p:cNvSpPr/>
            <p:nvPr/>
          </p:nvSpPr>
          <p:spPr>
            <a:xfrm>
              <a:off x="691200" y="1602075"/>
              <a:ext cx="21575" cy="47850"/>
            </a:xfrm>
            <a:custGeom>
              <a:avLst/>
              <a:gdLst/>
              <a:ahLst/>
              <a:cxnLst/>
              <a:rect l="l" t="t" r="r" b="b"/>
              <a:pathLst>
                <a:path w="863" h="1914" extrusionOk="0">
                  <a:moveTo>
                    <a:pt x="863" y="1"/>
                  </a:moveTo>
                  <a:cubicBezTo>
                    <a:pt x="863" y="1"/>
                    <a:pt x="1" y="604"/>
                    <a:pt x="127" y="1409"/>
                  </a:cubicBezTo>
                  <a:cubicBezTo>
                    <a:pt x="187" y="1773"/>
                    <a:pt x="291" y="1914"/>
                    <a:pt x="382" y="1914"/>
                  </a:cubicBezTo>
                  <a:cubicBezTo>
                    <a:pt x="494" y="1914"/>
                    <a:pt x="585" y="1704"/>
                    <a:pt x="555" y="1431"/>
                  </a:cubicBezTo>
                  <a:cubicBezTo>
                    <a:pt x="513" y="968"/>
                    <a:pt x="863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>
              <a:extLst>
                <a:ext uri="{FF2B5EF4-FFF2-40B4-BE49-F238E27FC236}">
                  <a16:creationId xmlns:a16="http://schemas.microsoft.com/office/drawing/2014/main" id="{2EE8C116-A2EA-A976-4DA5-F5716B4123A1}"/>
                </a:ext>
              </a:extLst>
            </p:cNvPr>
            <p:cNvSpPr/>
            <p:nvPr/>
          </p:nvSpPr>
          <p:spPr>
            <a:xfrm>
              <a:off x="674225" y="1266050"/>
              <a:ext cx="186975" cy="295050"/>
            </a:xfrm>
            <a:custGeom>
              <a:avLst/>
              <a:gdLst/>
              <a:ahLst/>
              <a:cxnLst/>
              <a:rect l="l" t="t" r="r" b="b"/>
              <a:pathLst>
                <a:path w="7479" h="11802" extrusionOk="0">
                  <a:moveTo>
                    <a:pt x="1580" y="1"/>
                  </a:moveTo>
                  <a:cubicBezTo>
                    <a:pt x="1195" y="1"/>
                    <a:pt x="1124" y="574"/>
                    <a:pt x="960" y="679"/>
                  </a:cubicBezTo>
                  <a:cubicBezTo>
                    <a:pt x="252" y="1121"/>
                    <a:pt x="0" y="2186"/>
                    <a:pt x="428" y="2894"/>
                  </a:cubicBezTo>
                  <a:lnTo>
                    <a:pt x="3722" y="8227"/>
                  </a:lnTo>
                  <a:lnTo>
                    <a:pt x="3764" y="8305"/>
                  </a:lnTo>
                  <a:lnTo>
                    <a:pt x="3820" y="8403"/>
                  </a:lnTo>
                  <a:lnTo>
                    <a:pt x="3813" y="8410"/>
                  </a:lnTo>
                  <a:lnTo>
                    <a:pt x="3694" y="8501"/>
                  </a:lnTo>
                  <a:lnTo>
                    <a:pt x="2677" y="9300"/>
                  </a:lnTo>
                  <a:cubicBezTo>
                    <a:pt x="3343" y="10134"/>
                    <a:pt x="4016" y="10968"/>
                    <a:pt x="4689" y="11802"/>
                  </a:cubicBezTo>
                  <a:lnTo>
                    <a:pt x="6721" y="9959"/>
                  </a:lnTo>
                  <a:cubicBezTo>
                    <a:pt x="7324" y="9489"/>
                    <a:pt x="7478" y="8648"/>
                    <a:pt x="7086" y="7996"/>
                  </a:cubicBezTo>
                  <a:lnTo>
                    <a:pt x="2754" y="939"/>
                  </a:lnTo>
                  <a:cubicBezTo>
                    <a:pt x="2628" y="728"/>
                    <a:pt x="2061" y="189"/>
                    <a:pt x="1850" y="77"/>
                  </a:cubicBezTo>
                  <a:cubicBezTo>
                    <a:pt x="1746" y="23"/>
                    <a:pt x="1657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>
              <a:extLst>
                <a:ext uri="{FF2B5EF4-FFF2-40B4-BE49-F238E27FC236}">
                  <a16:creationId xmlns:a16="http://schemas.microsoft.com/office/drawing/2014/main" id="{A5FC173D-AAB1-579B-6889-57849EBDA630}"/>
                </a:ext>
              </a:extLst>
            </p:cNvPr>
            <p:cNvSpPr/>
            <p:nvPr/>
          </p:nvSpPr>
          <p:spPr>
            <a:xfrm>
              <a:off x="733975" y="1485575"/>
              <a:ext cx="69050" cy="81150"/>
            </a:xfrm>
            <a:custGeom>
              <a:avLst/>
              <a:gdLst/>
              <a:ahLst/>
              <a:cxnLst/>
              <a:rect l="l" t="t" r="r" b="b"/>
              <a:pathLst>
                <a:path w="2762" h="3246" extrusionOk="0">
                  <a:moveTo>
                    <a:pt x="624" y="0"/>
                  </a:moveTo>
                  <a:lnTo>
                    <a:pt x="0" y="603"/>
                  </a:lnTo>
                  <a:lnTo>
                    <a:pt x="2187" y="3245"/>
                  </a:lnTo>
                  <a:lnTo>
                    <a:pt x="2761" y="277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>
              <a:extLst>
                <a:ext uri="{FF2B5EF4-FFF2-40B4-BE49-F238E27FC236}">
                  <a16:creationId xmlns:a16="http://schemas.microsoft.com/office/drawing/2014/main" id="{E7141E47-CDA4-B988-9E8D-BB1DEB046D1A}"/>
                </a:ext>
              </a:extLst>
            </p:cNvPr>
            <p:cNvSpPr/>
            <p:nvPr/>
          </p:nvSpPr>
          <p:spPr>
            <a:xfrm>
              <a:off x="766550" y="1473650"/>
              <a:ext cx="41200" cy="9675"/>
            </a:xfrm>
            <a:custGeom>
              <a:avLst/>
              <a:gdLst/>
              <a:ahLst/>
              <a:cxnLst/>
              <a:rect l="l" t="t" r="r" b="b"/>
              <a:pathLst>
                <a:path w="1648" h="387" extrusionOk="0">
                  <a:moveTo>
                    <a:pt x="71" y="1"/>
                  </a:moveTo>
                  <a:lnTo>
                    <a:pt x="127" y="99"/>
                  </a:lnTo>
                  <a:lnTo>
                    <a:pt x="113" y="106"/>
                  </a:lnTo>
                  <a:lnTo>
                    <a:pt x="1" y="197"/>
                  </a:lnTo>
                  <a:lnTo>
                    <a:pt x="1528" y="386"/>
                  </a:lnTo>
                  <a:cubicBezTo>
                    <a:pt x="1533" y="387"/>
                    <a:pt x="1537" y="387"/>
                    <a:pt x="1541" y="387"/>
                  </a:cubicBezTo>
                  <a:cubicBezTo>
                    <a:pt x="1591" y="387"/>
                    <a:pt x="1634" y="347"/>
                    <a:pt x="1641" y="295"/>
                  </a:cubicBezTo>
                  <a:cubicBezTo>
                    <a:pt x="1648" y="239"/>
                    <a:pt x="1606" y="190"/>
                    <a:pt x="1549" y="183"/>
                  </a:cubicBezTo>
                  <a:lnTo>
                    <a:pt x="316" y="3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>
              <a:extLst>
                <a:ext uri="{FF2B5EF4-FFF2-40B4-BE49-F238E27FC236}">
                  <a16:creationId xmlns:a16="http://schemas.microsoft.com/office/drawing/2014/main" id="{046BD80E-579F-87FD-3BA1-F62E3E21F13B}"/>
                </a:ext>
              </a:extLst>
            </p:cNvPr>
            <p:cNvSpPr/>
            <p:nvPr/>
          </p:nvSpPr>
          <p:spPr>
            <a:xfrm>
              <a:off x="767250" y="1461725"/>
              <a:ext cx="30350" cy="14575"/>
            </a:xfrm>
            <a:custGeom>
              <a:avLst/>
              <a:gdLst/>
              <a:ahLst/>
              <a:cxnLst/>
              <a:rect l="l" t="t" r="r" b="b"/>
              <a:pathLst>
                <a:path w="1214" h="583" extrusionOk="0">
                  <a:moveTo>
                    <a:pt x="1104" y="1"/>
                  </a:moveTo>
                  <a:cubicBezTo>
                    <a:pt x="1092" y="1"/>
                    <a:pt x="1079" y="3"/>
                    <a:pt x="1066" y="8"/>
                  </a:cubicBezTo>
                  <a:lnTo>
                    <a:pt x="1" y="400"/>
                  </a:lnTo>
                  <a:lnTo>
                    <a:pt x="43" y="478"/>
                  </a:lnTo>
                  <a:lnTo>
                    <a:pt x="99" y="576"/>
                  </a:lnTo>
                  <a:lnTo>
                    <a:pt x="92" y="583"/>
                  </a:lnTo>
                  <a:lnTo>
                    <a:pt x="288" y="513"/>
                  </a:lnTo>
                  <a:lnTo>
                    <a:pt x="1136" y="197"/>
                  </a:lnTo>
                  <a:cubicBezTo>
                    <a:pt x="1192" y="176"/>
                    <a:pt x="1213" y="120"/>
                    <a:pt x="1199" y="64"/>
                  </a:cubicBezTo>
                  <a:cubicBezTo>
                    <a:pt x="1183" y="26"/>
                    <a:pt x="1146" y="1"/>
                    <a:pt x="1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>
              <a:extLst>
                <a:ext uri="{FF2B5EF4-FFF2-40B4-BE49-F238E27FC236}">
                  <a16:creationId xmlns:a16="http://schemas.microsoft.com/office/drawing/2014/main" id="{0333B42F-A900-0600-4125-8816F46FDA09}"/>
                </a:ext>
              </a:extLst>
            </p:cNvPr>
            <p:cNvSpPr/>
            <p:nvPr/>
          </p:nvSpPr>
          <p:spPr>
            <a:xfrm>
              <a:off x="484625" y="1237300"/>
              <a:ext cx="256725" cy="367575"/>
            </a:xfrm>
            <a:custGeom>
              <a:avLst/>
              <a:gdLst/>
              <a:ahLst/>
              <a:cxnLst/>
              <a:rect l="l" t="t" r="r" b="b"/>
              <a:pathLst>
                <a:path w="10269" h="14703" extrusionOk="0">
                  <a:moveTo>
                    <a:pt x="3842" y="0"/>
                  </a:moveTo>
                  <a:cubicBezTo>
                    <a:pt x="3842" y="0"/>
                    <a:pt x="3680" y="63"/>
                    <a:pt x="3421" y="182"/>
                  </a:cubicBezTo>
                  <a:cubicBezTo>
                    <a:pt x="2776" y="477"/>
                    <a:pt x="1963" y="967"/>
                    <a:pt x="1003" y="1717"/>
                  </a:cubicBezTo>
                  <a:cubicBezTo>
                    <a:pt x="1" y="2495"/>
                    <a:pt x="695" y="4675"/>
                    <a:pt x="1234" y="6588"/>
                  </a:cubicBezTo>
                  <a:cubicBezTo>
                    <a:pt x="1255" y="6665"/>
                    <a:pt x="1276" y="6742"/>
                    <a:pt x="1298" y="6819"/>
                  </a:cubicBezTo>
                  <a:cubicBezTo>
                    <a:pt x="1466" y="7408"/>
                    <a:pt x="1606" y="7969"/>
                    <a:pt x="1669" y="8438"/>
                  </a:cubicBezTo>
                  <a:cubicBezTo>
                    <a:pt x="1942" y="10485"/>
                    <a:pt x="1809" y="11887"/>
                    <a:pt x="1340" y="13716"/>
                  </a:cubicBezTo>
                  <a:cubicBezTo>
                    <a:pt x="1340" y="13716"/>
                    <a:pt x="3822" y="14702"/>
                    <a:pt x="6205" y="14702"/>
                  </a:cubicBezTo>
                  <a:cubicBezTo>
                    <a:pt x="7188" y="14702"/>
                    <a:pt x="8155" y="14534"/>
                    <a:pt x="8923" y="14059"/>
                  </a:cubicBezTo>
                  <a:cubicBezTo>
                    <a:pt x="8923" y="14059"/>
                    <a:pt x="8565" y="10268"/>
                    <a:pt x="8481" y="8557"/>
                  </a:cubicBezTo>
                  <a:cubicBezTo>
                    <a:pt x="8453" y="7941"/>
                    <a:pt x="8712" y="7002"/>
                    <a:pt x="9028" y="6006"/>
                  </a:cubicBezTo>
                  <a:cubicBezTo>
                    <a:pt x="9049" y="5922"/>
                    <a:pt x="9077" y="5838"/>
                    <a:pt x="9105" y="5754"/>
                  </a:cubicBezTo>
                  <a:cubicBezTo>
                    <a:pt x="9645" y="4058"/>
                    <a:pt x="10268" y="2257"/>
                    <a:pt x="9820" y="1598"/>
                  </a:cubicBezTo>
                  <a:cubicBezTo>
                    <a:pt x="9357" y="904"/>
                    <a:pt x="7381" y="287"/>
                    <a:pt x="6505" y="154"/>
                  </a:cubicBezTo>
                  <a:cubicBezTo>
                    <a:pt x="6231" y="112"/>
                    <a:pt x="6056" y="98"/>
                    <a:pt x="6056" y="98"/>
                  </a:cubicBezTo>
                  <a:lnTo>
                    <a:pt x="38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>
              <a:extLst>
                <a:ext uri="{FF2B5EF4-FFF2-40B4-BE49-F238E27FC236}">
                  <a16:creationId xmlns:a16="http://schemas.microsoft.com/office/drawing/2014/main" id="{EE5B3926-1458-2782-8ABA-B3B7C88853A7}"/>
                </a:ext>
              </a:extLst>
            </p:cNvPr>
            <p:cNvSpPr/>
            <p:nvPr/>
          </p:nvSpPr>
          <p:spPr>
            <a:xfrm>
              <a:off x="515475" y="1369550"/>
              <a:ext cx="29450" cy="38425"/>
            </a:xfrm>
            <a:custGeom>
              <a:avLst/>
              <a:gdLst/>
              <a:ahLst/>
              <a:cxnLst/>
              <a:rect l="l" t="t" r="r" b="b"/>
              <a:pathLst>
                <a:path w="1178" h="1537" extrusionOk="0">
                  <a:moveTo>
                    <a:pt x="1066" y="0"/>
                  </a:moveTo>
                  <a:cubicBezTo>
                    <a:pt x="1037" y="0"/>
                    <a:pt x="1009" y="13"/>
                    <a:pt x="989" y="37"/>
                  </a:cubicBezTo>
                  <a:lnTo>
                    <a:pt x="421" y="765"/>
                  </a:lnTo>
                  <a:cubicBezTo>
                    <a:pt x="414" y="772"/>
                    <a:pt x="414" y="772"/>
                    <a:pt x="414" y="779"/>
                  </a:cubicBezTo>
                  <a:lnTo>
                    <a:pt x="0" y="1298"/>
                  </a:lnTo>
                  <a:cubicBezTo>
                    <a:pt x="21" y="1375"/>
                    <a:pt x="42" y="1459"/>
                    <a:pt x="64" y="1536"/>
                  </a:cubicBezTo>
                  <a:lnTo>
                    <a:pt x="547" y="927"/>
                  </a:lnTo>
                  <a:lnTo>
                    <a:pt x="715" y="709"/>
                  </a:lnTo>
                  <a:lnTo>
                    <a:pt x="1143" y="156"/>
                  </a:lnTo>
                  <a:cubicBezTo>
                    <a:pt x="1178" y="114"/>
                    <a:pt x="1171" y="58"/>
                    <a:pt x="1129" y="23"/>
                  </a:cubicBezTo>
                  <a:cubicBezTo>
                    <a:pt x="1111" y="7"/>
                    <a:pt x="1089" y="0"/>
                    <a:pt x="1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>
              <a:extLst>
                <a:ext uri="{FF2B5EF4-FFF2-40B4-BE49-F238E27FC236}">
                  <a16:creationId xmlns:a16="http://schemas.microsoft.com/office/drawing/2014/main" id="{2D8E639A-1E59-6B3A-3D45-F5332964E0BA}"/>
                </a:ext>
              </a:extLst>
            </p:cNvPr>
            <p:cNvSpPr/>
            <p:nvPr/>
          </p:nvSpPr>
          <p:spPr>
            <a:xfrm>
              <a:off x="525100" y="1385350"/>
              <a:ext cx="25800" cy="7550"/>
            </a:xfrm>
            <a:custGeom>
              <a:avLst/>
              <a:gdLst/>
              <a:ahLst/>
              <a:cxnLst/>
              <a:rect l="l" t="t" r="r" b="b"/>
              <a:pathLst>
                <a:path w="1032" h="302" extrusionOk="0">
                  <a:moveTo>
                    <a:pt x="919" y="0"/>
                  </a:moveTo>
                  <a:lnTo>
                    <a:pt x="92" y="105"/>
                  </a:lnTo>
                  <a:cubicBezTo>
                    <a:pt x="43" y="112"/>
                    <a:pt x="1" y="161"/>
                    <a:pt x="8" y="211"/>
                  </a:cubicBezTo>
                  <a:cubicBezTo>
                    <a:pt x="15" y="260"/>
                    <a:pt x="57" y="302"/>
                    <a:pt x="106" y="302"/>
                  </a:cubicBezTo>
                  <a:lnTo>
                    <a:pt x="120" y="302"/>
                  </a:lnTo>
                  <a:lnTo>
                    <a:pt x="940" y="197"/>
                  </a:lnTo>
                  <a:cubicBezTo>
                    <a:pt x="996" y="190"/>
                    <a:pt x="1031" y="140"/>
                    <a:pt x="1031" y="91"/>
                  </a:cubicBezTo>
                  <a:cubicBezTo>
                    <a:pt x="1024" y="35"/>
                    <a:pt x="975" y="0"/>
                    <a:pt x="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>
              <a:extLst>
                <a:ext uri="{FF2B5EF4-FFF2-40B4-BE49-F238E27FC236}">
                  <a16:creationId xmlns:a16="http://schemas.microsoft.com/office/drawing/2014/main" id="{E8A72F3F-68E3-FE03-B4B0-D49109EF27E6}"/>
                </a:ext>
              </a:extLst>
            </p:cNvPr>
            <p:cNvSpPr/>
            <p:nvPr/>
          </p:nvSpPr>
          <p:spPr>
            <a:xfrm>
              <a:off x="694025" y="1356825"/>
              <a:ext cx="18225" cy="30650"/>
            </a:xfrm>
            <a:custGeom>
              <a:avLst/>
              <a:gdLst/>
              <a:ahLst/>
              <a:cxnLst/>
              <a:rect l="l" t="t" r="r" b="b"/>
              <a:pathLst>
                <a:path w="729" h="1226" extrusionOk="0">
                  <a:moveTo>
                    <a:pt x="110" y="0"/>
                  </a:moveTo>
                  <a:cubicBezTo>
                    <a:pt x="95" y="0"/>
                    <a:pt x="79" y="4"/>
                    <a:pt x="63" y="13"/>
                  </a:cubicBezTo>
                  <a:cubicBezTo>
                    <a:pt x="14" y="41"/>
                    <a:pt x="0" y="97"/>
                    <a:pt x="28" y="146"/>
                  </a:cubicBezTo>
                  <a:lnTo>
                    <a:pt x="336" y="686"/>
                  </a:lnTo>
                  <a:lnTo>
                    <a:pt x="505" y="980"/>
                  </a:lnTo>
                  <a:lnTo>
                    <a:pt x="652" y="1225"/>
                  </a:lnTo>
                  <a:cubicBezTo>
                    <a:pt x="673" y="1141"/>
                    <a:pt x="701" y="1057"/>
                    <a:pt x="729" y="973"/>
                  </a:cubicBezTo>
                  <a:lnTo>
                    <a:pt x="196" y="48"/>
                  </a:lnTo>
                  <a:cubicBezTo>
                    <a:pt x="177" y="19"/>
                    <a:pt x="145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>
              <a:extLst>
                <a:ext uri="{FF2B5EF4-FFF2-40B4-BE49-F238E27FC236}">
                  <a16:creationId xmlns:a16="http://schemas.microsoft.com/office/drawing/2014/main" id="{1C067DCE-584A-5A20-4220-179C9F5DA9A5}"/>
                </a:ext>
              </a:extLst>
            </p:cNvPr>
            <p:cNvSpPr/>
            <p:nvPr/>
          </p:nvSpPr>
          <p:spPr>
            <a:xfrm>
              <a:off x="689625" y="1369550"/>
              <a:ext cx="21575" cy="12325"/>
            </a:xfrm>
            <a:custGeom>
              <a:avLst/>
              <a:gdLst/>
              <a:ahLst/>
              <a:cxnLst/>
              <a:rect l="l" t="t" r="r" b="b"/>
              <a:pathLst>
                <a:path w="863" h="493" extrusionOk="0">
                  <a:moveTo>
                    <a:pt x="109" y="0"/>
                  </a:moveTo>
                  <a:cubicBezTo>
                    <a:pt x="72" y="0"/>
                    <a:pt x="37" y="21"/>
                    <a:pt x="22" y="58"/>
                  </a:cubicBezTo>
                  <a:cubicBezTo>
                    <a:pt x="1" y="107"/>
                    <a:pt x="22" y="163"/>
                    <a:pt x="71" y="191"/>
                  </a:cubicBezTo>
                  <a:lnTo>
                    <a:pt x="709" y="478"/>
                  </a:lnTo>
                  <a:cubicBezTo>
                    <a:pt x="723" y="485"/>
                    <a:pt x="737" y="492"/>
                    <a:pt x="751" y="492"/>
                  </a:cubicBezTo>
                  <a:cubicBezTo>
                    <a:pt x="786" y="492"/>
                    <a:pt x="821" y="471"/>
                    <a:pt x="842" y="436"/>
                  </a:cubicBezTo>
                  <a:cubicBezTo>
                    <a:pt x="863" y="387"/>
                    <a:pt x="842" y="324"/>
                    <a:pt x="793" y="303"/>
                  </a:cubicBezTo>
                  <a:lnTo>
                    <a:pt x="148" y="9"/>
                  </a:lnTo>
                  <a:cubicBezTo>
                    <a:pt x="135" y="3"/>
                    <a:pt x="122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>
              <a:extLst>
                <a:ext uri="{FF2B5EF4-FFF2-40B4-BE49-F238E27FC236}">
                  <a16:creationId xmlns:a16="http://schemas.microsoft.com/office/drawing/2014/main" id="{390608D1-BF70-937C-AA78-B0914FF6F90B}"/>
                </a:ext>
              </a:extLst>
            </p:cNvPr>
            <p:cNvSpPr/>
            <p:nvPr/>
          </p:nvSpPr>
          <p:spPr>
            <a:xfrm>
              <a:off x="615000" y="1359250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0"/>
                    <a:pt x="84" y="364"/>
                    <a:pt x="182" y="364"/>
                  </a:cubicBezTo>
                  <a:cubicBezTo>
                    <a:pt x="281" y="364"/>
                    <a:pt x="365" y="280"/>
                    <a:pt x="365" y="182"/>
                  </a:cubicBezTo>
                  <a:cubicBezTo>
                    <a:pt x="365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>
              <a:extLst>
                <a:ext uri="{FF2B5EF4-FFF2-40B4-BE49-F238E27FC236}">
                  <a16:creationId xmlns:a16="http://schemas.microsoft.com/office/drawing/2014/main" id="{D90C6D10-65AB-EB3B-DB78-19D54ACF5104}"/>
                </a:ext>
              </a:extLst>
            </p:cNvPr>
            <p:cNvSpPr/>
            <p:nvPr/>
          </p:nvSpPr>
          <p:spPr>
            <a:xfrm>
              <a:off x="614475" y="1394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83"/>
                  </a:cubicBezTo>
                  <a:cubicBezTo>
                    <a:pt x="0" y="281"/>
                    <a:pt x="77" y="358"/>
                    <a:pt x="182" y="358"/>
                  </a:cubicBezTo>
                  <a:cubicBezTo>
                    <a:pt x="281" y="358"/>
                    <a:pt x="358" y="281"/>
                    <a:pt x="358" y="183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>
              <a:extLst>
                <a:ext uri="{FF2B5EF4-FFF2-40B4-BE49-F238E27FC236}">
                  <a16:creationId xmlns:a16="http://schemas.microsoft.com/office/drawing/2014/main" id="{0449060C-04A0-9ADB-79F3-4F08940F9A02}"/>
                </a:ext>
              </a:extLst>
            </p:cNvPr>
            <p:cNvSpPr/>
            <p:nvPr/>
          </p:nvSpPr>
          <p:spPr>
            <a:xfrm>
              <a:off x="613775" y="1430025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2" y="0"/>
                  </a:moveTo>
                  <a:cubicBezTo>
                    <a:pt x="84" y="0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65" y="274"/>
                    <a:pt x="365" y="176"/>
                  </a:cubicBezTo>
                  <a:cubicBezTo>
                    <a:pt x="365" y="78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>
              <a:extLst>
                <a:ext uri="{FF2B5EF4-FFF2-40B4-BE49-F238E27FC236}">
                  <a16:creationId xmlns:a16="http://schemas.microsoft.com/office/drawing/2014/main" id="{44C7B7B7-814E-ABBA-CC26-CBCF800D6176}"/>
                </a:ext>
              </a:extLst>
            </p:cNvPr>
            <p:cNvSpPr/>
            <p:nvPr/>
          </p:nvSpPr>
          <p:spPr>
            <a:xfrm>
              <a:off x="613250" y="1465250"/>
              <a:ext cx="8950" cy="9125"/>
            </a:xfrm>
            <a:custGeom>
              <a:avLst/>
              <a:gdLst/>
              <a:ahLst/>
              <a:cxnLst/>
              <a:rect l="l" t="t" r="r" b="b"/>
              <a:pathLst>
                <a:path w="358" h="365" extrusionOk="0">
                  <a:moveTo>
                    <a:pt x="182" y="0"/>
                  </a:moveTo>
                  <a:cubicBezTo>
                    <a:pt x="77" y="0"/>
                    <a:pt x="0" y="84"/>
                    <a:pt x="0" y="182"/>
                  </a:cubicBezTo>
                  <a:cubicBezTo>
                    <a:pt x="0" y="280"/>
                    <a:pt x="77" y="365"/>
                    <a:pt x="182" y="365"/>
                  </a:cubicBezTo>
                  <a:cubicBezTo>
                    <a:pt x="281" y="365"/>
                    <a:pt x="358" y="280"/>
                    <a:pt x="358" y="182"/>
                  </a:cubicBezTo>
                  <a:cubicBezTo>
                    <a:pt x="358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>
              <a:extLst>
                <a:ext uri="{FF2B5EF4-FFF2-40B4-BE49-F238E27FC236}">
                  <a16:creationId xmlns:a16="http://schemas.microsoft.com/office/drawing/2014/main" id="{7D594BC1-F22D-794F-1F18-A789DFCACB07}"/>
                </a:ext>
              </a:extLst>
            </p:cNvPr>
            <p:cNvSpPr/>
            <p:nvPr/>
          </p:nvSpPr>
          <p:spPr>
            <a:xfrm>
              <a:off x="612550" y="1500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84" y="1"/>
                    <a:pt x="0" y="78"/>
                    <a:pt x="0" y="183"/>
                  </a:cubicBezTo>
                  <a:cubicBezTo>
                    <a:pt x="0" y="281"/>
                    <a:pt x="84" y="358"/>
                    <a:pt x="182" y="358"/>
                  </a:cubicBezTo>
                  <a:cubicBezTo>
                    <a:pt x="280" y="358"/>
                    <a:pt x="358" y="281"/>
                    <a:pt x="358" y="183"/>
                  </a:cubicBezTo>
                  <a:cubicBezTo>
                    <a:pt x="358" y="78"/>
                    <a:pt x="280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>
              <a:extLst>
                <a:ext uri="{FF2B5EF4-FFF2-40B4-BE49-F238E27FC236}">
                  <a16:creationId xmlns:a16="http://schemas.microsoft.com/office/drawing/2014/main" id="{110BDCBA-9D6D-FBE2-81A3-C77289697095}"/>
                </a:ext>
              </a:extLst>
            </p:cNvPr>
            <p:cNvSpPr/>
            <p:nvPr/>
          </p:nvSpPr>
          <p:spPr>
            <a:xfrm>
              <a:off x="612025" y="15360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81"/>
                    <a:pt x="77" y="358"/>
                    <a:pt x="175" y="358"/>
                  </a:cubicBezTo>
                  <a:cubicBezTo>
                    <a:pt x="280" y="358"/>
                    <a:pt x="358" y="281"/>
                    <a:pt x="358" y="176"/>
                  </a:cubicBezTo>
                  <a:cubicBezTo>
                    <a:pt x="358" y="78"/>
                    <a:pt x="280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>
              <a:extLst>
                <a:ext uri="{FF2B5EF4-FFF2-40B4-BE49-F238E27FC236}">
                  <a16:creationId xmlns:a16="http://schemas.microsoft.com/office/drawing/2014/main" id="{5C945FE8-F1DE-47AE-0FFF-262C0DC130BF}"/>
                </a:ext>
              </a:extLst>
            </p:cNvPr>
            <p:cNvSpPr/>
            <p:nvPr/>
          </p:nvSpPr>
          <p:spPr>
            <a:xfrm>
              <a:off x="570150" y="1237300"/>
              <a:ext cx="77100" cy="66950"/>
            </a:xfrm>
            <a:custGeom>
              <a:avLst/>
              <a:gdLst/>
              <a:ahLst/>
              <a:cxnLst/>
              <a:rect l="l" t="t" r="r" b="b"/>
              <a:pathLst>
                <a:path w="3084" h="2678" extrusionOk="0">
                  <a:moveTo>
                    <a:pt x="421" y="0"/>
                  </a:moveTo>
                  <a:cubicBezTo>
                    <a:pt x="421" y="0"/>
                    <a:pt x="259" y="63"/>
                    <a:pt x="0" y="182"/>
                  </a:cubicBezTo>
                  <a:lnTo>
                    <a:pt x="421" y="722"/>
                  </a:lnTo>
                  <a:lnTo>
                    <a:pt x="1962" y="2677"/>
                  </a:lnTo>
                  <a:cubicBezTo>
                    <a:pt x="1962" y="2677"/>
                    <a:pt x="2677" y="1521"/>
                    <a:pt x="2965" y="659"/>
                  </a:cubicBezTo>
                  <a:cubicBezTo>
                    <a:pt x="3028" y="470"/>
                    <a:pt x="3070" y="301"/>
                    <a:pt x="3084" y="154"/>
                  </a:cubicBezTo>
                  <a:cubicBezTo>
                    <a:pt x="2810" y="112"/>
                    <a:pt x="2635" y="98"/>
                    <a:pt x="2635" y="98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>
              <a:extLst>
                <a:ext uri="{FF2B5EF4-FFF2-40B4-BE49-F238E27FC236}">
                  <a16:creationId xmlns:a16="http://schemas.microsoft.com/office/drawing/2014/main" id="{3AC52A0E-4399-4964-2406-D8DB3A2B083A}"/>
                </a:ext>
              </a:extLst>
            </p:cNvPr>
            <p:cNvSpPr/>
            <p:nvPr/>
          </p:nvSpPr>
          <p:spPr>
            <a:xfrm>
              <a:off x="580650" y="1253750"/>
              <a:ext cx="63625" cy="50325"/>
            </a:xfrm>
            <a:custGeom>
              <a:avLst/>
              <a:gdLst/>
              <a:ahLst/>
              <a:cxnLst/>
              <a:rect l="l" t="t" r="r" b="b"/>
              <a:pathLst>
                <a:path w="2545" h="2013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192" y="280"/>
                    <a:pt x="1773" y="371"/>
                    <a:pt x="1378" y="371"/>
                  </a:cubicBezTo>
                  <a:cubicBezTo>
                    <a:pt x="672" y="371"/>
                    <a:pt x="41" y="82"/>
                    <a:pt x="1" y="64"/>
                  </a:cubicBezTo>
                  <a:lnTo>
                    <a:pt x="1" y="64"/>
                  </a:lnTo>
                  <a:lnTo>
                    <a:pt x="1542" y="2012"/>
                  </a:lnTo>
                  <a:cubicBezTo>
                    <a:pt x="1542" y="2012"/>
                    <a:pt x="2257" y="856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>
              <a:extLst>
                <a:ext uri="{FF2B5EF4-FFF2-40B4-BE49-F238E27FC236}">
                  <a16:creationId xmlns:a16="http://schemas.microsoft.com/office/drawing/2014/main" id="{AE22784E-BA46-DADB-2338-73E0E74DFFD5}"/>
                </a:ext>
              </a:extLst>
            </p:cNvPr>
            <p:cNvSpPr/>
            <p:nvPr/>
          </p:nvSpPr>
          <p:spPr>
            <a:xfrm>
              <a:off x="504600" y="1010375"/>
              <a:ext cx="88700" cy="77100"/>
            </a:xfrm>
            <a:custGeom>
              <a:avLst/>
              <a:gdLst/>
              <a:ahLst/>
              <a:cxnLst/>
              <a:rect l="l" t="t" r="r" b="b"/>
              <a:pathLst>
                <a:path w="3548" h="3084" extrusionOk="0">
                  <a:moveTo>
                    <a:pt x="2357" y="0"/>
                  </a:moveTo>
                  <a:cubicBezTo>
                    <a:pt x="2175" y="0"/>
                    <a:pt x="1966" y="32"/>
                    <a:pt x="1725" y="106"/>
                  </a:cubicBezTo>
                  <a:cubicBezTo>
                    <a:pt x="134" y="583"/>
                    <a:pt x="1" y="2762"/>
                    <a:pt x="1045" y="3050"/>
                  </a:cubicBezTo>
                  <a:cubicBezTo>
                    <a:pt x="1118" y="3073"/>
                    <a:pt x="1198" y="3083"/>
                    <a:pt x="1283" y="3083"/>
                  </a:cubicBezTo>
                  <a:cubicBezTo>
                    <a:pt x="1352" y="3083"/>
                    <a:pt x="1425" y="3076"/>
                    <a:pt x="1501" y="3064"/>
                  </a:cubicBezTo>
                  <a:cubicBezTo>
                    <a:pt x="3015" y="2784"/>
                    <a:pt x="3547" y="1312"/>
                    <a:pt x="3547" y="1312"/>
                  </a:cubicBezTo>
                  <a:cubicBezTo>
                    <a:pt x="3547" y="1312"/>
                    <a:pt x="3540" y="1116"/>
                    <a:pt x="3470" y="870"/>
                  </a:cubicBezTo>
                  <a:cubicBezTo>
                    <a:pt x="3353" y="491"/>
                    <a:pt x="3067" y="0"/>
                    <a:pt x="2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>
              <a:extLst>
                <a:ext uri="{FF2B5EF4-FFF2-40B4-BE49-F238E27FC236}">
                  <a16:creationId xmlns:a16="http://schemas.microsoft.com/office/drawing/2014/main" id="{22C2FCEC-099E-174F-B0C4-EF5330E1E4FF}"/>
                </a:ext>
              </a:extLst>
            </p:cNvPr>
            <p:cNvSpPr/>
            <p:nvPr/>
          </p:nvSpPr>
          <p:spPr>
            <a:xfrm>
              <a:off x="530725" y="1032125"/>
              <a:ext cx="62575" cy="55350"/>
            </a:xfrm>
            <a:custGeom>
              <a:avLst/>
              <a:gdLst/>
              <a:ahLst/>
              <a:cxnLst/>
              <a:rect l="l" t="t" r="r" b="b"/>
              <a:pathLst>
                <a:path w="2503" h="2214" extrusionOk="0">
                  <a:moveTo>
                    <a:pt x="2425" y="0"/>
                  </a:moveTo>
                  <a:cubicBezTo>
                    <a:pt x="855" y="224"/>
                    <a:pt x="224" y="1507"/>
                    <a:pt x="0" y="2180"/>
                  </a:cubicBezTo>
                  <a:cubicBezTo>
                    <a:pt x="73" y="2203"/>
                    <a:pt x="153" y="2213"/>
                    <a:pt x="238" y="2213"/>
                  </a:cubicBezTo>
                  <a:cubicBezTo>
                    <a:pt x="307" y="2213"/>
                    <a:pt x="380" y="2206"/>
                    <a:pt x="456" y="2194"/>
                  </a:cubicBezTo>
                  <a:cubicBezTo>
                    <a:pt x="1970" y="1914"/>
                    <a:pt x="2502" y="442"/>
                    <a:pt x="2502" y="442"/>
                  </a:cubicBezTo>
                  <a:cubicBezTo>
                    <a:pt x="2502" y="442"/>
                    <a:pt x="2495" y="246"/>
                    <a:pt x="2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>
              <a:extLst>
                <a:ext uri="{FF2B5EF4-FFF2-40B4-BE49-F238E27FC236}">
                  <a16:creationId xmlns:a16="http://schemas.microsoft.com/office/drawing/2014/main" id="{DAE10F22-395B-7F25-81CD-F4A1B0E0E0B8}"/>
                </a:ext>
              </a:extLst>
            </p:cNvPr>
            <p:cNvSpPr/>
            <p:nvPr/>
          </p:nvSpPr>
          <p:spPr>
            <a:xfrm>
              <a:off x="532300" y="1038175"/>
              <a:ext cx="163850" cy="98750"/>
            </a:xfrm>
            <a:custGeom>
              <a:avLst/>
              <a:gdLst/>
              <a:ahLst/>
              <a:cxnLst/>
              <a:rect l="l" t="t" r="r" b="b"/>
              <a:pathLst>
                <a:path w="6554" h="3950" extrusionOk="0">
                  <a:moveTo>
                    <a:pt x="3098" y="1"/>
                  </a:moveTo>
                  <a:cubicBezTo>
                    <a:pt x="1672" y="1"/>
                    <a:pt x="569" y="892"/>
                    <a:pt x="323" y="1910"/>
                  </a:cubicBezTo>
                  <a:cubicBezTo>
                    <a:pt x="0" y="3234"/>
                    <a:pt x="904" y="3949"/>
                    <a:pt x="904" y="3949"/>
                  </a:cubicBezTo>
                  <a:lnTo>
                    <a:pt x="5887" y="3543"/>
                  </a:lnTo>
                  <a:cubicBezTo>
                    <a:pt x="5887" y="3543"/>
                    <a:pt x="6553" y="1083"/>
                    <a:pt x="4493" y="277"/>
                  </a:cubicBezTo>
                  <a:cubicBezTo>
                    <a:pt x="4007" y="85"/>
                    <a:pt x="3537" y="1"/>
                    <a:pt x="3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>
              <a:extLst>
                <a:ext uri="{FF2B5EF4-FFF2-40B4-BE49-F238E27FC236}">
                  <a16:creationId xmlns:a16="http://schemas.microsoft.com/office/drawing/2014/main" id="{66714681-B600-F780-D23A-AEBA45535D5C}"/>
                </a:ext>
              </a:extLst>
            </p:cNvPr>
            <p:cNvSpPr/>
            <p:nvPr/>
          </p:nvSpPr>
          <p:spPr>
            <a:xfrm>
              <a:off x="579775" y="1202950"/>
              <a:ext cx="59075" cy="54775"/>
            </a:xfrm>
            <a:custGeom>
              <a:avLst/>
              <a:gdLst/>
              <a:ahLst/>
              <a:cxnLst/>
              <a:rect l="l" t="t" r="r" b="b"/>
              <a:pathLst>
                <a:path w="2363" h="2191" extrusionOk="0">
                  <a:moveTo>
                    <a:pt x="120" y="0"/>
                  </a:moveTo>
                  <a:lnTo>
                    <a:pt x="43" y="1220"/>
                  </a:lnTo>
                  <a:lnTo>
                    <a:pt x="1" y="1914"/>
                  </a:lnTo>
                  <a:cubicBezTo>
                    <a:pt x="363" y="2105"/>
                    <a:pt x="759" y="2190"/>
                    <a:pt x="1150" y="2190"/>
                  </a:cubicBezTo>
                  <a:cubicBezTo>
                    <a:pt x="1576" y="2190"/>
                    <a:pt x="1997" y="2089"/>
                    <a:pt x="2362" y="1914"/>
                  </a:cubicBezTo>
                  <a:lnTo>
                    <a:pt x="2327" y="919"/>
                  </a:lnTo>
                  <a:lnTo>
                    <a:pt x="2306" y="337"/>
                  </a:lnTo>
                  <a:lnTo>
                    <a:pt x="2313" y="253"/>
                  </a:lnTo>
                  <a:lnTo>
                    <a:pt x="2313" y="253"/>
                  </a:lnTo>
                  <a:lnTo>
                    <a:pt x="2054" y="26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>
              <a:extLst>
                <a:ext uri="{FF2B5EF4-FFF2-40B4-BE49-F238E27FC236}">
                  <a16:creationId xmlns:a16="http://schemas.microsoft.com/office/drawing/2014/main" id="{3D3BFF0E-656C-8BC8-EC4F-4DE6D3A80CEE}"/>
                </a:ext>
              </a:extLst>
            </p:cNvPr>
            <p:cNvSpPr/>
            <p:nvPr/>
          </p:nvSpPr>
          <p:spPr>
            <a:xfrm>
              <a:off x="580825" y="1202950"/>
              <a:ext cx="57150" cy="31600"/>
            </a:xfrm>
            <a:custGeom>
              <a:avLst/>
              <a:gdLst/>
              <a:ahLst/>
              <a:cxnLst/>
              <a:rect l="l" t="t" r="r" b="b"/>
              <a:pathLst>
                <a:path w="2286" h="1264" extrusionOk="0">
                  <a:moveTo>
                    <a:pt x="78" y="0"/>
                  </a:moveTo>
                  <a:lnTo>
                    <a:pt x="1" y="1220"/>
                  </a:lnTo>
                  <a:cubicBezTo>
                    <a:pt x="169" y="1248"/>
                    <a:pt x="383" y="1263"/>
                    <a:pt x="615" y="1263"/>
                  </a:cubicBezTo>
                  <a:cubicBezTo>
                    <a:pt x="1202" y="1263"/>
                    <a:pt x="1904" y="1165"/>
                    <a:pt x="2285" y="919"/>
                  </a:cubicBezTo>
                  <a:lnTo>
                    <a:pt x="2271" y="337"/>
                  </a:lnTo>
                  <a:lnTo>
                    <a:pt x="2271" y="253"/>
                  </a:lnTo>
                  <a:lnTo>
                    <a:pt x="2012" y="2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>
              <a:extLst>
                <a:ext uri="{FF2B5EF4-FFF2-40B4-BE49-F238E27FC236}">
                  <a16:creationId xmlns:a16="http://schemas.microsoft.com/office/drawing/2014/main" id="{C6869265-88FD-7B36-3028-92012EB69B4D}"/>
                </a:ext>
              </a:extLst>
            </p:cNvPr>
            <p:cNvSpPr/>
            <p:nvPr/>
          </p:nvSpPr>
          <p:spPr>
            <a:xfrm>
              <a:off x="665450" y="1126825"/>
              <a:ext cx="30000" cy="39125"/>
            </a:xfrm>
            <a:custGeom>
              <a:avLst/>
              <a:gdLst/>
              <a:ahLst/>
              <a:cxnLst/>
              <a:rect l="l" t="t" r="r" b="b"/>
              <a:pathLst>
                <a:path w="1200" h="1565" extrusionOk="0">
                  <a:moveTo>
                    <a:pt x="684" y="0"/>
                  </a:moveTo>
                  <a:cubicBezTo>
                    <a:pt x="435" y="0"/>
                    <a:pt x="183" y="116"/>
                    <a:pt x="183" y="116"/>
                  </a:cubicBezTo>
                  <a:lnTo>
                    <a:pt x="1" y="1525"/>
                  </a:lnTo>
                  <a:cubicBezTo>
                    <a:pt x="49" y="1539"/>
                    <a:pt x="163" y="1565"/>
                    <a:pt x="304" y="1565"/>
                  </a:cubicBezTo>
                  <a:cubicBezTo>
                    <a:pt x="636" y="1565"/>
                    <a:pt x="1110" y="1421"/>
                    <a:pt x="1164" y="642"/>
                  </a:cubicBezTo>
                  <a:cubicBezTo>
                    <a:pt x="1200" y="126"/>
                    <a:pt x="943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>
              <a:extLst>
                <a:ext uri="{FF2B5EF4-FFF2-40B4-BE49-F238E27FC236}">
                  <a16:creationId xmlns:a16="http://schemas.microsoft.com/office/drawing/2014/main" id="{D5E6A37B-14A7-752A-D74E-0DFF426A465E}"/>
                </a:ext>
              </a:extLst>
            </p:cNvPr>
            <p:cNvSpPr/>
            <p:nvPr/>
          </p:nvSpPr>
          <p:spPr>
            <a:xfrm>
              <a:off x="680525" y="1156700"/>
              <a:ext cx="4750" cy="4750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92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47"/>
                    <a:pt x="42" y="189"/>
                    <a:pt x="92" y="189"/>
                  </a:cubicBezTo>
                  <a:cubicBezTo>
                    <a:pt x="148" y="189"/>
                    <a:pt x="190" y="147"/>
                    <a:pt x="190" y="98"/>
                  </a:cubicBezTo>
                  <a:cubicBezTo>
                    <a:pt x="190" y="42"/>
                    <a:pt x="148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>
              <a:extLst>
                <a:ext uri="{FF2B5EF4-FFF2-40B4-BE49-F238E27FC236}">
                  <a16:creationId xmlns:a16="http://schemas.microsoft.com/office/drawing/2014/main" id="{EFC847F6-1A3A-50D2-4D5B-E0672CBAB575}"/>
                </a:ext>
              </a:extLst>
            </p:cNvPr>
            <p:cNvSpPr/>
            <p:nvPr/>
          </p:nvSpPr>
          <p:spPr>
            <a:xfrm>
              <a:off x="675450" y="1135325"/>
              <a:ext cx="12275" cy="19825"/>
            </a:xfrm>
            <a:custGeom>
              <a:avLst/>
              <a:gdLst/>
              <a:ahLst/>
              <a:cxnLst/>
              <a:rect l="l" t="t" r="r" b="b"/>
              <a:pathLst>
                <a:path w="491" h="793" extrusionOk="0">
                  <a:moveTo>
                    <a:pt x="422" y="0"/>
                  </a:moveTo>
                  <a:cubicBezTo>
                    <a:pt x="412" y="0"/>
                    <a:pt x="402" y="3"/>
                    <a:pt x="393" y="7"/>
                  </a:cubicBezTo>
                  <a:cubicBezTo>
                    <a:pt x="379" y="21"/>
                    <a:pt x="49" y="231"/>
                    <a:pt x="0" y="722"/>
                  </a:cubicBezTo>
                  <a:cubicBezTo>
                    <a:pt x="0" y="757"/>
                    <a:pt x="21" y="785"/>
                    <a:pt x="56" y="792"/>
                  </a:cubicBezTo>
                  <a:lnTo>
                    <a:pt x="63" y="792"/>
                  </a:lnTo>
                  <a:cubicBezTo>
                    <a:pt x="91" y="792"/>
                    <a:pt x="119" y="771"/>
                    <a:pt x="119" y="736"/>
                  </a:cubicBezTo>
                  <a:cubicBezTo>
                    <a:pt x="168" y="309"/>
                    <a:pt x="442" y="119"/>
                    <a:pt x="456" y="112"/>
                  </a:cubicBezTo>
                  <a:cubicBezTo>
                    <a:pt x="484" y="91"/>
                    <a:pt x="491" y="56"/>
                    <a:pt x="477" y="28"/>
                  </a:cubicBezTo>
                  <a:cubicBezTo>
                    <a:pt x="463" y="10"/>
                    <a:pt x="442" y="0"/>
                    <a:pt x="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>
              <a:extLst>
                <a:ext uri="{FF2B5EF4-FFF2-40B4-BE49-F238E27FC236}">
                  <a16:creationId xmlns:a16="http://schemas.microsoft.com/office/drawing/2014/main" id="{284B2E69-E206-8214-785C-767FE9C83681}"/>
                </a:ext>
              </a:extLst>
            </p:cNvPr>
            <p:cNvSpPr/>
            <p:nvPr/>
          </p:nvSpPr>
          <p:spPr>
            <a:xfrm>
              <a:off x="678075" y="1142775"/>
              <a:ext cx="9650" cy="5875"/>
            </a:xfrm>
            <a:custGeom>
              <a:avLst/>
              <a:gdLst/>
              <a:ahLst/>
              <a:cxnLst/>
              <a:rect l="l" t="t" r="r" b="b"/>
              <a:pathLst>
                <a:path w="386" h="235" extrusionOk="0">
                  <a:moveTo>
                    <a:pt x="99" y="0"/>
                  </a:moveTo>
                  <a:cubicBezTo>
                    <a:pt x="85" y="0"/>
                    <a:pt x="71" y="1"/>
                    <a:pt x="56" y="4"/>
                  </a:cubicBezTo>
                  <a:cubicBezTo>
                    <a:pt x="21" y="4"/>
                    <a:pt x="0" y="39"/>
                    <a:pt x="7" y="67"/>
                  </a:cubicBezTo>
                  <a:cubicBezTo>
                    <a:pt x="7" y="102"/>
                    <a:pt x="42" y="123"/>
                    <a:pt x="77" y="123"/>
                  </a:cubicBezTo>
                  <a:cubicBezTo>
                    <a:pt x="84" y="122"/>
                    <a:pt x="90" y="121"/>
                    <a:pt x="97" y="121"/>
                  </a:cubicBezTo>
                  <a:cubicBezTo>
                    <a:pt x="194" y="121"/>
                    <a:pt x="274" y="214"/>
                    <a:pt x="274" y="214"/>
                  </a:cubicBezTo>
                  <a:cubicBezTo>
                    <a:pt x="288" y="228"/>
                    <a:pt x="302" y="235"/>
                    <a:pt x="323" y="235"/>
                  </a:cubicBezTo>
                  <a:cubicBezTo>
                    <a:pt x="330" y="235"/>
                    <a:pt x="344" y="235"/>
                    <a:pt x="358" y="221"/>
                  </a:cubicBezTo>
                  <a:cubicBezTo>
                    <a:pt x="386" y="200"/>
                    <a:pt x="386" y="165"/>
                    <a:pt x="365" y="137"/>
                  </a:cubicBezTo>
                  <a:cubicBezTo>
                    <a:pt x="358" y="130"/>
                    <a:pt x="25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>
              <a:extLst>
                <a:ext uri="{FF2B5EF4-FFF2-40B4-BE49-F238E27FC236}">
                  <a16:creationId xmlns:a16="http://schemas.microsoft.com/office/drawing/2014/main" id="{07F48881-4BC8-E120-9533-8A411E0B067C}"/>
                </a:ext>
              </a:extLst>
            </p:cNvPr>
            <p:cNvSpPr/>
            <p:nvPr/>
          </p:nvSpPr>
          <p:spPr>
            <a:xfrm>
              <a:off x="630050" y="1069225"/>
              <a:ext cx="55400" cy="153725"/>
            </a:xfrm>
            <a:custGeom>
              <a:avLst/>
              <a:gdLst/>
              <a:ahLst/>
              <a:cxnLst/>
              <a:rect l="l" t="t" r="r" b="b"/>
              <a:pathLst>
                <a:path w="2216" h="6149" extrusionOk="0">
                  <a:moveTo>
                    <a:pt x="969" y="1"/>
                  </a:moveTo>
                  <a:cubicBezTo>
                    <a:pt x="950" y="1"/>
                    <a:pt x="931" y="1"/>
                    <a:pt x="912" y="2"/>
                  </a:cubicBezTo>
                  <a:cubicBezTo>
                    <a:pt x="1" y="51"/>
                    <a:pt x="1073" y="1095"/>
                    <a:pt x="1073" y="1095"/>
                  </a:cubicBezTo>
                  <a:cubicBezTo>
                    <a:pt x="1073" y="1095"/>
                    <a:pt x="1977" y="1453"/>
                    <a:pt x="1809" y="2448"/>
                  </a:cubicBezTo>
                  <a:cubicBezTo>
                    <a:pt x="1641" y="3450"/>
                    <a:pt x="1010" y="5363"/>
                    <a:pt x="1739" y="6148"/>
                  </a:cubicBezTo>
                  <a:cubicBezTo>
                    <a:pt x="1739" y="6148"/>
                    <a:pt x="1627" y="5139"/>
                    <a:pt x="1984" y="3752"/>
                  </a:cubicBezTo>
                  <a:cubicBezTo>
                    <a:pt x="2125" y="3198"/>
                    <a:pt x="2160" y="2742"/>
                    <a:pt x="2188" y="1901"/>
                  </a:cubicBezTo>
                  <a:cubicBezTo>
                    <a:pt x="2215" y="941"/>
                    <a:pt x="1833" y="1"/>
                    <a:pt x="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>
              <a:extLst>
                <a:ext uri="{FF2B5EF4-FFF2-40B4-BE49-F238E27FC236}">
                  <a16:creationId xmlns:a16="http://schemas.microsoft.com/office/drawing/2014/main" id="{B74C8446-AF4D-ED24-30BF-6B2F6ABA268C}"/>
                </a:ext>
              </a:extLst>
            </p:cNvPr>
            <p:cNvSpPr/>
            <p:nvPr/>
          </p:nvSpPr>
          <p:spPr>
            <a:xfrm>
              <a:off x="552450" y="1070375"/>
              <a:ext cx="125650" cy="150350"/>
            </a:xfrm>
            <a:custGeom>
              <a:avLst/>
              <a:gdLst/>
              <a:ahLst/>
              <a:cxnLst/>
              <a:rect l="l" t="t" r="r" b="b"/>
              <a:pathLst>
                <a:path w="5026" h="6014" extrusionOk="0">
                  <a:moveTo>
                    <a:pt x="2704" y="0"/>
                  </a:moveTo>
                  <a:cubicBezTo>
                    <a:pt x="1775" y="0"/>
                    <a:pt x="530" y="104"/>
                    <a:pt x="49" y="1126"/>
                  </a:cubicBezTo>
                  <a:cubicBezTo>
                    <a:pt x="49" y="1126"/>
                    <a:pt x="0" y="2872"/>
                    <a:pt x="323" y="4049"/>
                  </a:cubicBezTo>
                  <a:cubicBezTo>
                    <a:pt x="330" y="4084"/>
                    <a:pt x="344" y="4126"/>
                    <a:pt x="351" y="4161"/>
                  </a:cubicBezTo>
                  <a:cubicBezTo>
                    <a:pt x="435" y="4420"/>
                    <a:pt x="554" y="4638"/>
                    <a:pt x="659" y="4813"/>
                  </a:cubicBezTo>
                  <a:cubicBezTo>
                    <a:pt x="1180" y="5658"/>
                    <a:pt x="1947" y="6013"/>
                    <a:pt x="2672" y="6013"/>
                  </a:cubicBezTo>
                  <a:cubicBezTo>
                    <a:pt x="2873" y="6013"/>
                    <a:pt x="3071" y="5986"/>
                    <a:pt x="3259" y="5934"/>
                  </a:cubicBezTo>
                  <a:cubicBezTo>
                    <a:pt x="4051" y="5717"/>
                    <a:pt x="4927" y="3993"/>
                    <a:pt x="4976" y="2150"/>
                  </a:cubicBezTo>
                  <a:cubicBezTo>
                    <a:pt x="5025" y="334"/>
                    <a:pt x="4058" y="19"/>
                    <a:pt x="3133" y="5"/>
                  </a:cubicBezTo>
                  <a:cubicBezTo>
                    <a:pt x="3002" y="3"/>
                    <a:pt x="2857" y="0"/>
                    <a:pt x="2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>
              <a:extLst>
                <a:ext uri="{FF2B5EF4-FFF2-40B4-BE49-F238E27FC236}">
                  <a16:creationId xmlns:a16="http://schemas.microsoft.com/office/drawing/2014/main" id="{00E808CA-4392-31F8-8831-64F440C76E8C}"/>
                </a:ext>
              </a:extLst>
            </p:cNvPr>
            <p:cNvSpPr/>
            <p:nvPr/>
          </p:nvSpPr>
          <p:spPr>
            <a:xfrm>
              <a:off x="641800" y="1133725"/>
              <a:ext cx="13700" cy="15625"/>
            </a:xfrm>
            <a:custGeom>
              <a:avLst/>
              <a:gdLst/>
              <a:ahLst/>
              <a:cxnLst/>
              <a:rect l="l" t="t" r="r" b="b"/>
              <a:pathLst>
                <a:path w="548" h="625" extrusionOk="0">
                  <a:moveTo>
                    <a:pt x="169" y="1"/>
                  </a:moveTo>
                  <a:cubicBezTo>
                    <a:pt x="81" y="1"/>
                    <a:pt x="1" y="138"/>
                    <a:pt x="1" y="309"/>
                  </a:cubicBezTo>
                  <a:cubicBezTo>
                    <a:pt x="1" y="485"/>
                    <a:pt x="78" y="625"/>
                    <a:pt x="176" y="625"/>
                  </a:cubicBezTo>
                  <a:cubicBezTo>
                    <a:pt x="267" y="625"/>
                    <a:pt x="351" y="485"/>
                    <a:pt x="351" y="309"/>
                  </a:cubicBezTo>
                  <a:cubicBezTo>
                    <a:pt x="351" y="246"/>
                    <a:pt x="337" y="183"/>
                    <a:pt x="316" y="127"/>
                  </a:cubicBezTo>
                  <a:lnTo>
                    <a:pt x="316" y="127"/>
                  </a:lnTo>
                  <a:cubicBezTo>
                    <a:pt x="326" y="128"/>
                    <a:pt x="336" y="128"/>
                    <a:pt x="346" y="128"/>
                  </a:cubicBezTo>
                  <a:cubicBezTo>
                    <a:pt x="498" y="128"/>
                    <a:pt x="547" y="29"/>
                    <a:pt x="547" y="29"/>
                  </a:cubicBezTo>
                  <a:lnTo>
                    <a:pt x="547" y="29"/>
                  </a:lnTo>
                  <a:cubicBezTo>
                    <a:pt x="521" y="32"/>
                    <a:pt x="493" y="34"/>
                    <a:pt x="465" y="34"/>
                  </a:cubicBezTo>
                  <a:cubicBezTo>
                    <a:pt x="371" y="34"/>
                    <a:pt x="272" y="19"/>
                    <a:pt x="218" y="8"/>
                  </a:cubicBezTo>
                  <a:cubicBezTo>
                    <a:pt x="197" y="1"/>
                    <a:pt x="176" y="1"/>
                    <a:pt x="176" y="1"/>
                  </a:cubicBezTo>
                  <a:cubicBezTo>
                    <a:pt x="174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>
              <a:extLst>
                <a:ext uri="{FF2B5EF4-FFF2-40B4-BE49-F238E27FC236}">
                  <a16:creationId xmlns:a16="http://schemas.microsoft.com/office/drawing/2014/main" id="{F0722916-6F26-715B-A489-514E685E02D2}"/>
                </a:ext>
              </a:extLst>
            </p:cNvPr>
            <p:cNvSpPr/>
            <p:nvPr/>
          </p:nvSpPr>
          <p:spPr>
            <a:xfrm>
              <a:off x="646175" y="1133575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" y="0"/>
                  </a:moveTo>
                  <a:cubicBezTo>
                    <a:pt x="1" y="0"/>
                    <a:pt x="15" y="7"/>
                    <a:pt x="43" y="14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>
              <a:extLst>
                <a:ext uri="{FF2B5EF4-FFF2-40B4-BE49-F238E27FC236}">
                  <a16:creationId xmlns:a16="http://schemas.microsoft.com/office/drawing/2014/main" id="{82F705B9-6181-733E-2FDB-CAE262C39D48}"/>
                </a:ext>
              </a:extLst>
            </p:cNvPr>
            <p:cNvSpPr/>
            <p:nvPr/>
          </p:nvSpPr>
          <p:spPr>
            <a:xfrm>
              <a:off x="647225" y="1155125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1" y="91"/>
                    <a:pt x="1" y="196"/>
                  </a:cubicBezTo>
                  <a:cubicBezTo>
                    <a:pt x="1" y="302"/>
                    <a:pt x="218" y="386"/>
                    <a:pt x="484" y="386"/>
                  </a:cubicBezTo>
                  <a:cubicBezTo>
                    <a:pt x="751" y="386"/>
                    <a:pt x="961" y="295"/>
                    <a:pt x="961" y="189"/>
                  </a:cubicBezTo>
                  <a:cubicBezTo>
                    <a:pt x="961" y="84"/>
                    <a:pt x="744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>
              <a:extLst>
                <a:ext uri="{FF2B5EF4-FFF2-40B4-BE49-F238E27FC236}">
                  <a16:creationId xmlns:a16="http://schemas.microsoft.com/office/drawing/2014/main" id="{059E91B7-67F1-5ED7-8C47-C2404970BBEE}"/>
                </a:ext>
              </a:extLst>
            </p:cNvPr>
            <p:cNvSpPr/>
            <p:nvPr/>
          </p:nvSpPr>
          <p:spPr>
            <a:xfrm>
              <a:off x="574350" y="1155650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0" y="91"/>
                    <a:pt x="0" y="196"/>
                  </a:cubicBezTo>
                  <a:cubicBezTo>
                    <a:pt x="0" y="302"/>
                    <a:pt x="218" y="386"/>
                    <a:pt x="484" y="386"/>
                  </a:cubicBezTo>
                  <a:cubicBezTo>
                    <a:pt x="750" y="386"/>
                    <a:pt x="960" y="295"/>
                    <a:pt x="960" y="189"/>
                  </a:cubicBezTo>
                  <a:cubicBezTo>
                    <a:pt x="960" y="84"/>
                    <a:pt x="743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>
              <a:extLst>
                <a:ext uri="{FF2B5EF4-FFF2-40B4-BE49-F238E27FC236}">
                  <a16:creationId xmlns:a16="http://schemas.microsoft.com/office/drawing/2014/main" id="{C0157223-02C3-61D7-345E-6BAA74E9B598}"/>
                </a:ext>
              </a:extLst>
            </p:cNvPr>
            <p:cNvSpPr/>
            <p:nvPr/>
          </p:nvSpPr>
          <p:spPr>
            <a:xfrm>
              <a:off x="528750" y="1128225"/>
              <a:ext cx="32650" cy="43850"/>
            </a:xfrm>
            <a:custGeom>
              <a:avLst/>
              <a:gdLst/>
              <a:ahLst/>
              <a:cxnLst/>
              <a:rect l="l" t="t" r="r" b="b"/>
              <a:pathLst>
                <a:path w="1306" h="1754" extrusionOk="0">
                  <a:moveTo>
                    <a:pt x="638" y="1"/>
                  </a:moveTo>
                  <a:cubicBezTo>
                    <a:pt x="457" y="1"/>
                    <a:pt x="300" y="84"/>
                    <a:pt x="226" y="312"/>
                  </a:cubicBezTo>
                  <a:cubicBezTo>
                    <a:pt x="0" y="996"/>
                    <a:pt x="612" y="1753"/>
                    <a:pt x="1129" y="1753"/>
                  </a:cubicBezTo>
                  <a:cubicBezTo>
                    <a:pt x="1190" y="1753"/>
                    <a:pt x="1249" y="1743"/>
                    <a:pt x="1306" y="1721"/>
                  </a:cubicBezTo>
                  <a:lnTo>
                    <a:pt x="1299" y="473"/>
                  </a:lnTo>
                  <a:cubicBezTo>
                    <a:pt x="1299" y="333"/>
                    <a:pt x="1215" y="200"/>
                    <a:pt x="1088" y="130"/>
                  </a:cubicBezTo>
                  <a:cubicBezTo>
                    <a:pt x="944" y="55"/>
                    <a:pt x="783" y="1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>
              <a:extLst>
                <a:ext uri="{FF2B5EF4-FFF2-40B4-BE49-F238E27FC236}">
                  <a16:creationId xmlns:a16="http://schemas.microsoft.com/office/drawing/2014/main" id="{3E2F2C5F-91A9-AAD4-B49C-3BA9468033CA}"/>
                </a:ext>
              </a:extLst>
            </p:cNvPr>
            <p:cNvSpPr/>
            <p:nvPr/>
          </p:nvSpPr>
          <p:spPr>
            <a:xfrm>
              <a:off x="549300" y="11631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42" y="1"/>
                    <a:pt x="0" y="43"/>
                    <a:pt x="0" y="92"/>
                  </a:cubicBezTo>
                  <a:cubicBezTo>
                    <a:pt x="0" y="141"/>
                    <a:pt x="42" y="183"/>
                    <a:pt x="91" y="183"/>
                  </a:cubicBezTo>
                  <a:cubicBezTo>
                    <a:pt x="140" y="183"/>
                    <a:pt x="182" y="141"/>
                    <a:pt x="182" y="92"/>
                  </a:cubicBezTo>
                  <a:cubicBezTo>
                    <a:pt x="182" y="43"/>
                    <a:pt x="140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>
              <a:extLst>
                <a:ext uri="{FF2B5EF4-FFF2-40B4-BE49-F238E27FC236}">
                  <a16:creationId xmlns:a16="http://schemas.microsoft.com/office/drawing/2014/main" id="{049F2C4C-2C4E-C015-3C55-CAF272DC9D4E}"/>
                </a:ext>
              </a:extLst>
            </p:cNvPr>
            <p:cNvSpPr/>
            <p:nvPr/>
          </p:nvSpPr>
          <p:spPr>
            <a:xfrm>
              <a:off x="560500" y="1166450"/>
              <a:ext cx="8450" cy="7975"/>
            </a:xfrm>
            <a:custGeom>
              <a:avLst/>
              <a:gdLst/>
              <a:ahLst/>
              <a:cxnLst/>
              <a:rect l="l" t="t" r="r" b="b"/>
              <a:pathLst>
                <a:path w="338" h="319" extrusionOk="0">
                  <a:moveTo>
                    <a:pt x="281" y="1"/>
                  </a:moveTo>
                  <a:cubicBezTo>
                    <a:pt x="269" y="1"/>
                    <a:pt x="256" y="6"/>
                    <a:pt x="246" y="17"/>
                  </a:cubicBezTo>
                  <a:cubicBezTo>
                    <a:pt x="239" y="31"/>
                    <a:pt x="225" y="45"/>
                    <a:pt x="218" y="59"/>
                  </a:cubicBezTo>
                  <a:cubicBezTo>
                    <a:pt x="183" y="87"/>
                    <a:pt x="155" y="115"/>
                    <a:pt x="120" y="136"/>
                  </a:cubicBezTo>
                  <a:cubicBezTo>
                    <a:pt x="78" y="164"/>
                    <a:pt x="43" y="185"/>
                    <a:pt x="1" y="206"/>
                  </a:cubicBezTo>
                  <a:cubicBezTo>
                    <a:pt x="8" y="241"/>
                    <a:pt x="22" y="283"/>
                    <a:pt x="29" y="318"/>
                  </a:cubicBezTo>
                  <a:cubicBezTo>
                    <a:pt x="92" y="297"/>
                    <a:pt x="148" y="262"/>
                    <a:pt x="204" y="220"/>
                  </a:cubicBezTo>
                  <a:cubicBezTo>
                    <a:pt x="232" y="192"/>
                    <a:pt x="267" y="164"/>
                    <a:pt x="295" y="136"/>
                  </a:cubicBezTo>
                  <a:cubicBezTo>
                    <a:pt x="302" y="122"/>
                    <a:pt x="309" y="115"/>
                    <a:pt x="323" y="101"/>
                  </a:cubicBezTo>
                  <a:cubicBezTo>
                    <a:pt x="337" y="80"/>
                    <a:pt x="337" y="45"/>
                    <a:pt x="316" y="17"/>
                  </a:cubicBezTo>
                  <a:cubicBezTo>
                    <a:pt x="305" y="6"/>
                    <a:pt x="293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>
              <a:extLst>
                <a:ext uri="{FF2B5EF4-FFF2-40B4-BE49-F238E27FC236}">
                  <a16:creationId xmlns:a16="http://schemas.microsoft.com/office/drawing/2014/main" id="{C466F6E4-62B3-9EFF-D074-133C6C483233}"/>
                </a:ext>
              </a:extLst>
            </p:cNvPr>
            <p:cNvSpPr/>
            <p:nvPr/>
          </p:nvSpPr>
          <p:spPr>
            <a:xfrm>
              <a:off x="540700" y="1138400"/>
              <a:ext cx="14225" cy="21475"/>
            </a:xfrm>
            <a:custGeom>
              <a:avLst/>
              <a:gdLst/>
              <a:ahLst/>
              <a:cxnLst/>
              <a:rect l="l" t="t" r="r" b="b"/>
              <a:pathLst>
                <a:path w="569" h="859" extrusionOk="0">
                  <a:moveTo>
                    <a:pt x="69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59"/>
                    <a:pt x="8" y="94"/>
                    <a:pt x="36" y="115"/>
                  </a:cubicBezTo>
                  <a:cubicBezTo>
                    <a:pt x="43" y="115"/>
                    <a:pt x="386" y="326"/>
                    <a:pt x="442" y="802"/>
                  </a:cubicBezTo>
                  <a:cubicBezTo>
                    <a:pt x="449" y="837"/>
                    <a:pt x="470" y="858"/>
                    <a:pt x="505" y="858"/>
                  </a:cubicBezTo>
                  <a:lnTo>
                    <a:pt x="512" y="858"/>
                  </a:lnTo>
                  <a:cubicBezTo>
                    <a:pt x="540" y="851"/>
                    <a:pt x="568" y="823"/>
                    <a:pt x="561" y="788"/>
                  </a:cubicBezTo>
                  <a:cubicBezTo>
                    <a:pt x="491" y="249"/>
                    <a:pt x="113" y="17"/>
                    <a:pt x="99" y="10"/>
                  </a:cubicBezTo>
                  <a:cubicBezTo>
                    <a:pt x="89" y="3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>
              <a:extLst>
                <a:ext uri="{FF2B5EF4-FFF2-40B4-BE49-F238E27FC236}">
                  <a16:creationId xmlns:a16="http://schemas.microsoft.com/office/drawing/2014/main" id="{505FD8DB-75D7-F19D-98DB-2D938809BFAD}"/>
                </a:ext>
              </a:extLst>
            </p:cNvPr>
            <p:cNvSpPr/>
            <p:nvPr/>
          </p:nvSpPr>
          <p:spPr>
            <a:xfrm>
              <a:off x="540700" y="1146475"/>
              <a:ext cx="10725" cy="6400"/>
            </a:xfrm>
            <a:custGeom>
              <a:avLst/>
              <a:gdLst/>
              <a:ahLst/>
              <a:cxnLst/>
              <a:rect l="l" t="t" r="r" b="b"/>
              <a:pathLst>
                <a:path w="429" h="256" extrusionOk="0">
                  <a:moveTo>
                    <a:pt x="338" y="1"/>
                  </a:moveTo>
                  <a:cubicBezTo>
                    <a:pt x="159" y="1"/>
                    <a:pt x="29" y="150"/>
                    <a:pt x="29" y="157"/>
                  </a:cubicBezTo>
                  <a:cubicBezTo>
                    <a:pt x="1" y="185"/>
                    <a:pt x="8" y="220"/>
                    <a:pt x="29" y="241"/>
                  </a:cubicBezTo>
                  <a:cubicBezTo>
                    <a:pt x="43" y="255"/>
                    <a:pt x="57" y="255"/>
                    <a:pt x="71" y="255"/>
                  </a:cubicBezTo>
                  <a:cubicBezTo>
                    <a:pt x="92" y="255"/>
                    <a:pt x="106" y="248"/>
                    <a:pt x="120" y="234"/>
                  </a:cubicBezTo>
                  <a:cubicBezTo>
                    <a:pt x="120" y="234"/>
                    <a:pt x="220" y="121"/>
                    <a:pt x="338" y="121"/>
                  </a:cubicBezTo>
                  <a:cubicBezTo>
                    <a:pt x="345" y="121"/>
                    <a:pt x="351" y="121"/>
                    <a:pt x="358" y="122"/>
                  </a:cubicBezTo>
                  <a:cubicBezTo>
                    <a:pt x="362" y="123"/>
                    <a:pt x="365" y="123"/>
                    <a:pt x="369" y="123"/>
                  </a:cubicBezTo>
                  <a:cubicBezTo>
                    <a:pt x="399" y="123"/>
                    <a:pt x="422" y="98"/>
                    <a:pt x="428" y="73"/>
                  </a:cubicBezTo>
                  <a:cubicBezTo>
                    <a:pt x="428" y="38"/>
                    <a:pt x="407" y="10"/>
                    <a:pt x="372" y="3"/>
                  </a:cubicBezTo>
                  <a:cubicBezTo>
                    <a:pt x="361" y="2"/>
                    <a:pt x="349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>
              <a:extLst>
                <a:ext uri="{FF2B5EF4-FFF2-40B4-BE49-F238E27FC236}">
                  <a16:creationId xmlns:a16="http://schemas.microsoft.com/office/drawing/2014/main" id="{A07B4F18-C31A-363D-CE45-DCD3528FDCF7}"/>
                </a:ext>
              </a:extLst>
            </p:cNvPr>
            <p:cNvSpPr/>
            <p:nvPr/>
          </p:nvSpPr>
          <p:spPr>
            <a:xfrm>
              <a:off x="625150" y="1139350"/>
              <a:ext cx="12125" cy="28400"/>
            </a:xfrm>
            <a:custGeom>
              <a:avLst/>
              <a:gdLst/>
              <a:ahLst/>
              <a:cxnLst/>
              <a:rect l="l" t="t" r="r" b="b"/>
              <a:pathLst>
                <a:path w="485" h="1136" extrusionOk="0">
                  <a:moveTo>
                    <a:pt x="183" y="0"/>
                  </a:moveTo>
                  <a:lnTo>
                    <a:pt x="71" y="42"/>
                  </a:lnTo>
                  <a:cubicBezTo>
                    <a:pt x="71" y="42"/>
                    <a:pt x="274" y="645"/>
                    <a:pt x="323" y="778"/>
                  </a:cubicBezTo>
                  <a:cubicBezTo>
                    <a:pt x="302" y="820"/>
                    <a:pt x="176" y="933"/>
                    <a:pt x="36" y="1024"/>
                  </a:cubicBezTo>
                  <a:cubicBezTo>
                    <a:pt x="8" y="1045"/>
                    <a:pt x="1" y="1080"/>
                    <a:pt x="22" y="1108"/>
                  </a:cubicBezTo>
                  <a:cubicBezTo>
                    <a:pt x="29" y="1129"/>
                    <a:pt x="50" y="1136"/>
                    <a:pt x="71" y="1136"/>
                  </a:cubicBezTo>
                  <a:cubicBezTo>
                    <a:pt x="85" y="1136"/>
                    <a:pt x="92" y="1136"/>
                    <a:pt x="106" y="1122"/>
                  </a:cubicBezTo>
                  <a:cubicBezTo>
                    <a:pt x="484" y="869"/>
                    <a:pt x="449" y="778"/>
                    <a:pt x="442" y="750"/>
                  </a:cubicBezTo>
                  <a:cubicBezTo>
                    <a:pt x="400" y="638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>
              <a:extLst>
                <a:ext uri="{FF2B5EF4-FFF2-40B4-BE49-F238E27FC236}">
                  <a16:creationId xmlns:a16="http://schemas.microsoft.com/office/drawing/2014/main" id="{8E90EFA8-CDFD-ADF1-E337-28DC0823BC77}"/>
                </a:ext>
              </a:extLst>
            </p:cNvPr>
            <p:cNvSpPr/>
            <p:nvPr/>
          </p:nvSpPr>
          <p:spPr>
            <a:xfrm>
              <a:off x="589775" y="1133725"/>
              <a:ext cx="13850" cy="15625"/>
            </a:xfrm>
            <a:custGeom>
              <a:avLst/>
              <a:gdLst/>
              <a:ahLst/>
              <a:cxnLst/>
              <a:rect l="l" t="t" r="r" b="b"/>
              <a:pathLst>
                <a:path w="554" h="625" extrusionOk="0">
                  <a:moveTo>
                    <a:pt x="379" y="1"/>
                  </a:moveTo>
                  <a:cubicBezTo>
                    <a:pt x="376" y="1"/>
                    <a:pt x="374" y="1"/>
                    <a:pt x="371" y="1"/>
                  </a:cubicBezTo>
                  <a:cubicBezTo>
                    <a:pt x="371" y="1"/>
                    <a:pt x="357" y="1"/>
                    <a:pt x="336" y="8"/>
                  </a:cubicBezTo>
                  <a:cubicBezTo>
                    <a:pt x="283" y="19"/>
                    <a:pt x="179" y="34"/>
                    <a:pt x="83" y="34"/>
                  </a:cubicBezTo>
                  <a:cubicBezTo>
                    <a:pt x="54" y="34"/>
                    <a:pt x="26" y="32"/>
                    <a:pt x="0" y="29"/>
                  </a:cubicBezTo>
                  <a:lnTo>
                    <a:pt x="0" y="29"/>
                  </a:lnTo>
                  <a:cubicBezTo>
                    <a:pt x="0" y="29"/>
                    <a:pt x="56" y="128"/>
                    <a:pt x="203" y="128"/>
                  </a:cubicBezTo>
                  <a:cubicBezTo>
                    <a:pt x="212" y="128"/>
                    <a:pt x="221" y="128"/>
                    <a:pt x="231" y="127"/>
                  </a:cubicBezTo>
                  <a:lnTo>
                    <a:pt x="231" y="127"/>
                  </a:lnTo>
                  <a:cubicBezTo>
                    <a:pt x="210" y="183"/>
                    <a:pt x="203" y="246"/>
                    <a:pt x="203" y="309"/>
                  </a:cubicBezTo>
                  <a:cubicBezTo>
                    <a:pt x="203" y="485"/>
                    <a:pt x="280" y="625"/>
                    <a:pt x="378" y="625"/>
                  </a:cubicBezTo>
                  <a:cubicBezTo>
                    <a:pt x="477" y="625"/>
                    <a:pt x="554" y="485"/>
                    <a:pt x="554" y="309"/>
                  </a:cubicBezTo>
                  <a:cubicBezTo>
                    <a:pt x="554" y="138"/>
                    <a:pt x="474" y="1"/>
                    <a:pt x="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>
              <a:extLst>
                <a:ext uri="{FF2B5EF4-FFF2-40B4-BE49-F238E27FC236}">
                  <a16:creationId xmlns:a16="http://schemas.microsoft.com/office/drawing/2014/main" id="{5B4D8423-E154-E5DB-5A9E-5BB35BC31108}"/>
                </a:ext>
              </a:extLst>
            </p:cNvPr>
            <p:cNvSpPr/>
            <p:nvPr/>
          </p:nvSpPr>
          <p:spPr>
            <a:xfrm>
              <a:off x="598175" y="1133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5" y="0"/>
                  </a:moveTo>
                  <a:cubicBezTo>
                    <a:pt x="21" y="0"/>
                    <a:pt x="14" y="7"/>
                    <a:pt x="0" y="14"/>
                  </a:cubicBezTo>
                  <a:cubicBezTo>
                    <a:pt x="21" y="7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>
              <a:extLst>
                <a:ext uri="{FF2B5EF4-FFF2-40B4-BE49-F238E27FC236}">
                  <a16:creationId xmlns:a16="http://schemas.microsoft.com/office/drawing/2014/main" id="{1CB26675-E1B0-B53A-F7BE-20FE80F3948E}"/>
                </a:ext>
              </a:extLst>
            </p:cNvPr>
            <p:cNvSpPr/>
            <p:nvPr/>
          </p:nvSpPr>
          <p:spPr>
            <a:xfrm>
              <a:off x="603600" y="1179650"/>
              <a:ext cx="44525" cy="16525"/>
            </a:xfrm>
            <a:custGeom>
              <a:avLst/>
              <a:gdLst/>
              <a:ahLst/>
              <a:cxnLst/>
              <a:rect l="l" t="t" r="r" b="b"/>
              <a:pathLst>
                <a:path w="1781" h="661" extrusionOk="0">
                  <a:moveTo>
                    <a:pt x="1781" y="0"/>
                  </a:moveTo>
                  <a:lnTo>
                    <a:pt x="1" y="14"/>
                  </a:lnTo>
                  <a:cubicBezTo>
                    <a:pt x="71" y="162"/>
                    <a:pt x="176" y="323"/>
                    <a:pt x="309" y="449"/>
                  </a:cubicBezTo>
                  <a:cubicBezTo>
                    <a:pt x="330" y="470"/>
                    <a:pt x="358" y="484"/>
                    <a:pt x="379" y="505"/>
                  </a:cubicBezTo>
                  <a:cubicBezTo>
                    <a:pt x="491" y="589"/>
                    <a:pt x="631" y="645"/>
                    <a:pt x="786" y="659"/>
                  </a:cubicBezTo>
                  <a:cubicBezTo>
                    <a:pt x="802" y="660"/>
                    <a:pt x="819" y="660"/>
                    <a:pt x="835" y="660"/>
                  </a:cubicBezTo>
                  <a:cubicBezTo>
                    <a:pt x="1009" y="660"/>
                    <a:pt x="1154" y="626"/>
                    <a:pt x="1276" y="575"/>
                  </a:cubicBezTo>
                  <a:cubicBezTo>
                    <a:pt x="1297" y="561"/>
                    <a:pt x="1318" y="554"/>
                    <a:pt x="1339" y="540"/>
                  </a:cubicBezTo>
                  <a:cubicBezTo>
                    <a:pt x="1571" y="414"/>
                    <a:pt x="1704" y="204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>
              <a:extLst>
                <a:ext uri="{FF2B5EF4-FFF2-40B4-BE49-F238E27FC236}">
                  <a16:creationId xmlns:a16="http://schemas.microsoft.com/office/drawing/2014/main" id="{F7D50125-ED27-7881-C29E-83ACD428520A}"/>
                </a:ext>
              </a:extLst>
            </p:cNvPr>
            <p:cNvSpPr/>
            <p:nvPr/>
          </p:nvSpPr>
          <p:spPr>
            <a:xfrm>
              <a:off x="616225" y="1199450"/>
              <a:ext cx="19300" cy="4750"/>
            </a:xfrm>
            <a:custGeom>
              <a:avLst/>
              <a:gdLst/>
              <a:ahLst/>
              <a:cxnLst/>
              <a:rect l="l" t="t" r="r" b="b"/>
              <a:pathLst>
                <a:path w="772" h="190" extrusionOk="0">
                  <a:moveTo>
                    <a:pt x="703" y="1"/>
                  </a:moveTo>
                  <a:cubicBezTo>
                    <a:pt x="692" y="1"/>
                    <a:pt x="682" y="3"/>
                    <a:pt x="673" y="7"/>
                  </a:cubicBezTo>
                  <a:cubicBezTo>
                    <a:pt x="673" y="7"/>
                    <a:pt x="561" y="63"/>
                    <a:pt x="386" y="70"/>
                  </a:cubicBezTo>
                  <a:cubicBezTo>
                    <a:pt x="377" y="71"/>
                    <a:pt x="368" y="71"/>
                    <a:pt x="360" y="71"/>
                  </a:cubicBezTo>
                  <a:cubicBezTo>
                    <a:pt x="206" y="71"/>
                    <a:pt x="105" y="14"/>
                    <a:pt x="98" y="14"/>
                  </a:cubicBezTo>
                  <a:cubicBezTo>
                    <a:pt x="89" y="10"/>
                    <a:pt x="79" y="7"/>
                    <a:pt x="69" y="7"/>
                  </a:cubicBezTo>
                  <a:cubicBezTo>
                    <a:pt x="49" y="7"/>
                    <a:pt x="31" y="17"/>
                    <a:pt x="21" y="35"/>
                  </a:cubicBezTo>
                  <a:cubicBezTo>
                    <a:pt x="0" y="63"/>
                    <a:pt x="14" y="98"/>
                    <a:pt x="42" y="119"/>
                  </a:cubicBezTo>
                  <a:cubicBezTo>
                    <a:pt x="49" y="119"/>
                    <a:pt x="176" y="190"/>
                    <a:pt x="372" y="190"/>
                  </a:cubicBezTo>
                  <a:lnTo>
                    <a:pt x="393" y="190"/>
                  </a:lnTo>
                  <a:cubicBezTo>
                    <a:pt x="596" y="183"/>
                    <a:pt x="729" y="119"/>
                    <a:pt x="729" y="112"/>
                  </a:cubicBezTo>
                  <a:cubicBezTo>
                    <a:pt x="764" y="98"/>
                    <a:pt x="771" y="63"/>
                    <a:pt x="757" y="35"/>
                  </a:cubicBezTo>
                  <a:cubicBezTo>
                    <a:pt x="748" y="11"/>
                    <a:pt x="72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>
              <a:extLst>
                <a:ext uri="{FF2B5EF4-FFF2-40B4-BE49-F238E27FC236}">
                  <a16:creationId xmlns:a16="http://schemas.microsoft.com/office/drawing/2014/main" id="{37477BC3-0849-0645-3AE2-AAF28FA6ACC6}"/>
                </a:ext>
              </a:extLst>
            </p:cNvPr>
            <p:cNvSpPr/>
            <p:nvPr/>
          </p:nvSpPr>
          <p:spPr>
            <a:xfrm>
              <a:off x="634275" y="1120675"/>
              <a:ext cx="30150" cy="9075"/>
            </a:xfrm>
            <a:custGeom>
              <a:avLst/>
              <a:gdLst/>
              <a:ahLst/>
              <a:cxnLst/>
              <a:rect l="l" t="t" r="r" b="b"/>
              <a:pathLst>
                <a:path w="1206" h="363" extrusionOk="0">
                  <a:moveTo>
                    <a:pt x="528" y="1"/>
                  </a:moveTo>
                  <a:cubicBezTo>
                    <a:pt x="482" y="1"/>
                    <a:pt x="435" y="4"/>
                    <a:pt x="386" y="12"/>
                  </a:cubicBezTo>
                  <a:cubicBezTo>
                    <a:pt x="295" y="19"/>
                    <a:pt x="196" y="54"/>
                    <a:pt x="105" y="89"/>
                  </a:cubicBezTo>
                  <a:cubicBezTo>
                    <a:pt x="98" y="89"/>
                    <a:pt x="91" y="96"/>
                    <a:pt x="84" y="96"/>
                  </a:cubicBezTo>
                  <a:cubicBezTo>
                    <a:pt x="14" y="138"/>
                    <a:pt x="0" y="229"/>
                    <a:pt x="35" y="292"/>
                  </a:cubicBezTo>
                  <a:cubicBezTo>
                    <a:pt x="63" y="338"/>
                    <a:pt x="111" y="362"/>
                    <a:pt x="159" y="362"/>
                  </a:cubicBezTo>
                  <a:cubicBezTo>
                    <a:pt x="184" y="362"/>
                    <a:pt x="210" y="355"/>
                    <a:pt x="231" y="341"/>
                  </a:cubicBezTo>
                  <a:lnTo>
                    <a:pt x="238" y="334"/>
                  </a:lnTo>
                  <a:cubicBezTo>
                    <a:pt x="302" y="299"/>
                    <a:pt x="365" y="257"/>
                    <a:pt x="435" y="236"/>
                  </a:cubicBezTo>
                  <a:cubicBezTo>
                    <a:pt x="505" y="215"/>
                    <a:pt x="582" y="194"/>
                    <a:pt x="666" y="187"/>
                  </a:cubicBezTo>
                  <a:cubicBezTo>
                    <a:pt x="698" y="184"/>
                    <a:pt x="730" y="182"/>
                    <a:pt x="762" y="182"/>
                  </a:cubicBezTo>
                  <a:cubicBezTo>
                    <a:pt x="808" y="182"/>
                    <a:pt x="855" y="186"/>
                    <a:pt x="904" y="194"/>
                  </a:cubicBezTo>
                  <a:cubicBezTo>
                    <a:pt x="981" y="201"/>
                    <a:pt x="1065" y="215"/>
                    <a:pt x="1143" y="243"/>
                  </a:cubicBezTo>
                  <a:lnTo>
                    <a:pt x="1150" y="243"/>
                  </a:lnTo>
                  <a:cubicBezTo>
                    <a:pt x="1153" y="245"/>
                    <a:pt x="1157" y="245"/>
                    <a:pt x="1161" y="245"/>
                  </a:cubicBezTo>
                  <a:cubicBezTo>
                    <a:pt x="1173" y="245"/>
                    <a:pt x="1186" y="238"/>
                    <a:pt x="1192" y="222"/>
                  </a:cubicBezTo>
                  <a:cubicBezTo>
                    <a:pt x="1206" y="208"/>
                    <a:pt x="1199" y="180"/>
                    <a:pt x="1178" y="173"/>
                  </a:cubicBezTo>
                  <a:cubicBezTo>
                    <a:pt x="1101" y="124"/>
                    <a:pt x="1016" y="96"/>
                    <a:pt x="932" y="68"/>
                  </a:cubicBezTo>
                  <a:cubicBezTo>
                    <a:pt x="848" y="40"/>
                    <a:pt x="757" y="19"/>
                    <a:pt x="666" y="12"/>
                  </a:cubicBezTo>
                  <a:cubicBezTo>
                    <a:pt x="620" y="4"/>
                    <a:pt x="575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>
              <a:extLst>
                <a:ext uri="{FF2B5EF4-FFF2-40B4-BE49-F238E27FC236}">
                  <a16:creationId xmlns:a16="http://schemas.microsoft.com/office/drawing/2014/main" id="{B03383BF-6EC7-02FD-5DC4-B222BDE65850}"/>
                </a:ext>
              </a:extLst>
            </p:cNvPr>
            <p:cNvSpPr/>
            <p:nvPr/>
          </p:nvSpPr>
          <p:spPr>
            <a:xfrm>
              <a:off x="580125" y="1120850"/>
              <a:ext cx="33500" cy="9750"/>
            </a:xfrm>
            <a:custGeom>
              <a:avLst/>
              <a:gdLst/>
              <a:ahLst/>
              <a:cxnLst/>
              <a:rect l="l" t="t" r="r" b="b"/>
              <a:pathLst>
                <a:path w="1340" h="390" extrusionOk="0">
                  <a:moveTo>
                    <a:pt x="721" y="0"/>
                  </a:moveTo>
                  <a:cubicBezTo>
                    <a:pt x="683" y="0"/>
                    <a:pt x="646" y="2"/>
                    <a:pt x="610" y="5"/>
                  </a:cubicBezTo>
                  <a:cubicBezTo>
                    <a:pt x="505" y="12"/>
                    <a:pt x="400" y="26"/>
                    <a:pt x="302" y="54"/>
                  </a:cubicBezTo>
                  <a:cubicBezTo>
                    <a:pt x="211" y="82"/>
                    <a:pt x="113" y="117"/>
                    <a:pt x="22" y="159"/>
                  </a:cubicBezTo>
                  <a:cubicBezTo>
                    <a:pt x="8" y="173"/>
                    <a:pt x="1" y="187"/>
                    <a:pt x="1" y="208"/>
                  </a:cubicBezTo>
                  <a:cubicBezTo>
                    <a:pt x="6" y="224"/>
                    <a:pt x="19" y="231"/>
                    <a:pt x="34" y="231"/>
                  </a:cubicBezTo>
                  <a:cubicBezTo>
                    <a:pt x="39" y="231"/>
                    <a:pt x="44" y="231"/>
                    <a:pt x="50" y="229"/>
                  </a:cubicBezTo>
                  <a:lnTo>
                    <a:pt x="57" y="229"/>
                  </a:lnTo>
                  <a:cubicBezTo>
                    <a:pt x="141" y="201"/>
                    <a:pt x="239" y="187"/>
                    <a:pt x="330" y="180"/>
                  </a:cubicBezTo>
                  <a:cubicBezTo>
                    <a:pt x="376" y="176"/>
                    <a:pt x="421" y="174"/>
                    <a:pt x="467" y="174"/>
                  </a:cubicBezTo>
                  <a:cubicBezTo>
                    <a:pt x="512" y="174"/>
                    <a:pt x="558" y="176"/>
                    <a:pt x="603" y="180"/>
                  </a:cubicBezTo>
                  <a:cubicBezTo>
                    <a:pt x="694" y="194"/>
                    <a:pt x="779" y="215"/>
                    <a:pt x="863" y="243"/>
                  </a:cubicBezTo>
                  <a:cubicBezTo>
                    <a:pt x="947" y="271"/>
                    <a:pt x="1024" y="313"/>
                    <a:pt x="1094" y="362"/>
                  </a:cubicBezTo>
                  <a:lnTo>
                    <a:pt x="1101" y="369"/>
                  </a:lnTo>
                  <a:cubicBezTo>
                    <a:pt x="1108" y="369"/>
                    <a:pt x="1115" y="376"/>
                    <a:pt x="1122" y="376"/>
                  </a:cubicBezTo>
                  <a:cubicBezTo>
                    <a:pt x="1140" y="385"/>
                    <a:pt x="1160" y="390"/>
                    <a:pt x="1179" y="390"/>
                  </a:cubicBezTo>
                  <a:cubicBezTo>
                    <a:pt x="1232" y="390"/>
                    <a:pt x="1284" y="356"/>
                    <a:pt x="1304" y="299"/>
                  </a:cubicBezTo>
                  <a:cubicBezTo>
                    <a:pt x="1339" y="229"/>
                    <a:pt x="1304" y="145"/>
                    <a:pt x="1234" y="117"/>
                  </a:cubicBezTo>
                  <a:cubicBezTo>
                    <a:pt x="1129" y="75"/>
                    <a:pt x="1031" y="33"/>
                    <a:pt x="919" y="19"/>
                  </a:cubicBezTo>
                  <a:cubicBezTo>
                    <a:pt x="852" y="5"/>
                    <a:pt x="785" y="0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>
              <a:extLst>
                <a:ext uri="{FF2B5EF4-FFF2-40B4-BE49-F238E27FC236}">
                  <a16:creationId xmlns:a16="http://schemas.microsoft.com/office/drawing/2014/main" id="{E9C71469-A944-D9E7-FDB2-822231039429}"/>
                </a:ext>
              </a:extLst>
            </p:cNvPr>
            <p:cNvSpPr/>
            <p:nvPr/>
          </p:nvSpPr>
          <p:spPr>
            <a:xfrm>
              <a:off x="561900" y="1062650"/>
              <a:ext cx="141625" cy="54200"/>
            </a:xfrm>
            <a:custGeom>
              <a:avLst/>
              <a:gdLst/>
              <a:ahLst/>
              <a:cxnLst/>
              <a:rect l="l" t="t" r="r" b="b"/>
              <a:pathLst>
                <a:path w="5665" h="2168" extrusionOk="0">
                  <a:moveTo>
                    <a:pt x="2376" y="0"/>
                  </a:moveTo>
                  <a:cubicBezTo>
                    <a:pt x="2284" y="0"/>
                    <a:pt x="2191" y="4"/>
                    <a:pt x="2096" y="13"/>
                  </a:cubicBezTo>
                  <a:cubicBezTo>
                    <a:pt x="1" y="202"/>
                    <a:pt x="421" y="1183"/>
                    <a:pt x="421" y="1183"/>
                  </a:cubicBezTo>
                  <a:cubicBezTo>
                    <a:pt x="421" y="1183"/>
                    <a:pt x="1400" y="2167"/>
                    <a:pt x="3297" y="2167"/>
                  </a:cubicBezTo>
                  <a:cubicBezTo>
                    <a:pt x="3618" y="2167"/>
                    <a:pt x="3966" y="2139"/>
                    <a:pt x="4339" y="2073"/>
                  </a:cubicBezTo>
                  <a:cubicBezTo>
                    <a:pt x="5664" y="1832"/>
                    <a:pt x="4324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>
              <a:extLst>
                <a:ext uri="{FF2B5EF4-FFF2-40B4-BE49-F238E27FC236}">
                  <a16:creationId xmlns:a16="http://schemas.microsoft.com/office/drawing/2014/main" id="{74BA728A-A0AA-BBB9-610C-B38694A8CF92}"/>
                </a:ext>
              </a:extLst>
            </p:cNvPr>
            <p:cNvSpPr/>
            <p:nvPr/>
          </p:nvSpPr>
          <p:spPr>
            <a:xfrm>
              <a:off x="545875" y="1070275"/>
              <a:ext cx="61425" cy="151625"/>
            </a:xfrm>
            <a:custGeom>
              <a:avLst/>
              <a:gdLst/>
              <a:ahLst/>
              <a:cxnLst/>
              <a:rect l="l" t="t" r="r" b="b"/>
              <a:pathLst>
                <a:path w="2457" h="6065" extrusionOk="0">
                  <a:moveTo>
                    <a:pt x="1490" y="0"/>
                  </a:moveTo>
                  <a:cubicBezTo>
                    <a:pt x="612" y="0"/>
                    <a:pt x="1" y="1002"/>
                    <a:pt x="158" y="1810"/>
                  </a:cubicBezTo>
                  <a:cubicBezTo>
                    <a:pt x="319" y="2637"/>
                    <a:pt x="621" y="3016"/>
                    <a:pt x="824" y="3660"/>
                  </a:cubicBezTo>
                  <a:cubicBezTo>
                    <a:pt x="1244" y="5034"/>
                    <a:pt x="915" y="6064"/>
                    <a:pt x="915" y="6064"/>
                  </a:cubicBezTo>
                  <a:cubicBezTo>
                    <a:pt x="1658" y="5286"/>
                    <a:pt x="1048" y="3366"/>
                    <a:pt x="887" y="2364"/>
                  </a:cubicBezTo>
                  <a:cubicBezTo>
                    <a:pt x="733" y="1362"/>
                    <a:pt x="1896" y="514"/>
                    <a:pt x="1896" y="514"/>
                  </a:cubicBezTo>
                  <a:cubicBezTo>
                    <a:pt x="1896" y="514"/>
                    <a:pt x="2457" y="58"/>
                    <a:pt x="1553" y="2"/>
                  </a:cubicBezTo>
                  <a:cubicBezTo>
                    <a:pt x="1532" y="1"/>
                    <a:pt x="1511" y="0"/>
                    <a:pt x="1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>
              <a:extLst>
                <a:ext uri="{FF2B5EF4-FFF2-40B4-BE49-F238E27FC236}">
                  <a16:creationId xmlns:a16="http://schemas.microsoft.com/office/drawing/2014/main" id="{CA119411-3E03-CB94-5393-2D446836E33B}"/>
                </a:ext>
              </a:extLst>
            </p:cNvPr>
            <p:cNvSpPr/>
            <p:nvPr/>
          </p:nvSpPr>
          <p:spPr>
            <a:xfrm>
              <a:off x="505475" y="1699325"/>
              <a:ext cx="110600" cy="250050"/>
            </a:xfrm>
            <a:custGeom>
              <a:avLst/>
              <a:gdLst/>
              <a:ahLst/>
              <a:cxnLst/>
              <a:rect l="l" t="t" r="r" b="b"/>
              <a:pathLst>
                <a:path w="4424" h="10002" extrusionOk="0">
                  <a:moveTo>
                    <a:pt x="1" y="0"/>
                  </a:moveTo>
                  <a:cubicBezTo>
                    <a:pt x="1" y="1"/>
                    <a:pt x="239" y="4248"/>
                    <a:pt x="478" y="8095"/>
                  </a:cubicBezTo>
                  <a:cubicBezTo>
                    <a:pt x="506" y="8544"/>
                    <a:pt x="534" y="8992"/>
                    <a:pt x="555" y="9420"/>
                  </a:cubicBezTo>
                  <a:cubicBezTo>
                    <a:pt x="569" y="9616"/>
                    <a:pt x="583" y="9812"/>
                    <a:pt x="597" y="10002"/>
                  </a:cubicBezTo>
                  <a:lnTo>
                    <a:pt x="4066" y="10002"/>
                  </a:lnTo>
                  <a:cubicBezTo>
                    <a:pt x="4073" y="9826"/>
                    <a:pt x="4073" y="9651"/>
                    <a:pt x="4080" y="9469"/>
                  </a:cubicBezTo>
                  <a:cubicBezTo>
                    <a:pt x="4087" y="9140"/>
                    <a:pt x="4094" y="8796"/>
                    <a:pt x="4108" y="8446"/>
                  </a:cubicBezTo>
                  <a:cubicBezTo>
                    <a:pt x="4213" y="4892"/>
                    <a:pt x="4423" y="393"/>
                    <a:pt x="4423" y="3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>
              <a:extLst>
                <a:ext uri="{FF2B5EF4-FFF2-40B4-BE49-F238E27FC236}">
                  <a16:creationId xmlns:a16="http://schemas.microsoft.com/office/drawing/2014/main" id="{CAB46C55-1B65-ABF3-AF00-450A4926E29F}"/>
                </a:ext>
              </a:extLst>
            </p:cNvPr>
            <p:cNvSpPr/>
            <p:nvPr/>
          </p:nvSpPr>
          <p:spPr>
            <a:xfrm>
              <a:off x="517400" y="1901700"/>
              <a:ext cx="90775" cy="36525"/>
            </a:xfrm>
            <a:custGeom>
              <a:avLst/>
              <a:gdLst/>
              <a:ahLst/>
              <a:cxnLst/>
              <a:rect l="l" t="t" r="r" b="b"/>
              <a:pathLst>
                <a:path w="3631" h="1461" extrusionOk="0">
                  <a:moveTo>
                    <a:pt x="1" y="0"/>
                  </a:moveTo>
                  <a:cubicBezTo>
                    <a:pt x="29" y="456"/>
                    <a:pt x="57" y="897"/>
                    <a:pt x="85" y="1325"/>
                  </a:cubicBezTo>
                  <a:cubicBezTo>
                    <a:pt x="659" y="1425"/>
                    <a:pt x="1288" y="1460"/>
                    <a:pt x="1883" y="1460"/>
                  </a:cubicBezTo>
                  <a:cubicBezTo>
                    <a:pt x="2536" y="1460"/>
                    <a:pt x="3148" y="1418"/>
                    <a:pt x="3603" y="1374"/>
                  </a:cubicBezTo>
                  <a:cubicBezTo>
                    <a:pt x="3610" y="1045"/>
                    <a:pt x="3624" y="701"/>
                    <a:pt x="3631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>
              <a:extLst>
                <a:ext uri="{FF2B5EF4-FFF2-40B4-BE49-F238E27FC236}">
                  <a16:creationId xmlns:a16="http://schemas.microsoft.com/office/drawing/2014/main" id="{DB224393-914E-4CCC-11D3-5A541785D583}"/>
                </a:ext>
              </a:extLst>
            </p:cNvPr>
            <p:cNvSpPr/>
            <p:nvPr/>
          </p:nvSpPr>
          <p:spPr>
            <a:xfrm>
              <a:off x="582925" y="1694600"/>
              <a:ext cx="168050" cy="254775"/>
            </a:xfrm>
            <a:custGeom>
              <a:avLst/>
              <a:gdLst/>
              <a:ahLst/>
              <a:cxnLst/>
              <a:rect l="l" t="t" r="r" b="b"/>
              <a:pathLst>
                <a:path w="6722" h="10191" extrusionOk="0">
                  <a:moveTo>
                    <a:pt x="4823" y="0"/>
                  </a:moveTo>
                  <a:lnTo>
                    <a:pt x="1" y="540"/>
                  </a:lnTo>
                  <a:lnTo>
                    <a:pt x="2755" y="8677"/>
                  </a:lnTo>
                  <a:lnTo>
                    <a:pt x="3176" y="9917"/>
                  </a:lnTo>
                  <a:lnTo>
                    <a:pt x="3267" y="10191"/>
                  </a:lnTo>
                  <a:lnTo>
                    <a:pt x="6722" y="10191"/>
                  </a:lnTo>
                  <a:lnTo>
                    <a:pt x="6512" y="9041"/>
                  </a:lnTo>
                  <a:lnTo>
                    <a:pt x="6294" y="7878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>
              <a:extLst>
                <a:ext uri="{FF2B5EF4-FFF2-40B4-BE49-F238E27FC236}">
                  <a16:creationId xmlns:a16="http://schemas.microsoft.com/office/drawing/2014/main" id="{145644DE-A917-A7F8-145C-C3447596AC77}"/>
                </a:ext>
              </a:extLst>
            </p:cNvPr>
            <p:cNvSpPr/>
            <p:nvPr/>
          </p:nvSpPr>
          <p:spPr>
            <a:xfrm>
              <a:off x="651800" y="1891525"/>
              <a:ext cx="93925" cy="51025"/>
            </a:xfrm>
            <a:custGeom>
              <a:avLst/>
              <a:gdLst/>
              <a:ahLst/>
              <a:cxnLst/>
              <a:rect l="l" t="t" r="r" b="b"/>
              <a:pathLst>
                <a:path w="3757" h="2041" extrusionOk="0">
                  <a:moveTo>
                    <a:pt x="3539" y="1"/>
                  </a:moveTo>
                  <a:lnTo>
                    <a:pt x="0" y="800"/>
                  </a:lnTo>
                  <a:lnTo>
                    <a:pt x="421" y="2040"/>
                  </a:lnTo>
                  <a:cubicBezTo>
                    <a:pt x="1451" y="1893"/>
                    <a:pt x="2923" y="1438"/>
                    <a:pt x="3757" y="1164"/>
                  </a:cubicBezTo>
                  <a:lnTo>
                    <a:pt x="3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>
              <a:extLst>
                <a:ext uri="{FF2B5EF4-FFF2-40B4-BE49-F238E27FC236}">
                  <a16:creationId xmlns:a16="http://schemas.microsoft.com/office/drawing/2014/main" id="{1A6DD089-CC00-A5AD-5AB6-3EE8BB0CA756}"/>
                </a:ext>
              </a:extLst>
            </p:cNvPr>
            <p:cNvSpPr/>
            <p:nvPr/>
          </p:nvSpPr>
          <p:spPr>
            <a:xfrm>
              <a:off x="448200" y="1547950"/>
              <a:ext cx="339225" cy="382300"/>
            </a:xfrm>
            <a:custGeom>
              <a:avLst/>
              <a:gdLst/>
              <a:ahLst/>
              <a:cxnLst/>
              <a:rect l="l" t="t" r="r" b="b"/>
              <a:pathLst>
                <a:path w="13569" h="15292" extrusionOk="0">
                  <a:moveTo>
                    <a:pt x="3084" y="0"/>
                  </a:moveTo>
                  <a:cubicBezTo>
                    <a:pt x="2895" y="330"/>
                    <a:pt x="2719" y="673"/>
                    <a:pt x="2558" y="1030"/>
                  </a:cubicBezTo>
                  <a:cubicBezTo>
                    <a:pt x="2523" y="1100"/>
                    <a:pt x="2495" y="1178"/>
                    <a:pt x="2460" y="1248"/>
                  </a:cubicBezTo>
                  <a:cubicBezTo>
                    <a:pt x="0" y="6946"/>
                    <a:pt x="1213" y="14501"/>
                    <a:pt x="1213" y="14501"/>
                  </a:cubicBezTo>
                  <a:cubicBezTo>
                    <a:pt x="2053" y="15092"/>
                    <a:pt x="3667" y="15292"/>
                    <a:pt x="5458" y="15292"/>
                  </a:cubicBezTo>
                  <a:cubicBezTo>
                    <a:pt x="7104" y="15292"/>
                    <a:pt x="8899" y="15123"/>
                    <a:pt x="10380" y="14935"/>
                  </a:cubicBezTo>
                  <a:cubicBezTo>
                    <a:pt x="10478" y="14921"/>
                    <a:pt x="10569" y="14914"/>
                    <a:pt x="10653" y="14900"/>
                  </a:cubicBezTo>
                  <a:cubicBezTo>
                    <a:pt x="12349" y="14676"/>
                    <a:pt x="13569" y="14445"/>
                    <a:pt x="13569" y="14445"/>
                  </a:cubicBezTo>
                  <a:cubicBezTo>
                    <a:pt x="13400" y="13555"/>
                    <a:pt x="11515" y="5719"/>
                    <a:pt x="10688" y="2278"/>
                  </a:cubicBezTo>
                  <a:cubicBezTo>
                    <a:pt x="10667" y="2194"/>
                    <a:pt x="10646" y="2117"/>
                    <a:pt x="10632" y="2040"/>
                  </a:cubicBezTo>
                  <a:cubicBezTo>
                    <a:pt x="10422" y="1192"/>
                    <a:pt x="10296" y="659"/>
                    <a:pt x="10296" y="659"/>
                  </a:cubicBezTo>
                  <a:cubicBezTo>
                    <a:pt x="9615" y="834"/>
                    <a:pt x="8909" y="912"/>
                    <a:pt x="8178" y="912"/>
                  </a:cubicBezTo>
                  <a:cubicBezTo>
                    <a:pt x="6598" y="912"/>
                    <a:pt x="4900" y="546"/>
                    <a:pt x="3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>
              <a:extLst>
                <a:ext uri="{FF2B5EF4-FFF2-40B4-BE49-F238E27FC236}">
                  <a16:creationId xmlns:a16="http://schemas.microsoft.com/office/drawing/2014/main" id="{13B91419-703F-5BDF-9310-ED95EA8ECC76}"/>
                </a:ext>
              </a:extLst>
            </p:cNvPr>
            <p:cNvSpPr/>
            <p:nvPr/>
          </p:nvSpPr>
          <p:spPr>
            <a:xfrm>
              <a:off x="628475" y="1599275"/>
              <a:ext cx="86075" cy="322075"/>
            </a:xfrm>
            <a:custGeom>
              <a:avLst/>
              <a:gdLst/>
              <a:ahLst/>
              <a:cxnLst/>
              <a:rect l="l" t="t" r="r" b="b"/>
              <a:pathLst>
                <a:path w="3443" h="12883" extrusionOk="0">
                  <a:moveTo>
                    <a:pt x="120" y="1"/>
                  </a:moveTo>
                  <a:cubicBezTo>
                    <a:pt x="113" y="1"/>
                    <a:pt x="113" y="1"/>
                    <a:pt x="106" y="8"/>
                  </a:cubicBezTo>
                  <a:cubicBezTo>
                    <a:pt x="50" y="15"/>
                    <a:pt x="1" y="71"/>
                    <a:pt x="8" y="127"/>
                  </a:cubicBezTo>
                  <a:cubicBezTo>
                    <a:pt x="8" y="134"/>
                    <a:pt x="8" y="169"/>
                    <a:pt x="15" y="239"/>
                  </a:cubicBezTo>
                  <a:cubicBezTo>
                    <a:pt x="43" y="765"/>
                    <a:pt x="218" y="3119"/>
                    <a:pt x="695" y="5741"/>
                  </a:cubicBezTo>
                  <a:cubicBezTo>
                    <a:pt x="1297" y="9035"/>
                    <a:pt x="2131" y="11424"/>
                    <a:pt x="3169" y="12882"/>
                  </a:cubicBezTo>
                  <a:cubicBezTo>
                    <a:pt x="3267" y="12868"/>
                    <a:pt x="3358" y="12861"/>
                    <a:pt x="3442" y="12847"/>
                  </a:cubicBezTo>
                  <a:cubicBezTo>
                    <a:pt x="2398" y="11431"/>
                    <a:pt x="1536" y="8993"/>
                    <a:pt x="933" y="5706"/>
                  </a:cubicBezTo>
                  <a:cubicBezTo>
                    <a:pt x="463" y="3154"/>
                    <a:pt x="295" y="856"/>
                    <a:pt x="253" y="260"/>
                  </a:cubicBezTo>
                  <a:cubicBezTo>
                    <a:pt x="253" y="169"/>
                    <a:pt x="246" y="120"/>
                    <a:pt x="246" y="113"/>
                  </a:cubicBezTo>
                  <a:cubicBezTo>
                    <a:pt x="246" y="71"/>
                    <a:pt x="211" y="29"/>
                    <a:pt x="176" y="15"/>
                  </a:cubicBezTo>
                  <a:cubicBezTo>
                    <a:pt x="155" y="8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>
              <a:extLst>
                <a:ext uri="{FF2B5EF4-FFF2-40B4-BE49-F238E27FC236}">
                  <a16:creationId xmlns:a16="http://schemas.microsoft.com/office/drawing/2014/main" id="{E71B1381-C6B4-8076-1FE4-4F40F6C9EC9A}"/>
                </a:ext>
              </a:extLst>
            </p:cNvPr>
            <p:cNvSpPr/>
            <p:nvPr/>
          </p:nvSpPr>
          <p:spPr>
            <a:xfrm>
              <a:off x="509700" y="1573700"/>
              <a:ext cx="205725" cy="34200"/>
            </a:xfrm>
            <a:custGeom>
              <a:avLst/>
              <a:gdLst/>
              <a:ahLst/>
              <a:cxnLst/>
              <a:rect l="l" t="t" r="r" b="b"/>
              <a:pathLst>
                <a:path w="8229" h="1368" extrusionOk="0">
                  <a:moveTo>
                    <a:pt x="98" y="0"/>
                  </a:moveTo>
                  <a:cubicBezTo>
                    <a:pt x="63" y="70"/>
                    <a:pt x="28" y="148"/>
                    <a:pt x="0" y="218"/>
                  </a:cubicBezTo>
                  <a:cubicBezTo>
                    <a:pt x="610" y="414"/>
                    <a:pt x="1570" y="687"/>
                    <a:pt x="2684" y="926"/>
                  </a:cubicBezTo>
                  <a:cubicBezTo>
                    <a:pt x="3301" y="1052"/>
                    <a:pt x="4016" y="1178"/>
                    <a:pt x="4766" y="1262"/>
                  </a:cubicBezTo>
                  <a:cubicBezTo>
                    <a:pt x="4843" y="1269"/>
                    <a:pt x="4927" y="1276"/>
                    <a:pt x="5004" y="1283"/>
                  </a:cubicBezTo>
                  <a:cubicBezTo>
                    <a:pt x="5516" y="1332"/>
                    <a:pt x="6034" y="1367"/>
                    <a:pt x="6553" y="1367"/>
                  </a:cubicBezTo>
                  <a:cubicBezTo>
                    <a:pt x="7121" y="1367"/>
                    <a:pt x="7681" y="1332"/>
                    <a:pt x="8228" y="1248"/>
                  </a:cubicBezTo>
                  <a:cubicBezTo>
                    <a:pt x="8207" y="1164"/>
                    <a:pt x="8186" y="1087"/>
                    <a:pt x="8165" y="1010"/>
                  </a:cubicBezTo>
                  <a:cubicBezTo>
                    <a:pt x="7647" y="1091"/>
                    <a:pt x="7102" y="1126"/>
                    <a:pt x="6548" y="1126"/>
                  </a:cubicBezTo>
                  <a:cubicBezTo>
                    <a:pt x="6008" y="1126"/>
                    <a:pt x="5460" y="1093"/>
                    <a:pt x="4920" y="1038"/>
                  </a:cubicBezTo>
                  <a:lnTo>
                    <a:pt x="4857" y="1031"/>
                  </a:lnTo>
                  <a:cubicBezTo>
                    <a:pt x="2902" y="813"/>
                    <a:pt x="1065" y="302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>
              <a:extLst>
                <a:ext uri="{FF2B5EF4-FFF2-40B4-BE49-F238E27FC236}">
                  <a16:creationId xmlns:a16="http://schemas.microsoft.com/office/drawing/2014/main" id="{BE271A25-B273-531C-BC99-D5117424A767}"/>
                </a:ext>
              </a:extLst>
            </p:cNvPr>
            <p:cNvSpPr/>
            <p:nvPr/>
          </p:nvSpPr>
          <p:spPr>
            <a:xfrm>
              <a:off x="649675" y="1628025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>
              <a:extLst>
                <a:ext uri="{FF2B5EF4-FFF2-40B4-BE49-F238E27FC236}">
                  <a16:creationId xmlns:a16="http://schemas.microsoft.com/office/drawing/2014/main" id="{90B77E24-5EBF-DF49-99D2-2C623E83AC0F}"/>
                </a:ext>
              </a:extLst>
            </p:cNvPr>
            <p:cNvSpPr/>
            <p:nvPr/>
          </p:nvSpPr>
          <p:spPr>
            <a:xfrm>
              <a:off x="654775" y="16681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77" y="358"/>
                    <a:pt x="175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>
              <a:extLst>
                <a:ext uri="{FF2B5EF4-FFF2-40B4-BE49-F238E27FC236}">
                  <a16:creationId xmlns:a16="http://schemas.microsoft.com/office/drawing/2014/main" id="{9F0546AA-29AE-2F72-5470-4BD98F939F4B}"/>
                </a:ext>
              </a:extLst>
            </p:cNvPr>
            <p:cNvSpPr/>
            <p:nvPr/>
          </p:nvSpPr>
          <p:spPr>
            <a:xfrm>
              <a:off x="661075" y="1706850"/>
              <a:ext cx="9125" cy="9150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83" y="1"/>
                  </a:moveTo>
                  <a:cubicBezTo>
                    <a:pt x="85" y="1"/>
                    <a:pt x="0" y="85"/>
                    <a:pt x="0" y="183"/>
                  </a:cubicBezTo>
                  <a:cubicBezTo>
                    <a:pt x="0" y="281"/>
                    <a:pt x="85" y="365"/>
                    <a:pt x="183" y="365"/>
                  </a:cubicBezTo>
                  <a:cubicBezTo>
                    <a:pt x="281" y="365"/>
                    <a:pt x="365" y="281"/>
                    <a:pt x="365" y="183"/>
                  </a:cubicBezTo>
                  <a:cubicBezTo>
                    <a:pt x="365" y="85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>
              <a:extLst>
                <a:ext uri="{FF2B5EF4-FFF2-40B4-BE49-F238E27FC236}">
                  <a16:creationId xmlns:a16="http://schemas.microsoft.com/office/drawing/2014/main" id="{0C93448A-7BD8-3869-9347-90A379760937}"/>
                </a:ext>
              </a:extLst>
            </p:cNvPr>
            <p:cNvSpPr/>
            <p:nvPr/>
          </p:nvSpPr>
          <p:spPr>
            <a:xfrm>
              <a:off x="669125" y="1744875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76" y="1"/>
                  </a:moveTo>
                  <a:cubicBezTo>
                    <a:pt x="78" y="1"/>
                    <a:pt x="1" y="78"/>
                    <a:pt x="1" y="176"/>
                  </a:cubicBezTo>
                  <a:cubicBezTo>
                    <a:pt x="1" y="274"/>
                    <a:pt x="78" y="358"/>
                    <a:pt x="176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>
              <a:extLst>
                <a:ext uri="{FF2B5EF4-FFF2-40B4-BE49-F238E27FC236}">
                  <a16:creationId xmlns:a16="http://schemas.microsoft.com/office/drawing/2014/main" id="{2E697510-97F4-204E-1477-48967175B1E2}"/>
                </a:ext>
              </a:extLst>
            </p:cNvPr>
            <p:cNvSpPr/>
            <p:nvPr/>
          </p:nvSpPr>
          <p:spPr>
            <a:xfrm>
              <a:off x="678775" y="17820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6" y="0"/>
                  </a:moveTo>
                  <a:cubicBezTo>
                    <a:pt x="77" y="0"/>
                    <a:pt x="0" y="78"/>
                    <a:pt x="0" y="176"/>
                  </a:cubicBezTo>
                  <a:cubicBezTo>
                    <a:pt x="0" y="274"/>
                    <a:pt x="77" y="358"/>
                    <a:pt x="176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>
              <a:extLst>
                <a:ext uri="{FF2B5EF4-FFF2-40B4-BE49-F238E27FC236}">
                  <a16:creationId xmlns:a16="http://schemas.microsoft.com/office/drawing/2014/main" id="{61F4BABF-1DD3-E834-683E-6E6518AA36EF}"/>
                </a:ext>
              </a:extLst>
            </p:cNvPr>
            <p:cNvSpPr/>
            <p:nvPr/>
          </p:nvSpPr>
          <p:spPr>
            <a:xfrm>
              <a:off x="689975" y="1818650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>
              <a:extLst>
                <a:ext uri="{FF2B5EF4-FFF2-40B4-BE49-F238E27FC236}">
                  <a16:creationId xmlns:a16="http://schemas.microsoft.com/office/drawing/2014/main" id="{6542104A-9D5F-4DBF-B371-FA53C1B2570A}"/>
                </a:ext>
              </a:extLst>
            </p:cNvPr>
            <p:cNvSpPr/>
            <p:nvPr/>
          </p:nvSpPr>
          <p:spPr>
            <a:xfrm>
              <a:off x="703125" y="1855100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>
              <a:extLst>
                <a:ext uri="{FF2B5EF4-FFF2-40B4-BE49-F238E27FC236}">
                  <a16:creationId xmlns:a16="http://schemas.microsoft.com/office/drawing/2014/main" id="{308E721C-6ECB-0785-DEDF-EFC7AADBF951}"/>
                </a:ext>
              </a:extLst>
            </p:cNvPr>
            <p:cNvSpPr/>
            <p:nvPr/>
          </p:nvSpPr>
          <p:spPr>
            <a:xfrm>
              <a:off x="718200" y="1891700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>
              <a:extLst>
                <a:ext uri="{FF2B5EF4-FFF2-40B4-BE49-F238E27FC236}">
                  <a16:creationId xmlns:a16="http://schemas.microsoft.com/office/drawing/2014/main" id="{57E79F1F-1749-42B3-8B6C-5DEEB8B7367A}"/>
                </a:ext>
              </a:extLst>
            </p:cNvPr>
            <p:cNvSpPr/>
            <p:nvPr/>
          </p:nvSpPr>
          <p:spPr>
            <a:xfrm>
              <a:off x="478425" y="1614175"/>
              <a:ext cx="16575" cy="34625"/>
            </a:xfrm>
            <a:custGeom>
              <a:avLst/>
              <a:gdLst/>
              <a:ahLst/>
              <a:cxnLst/>
              <a:rect l="l" t="t" r="r" b="b"/>
              <a:pathLst>
                <a:path w="663" h="1385" extrusionOk="0">
                  <a:moveTo>
                    <a:pt x="466" y="0"/>
                  </a:moveTo>
                  <a:cubicBezTo>
                    <a:pt x="466" y="0"/>
                    <a:pt x="445" y="533"/>
                    <a:pt x="165" y="954"/>
                  </a:cubicBezTo>
                  <a:cubicBezTo>
                    <a:pt x="1" y="1204"/>
                    <a:pt x="77" y="1384"/>
                    <a:pt x="207" y="1384"/>
                  </a:cubicBezTo>
                  <a:cubicBezTo>
                    <a:pt x="300" y="1384"/>
                    <a:pt x="420" y="1294"/>
                    <a:pt x="501" y="1073"/>
                  </a:cubicBezTo>
                  <a:cubicBezTo>
                    <a:pt x="662" y="624"/>
                    <a:pt x="466" y="0"/>
                    <a:pt x="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>
              <a:extLst>
                <a:ext uri="{FF2B5EF4-FFF2-40B4-BE49-F238E27FC236}">
                  <a16:creationId xmlns:a16="http://schemas.microsoft.com/office/drawing/2014/main" id="{5B4C0143-AFB7-35AF-CCBB-6B3A354D056D}"/>
                </a:ext>
              </a:extLst>
            </p:cNvPr>
            <p:cNvSpPr/>
            <p:nvPr/>
          </p:nvSpPr>
          <p:spPr>
            <a:xfrm>
              <a:off x="480425" y="1545875"/>
              <a:ext cx="63275" cy="111900"/>
            </a:xfrm>
            <a:custGeom>
              <a:avLst/>
              <a:gdLst/>
              <a:ahLst/>
              <a:cxnLst/>
              <a:rect l="l" t="t" r="r" b="b"/>
              <a:pathLst>
                <a:path w="2531" h="4476" extrusionOk="0">
                  <a:moveTo>
                    <a:pt x="1667" y="0"/>
                  </a:moveTo>
                  <a:cubicBezTo>
                    <a:pt x="1503" y="0"/>
                    <a:pt x="1395" y="97"/>
                    <a:pt x="1395" y="97"/>
                  </a:cubicBezTo>
                  <a:cubicBezTo>
                    <a:pt x="1395" y="97"/>
                    <a:pt x="1" y="574"/>
                    <a:pt x="113" y="1310"/>
                  </a:cubicBezTo>
                  <a:cubicBezTo>
                    <a:pt x="169" y="1730"/>
                    <a:pt x="330" y="2403"/>
                    <a:pt x="449" y="3146"/>
                  </a:cubicBezTo>
                  <a:cubicBezTo>
                    <a:pt x="568" y="3875"/>
                    <a:pt x="379" y="4211"/>
                    <a:pt x="695" y="4449"/>
                  </a:cubicBezTo>
                  <a:cubicBezTo>
                    <a:pt x="718" y="4467"/>
                    <a:pt x="742" y="4476"/>
                    <a:pt x="766" y="4476"/>
                  </a:cubicBezTo>
                  <a:cubicBezTo>
                    <a:pt x="1072" y="4476"/>
                    <a:pt x="1411" y="3109"/>
                    <a:pt x="1437" y="2725"/>
                  </a:cubicBezTo>
                  <a:cubicBezTo>
                    <a:pt x="1466" y="2319"/>
                    <a:pt x="1444" y="833"/>
                    <a:pt x="1704" y="805"/>
                  </a:cubicBezTo>
                  <a:cubicBezTo>
                    <a:pt x="1709" y="805"/>
                    <a:pt x="1713" y="804"/>
                    <a:pt x="1718" y="804"/>
                  </a:cubicBezTo>
                  <a:cubicBezTo>
                    <a:pt x="1947" y="804"/>
                    <a:pt x="2083" y="1410"/>
                    <a:pt x="2269" y="1410"/>
                  </a:cubicBezTo>
                  <a:cubicBezTo>
                    <a:pt x="2286" y="1410"/>
                    <a:pt x="2303" y="1405"/>
                    <a:pt x="2321" y="1394"/>
                  </a:cubicBezTo>
                  <a:cubicBezTo>
                    <a:pt x="2531" y="1261"/>
                    <a:pt x="2419" y="525"/>
                    <a:pt x="2054" y="181"/>
                  </a:cubicBezTo>
                  <a:cubicBezTo>
                    <a:pt x="1910" y="42"/>
                    <a:pt x="1776" y="0"/>
                    <a:pt x="1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>
              <a:extLst>
                <a:ext uri="{FF2B5EF4-FFF2-40B4-BE49-F238E27FC236}">
                  <a16:creationId xmlns:a16="http://schemas.microsoft.com/office/drawing/2014/main" id="{094FCEEA-412E-D3E8-11F3-CB6C45F71324}"/>
                </a:ext>
              </a:extLst>
            </p:cNvPr>
            <p:cNvSpPr/>
            <p:nvPr/>
          </p:nvSpPr>
          <p:spPr>
            <a:xfrm>
              <a:off x="423125" y="1500975"/>
              <a:ext cx="105825" cy="79025"/>
            </a:xfrm>
            <a:custGeom>
              <a:avLst/>
              <a:gdLst/>
              <a:ahLst/>
              <a:cxnLst/>
              <a:rect l="l" t="t" r="r" b="b"/>
              <a:pathLst>
                <a:path w="4233" h="3161" extrusionOk="0">
                  <a:moveTo>
                    <a:pt x="1431" y="1"/>
                  </a:moveTo>
                  <a:lnTo>
                    <a:pt x="1" y="1304"/>
                  </a:lnTo>
                  <a:cubicBezTo>
                    <a:pt x="730" y="1921"/>
                    <a:pt x="3106" y="3141"/>
                    <a:pt x="3106" y="3141"/>
                  </a:cubicBezTo>
                  <a:cubicBezTo>
                    <a:pt x="3180" y="3154"/>
                    <a:pt x="3249" y="3161"/>
                    <a:pt x="3313" y="3161"/>
                  </a:cubicBezTo>
                  <a:cubicBezTo>
                    <a:pt x="4232" y="3161"/>
                    <a:pt x="4024" y="1830"/>
                    <a:pt x="4024" y="1830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>
              <a:extLst>
                <a:ext uri="{FF2B5EF4-FFF2-40B4-BE49-F238E27FC236}">
                  <a16:creationId xmlns:a16="http://schemas.microsoft.com/office/drawing/2014/main" id="{A93ED17D-6FBB-EAF1-D3AF-AA1A85B9A0BF}"/>
                </a:ext>
              </a:extLst>
            </p:cNvPr>
            <p:cNvSpPr/>
            <p:nvPr/>
          </p:nvSpPr>
          <p:spPr>
            <a:xfrm>
              <a:off x="484275" y="1605050"/>
              <a:ext cx="22100" cy="49475"/>
            </a:xfrm>
            <a:custGeom>
              <a:avLst/>
              <a:gdLst/>
              <a:ahLst/>
              <a:cxnLst/>
              <a:rect l="l" t="t" r="r" b="b"/>
              <a:pathLst>
                <a:path w="884" h="1979" extrusionOk="0">
                  <a:moveTo>
                    <a:pt x="225" y="1"/>
                  </a:moveTo>
                  <a:cubicBezTo>
                    <a:pt x="225" y="1"/>
                    <a:pt x="288" y="1031"/>
                    <a:pt x="113" y="1459"/>
                  </a:cubicBezTo>
                  <a:cubicBezTo>
                    <a:pt x="1" y="1733"/>
                    <a:pt x="46" y="1978"/>
                    <a:pt x="175" y="1978"/>
                  </a:cubicBezTo>
                  <a:cubicBezTo>
                    <a:pt x="264" y="1978"/>
                    <a:pt x="391" y="1863"/>
                    <a:pt x="534" y="1564"/>
                  </a:cubicBezTo>
                  <a:cubicBezTo>
                    <a:pt x="884" y="82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>
              <a:extLst>
                <a:ext uri="{FF2B5EF4-FFF2-40B4-BE49-F238E27FC236}">
                  <a16:creationId xmlns:a16="http://schemas.microsoft.com/office/drawing/2014/main" id="{8417A3F3-097E-4612-3D33-1DF0D98BC6FE}"/>
                </a:ext>
              </a:extLst>
            </p:cNvPr>
            <p:cNvSpPr/>
            <p:nvPr/>
          </p:nvSpPr>
          <p:spPr>
            <a:xfrm>
              <a:off x="370400" y="1280175"/>
              <a:ext cx="195900" cy="282325"/>
            </a:xfrm>
            <a:custGeom>
              <a:avLst/>
              <a:gdLst/>
              <a:ahLst/>
              <a:cxnLst/>
              <a:rect l="l" t="t" r="r" b="b"/>
              <a:pathLst>
                <a:path w="7836" h="11293" extrusionOk="0">
                  <a:moveTo>
                    <a:pt x="6111" y="0"/>
                  </a:moveTo>
                  <a:cubicBezTo>
                    <a:pt x="5985" y="0"/>
                    <a:pt x="5848" y="27"/>
                    <a:pt x="5698" y="93"/>
                  </a:cubicBezTo>
                  <a:cubicBezTo>
                    <a:pt x="5474" y="191"/>
                    <a:pt x="5425" y="156"/>
                    <a:pt x="5292" y="353"/>
                  </a:cubicBezTo>
                  <a:lnTo>
                    <a:pt x="428" y="7354"/>
                  </a:lnTo>
                  <a:cubicBezTo>
                    <a:pt x="0" y="7985"/>
                    <a:pt x="106" y="8833"/>
                    <a:pt x="680" y="9330"/>
                  </a:cubicBezTo>
                  <a:lnTo>
                    <a:pt x="2601" y="11293"/>
                  </a:lnTo>
                  <a:cubicBezTo>
                    <a:pt x="3322" y="10494"/>
                    <a:pt x="4037" y="9702"/>
                    <a:pt x="4759" y="8903"/>
                  </a:cubicBezTo>
                  <a:lnTo>
                    <a:pt x="3785" y="8055"/>
                  </a:lnTo>
                  <a:lnTo>
                    <a:pt x="3673" y="7957"/>
                  </a:lnTo>
                  <a:lnTo>
                    <a:pt x="3666" y="7943"/>
                  </a:lnTo>
                  <a:lnTo>
                    <a:pt x="3722" y="7852"/>
                  </a:lnTo>
                  <a:lnTo>
                    <a:pt x="3778" y="7775"/>
                  </a:lnTo>
                  <a:lnTo>
                    <a:pt x="7366" y="2644"/>
                  </a:lnTo>
                  <a:cubicBezTo>
                    <a:pt x="7836" y="1958"/>
                    <a:pt x="7640" y="885"/>
                    <a:pt x="6960" y="402"/>
                  </a:cubicBezTo>
                  <a:cubicBezTo>
                    <a:pt x="6814" y="294"/>
                    <a:pt x="6528" y="0"/>
                    <a:pt x="6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>
              <a:extLst>
                <a:ext uri="{FF2B5EF4-FFF2-40B4-BE49-F238E27FC236}">
                  <a16:creationId xmlns:a16="http://schemas.microsoft.com/office/drawing/2014/main" id="{C3C0031D-6631-4068-88F7-0376BA04E874}"/>
                </a:ext>
              </a:extLst>
            </p:cNvPr>
            <p:cNvSpPr/>
            <p:nvPr/>
          </p:nvSpPr>
          <p:spPr>
            <a:xfrm>
              <a:off x="424375" y="1489425"/>
              <a:ext cx="72025" cy="78875"/>
            </a:xfrm>
            <a:custGeom>
              <a:avLst/>
              <a:gdLst/>
              <a:ahLst/>
              <a:cxnLst/>
              <a:rect l="l" t="t" r="r" b="b"/>
              <a:pathLst>
                <a:path w="2881" h="3155" extrusionOk="0">
                  <a:moveTo>
                    <a:pt x="2292" y="0"/>
                  </a:moveTo>
                  <a:lnTo>
                    <a:pt x="0" y="2650"/>
                  </a:lnTo>
                  <a:lnTo>
                    <a:pt x="547" y="3154"/>
                  </a:lnTo>
                  <a:lnTo>
                    <a:pt x="2881" y="638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>
              <a:extLst>
                <a:ext uri="{FF2B5EF4-FFF2-40B4-BE49-F238E27FC236}">
                  <a16:creationId xmlns:a16="http://schemas.microsoft.com/office/drawing/2014/main" id="{17273961-74A4-B986-943F-C38C018EB0D5}"/>
                </a:ext>
              </a:extLst>
            </p:cNvPr>
            <p:cNvSpPr/>
            <p:nvPr/>
          </p:nvSpPr>
          <p:spPr>
            <a:xfrm>
              <a:off x="423825" y="1476450"/>
              <a:ext cx="41200" cy="7575"/>
            </a:xfrm>
            <a:custGeom>
              <a:avLst/>
              <a:gdLst/>
              <a:ahLst/>
              <a:cxnLst/>
              <a:rect l="l" t="t" r="r" b="b"/>
              <a:pathLst>
                <a:path w="1648" h="303" extrusionOk="0">
                  <a:moveTo>
                    <a:pt x="1585" y="1"/>
                  </a:moveTo>
                  <a:lnTo>
                    <a:pt x="1340" y="22"/>
                  </a:lnTo>
                  <a:lnTo>
                    <a:pt x="106" y="99"/>
                  </a:lnTo>
                  <a:cubicBezTo>
                    <a:pt x="50" y="99"/>
                    <a:pt x="1" y="148"/>
                    <a:pt x="8" y="204"/>
                  </a:cubicBezTo>
                  <a:cubicBezTo>
                    <a:pt x="8" y="260"/>
                    <a:pt x="57" y="302"/>
                    <a:pt x="113" y="302"/>
                  </a:cubicBezTo>
                  <a:lnTo>
                    <a:pt x="1648" y="204"/>
                  </a:lnTo>
                  <a:lnTo>
                    <a:pt x="1536" y="106"/>
                  </a:lnTo>
                  <a:lnTo>
                    <a:pt x="1522" y="92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>
              <a:extLst>
                <a:ext uri="{FF2B5EF4-FFF2-40B4-BE49-F238E27FC236}">
                  <a16:creationId xmlns:a16="http://schemas.microsoft.com/office/drawing/2014/main" id="{1406CE49-7A5E-98F5-6767-7B5B78D6C901}"/>
                </a:ext>
              </a:extLst>
            </p:cNvPr>
            <p:cNvSpPr/>
            <p:nvPr/>
          </p:nvSpPr>
          <p:spPr>
            <a:xfrm>
              <a:off x="434875" y="1463025"/>
              <a:ext cx="29975" cy="16075"/>
            </a:xfrm>
            <a:custGeom>
              <a:avLst/>
              <a:gdLst/>
              <a:ahLst/>
              <a:cxnLst/>
              <a:rect l="l" t="t" r="r" b="b"/>
              <a:pathLst>
                <a:path w="1199" h="643" extrusionOk="0">
                  <a:moveTo>
                    <a:pt x="112" y="1"/>
                  </a:moveTo>
                  <a:cubicBezTo>
                    <a:pt x="74" y="1"/>
                    <a:pt x="37" y="25"/>
                    <a:pt x="22" y="61"/>
                  </a:cubicBezTo>
                  <a:cubicBezTo>
                    <a:pt x="1" y="110"/>
                    <a:pt x="22" y="173"/>
                    <a:pt x="71" y="194"/>
                  </a:cubicBezTo>
                  <a:lnTo>
                    <a:pt x="898" y="559"/>
                  </a:lnTo>
                  <a:lnTo>
                    <a:pt x="1094" y="643"/>
                  </a:lnTo>
                  <a:lnTo>
                    <a:pt x="1087" y="629"/>
                  </a:lnTo>
                  <a:lnTo>
                    <a:pt x="1143" y="545"/>
                  </a:lnTo>
                  <a:lnTo>
                    <a:pt x="1199" y="461"/>
                  </a:lnTo>
                  <a:lnTo>
                    <a:pt x="155" y="12"/>
                  </a:lnTo>
                  <a:cubicBezTo>
                    <a:pt x="141" y="4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4">
            <a:extLst>
              <a:ext uri="{FF2B5EF4-FFF2-40B4-BE49-F238E27FC236}">
                <a16:creationId xmlns:a16="http://schemas.microsoft.com/office/drawing/2014/main" id="{FE507537-EEF5-D9FA-BD85-71E2C86E006A}"/>
              </a:ext>
            </a:extLst>
          </p:cNvPr>
          <p:cNvGrpSpPr/>
          <p:nvPr/>
        </p:nvGrpSpPr>
        <p:grpSpPr>
          <a:xfrm flipH="1">
            <a:off x="1559112" y="3132187"/>
            <a:ext cx="1243223" cy="2079690"/>
            <a:chOff x="2005825" y="1037750"/>
            <a:chExt cx="495525" cy="828925"/>
          </a:xfrm>
        </p:grpSpPr>
        <p:sp>
          <p:nvSpPr>
            <p:cNvPr id="821" name="Google Shape;821;p34">
              <a:extLst>
                <a:ext uri="{FF2B5EF4-FFF2-40B4-BE49-F238E27FC236}">
                  <a16:creationId xmlns:a16="http://schemas.microsoft.com/office/drawing/2014/main" id="{0E84BB2E-008D-9DF9-458C-43FA72E93C57}"/>
                </a:ext>
              </a:extLst>
            </p:cNvPr>
            <p:cNvSpPr/>
            <p:nvPr/>
          </p:nvSpPr>
          <p:spPr>
            <a:xfrm>
              <a:off x="2005825" y="1493300"/>
              <a:ext cx="106200" cy="62525"/>
            </a:xfrm>
            <a:custGeom>
              <a:avLst/>
              <a:gdLst/>
              <a:ahLst/>
              <a:cxnLst/>
              <a:rect l="l" t="t" r="r" b="b"/>
              <a:pathLst>
                <a:path w="4248" h="2501" extrusionOk="0">
                  <a:moveTo>
                    <a:pt x="1977" y="0"/>
                  </a:moveTo>
                  <a:cubicBezTo>
                    <a:pt x="1926" y="0"/>
                    <a:pt x="1883" y="7"/>
                    <a:pt x="1851" y="21"/>
                  </a:cubicBezTo>
                  <a:cubicBezTo>
                    <a:pt x="1585" y="126"/>
                    <a:pt x="2384" y="525"/>
                    <a:pt x="2545" y="609"/>
                  </a:cubicBezTo>
                  <a:cubicBezTo>
                    <a:pt x="2706" y="693"/>
                    <a:pt x="2790" y="812"/>
                    <a:pt x="2790" y="812"/>
                  </a:cubicBezTo>
                  <a:cubicBezTo>
                    <a:pt x="2790" y="812"/>
                    <a:pt x="1133" y="143"/>
                    <a:pt x="744" y="143"/>
                  </a:cubicBezTo>
                  <a:cubicBezTo>
                    <a:pt x="716" y="143"/>
                    <a:pt x="694" y="146"/>
                    <a:pt x="680" y="154"/>
                  </a:cubicBezTo>
                  <a:cubicBezTo>
                    <a:pt x="477" y="266"/>
                    <a:pt x="1521" y="812"/>
                    <a:pt x="1781" y="946"/>
                  </a:cubicBezTo>
                  <a:cubicBezTo>
                    <a:pt x="1781" y="946"/>
                    <a:pt x="598" y="544"/>
                    <a:pt x="282" y="544"/>
                  </a:cubicBezTo>
                  <a:cubicBezTo>
                    <a:pt x="246" y="544"/>
                    <a:pt x="222" y="549"/>
                    <a:pt x="211" y="560"/>
                  </a:cubicBezTo>
                  <a:cubicBezTo>
                    <a:pt x="1" y="784"/>
                    <a:pt x="1613" y="1387"/>
                    <a:pt x="1613" y="1387"/>
                  </a:cubicBezTo>
                  <a:cubicBezTo>
                    <a:pt x="1613" y="1387"/>
                    <a:pt x="863" y="1174"/>
                    <a:pt x="500" y="1174"/>
                  </a:cubicBezTo>
                  <a:cubicBezTo>
                    <a:pt x="394" y="1174"/>
                    <a:pt x="320" y="1192"/>
                    <a:pt x="309" y="1240"/>
                  </a:cubicBezTo>
                  <a:cubicBezTo>
                    <a:pt x="260" y="1457"/>
                    <a:pt x="1606" y="1836"/>
                    <a:pt x="1606" y="1836"/>
                  </a:cubicBezTo>
                  <a:cubicBezTo>
                    <a:pt x="1606" y="1836"/>
                    <a:pt x="1316" y="1798"/>
                    <a:pt x="1049" y="1798"/>
                  </a:cubicBezTo>
                  <a:cubicBezTo>
                    <a:pt x="857" y="1798"/>
                    <a:pt x="677" y="1817"/>
                    <a:pt x="624" y="1885"/>
                  </a:cubicBezTo>
                  <a:cubicBezTo>
                    <a:pt x="505" y="2046"/>
                    <a:pt x="2271" y="2417"/>
                    <a:pt x="2552" y="2445"/>
                  </a:cubicBezTo>
                  <a:cubicBezTo>
                    <a:pt x="2693" y="2460"/>
                    <a:pt x="2987" y="2501"/>
                    <a:pt x="3280" y="2501"/>
                  </a:cubicBezTo>
                  <a:cubicBezTo>
                    <a:pt x="3566" y="2501"/>
                    <a:pt x="3850" y="2461"/>
                    <a:pt x="3988" y="2319"/>
                  </a:cubicBezTo>
                  <a:cubicBezTo>
                    <a:pt x="4157" y="2144"/>
                    <a:pt x="4241" y="1668"/>
                    <a:pt x="4248" y="1436"/>
                  </a:cubicBezTo>
                  <a:cubicBezTo>
                    <a:pt x="4248" y="1289"/>
                    <a:pt x="4192" y="1142"/>
                    <a:pt x="4087" y="1030"/>
                  </a:cubicBezTo>
                  <a:cubicBezTo>
                    <a:pt x="3904" y="841"/>
                    <a:pt x="3603" y="539"/>
                    <a:pt x="3386" y="441"/>
                  </a:cubicBezTo>
                  <a:cubicBezTo>
                    <a:pt x="3109" y="312"/>
                    <a:pt x="2338" y="0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>
              <a:extLst>
                <a:ext uri="{FF2B5EF4-FFF2-40B4-BE49-F238E27FC236}">
                  <a16:creationId xmlns:a16="http://schemas.microsoft.com/office/drawing/2014/main" id="{C9709319-E8CB-0FCD-B896-A9030EDF01BB}"/>
                </a:ext>
              </a:extLst>
            </p:cNvPr>
            <p:cNvSpPr/>
            <p:nvPr/>
          </p:nvSpPr>
          <p:spPr>
            <a:xfrm>
              <a:off x="2072575" y="1529150"/>
              <a:ext cx="31225" cy="11150"/>
            </a:xfrm>
            <a:custGeom>
              <a:avLst/>
              <a:gdLst/>
              <a:ahLst/>
              <a:cxnLst/>
              <a:rect l="l" t="t" r="r" b="b"/>
              <a:pathLst>
                <a:path w="1249" h="446" extrusionOk="0">
                  <a:moveTo>
                    <a:pt x="71" y="0"/>
                  </a:moveTo>
                  <a:cubicBezTo>
                    <a:pt x="55" y="0"/>
                    <a:pt x="39" y="6"/>
                    <a:pt x="29" y="16"/>
                  </a:cubicBezTo>
                  <a:cubicBezTo>
                    <a:pt x="1" y="44"/>
                    <a:pt x="1" y="79"/>
                    <a:pt x="29" y="107"/>
                  </a:cubicBezTo>
                  <a:cubicBezTo>
                    <a:pt x="29" y="113"/>
                    <a:pt x="364" y="445"/>
                    <a:pt x="776" y="445"/>
                  </a:cubicBezTo>
                  <a:cubicBezTo>
                    <a:pt x="916" y="445"/>
                    <a:pt x="1066" y="407"/>
                    <a:pt x="1213" y="304"/>
                  </a:cubicBezTo>
                  <a:cubicBezTo>
                    <a:pt x="1241" y="290"/>
                    <a:pt x="1248" y="248"/>
                    <a:pt x="1227" y="220"/>
                  </a:cubicBezTo>
                  <a:cubicBezTo>
                    <a:pt x="1215" y="203"/>
                    <a:pt x="1197" y="193"/>
                    <a:pt x="1178" y="193"/>
                  </a:cubicBezTo>
                  <a:cubicBezTo>
                    <a:pt x="1166" y="193"/>
                    <a:pt x="1154" y="197"/>
                    <a:pt x="1143" y="205"/>
                  </a:cubicBezTo>
                  <a:cubicBezTo>
                    <a:pt x="1018" y="292"/>
                    <a:pt x="891" y="325"/>
                    <a:pt x="772" y="325"/>
                  </a:cubicBezTo>
                  <a:cubicBezTo>
                    <a:pt x="419" y="325"/>
                    <a:pt x="129" y="37"/>
                    <a:pt x="113" y="16"/>
                  </a:cubicBezTo>
                  <a:cubicBezTo>
                    <a:pt x="102" y="6"/>
                    <a:pt x="87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>
              <a:extLst>
                <a:ext uri="{FF2B5EF4-FFF2-40B4-BE49-F238E27FC236}">
                  <a16:creationId xmlns:a16="http://schemas.microsoft.com/office/drawing/2014/main" id="{905D2D5A-6C4D-E25F-2658-0E9549BE40BB}"/>
                </a:ext>
              </a:extLst>
            </p:cNvPr>
            <p:cNvSpPr/>
            <p:nvPr/>
          </p:nvSpPr>
          <p:spPr>
            <a:xfrm>
              <a:off x="2051725" y="1515700"/>
              <a:ext cx="16325" cy="29075"/>
            </a:xfrm>
            <a:custGeom>
              <a:avLst/>
              <a:gdLst/>
              <a:ahLst/>
              <a:cxnLst/>
              <a:rect l="l" t="t" r="r" b="b"/>
              <a:pathLst>
                <a:path w="653" h="1163" extrusionOk="0">
                  <a:moveTo>
                    <a:pt x="519" y="1"/>
                  </a:moveTo>
                  <a:cubicBezTo>
                    <a:pt x="484" y="8"/>
                    <a:pt x="463" y="36"/>
                    <a:pt x="463" y="71"/>
                  </a:cubicBezTo>
                  <a:cubicBezTo>
                    <a:pt x="470" y="78"/>
                    <a:pt x="526" y="659"/>
                    <a:pt x="36" y="1052"/>
                  </a:cubicBezTo>
                  <a:cubicBezTo>
                    <a:pt x="8" y="1073"/>
                    <a:pt x="1" y="1115"/>
                    <a:pt x="22" y="1143"/>
                  </a:cubicBezTo>
                  <a:cubicBezTo>
                    <a:pt x="34" y="1155"/>
                    <a:pt x="53" y="1163"/>
                    <a:pt x="72" y="1163"/>
                  </a:cubicBezTo>
                  <a:cubicBezTo>
                    <a:pt x="85" y="1163"/>
                    <a:pt x="97" y="1159"/>
                    <a:pt x="106" y="1150"/>
                  </a:cubicBezTo>
                  <a:lnTo>
                    <a:pt x="113" y="1150"/>
                  </a:lnTo>
                  <a:cubicBezTo>
                    <a:pt x="653" y="715"/>
                    <a:pt x="590" y="85"/>
                    <a:pt x="590" y="57"/>
                  </a:cubicBezTo>
                  <a:cubicBezTo>
                    <a:pt x="583" y="22"/>
                    <a:pt x="555" y="1"/>
                    <a:pt x="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>
              <a:extLst>
                <a:ext uri="{FF2B5EF4-FFF2-40B4-BE49-F238E27FC236}">
                  <a16:creationId xmlns:a16="http://schemas.microsoft.com/office/drawing/2014/main" id="{3ACDE746-E59B-75F2-43F5-F24E88A3F3A9}"/>
                </a:ext>
              </a:extLst>
            </p:cNvPr>
            <p:cNvSpPr/>
            <p:nvPr/>
          </p:nvSpPr>
          <p:spPr>
            <a:xfrm>
              <a:off x="2101850" y="1408650"/>
              <a:ext cx="193625" cy="162225"/>
            </a:xfrm>
            <a:custGeom>
              <a:avLst/>
              <a:gdLst/>
              <a:ahLst/>
              <a:cxnLst/>
              <a:rect l="l" t="t" r="r" b="b"/>
              <a:pathLst>
                <a:path w="7745" h="6489" extrusionOk="0">
                  <a:moveTo>
                    <a:pt x="5972" y="0"/>
                  </a:moveTo>
                  <a:cubicBezTo>
                    <a:pt x="5972" y="0"/>
                    <a:pt x="4969" y="2874"/>
                    <a:pt x="4633" y="4128"/>
                  </a:cubicBezTo>
                  <a:cubicBezTo>
                    <a:pt x="4633" y="4135"/>
                    <a:pt x="4633" y="4142"/>
                    <a:pt x="4633" y="4142"/>
                  </a:cubicBezTo>
                  <a:cubicBezTo>
                    <a:pt x="4633" y="4142"/>
                    <a:pt x="4612" y="4149"/>
                    <a:pt x="4570" y="4156"/>
                  </a:cubicBezTo>
                  <a:cubicBezTo>
                    <a:pt x="4542" y="4156"/>
                    <a:pt x="4500" y="4170"/>
                    <a:pt x="4458" y="4177"/>
                  </a:cubicBezTo>
                  <a:cubicBezTo>
                    <a:pt x="4444" y="4177"/>
                    <a:pt x="4423" y="4184"/>
                    <a:pt x="4402" y="4184"/>
                  </a:cubicBezTo>
                  <a:cubicBezTo>
                    <a:pt x="3852" y="4278"/>
                    <a:pt x="2410" y="4494"/>
                    <a:pt x="1230" y="4494"/>
                  </a:cubicBezTo>
                  <a:cubicBezTo>
                    <a:pt x="1177" y="4494"/>
                    <a:pt x="1125" y="4494"/>
                    <a:pt x="1073" y="4493"/>
                  </a:cubicBezTo>
                  <a:cubicBezTo>
                    <a:pt x="764" y="4486"/>
                    <a:pt x="484" y="4465"/>
                    <a:pt x="246" y="4416"/>
                  </a:cubicBezTo>
                  <a:lnTo>
                    <a:pt x="246" y="4416"/>
                  </a:lnTo>
                  <a:cubicBezTo>
                    <a:pt x="246" y="4416"/>
                    <a:pt x="442" y="5439"/>
                    <a:pt x="0" y="5803"/>
                  </a:cubicBezTo>
                  <a:cubicBezTo>
                    <a:pt x="0" y="5803"/>
                    <a:pt x="351" y="5881"/>
                    <a:pt x="890" y="5979"/>
                  </a:cubicBezTo>
                  <a:cubicBezTo>
                    <a:pt x="1993" y="6183"/>
                    <a:pt x="3881" y="6489"/>
                    <a:pt x="5219" y="6489"/>
                  </a:cubicBezTo>
                  <a:cubicBezTo>
                    <a:pt x="5489" y="6489"/>
                    <a:pt x="5736" y="6476"/>
                    <a:pt x="5950" y="6448"/>
                  </a:cubicBezTo>
                  <a:cubicBezTo>
                    <a:pt x="7745" y="6210"/>
                    <a:pt x="7051" y="3196"/>
                    <a:pt x="7051" y="3196"/>
                  </a:cubicBezTo>
                  <a:lnTo>
                    <a:pt x="59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>
              <a:extLst>
                <a:ext uri="{FF2B5EF4-FFF2-40B4-BE49-F238E27FC236}">
                  <a16:creationId xmlns:a16="http://schemas.microsoft.com/office/drawing/2014/main" id="{48F07173-EEFF-8F74-09EB-385409BB716B}"/>
                </a:ext>
              </a:extLst>
            </p:cNvPr>
            <p:cNvSpPr/>
            <p:nvPr/>
          </p:nvSpPr>
          <p:spPr>
            <a:xfrm>
              <a:off x="2211875" y="1512550"/>
              <a:ext cx="5100" cy="28225"/>
            </a:xfrm>
            <a:custGeom>
              <a:avLst/>
              <a:gdLst/>
              <a:ahLst/>
              <a:cxnLst/>
              <a:rect l="l" t="t" r="r" b="b"/>
              <a:pathLst>
                <a:path w="204" h="1129" extrusionOk="0">
                  <a:moveTo>
                    <a:pt x="169" y="0"/>
                  </a:moveTo>
                  <a:cubicBezTo>
                    <a:pt x="141" y="7"/>
                    <a:pt x="106" y="14"/>
                    <a:pt x="57" y="21"/>
                  </a:cubicBezTo>
                  <a:cubicBezTo>
                    <a:pt x="43" y="21"/>
                    <a:pt x="22" y="28"/>
                    <a:pt x="1" y="28"/>
                  </a:cubicBezTo>
                  <a:cubicBezTo>
                    <a:pt x="29" y="358"/>
                    <a:pt x="36" y="701"/>
                    <a:pt x="8" y="1038"/>
                  </a:cubicBezTo>
                  <a:cubicBezTo>
                    <a:pt x="8" y="1045"/>
                    <a:pt x="8" y="1059"/>
                    <a:pt x="15" y="1066"/>
                  </a:cubicBezTo>
                  <a:cubicBezTo>
                    <a:pt x="22" y="1101"/>
                    <a:pt x="50" y="1122"/>
                    <a:pt x="85" y="1129"/>
                  </a:cubicBezTo>
                  <a:cubicBezTo>
                    <a:pt x="134" y="1129"/>
                    <a:pt x="176" y="1094"/>
                    <a:pt x="176" y="1052"/>
                  </a:cubicBezTo>
                  <a:cubicBezTo>
                    <a:pt x="204" y="771"/>
                    <a:pt x="204" y="484"/>
                    <a:pt x="183" y="204"/>
                  </a:cubicBezTo>
                  <a:cubicBezTo>
                    <a:pt x="183" y="141"/>
                    <a:pt x="176" y="71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>
              <a:extLst>
                <a:ext uri="{FF2B5EF4-FFF2-40B4-BE49-F238E27FC236}">
                  <a16:creationId xmlns:a16="http://schemas.microsoft.com/office/drawing/2014/main" id="{F0CE294E-535A-025F-47C6-5FBF57F06AE0}"/>
                </a:ext>
              </a:extLst>
            </p:cNvPr>
            <p:cNvSpPr/>
            <p:nvPr/>
          </p:nvSpPr>
          <p:spPr>
            <a:xfrm>
              <a:off x="2213275" y="1511850"/>
              <a:ext cx="14050" cy="18600"/>
            </a:xfrm>
            <a:custGeom>
              <a:avLst/>
              <a:gdLst/>
              <a:ahLst/>
              <a:cxnLst/>
              <a:rect l="l" t="t" r="r" b="b"/>
              <a:pathLst>
                <a:path w="562" h="744" extrusionOk="0">
                  <a:moveTo>
                    <a:pt x="176" y="0"/>
                  </a:moveTo>
                  <a:cubicBezTo>
                    <a:pt x="176" y="7"/>
                    <a:pt x="176" y="14"/>
                    <a:pt x="176" y="14"/>
                  </a:cubicBezTo>
                  <a:cubicBezTo>
                    <a:pt x="176" y="14"/>
                    <a:pt x="155" y="21"/>
                    <a:pt x="113" y="28"/>
                  </a:cubicBezTo>
                  <a:cubicBezTo>
                    <a:pt x="85" y="35"/>
                    <a:pt x="50" y="42"/>
                    <a:pt x="1" y="49"/>
                  </a:cubicBezTo>
                  <a:cubicBezTo>
                    <a:pt x="43" y="106"/>
                    <a:pt x="85" y="169"/>
                    <a:pt x="127" y="232"/>
                  </a:cubicBezTo>
                  <a:cubicBezTo>
                    <a:pt x="225" y="386"/>
                    <a:pt x="309" y="540"/>
                    <a:pt x="393" y="694"/>
                  </a:cubicBezTo>
                  <a:cubicBezTo>
                    <a:pt x="393" y="701"/>
                    <a:pt x="400" y="715"/>
                    <a:pt x="407" y="722"/>
                  </a:cubicBezTo>
                  <a:cubicBezTo>
                    <a:pt x="425" y="736"/>
                    <a:pt x="446" y="744"/>
                    <a:pt x="468" y="744"/>
                  </a:cubicBezTo>
                  <a:cubicBezTo>
                    <a:pt x="480" y="744"/>
                    <a:pt x="493" y="741"/>
                    <a:pt x="505" y="736"/>
                  </a:cubicBezTo>
                  <a:cubicBezTo>
                    <a:pt x="547" y="715"/>
                    <a:pt x="561" y="659"/>
                    <a:pt x="540" y="617"/>
                  </a:cubicBezTo>
                  <a:cubicBezTo>
                    <a:pt x="435" y="407"/>
                    <a:pt x="309" y="204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>
              <a:extLst>
                <a:ext uri="{FF2B5EF4-FFF2-40B4-BE49-F238E27FC236}">
                  <a16:creationId xmlns:a16="http://schemas.microsoft.com/office/drawing/2014/main" id="{04C9441D-037D-1880-DE4A-C00AFFF2DB8E}"/>
                </a:ext>
              </a:extLst>
            </p:cNvPr>
            <p:cNvSpPr/>
            <p:nvPr/>
          </p:nvSpPr>
          <p:spPr>
            <a:xfrm>
              <a:off x="2243425" y="1062175"/>
              <a:ext cx="197825" cy="268375"/>
            </a:xfrm>
            <a:custGeom>
              <a:avLst/>
              <a:gdLst/>
              <a:ahLst/>
              <a:cxnLst/>
              <a:rect l="l" t="t" r="r" b="b"/>
              <a:pathLst>
                <a:path w="7913" h="10735" extrusionOk="0">
                  <a:moveTo>
                    <a:pt x="2140" y="1"/>
                  </a:moveTo>
                  <a:cubicBezTo>
                    <a:pt x="457" y="1"/>
                    <a:pt x="0" y="1090"/>
                    <a:pt x="0" y="1090"/>
                  </a:cubicBezTo>
                  <a:cubicBezTo>
                    <a:pt x="97" y="1076"/>
                    <a:pt x="190" y="1069"/>
                    <a:pt x="282" y="1069"/>
                  </a:cubicBezTo>
                  <a:cubicBezTo>
                    <a:pt x="1362" y="1069"/>
                    <a:pt x="2083" y="2046"/>
                    <a:pt x="2846" y="3571"/>
                  </a:cubicBezTo>
                  <a:cubicBezTo>
                    <a:pt x="3673" y="5225"/>
                    <a:pt x="4009" y="7412"/>
                    <a:pt x="3091" y="9087"/>
                  </a:cubicBezTo>
                  <a:cubicBezTo>
                    <a:pt x="2541" y="10091"/>
                    <a:pt x="3511" y="10735"/>
                    <a:pt x="4638" y="10735"/>
                  </a:cubicBezTo>
                  <a:cubicBezTo>
                    <a:pt x="5392" y="10735"/>
                    <a:pt x="6215" y="10447"/>
                    <a:pt x="6700" y="9787"/>
                  </a:cubicBezTo>
                  <a:cubicBezTo>
                    <a:pt x="7913" y="8141"/>
                    <a:pt x="4521" y="6269"/>
                    <a:pt x="5081" y="4251"/>
                  </a:cubicBezTo>
                  <a:cubicBezTo>
                    <a:pt x="5670" y="2106"/>
                    <a:pt x="4373" y="298"/>
                    <a:pt x="2853" y="60"/>
                  </a:cubicBezTo>
                  <a:cubicBezTo>
                    <a:pt x="2594" y="19"/>
                    <a:pt x="2356" y="1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>
              <a:extLst>
                <a:ext uri="{FF2B5EF4-FFF2-40B4-BE49-F238E27FC236}">
                  <a16:creationId xmlns:a16="http://schemas.microsoft.com/office/drawing/2014/main" id="{3CEFAD3D-B45E-A505-3A54-1C15AA5F7D49}"/>
                </a:ext>
              </a:extLst>
            </p:cNvPr>
            <p:cNvSpPr/>
            <p:nvPr/>
          </p:nvSpPr>
          <p:spPr>
            <a:xfrm>
              <a:off x="2228875" y="1743825"/>
              <a:ext cx="130375" cy="122850"/>
            </a:xfrm>
            <a:custGeom>
              <a:avLst/>
              <a:gdLst/>
              <a:ahLst/>
              <a:cxnLst/>
              <a:rect l="l" t="t" r="r" b="b"/>
              <a:pathLst>
                <a:path w="5215" h="4914" extrusionOk="0">
                  <a:moveTo>
                    <a:pt x="0" y="1"/>
                  </a:moveTo>
                  <a:lnTo>
                    <a:pt x="610" y="4914"/>
                  </a:lnTo>
                  <a:lnTo>
                    <a:pt x="5215" y="4914"/>
                  </a:lnTo>
                  <a:lnTo>
                    <a:pt x="4794" y="1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>
              <a:extLst>
                <a:ext uri="{FF2B5EF4-FFF2-40B4-BE49-F238E27FC236}">
                  <a16:creationId xmlns:a16="http://schemas.microsoft.com/office/drawing/2014/main" id="{6F4494D7-4218-4903-2C9F-A360580F9941}"/>
                </a:ext>
              </a:extLst>
            </p:cNvPr>
            <p:cNvSpPr/>
            <p:nvPr/>
          </p:nvSpPr>
          <p:spPr>
            <a:xfrm>
              <a:off x="2310525" y="1729625"/>
              <a:ext cx="144225" cy="137050"/>
            </a:xfrm>
            <a:custGeom>
              <a:avLst/>
              <a:gdLst/>
              <a:ahLst/>
              <a:cxnLst/>
              <a:rect l="l" t="t" r="r" b="b"/>
              <a:pathLst>
                <a:path w="5769" h="5482" extrusionOk="0">
                  <a:moveTo>
                    <a:pt x="5663" y="1"/>
                  </a:moveTo>
                  <a:lnTo>
                    <a:pt x="4871" y="232"/>
                  </a:lnTo>
                  <a:lnTo>
                    <a:pt x="4864" y="239"/>
                  </a:lnTo>
                  <a:lnTo>
                    <a:pt x="4633" y="323"/>
                  </a:lnTo>
                  <a:lnTo>
                    <a:pt x="4584" y="337"/>
                  </a:lnTo>
                  <a:lnTo>
                    <a:pt x="0" y="1312"/>
                  </a:lnTo>
                  <a:lnTo>
                    <a:pt x="954" y="5482"/>
                  </a:lnTo>
                  <a:lnTo>
                    <a:pt x="5768" y="5482"/>
                  </a:lnTo>
                  <a:cubicBezTo>
                    <a:pt x="5691" y="3218"/>
                    <a:pt x="5635" y="1066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>
              <a:extLst>
                <a:ext uri="{FF2B5EF4-FFF2-40B4-BE49-F238E27FC236}">
                  <a16:creationId xmlns:a16="http://schemas.microsoft.com/office/drawing/2014/main" id="{30DE4872-8B1E-384D-9545-1CA33636954D}"/>
                </a:ext>
              </a:extLst>
            </p:cNvPr>
            <p:cNvSpPr/>
            <p:nvPr/>
          </p:nvSpPr>
          <p:spPr>
            <a:xfrm>
              <a:off x="2426325" y="1735600"/>
              <a:ext cx="11075" cy="131075"/>
            </a:xfrm>
            <a:custGeom>
              <a:avLst/>
              <a:gdLst/>
              <a:ahLst/>
              <a:cxnLst/>
              <a:rect l="l" t="t" r="r" b="b"/>
              <a:pathLst>
                <a:path w="443" h="5243" extrusionOk="0">
                  <a:moveTo>
                    <a:pt x="232" y="0"/>
                  </a:moveTo>
                  <a:lnTo>
                    <a:pt x="1" y="84"/>
                  </a:lnTo>
                  <a:lnTo>
                    <a:pt x="197" y="5243"/>
                  </a:lnTo>
                  <a:lnTo>
                    <a:pt x="443" y="5243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>
              <a:extLst>
                <a:ext uri="{FF2B5EF4-FFF2-40B4-BE49-F238E27FC236}">
                  <a16:creationId xmlns:a16="http://schemas.microsoft.com/office/drawing/2014/main" id="{8CA111DE-666B-7B95-6F05-C4BAB26B282D}"/>
                </a:ext>
              </a:extLst>
            </p:cNvPr>
            <p:cNvSpPr/>
            <p:nvPr/>
          </p:nvSpPr>
          <p:spPr>
            <a:xfrm>
              <a:off x="2213450" y="1246525"/>
              <a:ext cx="264600" cy="532750"/>
            </a:xfrm>
            <a:custGeom>
              <a:avLst/>
              <a:gdLst/>
              <a:ahLst/>
              <a:cxnLst/>
              <a:rect l="l" t="t" r="r" b="b"/>
              <a:pathLst>
                <a:path w="10584" h="21310" extrusionOk="0">
                  <a:moveTo>
                    <a:pt x="3843" y="1"/>
                  </a:moveTo>
                  <a:cubicBezTo>
                    <a:pt x="3704" y="1"/>
                    <a:pt x="3561" y="4"/>
                    <a:pt x="3414" y="10"/>
                  </a:cubicBezTo>
                  <a:cubicBezTo>
                    <a:pt x="3414" y="10"/>
                    <a:pt x="3388" y="8"/>
                    <a:pt x="3341" y="8"/>
                  </a:cubicBezTo>
                  <a:cubicBezTo>
                    <a:pt x="3200" y="8"/>
                    <a:pt x="2871" y="24"/>
                    <a:pt x="2482" y="150"/>
                  </a:cubicBezTo>
                  <a:cubicBezTo>
                    <a:pt x="2426" y="164"/>
                    <a:pt x="2363" y="192"/>
                    <a:pt x="2299" y="213"/>
                  </a:cubicBezTo>
                  <a:cubicBezTo>
                    <a:pt x="2124" y="283"/>
                    <a:pt x="1942" y="381"/>
                    <a:pt x="1760" y="500"/>
                  </a:cubicBezTo>
                  <a:cubicBezTo>
                    <a:pt x="954" y="1061"/>
                    <a:pt x="786" y="3107"/>
                    <a:pt x="659" y="3759"/>
                  </a:cubicBezTo>
                  <a:cubicBezTo>
                    <a:pt x="568" y="4229"/>
                    <a:pt x="1" y="4831"/>
                    <a:pt x="155" y="5939"/>
                  </a:cubicBezTo>
                  <a:cubicBezTo>
                    <a:pt x="211" y="6338"/>
                    <a:pt x="358" y="6801"/>
                    <a:pt x="659" y="7347"/>
                  </a:cubicBezTo>
                  <a:cubicBezTo>
                    <a:pt x="779" y="7565"/>
                    <a:pt x="870" y="7740"/>
                    <a:pt x="940" y="7901"/>
                  </a:cubicBezTo>
                  <a:cubicBezTo>
                    <a:pt x="1234" y="8581"/>
                    <a:pt x="1157" y="8917"/>
                    <a:pt x="1059" y="9849"/>
                  </a:cubicBezTo>
                  <a:cubicBezTo>
                    <a:pt x="1045" y="10011"/>
                    <a:pt x="1024" y="10193"/>
                    <a:pt x="1010" y="10403"/>
                  </a:cubicBezTo>
                  <a:cubicBezTo>
                    <a:pt x="1003" y="10522"/>
                    <a:pt x="989" y="10655"/>
                    <a:pt x="982" y="10796"/>
                  </a:cubicBezTo>
                  <a:cubicBezTo>
                    <a:pt x="975" y="10838"/>
                    <a:pt x="975" y="10880"/>
                    <a:pt x="975" y="10922"/>
                  </a:cubicBezTo>
                  <a:cubicBezTo>
                    <a:pt x="968" y="11034"/>
                    <a:pt x="961" y="11167"/>
                    <a:pt x="954" y="11300"/>
                  </a:cubicBezTo>
                  <a:cubicBezTo>
                    <a:pt x="947" y="11363"/>
                    <a:pt x="947" y="11426"/>
                    <a:pt x="940" y="11496"/>
                  </a:cubicBezTo>
                  <a:cubicBezTo>
                    <a:pt x="926" y="11658"/>
                    <a:pt x="919" y="11826"/>
                    <a:pt x="905" y="12015"/>
                  </a:cubicBezTo>
                  <a:cubicBezTo>
                    <a:pt x="786" y="13592"/>
                    <a:pt x="568" y="15898"/>
                    <a:pt x="414" y="17699"/>
                  </a:cubicBezTo>
                  <a:lnTo>
                    <a:pt x="414" y="17706"/>
                  </a:lnTo>
                  <a:cubicBezTo>
                    <a:pt x="358" y="18372"/>
                    <a:pt x="302" y="18975"/>
                    <a:pt x="274" y="19451"/>
                  </a:cubicBezTo>
                  <a:cubicBezTo>
                    <a:pt x="253" y="19717"/>
                    <a:pt x="239" y="19942"/>
                    <a:pt x="232" y="20110"/>
                  </a:cubicBezTo>
                  <a:cubicBezTo>
                    <a:pt x="232" y="20194"/>
                    <a:pt x="225" y="20264"/>
                    <a:pt x="225" y="20320"/>
                  </a:cubicBezTo>
                  <a:cubicBezTo>
                    <a:pt x="225" y="20432"/>
                    <a:pt x="295" y="20530"/>
                    <a:pt x="421" y="20615"/>
                  </a:cubicBezTo>
                  <a:cubicBezTo>
                    <a:pt x="477" y="20650"/>
                    <a:pt x="540" y="20692"/>
                    <a:pt x="603" y="20720"/>
                  </a:cubicBezTo>
                  <a:cubicBezTo>
                    <a:pt x="842" y="20839"/>
                    <a:pt x="1185" y="20930"/>
                    <a:pt x="1592" y="21014"/>
                  </a:cubicBezTo>
                  <a:cubicBezTo>
                    <a:pt x="2630" y="21217"/>
                    <a:pt x="4103" y="21309"/>
                    <a:pt x="5436" y="21309"/>
                  </a:cubicBezTo>
                  <a:cubicBezTo>
                    <a:pt x="6732" y="21309"/>
                    <a:pt x="7896" y="21222"/>
                    <a:pt x="8404" y="21063"/>
                  </a:cubicBezTo>
                  <a:cubicBezTo>
                    <a:pt x="9939" y="20579"/>
                    <a:pt x="10583" y="20579"/>
                    <a:pt x="9820" y="16858"/>
                  </a:cubicBezTo>
                  <a:cubicBezTo>
                    <a:pt x="9778" y="16655"/>
                    <a:pt x="9742" y="16374"/>
                    <a:pt x="9700" y="16031"/>
                  </a:cubicBezTo>
                  <a:cubicBezTo>
                    <a:pt x="9693" y="15947"/>
                    <a:pt x="9679" y="15863"/>
                    <a:pt x="9672" y="15772"/>
                  </a:cubicBezTo>
                  <a:cubicBezTo>
                    <a:pt x="9672" y="15751"/>
                    <a:pt x="9665" y="15730"/>
                    <a:pt x="9665" y="15709"/>
                  </a:cubicBezTo>
                  <a:cubicBezTo>
                    <a:pt x="9644" y="15547"/>
                    <a:pt x="9630" y="15372"/>
                    <a:pt x="9616" y="15190"/>
                  </a:cubicBezTo>
                  <a:cubicBezTo>
                    <a:pt x="9609" y="15127"/>
                    <a:pt x="9602" y="15064"/>
                    <a:pt x="9595" y="15001"/>
                  </a:cubicBezTo>
                  <a:cubicBezTo>
                    <a:pt x="9581" y="14833"/>
                    <a:pt x="9567" y="14650"/>
                    <a:pt x="9553" y="14468"/>
                  </a:cubicBezTo>
                  <a:cubicBezTo>
                    <a:pt x="9546" y="14342"/>
                    <a:pt x="9532" y="14216"/>
                    <a:pt x="9525" y="14083"/>
                  </a:cubicBezTo>
                  <a:cubicBezTo>
                    <a:pt x="9511" y="13900"/>
                    <a:pt x="9497" y="13711"/>
                    <a:pt x="9483" y="13515"/>
                  </a:cubicBezTo>
                  <a:cubicBezTo>
                    <a:pt x="9448" y="12989"/>
                    <a:pt x="9406" y="12422"/>
                    <a:pt x="9364" y="11840"/>
                  </a:cubicBezTo>
                  <a:cubicBezTo>
                    <a:pt x="9308" y="10971"/>
                    <a:pt x="9245" y="10053"/>
                    <a:pt x="9182" y="9142"/>
                  </a:cubicBezTo>
                  <a:cubicBezTo>
                    <a:pt x="9126" y="8350"/>
                    <a:pt x="9070" y="7565"/>
                    <a:pt x="9007" y="6822"/>
                  </a:cubicBezTo>
                  <a:cubicBezTo>
                    <a:pt x="8979" y="6541"/>
                    <a:pt x="8958" y="6261"/>
                    <a:pt x="8929" y="5995"/>
                  </a:cubicBezTo>
                  <a:cubicBezTo>
                    <a:pt x="8922" y="5925"/>
                    <a:pt x="8915" y="5848"/>
                    <a:pt x="8908" y="5771"/>
                  </a:cubicBezTo>
                  <a:cubicBezTo>
                    <a:pt x="8901" y="5672"/>
                    <a:pt x="8887" y="5567"/>
                    <a:pt x="8880" y="5469"/>
                  </a:cubicBezTo>
                  <a:cubicBezTo>
                    <a:pt x="8719" y="3920"/>
                    <a:pt x="8537" y="2673"/>
                    <a:pt x="8313" y="2105"/>
                  </a:cubicBezTo>
                  <a:cubicBezTo>
                    <a:pt x="8138" y="1664"/>
                    <a:pt x="7801" y="1236"/>
                    <a:pt x="7297" y="879"/>
                  </a:cubicBezTo>
                  <a:cubicBezTo>
                    <a:pt x="7233" y="837"/>
                    <a:pt x="7163" y="795"/>
                    <a:pt x="7100" y="752"/>
                  </a:cubicBezTo>
                  <a:cubicBezTo>
                    <a:pt x="6743" y="535"/>
                    <a:pt x="6315" y="360"/>
                    <a:pt x="5811" y="227"/>
                  </a:cubicBezTo>
                  <a:cubicBezTo>
                    <a:pt x="5748" y="213"/>
                    <a:pt x="5692" y="199"/>
                    <a:pt x="5636" y="185"/>
                  </a:cubicBezTo>
                  <a:cubicBezTo>
                    <a:pt x="5113" y="69"/>
                    <a:pt x="4518" y="1"/>
                    <a:pt x="3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>
              <a:extLst>
                <a:ext uri="{FF2B5EF4-FFF2-40B4-BE49-F238E27FC236}">
                  <a16:creationId xmlns:a16="http://schemas.microsoft.com/office/drawing/2014/main" id="{A99E085C-00A3-0823-8237-259509B74FAF}"/>
                </a:ext>
              </a:extLst>
            </p:cNvPr>
            <p:cNvSpPr/>
            <p:nvPr/>
          </p:nvSpPr>
          <p:spPr>
            <a:xfrm>
              <a:off x="2379200" y="1536525"/>
              <a:ext cx="60475" cy="135325"/>
            </a:xfrm>
            <a:custGeom>
              <a:avLst/>
              <a:gdLst/>
              <a:ahLst/>
              <a:cxnLst/>
              <a:rect l="l" t="t" r="r" b="b"/>
              <a:pathLst>
                <a:path w="2419" h="5413" extrusionOk="0">
                  <a:moveTo>
                    <a:pt x="2320" y="1"/>
                  </a:moveTo>
                  <a:cubicBezTo>
                    <a:pt x="2277" y="1"/>
                    <a:pt x="2243" y="28"/>
                    <a:pt x="2236" y="72"/>
                  </a:cubicBezTo>
                  <a:cubicBezTo>
                    <a:pt x="2082" y="1242"/>
                    <a:pt x="43" y="5244"/>
                    <a:pt x="22" y="5279"/>
                  </a:cubicBezTo>
                  <a:cubicBezTo>
                    <a:pt x="1" y="5321"/>
                    <a:pt x="22" y="5377"/>
                    <a:pt x="64" y="5398"/>
                  </a:cubicBezTo>
                  <a:cubicBezTo>
                    <a:pt x="78" y="5405"/>
                    <a:pt x="92" y="5412"/>
                    <a:pt x="106" y="5412"/>
                  </a:cubicBezTo>
                  <a:cubicBezTo>
                    <a:pt x="134" y="5412"/>
                    <a:pt x="169" y="5391"/>
                    <a:pt x="183" y="5356"/>
                  </a:cubicBezTo>
                  <a:cubicBezTo>
                    <a:pt x="267" y="5195"/>
                    <a:pt x="2250" y="1298"/>
                    <a:pt x="2412" y="100"/>
                  </a:cubicBezTo>
                  <a:cubicBezTo>
                    <a:pt x="2419" y="51"/>
                    <a:pt x="2384" y="2"/>
                    <a:pt x="2335" y="2"/>
                  </a:cubicBezTo>
                  <a:cubicBezTo>
                    <a:pt x="2330" y="1"/>
                    <a:pt x="2325" y="1"/>
                    <a:pt x="2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>
              <a:extLst>
                <a:ext uri="{FF2B5EF4-FFF2-40B4-BE49-F238E27FC236}">
                  <a16:creationId xmlns:a16="http://schemas.microsoft.com/office/drawing/2014/main" id="{1986EDDF-D72C-7263-E6BE-0D374D6EF120}"/>
                </a:ext>
              </a:extLst>
            </p:cNvPr>
            <p:cNvSpPr/>
            <p:nvPr/>
          </p:nvSpPr>
          <p:spPr>
            <a:xfrm>
              <a:off x="2415475" y="1640800"/>
              <a:ext cx="40500" cy="53300"/>
            </a:xfrm>
            <a:custGeom>
              <a:avLst/>
              <a:gdLst/>
              <a:ahLst/>
              <a:cxnLst/>
              <a:rect l="l" t="t" r="r" b="b"/>
              <a:pathLst>
                <a:path w="1620" h="2132" extrusionOk="0">
                  <a:moveTo>
                    <a:pt x="1591" y="1"/>
                  </a:moveTo>
                  <a:cubicBezTo>
                    <a:pt x="968" y="849"/>
                    <a:pt x="43" y="1977"/>
                    <a:pt x="36" y="1984"/>
                  </a:cubicBezTo>
                  <a:cubicBezTo>
                    <a:pt x="0" y="2026"/>
                    <a:pt x="7" y="2082"/>
                    <a:pt x="43" y="2110"/>
                  </a:cubicBezTo>
                  <a:cubicBezTo>
                    <a:pt x="64" y="2124"/>
                    <a:pt x="85" y="2131"/>
                    <a:pt x="99" y="2131"/>
                  </a:cubicBezTo>
                  <a:cubicBezTo>
                    <a:pt x="127" y="2131"/>
                    <a:pt x="148" y="2117"/>
                    <a:pt x="169" y="2096"/>
                  </a:cubicBezTo>
                  <a:cubicBezTo>
                    <a:pt x="176" y="2089"/>
                    <a:pt x="1003" y="1087"/>
                    <a:pt x="1619" y="260"/>
                  </a:cubicBezTo>
                  <a:cubicBezTo>
                    <a:pt x="1612" y="176"/>
                    <a:pt x="1598" y="92"/>
                    <a:pt x="15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>
              <a:extLst>
                <a:ext uri="{FF2B5EF4-FFF2-40B4-BE49-F238E27FC236}">
                  <a16:creationId xmlns:a16="http://schemas.microsoft.com/office/drawing/2014/main" id="{A67EDD94-5046-EF33-4C03-D8FE5A15F047}"/>
                </a:ext>
              </a:extLst>
            </p:cNvPr>
            <p:cNvSpPr/>
            <p:nvPr/>
          </p:nvSpPr>
          <p:spPr>
            <a:xfrm>
              <a:off x="2238850" y="1464025"/>
              <a:ext cx="47000" cy="82550"/>
            </a:xfrm>
            <a:custGeom>
              <a:avLst/>
              <a:gdLst/>
              <a:ahLst/>
              <a:cxnLst/>
              <a:rect l="l" t="t" r="r" b="b"/>
              <a:pathLst>
                <a:path w="1880" h="3302" extrusionOk="0">
                  <a:moveTo>
                    <a:pt x="912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>
              <a:extLst>
                <a:ext uri="{FF2B5EF4-FFF2-40B4-BE49-F238E27FC236}">
                  <a16:creationId xmlns:a16="http://schemas.microsoft.com/office/drawing/2014/main" id="{CF78C8DD-9A65-4AFC-69DB-B4EA5E271B9E}"/>
                </a:ext>
              </a:extLst>
            </p:cNvPr>
            <p:cNvSpPr/>
            <p:nvPr/>
          </p:nvSpPr>
          <p:spPr>
            <a:xfrm>
              <a:off x="233260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0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>
              <a:extLst>
                <a:ext uri="{FF2B5EF4-FFF2-40B4-BE49-F238E27FC236}">
                  <a16:creationId xmlns:a16="http://schemas.microsoft.com/office/drawing/2014/main" id="{42CD04B4-B845-5380-F806-FF311B5FE40A}"/>
                </a:ext>
              </a:extLst>
            </p:cNvPr>
            <p:cNvSpPr/>
            <p:nvPr/>
          </p:nvSpPr>
          <p:spPr>
            <a:xfrm>
              <a:off x="2285825" y="1464025"/>
              <a:ext cx="46800" cy="82550"/>
            </a:xfrm>
            <a:custGeom>
              <a:avLst/>
              <a:gdLst/>
              <a:ahLst/>
              <a:cxnLst/>
              <a:rect l="l" t="t" r="r" b="b"/>
              <a:pathLst>
                <a:path w="1872" h="3302" extrusionOk="0">
                  <a:moveTo>
                    <a:pt x="911" y="0"/>
                  </a:moveTo>
                  <a:lnTo>
                    <a:pt x="0" y="1612"/>
                  </a:lnTo>
                  <a:lnTo>
                    <a:pt x="939" y="3301"/>
                  </a:lnTo>
                  <a:lnTo>
                    <a:pt x="1871" y="1612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>
              <a:extLst>
                <a:ext uri="{FF2B5EF4-FFF2-40B4-BE49-F238E27FC236}">
                  <a16:creationId xmlns:a16="http://schemas.microsoft.com/office/drawing/2014/main" id="{D1E0F81F-2308-F100-9597-1CAEC40338AB}"/>
                </a:ext>
              </a:extLst>
            </p:cNvPr>
            <p:cNvSpPr/>
            <p:nvPr/>
          </p:nvSpPr>
          <p:spPr>
            <a:xfrm>
              <a:off x="237955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>
              <a:extLst>
                <a:ext uri="{FF2B5EF4-FFF2-40B4-BE49-F238E27FC236}">
                  <a16:creationId xmlns:a16="http://schemas.microsoft.com/office/drawing/2014/main" id="{8B8D8537-4FAF-7513-0571-ADF89BDA9458}"/>
                </a:ext>
              </a:extLst>
            </p:cNvPr>
            <p:cNvSpPr/>
            <p:nvPr/>
          </p:nvSpPr>
          <p:spPr>
            <a:xfrm>
              <a:off x="2426500" y="1475050"/>
              <a:ext cx="21250" cy="67475"/>
            </a:xfrm>
            <a:custGeom>
              <a:avLst/>
              <a:gdLst/>
              <a:ahLst/>
              <a:cxnLst/>
              <a:rect l="l" t="t" r="r" b="b"/>
              <a:pathLst>
                <a:path w="850" h="2699" extrusionOk="0">
                  <a:moveTo>
                    <a:pt x="660" y="1"/>
                  </a:moveTo>
                  <a:lnTo>
                    <a:pt x="1" y="1171"/>
                  </a:lnTo>
                  <a:lnTo>
                    <a:pt x="849" y="2699"/>
                  </a:lnTo>
                  <a:cubicBezTo>
                    <a:pt x="786" y="1830"/>
                    <a:pt x="730" y="912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>
              <a:extLst>
                <a:ext uri="{FF2B5EF4-FFF2-40B4-BE49-F238E27FC236}">
                  <a16:creationId xmlns:a16="http://schemas.microsoft.com/office/drawing/2014/main" id="{46358F40-35BF-29E0-DF04-835082D11184}"/>
                </a:ext>
              </a:extLst>
            </p:cNvPr>
            <p:cNvSpPr/>
            <p:nvPr/>
          </p:nvSpPr>
          <p:spPr>
            <a:xfrm>
              <a:off x="2217300" y="1361875"/>
              <a:ext cx="42950" cy="82200"/>
            </a:xfrm>
            <a:custGeom>
              <a:avLst/>
              <a:gdLst/>
              <a:ahLst/>
              <a:cxnLst/>
              <a:rect l="l" t="t" r="r" b="b"/>
              <a:pathLst>
                <a:path w="1718" h="3288" extrusionOk="0">
                  <a:moveTo>
                    <a:pt x="751" y="0"/>
                  </a:moveTo>
                  <a:lnTo>
                    <a:pt x="1" y="1325"/>
                  </a:lnTo>
                  <a:cubicBezTo>
                    <a:pt x="57" y="1724"/>
                    <a:pt x="211" y="2187"/>
                    <a:pt x="512" y="2733"/>
                  </a:cubicBezTo>
                  <a:cubicBezTo>
                    <a:pt x="625" y="2944"/>
                    <a:pt x="716" y="3126"/>
                    <a:pt x="786" y="3287"/>
                  </a:cubicBezTo>
                  <a:lnTo>
                    <a:pt x="1718" y="1612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>
              <a:extLst>
                <a:ext uri="{FF2B5EF4-FFF2-40B4-BE49-F238E27FC236}">
                  <a16:creationId xmlns:a16="http://schemas.microsoft.com/office/drawing/2014/main" id="{3D4A6CFA-86E5-C191-6D60-2D76506EB935}"/>
                </a:ext>
              </a:extLst>
            </p:cNvPr>
            <p:cNvSpPr/>
            <p:nvPr/>
          </p:nvSpPr>
          <p:spPr>
            <a:xfrm>
              <a:off x="230702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8" y="0"/>
                  </a:moveTo>
                  <a:lnTo>
                    <a:pt x="0" y="1605"/>
                  </a:lnTo>
                  <a:lnTo>
                    <a:pt x="939" y="3301"/>
                  </a:lnTo>
                  <a:lnTo>
                    <a:pt x="1878" y="1605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>
              <a:extLst>
                <a:ext uri="{FF2B5EF4-FFF2-40B4-BE49-F238E27FC236}">
                  <a16:creationId xmlns:a16="http://schemas.microsoft.com/office/drawing/2014/main" id="{7C5CC905-0CD3-6ACC-DC14-FCF8E9DD6F70}"/>
                </a:ext>
              </a:extLst>
            </p:cNvPr>
            <p:cNvSpPr/>
            <p:nvPr/>
          </p:nvSpPr>
          <p:spPr>
            <a:xfrm>
              <a:off x="2260225" y="1362050"/>
              <a:ext cx="46825" cy="82550"/>
            </a:xfrm>
            <a:custGeom>
              <a:avLst/>
              <a:gdLst/>
              <a:ahLst/>
              <a:cxnLst/>
              <a:rect l="l" t="t" r="r" b="b"/>
              <a:pathLst>
                <a:path w="1873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33" y="3301"/>
                  </a:lnTo>
                  <a:lnTo>
                    <a:pt x="1872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>
              <a:extLst>
                <a:ext uri="{FF2B5EF4-FFF2-40B4-BE49-F238E27FC236}">
                  <a16:creationId xmlns:a16="http://schemas.microsoft.com/office/drawing/2014/main" id="{5CD974AA-CFAE-B423-5919-38661C277A5A}"/>
                </a:ext>
              </a:extLst>
            </p:cNvPr>
            <p:cNvSpPr/>
            <p:nvPr/>
          </p:nvSpPr>
          <p:spPr>
            <a:xfrm>
              <a:off x="235397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2" y="0"/>
                  </a:moveTo>
                  <a:lnTo>
                    <a:pt x="0" y="1605"/>
                  </a:lnTo>
                  <a:lnTo>
                    <a:pt x="940" y="3301"/>
                  </a:lnTo>
                  <a:lnTo>
                    <a:pt x="1879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>
              <a:extLst>
                <a:ext uri="{FF2B5EF4-FFF2-40B4-BE49-F238E27FC236}">
                  <a16:creationId xmlns:a16="http://schemas.microsoft.com/office/drawing/2014/main" id="{E652FCCF-0710-E78D-C77B-7C1987F1407D}"/>
                </a:ext>
              </a:extLst>
            </p:cNvPr>
            <p:cNvSpPr/>
            <p:nvPr/>
          </p:nvSpPr>
          <p:spPr>
            <a:xfrm>
              <a:off x="2399875" y="1362050"/>
              <a:ext cx="38750" cy="82550"/>
            </a:xfrm>
            <a:custGeom>
              <a:avLst/>
              <a:gdLst/>
              <a:ahLst/>
              <a:cxnLst/>
              <a:rect l="l" t="t" r="r" b="b"/>
              <a:pathLst>
                <a:path w="1550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40" y="3301"/>
                  </a:lnTo>
                  <a:lnTo>
                    <a:pt x="1550" y="2194"/>
                  </a:lnTo>
                  <a:cubicBezTo>
                    <a:pt x="1529" y="1913"/>
                    <a:pt x="1501" y="1640"/>
                    <a:pt x="1472" y="1374"/>
                  </a:cubicBezTo>
                  <a:cubicBezTo>
                    <a:pt x="1465" y="1304"/>
                    <a:pt x="1458" y="1227"/>
                    <a:pt x="1451" y="1150"/>
                  </a:cubicBezTo>
                  <a:cubicBezTo>
                    <a:pt x="1444" y="1051"/>
                    <a:pt x="1430" y="946"/>
                    <a:pt x="1423" y="848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>
              <a:extLst>
                <a:ext uri="{FF2B5EF4-FFF2-40B4-BE49-F238E27FC236}">
                  <a16:creationId xmlns:a16="http://schemas.microsoft.com/office/drawing/2014/main" id="{08411B5A-1224-610A-0090-52B09AE62488}"/>
                </a:ext>
              </a:extLst>
            </p:cNvPr>
            <p:cNvSpPr/>
            <p:nvPr/>
          </p:nvSpPr>
          <p:spPr>
            <a:xfrm>
              <a:off x="2270050" y="1250075"/>
              <a:ext cx="88675" cy="36650"/>
            </a:xfrm>
            <a:custGeom>
              <a:avLst/>
              <a:gdLst/>
              <a:ahLst/>
              <a:cxnLst/>
              <a:rect l="l" t="t" r="r" b="b"/>
              <a:pathLst>
                <a:path w="3547" h="1466" extrusionOk="0">
                  <a:moveTo>
                    <a:pt x="225" y="1"/>
                  </a:moveTo>
                  <a:lnTo>
                    <a:pt x="225" y="1"/>
                  </a:lnTo>
                  <a:cubicBezTo>
                    <a:pt x="162" y="22"/>
                    <a:pt x="99" y="43"/>
                    <a:pt x="42" y="71"/>
                  </a:cubicBezTo>
                  <a:cubicBezTo>
                    <a:pt x="0" y="393"/>
                    <a:pt x="7" y="786"/>
                    <a:pt x="218" y="1080"/>
                  </a:cubicBezTo>
                  <a:cubicBezTo>
                    <a:pt x="407" y="1332"/>
                    <a:pt x="715" y="1466"/>
                    <a:pt x="1143" y="1466"/>
                  </a:cubicBezTo>
                  <a:lnTo>
                    <a:pt x="1227" y="1466"/>
                  </a:lnTo>
                  <a:cubicBezTo>
                    <a:pt x="2559" y="1416"/>
                    <a:pt x="3287" y="491"/>
                    <a:pt x="3547" y="85"/>
                  </a:cubicBezTo>
                  <a:cubicBezTo>
                    <a:pt x="3491" y="71"/>
                    <a:pt x="3428" y="57"/>
                    <a:pt x="3372" y="43"/>
                  </a:cubicBezTo>
                  <a:cubicBezTo>
                    <a:pt x="3105" y="442"/>
                    <a:pt x="2425" y="1255"/>
                    <a:pt x="1220" y="1297"/>
                  </a:cubicBezTo>
                  <a:cubicBezTo>
                    <a:pt x="1196" y="1298"/>
                    <a:pt x="1172" y="1299"/>
                    <a:pt x="1148" y="1299"/>
                  </a:cubicBezTo>
                  <a:cubicBezTo>
                    <a:pt x="773" y="1299"/>
                    <a:pt x="510" y="1193"/>
                    <a:pt x="358" y="975"/>
                  </a:cubicBezTo>
                  <a:cubicBezTo>
                    <a:pt x="162" y="709"/>
                    <a:pt x="169" y="309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>
              <a:extLst>
                <a:ext uri="{FF2B5EF4-FFF2-40B4-BE49-F238E27FC236}">
                  <a16:creationId xmlns:a16="http://schemas.microsoft.com/office/drawing/2014/main" id="{6A6EA902-0086-BF89-7899-527C82EFA52D}"/>
                </a:ext>
              </a:extLst>
            </p:cNvPr>
            <p:cNvSpPr/>
            <p:nvPr/>
          </p:nvSpPr>
          <p:spPr>
            <a:xfrm>
              <a:off x="2377450" y="1350575"/>
              <a:ext cx="59250" cy="45825"/>
            </a:xfrm>
            <a:custGeom>
              <a:avLst/>
              <a:gdLst/>
              <a:ahLst/>
              <a:cxnLst/>
              <a:rect l="l" t="t" r="r" b="b"/>
              <a:pathLst>
                <a:path w="2370" h="1833" extrusionOk="0">
                  <a:moveTo>
                    <a:pt x="92" y="1"/>
                  </a:moveTo>
                  <a:cubicBezTo>
                    <a:pt x="67" y="1"/>
                    <a:pt x="41" y="13"/>
                    <a:pt x="29" y="39"/>
                  </a:cubicBezTo>
                  <a:cubicBezTo>
                    <a:pt x="1" y="74"/>
                    <a:pt x="8" y="130"/>
                    <a:pt x="43" y="158"/>
                  </a:cubicBezTo>
                  <a:lnTo>
                    <a:pt x="519" y="494"/>
                  </a:lnTo>
                  <a:lnTo>
                    <a:pt x="758" y="669"/>
                  </a:lnTo>
                  <a:lnTo>
                    <a:pt x="2369" y="1833"/>
                  </a:lnTo>
                  <a:cubicBezTo>
                    <a:pt x="2362" y="1756"/>
                    <a:pt x="2355" y="1686"/>
                    <a:pt x="2348" y="1609"/>
                  </a:cubicBezTo>
                  <a:lnTo>
                    <a:pt x="842" y="522"/>
                  </a:lnTo>
                  <a:cubicBezTo>
                    <a:pt x="842" y="522"/>
                    <a:pt x="842" y="515"/>
                    <a:pt x="835" y="515"/>
                  </a:cubicBezTo>
                  <a:lnTo>
                    <a:pt x="141" y="18"/>
                  </a:lnTo>
                  <a:cubicBezTo>
                    <a:pt x="127" y="6"/>
                    <a:pt x="109" y="1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>
              <a:extLst>
                <a:ext uri="{FF2B5EF4-FFF2-40B4-BE49-F238E27FC236}">
                  <a16:creationId xmlns:a16="http://schemas.microsoft.com/office/drawing/2014/main" id="{CB2AD554-0746-C73B-6B7A-C5F8AD8CC437}"/>
                </a:ext>
              </a:extLst>
            </p:cNvPr>
            <p:cNvSpPr/>
            <p:nvPr/>
          </p:nvSpPr>
          <p:spPr>
            <a:xfrm>
              <a:off x="2379025" y="1362750"/>
              <a:ext cx="20350" cy="4575"/>
            </a:xfrm>
            <a:custGeom>
              <a:avLst/>
              <a:gdLst/>
              <a:ahLst/>
              <a:cxnLst/>
              <a:rect l="l" t="t" r="r" b="b"/>
              <a:pathLst>
                <a:path w="814" h="183" extrusionOk="0">
                  <a:moveTo>
                    <a:pt x="92" y="0"/>
                  </a:moveTo>
                  <a:cubicBezTo>
                    <a:pt x="43" y="0"/>
                    <a:pt x="8" y="42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723" y="182"/>
                  </a:lnTo>
                  <a:cubicBezTo>
                    <a:pt x="744" y="182"/>
                    <a:pt x="758" y="182"/>
                    <a:pt x="772" y="175"/>
                  </a:cubicBezTo>
                  <a:cubicBezTo>
                    <a:pt x="793" y="154"/>
                    <a:pt x="807" y="133"/>
                    <a:pt x="814" y="105"/>
                  </a:cubicBezTo>
                  <a:cubicBezTo>
                    <a:pt x="814" y="56"/>
                    <a:pt x="772" y="14"/>
                    <a:pt x="730" y="1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>
              <a:extLst>
                <a:ext uri="{FF2B5EF4-FFF2-40B4-BE49-F238E27FC236}">
                  <a16:creationId xmlns:a16="http://schemas.microsoft.com/office/drawing/2014/main" id="{A8639858-1BAE-1A53-2C8A-13A920DC6AAB}"/>
                </a:ext>
              </a:extLst>
            </p:cNvPr>
            <p:cNvSpPr/>
            <p:nvPr/>
          </p:nvSpPr>
          <p:spPr>
            <a:xfrm>
              <a:off x="2247450" y="1316675"/>
              <a:ext cx="97800" cy="25250"/>
            </a:xfrm>
            <a:custGeom>
              <a:avLst/>
              <a:gdLst/>
              <a:ahLst/>
              <a:cxnLst/>
              <a:rect l="l" t="t" r="r" b="b"/>
              <a:pathLst>
                <a:path w="3912" h="1010" extrusionOk="0">
                  <a:moveTo>
                    <a:pt x="98" y="1"/>
                  </a:moveTo>
                  <a:cubicBezTo>
                    <a:pt x="79" y="1"/>
                    <a:pt x="59" y="8"/>
                    <a:pt x="42" y="21"/>
                  </a:cubicBezTo>
                  <a:cubicBezTo>
                    <a:pt x="7" y="56"/>
                    <a:pt x="0" y="105"/>
                    <a:pt x="35" y="140"/>
                  </a:cubicBezTo>
                  <a:cubicBezTo>
                    <a:pt x="56" y="168"/>
                    <a:pt x="680" y="855"/>
                    <a:pt x="1591" y="974"/>
                  </a:cubicBezTo>
                  <a:cubicBezTo>
                    <a:pt x="1773" y="1002"/>
                    <a:pt x="1942" y="1009"/>
                    <a:pt x="2103" y="1009"/>
                  </a:cubicBezTo>
                  <a:cubicBezTo>
                    <a:pt x="3329" y="1009"/>
                    <a:pt x="3862" y="350"/>
                    <a:pt x="3883" y="322"/>
                  </a:cubicBezTo>
                  <a:cubicBezTo>
                    <a:pt x="3911" y="287"/>
                    <a:pt x="3911" y="231"/>
                    <a:pt x="3869" y="203"/>
                  </a:cubicBezTo>
                  <a:cubicBezTo>
                    <a:pt x="3854" y="192"/>
                    <a:pt x="3836" y="186"/>
                    <a:pt x="3818" y="186"/>
                  </a:cubicBezTo>
                  <a:cubicBezTo>
                    <a:pt x="3792" y="186"/>
                    <a:pt x="3766" y="197"/>
                    <a:pt x="3750" y="217"/>
                  </a:cubicBezTo>
                  <a:cubicBezTo>
                    <a:pt x="3744" y="223"/>
                    <a:pt x="3243" y="840"/>
                    <a:pt x="2092" y="840"/>
                  </a:cubicBezTo>
                  <a:cubicBezTo>
                    <a:pt x="1943" y="840"/>
                    <a:pt x="1783" y="829"/>
                    <a:pt x="1612" y="806"/>
                  </a:cubicBezTo>
                  <a:cubicBezTo>
                    <a:pt x="764" y="694"/>
                    <a:pt x="169" y="35"/>
                    <a:pt x="162" y="28"/>
                  </a:cubicBezTo>
                  <a:cubicBezTo>
                    <a:pt x="143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>
              <a:extLst>
                <a:ext uri="{FF2B5EF4-FFF2-40B4-BE49-F238E27FC236}">
                  <a16:creationId xmlns:a16="http://schemas.microsoft.com/office/drawing/2014/main" id="{853D0A4E-D073-96F8-34B7-312F630B23B7}"/>
                </a:ext>
              </a:extLst>
            </p:cNvPr>
            <p:cNvSpPr/>
            <p:nvPr/>
          </p:nvSpPr>
          <p:spPr>
            <a:xfrm>
              <a:off x="2283725" y="1343925"/>
              <a:ext cx="48375" cy="9375"/>
            </a:xfrm>
            <a:custGeom>
              <a:avLst/>
              <a:gdLst/>
              <a:ahLst/>
              <a:cxnLst/>
              <a:rect l="l" t="t" r="r" b="b"/>
              <a:pathLst>
                <a:path w="1935" h="375" extrusionOk="0">
                  <a:moveTo>
                    <a:pt x="1840" y="1"/>
                  </a:moveTo>
                  <a:cubicBezTo>
                    <a:pt x="1827" y="1"/>
                    <a:pt x="1814" y="4"/>
                    <a:pt x="1801" y="10"/>
                  </a:cubicBezTo>
                  <a:cubicBezTo>
                    <a:pt x="1477" y="160"/>
                    <a:pt x="1143" y="205"/>
                    <a:pt x="860" y="205"/>
                  </a:cubicBezTo>
                  <a:cubicBezTo>
                    <a:pt x="439" y="205"/>
                    <a:pt x="128" y="106"/>
                    <a:pt x="119" y="101"/>
                  </a:cubicBezTo>
                  <a:cubicBezTo>
                    <a:pt x="112" y="99"/>
                    <a:pt x="104" y="98"/>
                    <a:pt x="96" y="98"/>
                  </a:cubicBezTo>
                  <a:cubicBezTo>
                    <a:pt x="61" y="98"/>
                    <a:pt x="26" y="123"/>
                    <a:pt x="14" y="157"/>
                  </a:cubicBezTo>
                  <a:cubicBezTo>
                    <a:pt x="0" y="200"/>
                    <a:pt x="28" y="249"/>
                    <a:pt x="70" y="263"/>
                  </a:cubicBezTo>
                  <a:cubicBezTo>
                    <a:pt x="91" y="270"/>
                    <a:pt x="414" y="375"/>
                    <a:pt x="855" y="375"/>
                  </a:cubicBezTo>
                  <a:cubicBezTo>
                    <a:pt x="1156" y="375"/>
                    <a:pt x="1521" y="326"/>
                    <a:pt x="1871" y="164"/>
                  </a:cubicBezTo>
                  <a:cubicBezTo>
                    <a:pt x="1913" y="143"/>
                    <a:pt x="1934" y="94"/>
                    <a:pt x="1913" y="52"/>
                  </a:cubicBezTo>
                  <a:cubicBezTo>
                    <a:pt x="1899" y="18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>
              <a:extLst>
                <a:ext uri="{FF2B5EF4-FFF2-40B4-BE49-F238E27FC236}">
                  <a16:creationId xmlns:a16="http://schemas.microsoft.com/office/drawing/2014/main" id="{73604FB8-09C0-6B04-DC2B-33F683F4B7EA}"/>
                </a:ext>
              </a:extLst>
            </p:cNvPr>
            <p:cNvSpPr/>
            <p:nvPr/>
          </p:nvSpPr>
          <p:spPr>
            <a:xfrm>
              <a:off x="2254800" y="1449450"/>
              <a:ext cx="89025" cy="14600"/>
            </a:xfrm>
            <a:custGeom>
              <a:avLst/>
              <a:gdLst/>
              <a:ahLst/>
              <a:cxnLst/>
              <a:rect l="l" t="t" r="r" b="b"/>
              <a:pathLst>
                <a:path w="3561" h="584" extrusionOk="0">
                  <a:moveTo>
                    <a:pt x="740" y="1"/>
                  </a:moveTo>
                  <a:cubicBezTo>
                    <a:pt x="347" y="1"/>
                    <a:pt x="92" y="22"/>
                    <a:pt x="85" y="22"/>
                  </a:cubicBezTo>
                  <a:cubicBezTo>
                    <a:pt x="36" y="29"/>
                    <a:pt x="1" y="71"/>
                    <a:pt x="8" y="114"/>
                  </a:cubicBezTo>
                  <a:cubicBezTo>
                    <a:pt x="8" y="158"/>
                    <a:pt x="43" y="192"/>
                    <a:pt x="86" y="192"/>
                  </a:cubicBezTo>
                  <a:cubicBezTo>
                    <a:pt x="90" y="192"/>
                    <a:pt x="95" y="191"/>
                    <a:pt x="99" y="191"/>
                  </a:cubicBezTo>
                  <a:cubicBezTo>
                    <a:pt x="107" y="191"/>
                    <a:pt x="360" y="169"/>
                    <a:pt x="751" y="169"/>
                  </a:cubicBezTo>
                  <a:cubicBezTo>
                    <a:pt x="1422" y="169"/>
                    <a:pt x="2498" y="233"/>
                    <a:pt x="3428" y="583"/>
                  </a:cubicBezTo>
                  <a:lnTo>
                    <a:pt x="3463" y="583"/>
                  </a:lnTo>
                  <a:cubicBezTo>
                    <a:pt x="3498" y="583"/>
                    <a:pt x="3526" y="562"/>
                    <a:pt x="3540" y="534"/>
                  </a:cubicBezTo>
                  <a:cubicBezTo>
                    <a:pt x="3561" y="485"/>
                    <a:pt x="3533" y="436"/>
                    <a:pt x="3491" y="422"/>
                  </a:cubicBezTo>
                  <a:cubicBezTo>
                    <a:pt x="2530" y="66"/>
                    <a:pt x="1424" y="1"/>
                    <a:pt x="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>
              <a:extLst>
                <a:ext uri="{FF2B5EF4-FFF2-40B4-BE49-F238E27FC236}">
                  <a16:creationId xmlns:a16="http://schemas.microsoft.com/office/drawing/2014/main" id="{FACCCA65-346A-9DE9-8572-35AC90371E0D}"/>
                </a:ext>
              </a:extLst>
            </p:cNvPr>
            <p:cNvSpPr/>
            <p:nvPr/>
          </p:nvSpPr>
          <p:spPr>
            <a:xfrm>
              <a:off x="2285475" y="1621100"/>
              <a:ext cx="144050" cy="77550"/>
            </a:xfrm>
            <a:custGeom>
              <a:avLst/>
              <a:gdLst/>
              <a:ahLst/>
              <a:cxnLst/>
              <a:rect l="l" t="t" r="r" b="b"/>
              <a:pathLst>
                <a:path w="5762" h="3102" extrusionOk="0">
                  <a:moveTo>
                    <a:pt x="96" y="1"/>
                  </a:moveTo>
                  <a:cubicBezTo>
                    <a:pt x="80" y="1"/>
                    <a:pt x="63" y="7"/>
                    <a:pt x="49" y="18"/>
                  </a:cubicBezTo>
                  <a:cubicBezTo>
                    <a:pt x="7" y="46"/>
                    <a:pt x="0" y="102"/>
                    <a:pt x="28" y="137"/>
                  </a:cubicBezTo>
                  <a:cubicBezTo>
                    <a:pt x="35" y="144"/>
                    <a:pt x="624" y="936"/>
                    <a:pt x="1612" y="1693"/>
                  </a:cubicBezTo>
                  <a:cubicBezTo>
                    <a:pt x="2467" y="2345"/>
                    <a:pt x="3799" y="3101"/>
                    <a:pt x="5376" y="3101"/>
                  </a:cubicBezTo>
                  <a:cubicBezTo>
                    <a:pt x="5474" y="3101"/>
                    <a:pt x="5572" y="3101"/>
                    <a:pt x="5677" y="3094"/>
                  </a:cubicBezTo>
                  <a:cubicBezTo>
                    <a:pt x="5719" y="3087"/>
                    <a:pt x="5761" y="3045"/>
                    <a:pt x="5754" y="3003"/>
                  </a:cubicBezTo>
                  <a:cubicBezTo>
                    <a:pt x="5754" y="2954"/>
                    <a:pt x="5712" y="2919"/>
                    <a:pt x="5663" y="2919"/>
                  </a:cubicBezTo>
                  <a:cubicBezTo>
                    <a:pt x="5563" y="2926"/>
                    <a:pt x="5463" y="2929"/>
                    <a:pt x="5365" y="2929"/>
                  </a:cubicBezTo>
                  <a:cubicBezTo>
                    <a:pt x="3841" y="2929"/>
                    <a:pt x="2553" y="2192"/>
                    <a:pt x="1717" y="1560"/>
                  </a:cubicBezTo>
                  <a:cubicBezTo>
                    <a:pt x="750" y="817"/>
                    <a:pt x="168" y="46"/>
                    <a:pt x="168" y="39"/>
                  </a:cubicBezTo>
                  <a:cubicBezTo>
                    <a:pt x="147" y="14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>
              <a:extLst>
                <a:ext uri="{FF2B5EF4-FFF2-40B4-BE49-F238E27FC236}">
                  <a16:creationId xmlns:a16="http://schemas.microsoft.com/office/drawing/2014/main" id="{42178BAA-F62D-6748-5C33-B51B175CEDBA}"/>
                </a:ext>
              </a:extLst>
            </p:cNvPr>
            <p:cNvSpPr/>
            <p:nvPr/>
          </p:nvSpPr>
          <p:spPr>
            <a:xfrm>
              <a:off x="2294225" y="1672950"/>
              <a:ext cx="116900" cy="40425"/>
            </a:xfrm>
            <a:custGeom>
              <a:avLst/>
              <a:gdLst/>
              <a:ahLst/>
              <a:cxnLst/>
              <a:rect l="l" t="t" r="r" b="b"/>
              <a:pathLst>
                <a:path w="4676" h="1617" extrusionOk="0">
                  <a:moveTo>
                    <a:pt x="103" y="1"/>
                  </a:moveTo>
                  <a:cubicBezTo>
                    <a:pt x="78" y="1"/>
                    <a:pt x="52" y="12"/>
                    <a:pt x="36" y="32"/>
                  </a:cubicBezTo>
                  <a:cubicBezTo>
                    <a:pt x="1" y="67"/>
                    <a:pt x="8" y="116"/>
                    <a:pt x="43" y="151"/>
                  </a:cubicBezTo>
                  <a:cubicBezTo>
                    <a:pt x="64" y="165"/>
                    <a:pt x="1844" y="1616"/>
                    <a:pt x="4037" y="1616"/>
                  </a:cubicBezTo>
                  <a:cubicBezTo>
                    <a:pt x="4220" y="1616"/>
                    <a:pt x="4409" y="1602"/>
                    <a:pt x="4598" y="1581"/>
                  </a:cubicBezTo>
                  <a:cubicBezTo>
                    <a:pt x="4640" y="1574"/>
                    <a:pt x="4675" y="1532"/>
                    <a:pt x="4668" y="1490"/>
                  </a:cubicBezTo>
                  <a:cubicBezTo>
                    <a:pt x="4662" y="1445"/>
                    <a:pt x="4626" y="1412"/>
                    <a:pt x="4588" y="1412"/>
                  </a:cubicBezTo>
                  <a:cubicBezTo>
                    <a:pt x="4584" y="1412"/>
                    <a:pt x="4581" y="1412"/>
                    <a:pt x="4577" y="1413"/>
                  </a:cubicBezTo>
                  <a:cubicBezTo>
                    <a:pt x="4396" y="1434"/>
                    <a:pt x="4218" y="1443"/>
                    <a:pt x="4042" y="1443"/>
                  </a:cubicBezTo>
                  <a:cubicBezTo>
                    <a:pt x="1910" y="1443"/>
                    <a:pt x="174" y="31"/>
                    <a:pt x="155" y="18"/>
                  </a:cubicBezTo>
                  <a:cubicBezTo>
                    <a:pt x="140" y="7"/>
                    <a:pt x="122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>
              <a:extLst>
                <a:ext uri="{FF2B5EF4-FFF2-40B4-BE49-F238E27FC236}">
                  <a16:creationId xmlns:a16="http://schemas.microsoft.com/office/drawing/2014/main" id="{172FEC7A-46E2-CA3C-1D39-F85643A05B6D}"/>
                </a:ext>
              </a:extLst>
            </p:cNvPr>
            <p:cNvSpPr/>
            <p:nvPr/>
          </p:nvSpPr>
          <p:spPr>
            <a:xfrm>
              <a:off x="2264450" y="1243700"/>
              <a:ext cx="80800" cy="79650"/>
            </a:xfrm>
            <a:custGeom>
              <a:avLst/>
              <a:gdLst/>
              <a:ahLst/>
              <a:cxnLst/>
              <a:rect l="l" t="t" r="r" b="b"/>
              <a:pathLst>
                <a:path w="3232" h="3186" extrusionOk="0">
                  <a:moveTo>
                    <a:pt x="1034" y="0"/>
                  </a:moveTo>
                  <a:cubicBezTo>
                    <a:pt x="1017" y="0"/>
                    <a:pt x="1000" y="6"/>
                    <a:pt x="988" y="17"/>
                  </a:cubicBezTo>
                  <a:cubicBezTo>
                    <a:pt x="393" y="634"/>
                    <a:pt x="0" y="2155"/>
                    <a:pt x="273" y="2842"/>
                  </a:cubicBezTo>
                  <a:cubicBezTo>
                    <a:pt x="365" y="3066"/>
                    <a:pt x="519" y="3185"/>
                    <a:pt x="729" y="3185"/>
                  </a:cubicBezTo>
                  <a:cubicBezTo>
                    <a:pt x="1815" y="3178"/>
                    <a:pt x="2768" y="1279"/>
                    <a:pt x="3217" y="235"/>
                  </a:cubicBezTo>
                  <a:cubicBezTo>
                    <a:pt x="3231" y="200"/>
                    <a:pt x="3203" y="151"/>
                    <a:pt x="3161" y="151"/>
                  </a:cubicBezTo>
                  <a:cubicBezTo>
                    <a:pt x="3156" y="149"/>
                    <a:pt x="3152" y="149"/>
                    <a:pt x="3147" y="149"/>
                  </a:cubicBezTo>
                  <a:cubicBezTo>
                    <a:pt x="3126" y="149"/>
                    <a:pt x="3110" y="162"/>
                    <a:pt x="3098" y="186"/>
                  </a:cubicBezTo>
                  <a:cubicBezTo>
                    <a:pt x="2670" y="1181"/>
                    <a:pt x="1738" y="3045"/>
                    <a:pt x="729" y="3052"/>
                  </a:cubicBezTo>
                  <a:cubicBezTo>
                    <a:pt x="575" y="3052"/>
                    <a:pt x="470" y="2968"/>
                    <a:pt x="400" y="2793"/>
                  </a:cubicBezTo>
                  <a:cubicBezTo>
                    <a:pt x="147" y="2155"/>
                    <a:pt x="526" y="690"/>
                    <a:pt x="1079" y="116"/>
                  </a:cubicBezTo>
                  <a:cubicBezTo>
                    <a:pt x="1100" y="95"/>
                    <a:pt x="1107" y="60"/>
                    <a:pt x="1093" y="31"/>
                  </a:cubicBezTo>
                  <a:cubicBezTo>
                    <a:pt x="1081" y="11"/>
                    <a:pt x="1057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>
              <a:extLst>
                <a:ext uri="{FF2B5EF4-FFF2-40B4-BE49-F238E27FC236}">
                  <a16:creationId xmlns:a16="http://schemas.microsoft.com/office/drawing/2014/main" id="{630FD251-DFCA-83B1-7C44-5697449E24DC}"/>
                </a:ext>
              </a:extLst>
            </p:cNvPr>
            <p:cNvSpPr/>
            <p:nvPr/>
          </p:nvSpPr>
          <p:spPr>
            <a:xfrm>
              <a:off x="2283900" y="1185250"/>
              <a:ext cx="55900" cy="80875"/>
            </a:xfrm>
            <a:custGeom>
              <a:avLst/>
              <a:gdLst/>
              <a:ahLst/>
              <a:cxnLst/>
              <a:rect l="l" t="t" r="r" b="b"/>
              <a:pathLst>
                <a:path w="2236" h="3235" extrusionOk="0">
                  <a:moveTo>
                    <a:pt x="2208" y="1"/>
                  </a:moveTo>
                  <a:lnTo>
                    <a:pt x="1906" y="99"/>
                  </a:lnTo>
                  <a:lnTo>
                    <a:pt x="56" y="715"/>
                  </a:lnTo>
                  <a:lnTo>
                    <a:pt x="0" y="3119"/>
                  </a:lnTo>
                  <a:cubicBezTo>
                    <a:pt x="0" y="3119"/>
                    <a:pt x="304" y="3234"/>
                    <a:pt x="735" y="3234"/>
                  </a:cubicBezTo>
                  <a:cubicBezTo>
                    <a:pt x="1168" y="3234"/>
                    <a:pt x="1729" y="3118"/>
                    <a:pt x="2236" y="2650"/>
                  </a:cubicBezTo>
                  <a:lnTo>
                    <a:pt x="22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>
              <a:extLst>
                <a:ext uri="{FF2B5EF4-FFF2-40B4-BE49-F238E27FC236}">
                  <a16:creationId xmlns:a16="http://schemas.microsoft.com/office/drawing/2014/main" id="{0477FC9F-702D-20A0-EB38-CF79094FD7D4}"/>
                </a:ext>
              </a:extLst>
            </p:cNvPr>
            <p:cNvSpPr/>
            <p:nvPr/>
          </p:nvSpPr>
          <p:spPr>
            <a:xfrm>
              <a:off x="2284250" y="1187700"/>
              <a:ext cx="47325" cy="59425"/>
            </a:xfrm>
            <a:custGeom>
              <a:avLst/>
              <a:gdLst/>
              <a:ahLst/>
              <a:cxnLst/>
              <a:rect l="l" t="t" r="r" b="b"/>
              <a:pathLst>
                <a:path w="1893" h="2377" extrusionOk="0">
                  <a:moveTo>
                    <a:pt x="1892" y="1"/>
                  </a:moveTo>
                  <a:lnTo>
                    <a:pt x="42" y="617"/>
                  </a:lnTo>
                  <a:lnTo>
                    <a:pt x="0" y="2377"/>
                  </a:lnTo>
                  <a:cubicBezTo>
                    <a:pt x="1423" y="2138"/>
                    <a:pt x="1892" y="1"/>
                    <a:pt x="1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>
              <a:extLst>
                <a:ext uri="{FF2B5EF4-FFF2-40B4-BE49-F238E27FC236}">
                  <a16:creationId xmlns:a16="http://schemas.microsoft.com/office/drawing/2014/main" id="{BE43703E-2DE5-6CB4-43E2-C612A92966D3}"/>
                </a:ext>
              </a:extLst>
            </p:cNvPr>
            <p:cNvSpPr/>
            <p:nvPr/>
          </p:nvSpPr>
          <p:spPr>
            <a:xfrm>
              <a:off x="2224150" y="1132600"/>
              <a:ext cx="35400" cy="49425"/>
            </a:xfrm>
            <a:custGeom>
              <a:avLst/>
              <a:gdLst/>
              <a:ahLst/>
              <a:cxnLst/>
              <a:rect l="l" t="t" r="r" b="b"/>
              <a:pathLst>
                <a:path w="1416" h="1977" extrusionOk="0">
                  <a:moveTo>
                    <a:pt x="811" y="1"/>
                  </a:moveTo>
                  <a:cubicBezTo>
                    <a:pt x="627" y="1"/>
                    <a:pt x="409" y="92"/>
                    <a:pt x="267" y="453"/>
                  </a:cubicBezTo>
                  <a:cubicBezTo>
                    <a:pt x="1" y="1127"/>
                    <a:pt x="545" y="1976"/>
                    <a:pt x="1167" y="1976"/>
                  </a:cubicBezTo>
                  <a:cubicBezTo>
                    <a:pt x="1217" y="1976"/>
                    <a:pt x="1267" y="1971"/>
                    <a:pt x="1318" y="1959"/>
                  </a:cubicBezTo>
                  <a:cubicBezTo>
                    <a:pt x="1318" y="1959"/>
                    <a:pt x="1416" y="467"/>
                    <a:pt x="1150" y="95"/>
                  </a:cubicBezTo>
                  <a:cubicBezTo>
                    <a:pt x="1150" y="95"/>
                    <a:pt x="998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>
              <a:extLst>
                <a:ext uri="{FF2B5EF4-FFF2-40B4-BE49-F238E27FC236}">
                  <a16:creationId xmlns:a16="http://schemas.microsoft.com/office/drawing/2014/main" id="{675B526D-E7E2-11D3-89DE-C3912F687FB4}"/>
                </a:ext>
              </a:extLst>
            </p:cNvPr>
            <p:cNvSpPr/>
            <p:nvPr/>
          </p:nvSpPr>
          <p:spPr>
            <a:xfrm>
              <a:off x="2234825" y="1080300"/>
              <a:ext cx="117775" cy="150450"/>
            </a:xfrm>
            <a:custGeom>
              <a:avLst/>
              <a:gdLst/>
              <a:ahLst/>
              <a:cxnLst/>
              <a:rect l="l" t="t" r="r" b="b"/>
              <a:pathLst>
                <a:path w="4711" h="6018" extrusionOk="0">
                  <a:moveTo>
                    <a:pt x="2273" y="1"/>
                  </a:moveTo>
                  <a:cubicBezTo>
                    <a:pt x="2096" y="1"/>
                    <a:pt x="1916" y="10"/>
                    <a:pt x="1739" y="29"/>
                  </a:cubicBezTo>
                  <a:cubicBezTo>
                    <a:pt x="1038" y="106"/>
                    <a:pt x="463" y="561"/>
                    <a:pt x="204" y="1185"/>
                  </a:cubicBezTo>
                  <a:cubicBezTo>
                    <a:pt x="127" y="1367"/>
                    <a:pt x="78" y="1556"/>
                    <a:pt x="64" y="1760"/>
                  </a:cubicBezTo>
                  <a:cubicBezTo>
                    <a:pt x="50" y="1942"/>
                    <a:pt x="29" y="2138"/>
                    <a:pt x="22" y="2341"/>
                  </a:cubicBezTo>
                  <a:cubicBezTo>
                    <a:pt x="22" y="2390"/>
                    <a:pt x="15" y="2439"/>
                    <a:pt x="15" y="2489"/>
                  </a:cubicBezTo>
                  <a:cubicBezTo>
                    <a:pt x="1" y="2811"/>
                    <a:pt x="1" y="3154"/>
                    <a:pt x="29" y="3498"/>
                  </a:cubicBezTo>
                  <a:cubicBezTo>
                    <a:pt x="43" y="3659"/>
                    <a:pt x="57" y="3820"/>
                    <a:pt x="85" y="3974"/>
                  </a:cubicBezTo>
                  <a:cubicBezTo>
                    <a:pt x="190" y="4605"/>
                    <a:pt x="407" y="5201"/>
                    <a:pt x="849" y="5621"/>
                  </a:cubicBezTo>
                  <a:cubicBezTo>
                    <a:pt x="1130" y="5897"/>
                    <a:pt x="1459" y="6017"/>
                    <a:pt x="1805" y="6017"/>
                  </a:cubicBezTo>
                  <a:cubicBezTo>
                    <a:pt x="2653" y="6017"/>
                    <a:pt x="3600" y="5289"/>
                    <a:pt x="4178" y="4353"/>
                  </a:cubicBezTo>
                  <a:cubicBezTo>
                    <a:pt x="4262" y="4213"/>
                    <a:pt x="4339" y="4072"/>
                    <a:pt x="4402" y="3925"/>
                  </a:cubicBezTo>
                  <a:cubicBezTo>
                    <a:pt x="4444" y="3834"/>
                    <a:pt x="4479" y="3750"/>
                    <a:pt x="4514" y="3666"/>
                  </a:cubicBezTo>
                  <a:cubicBezTo>
                    <a:pt x="4535" y="3617"/>
                    <a:pt x="4549" y="3568"/>
                    <a:pt x="4563" y="3526"/>
                  </a:cubicBezTo>
                  <a:cubicBezTo>
                    <a:pt x="4654" y="3252"/>
                    <a:pt x="4710" y="3000"/>
                    <a:pt x="4710" y="2769"/>
                  </a:cubicBezTo>
                  <a:cubicBezTo>
                    <a:pt x="4710" y="2671"/>
                    <a:pt x="4710" y="2580"/>
                    <a:pt x="4710" y="2489"/>
                  </a:cubicBezTo>
                  <a:cubicBezTo>
                    <a:pt x="4710" y="2390"/>
                    <a:pt x="4703" y="2292"/>
                    <a:pt x="4703" y="2201"/>
                  </a:cubicBezTo>
                  <a:cubicBezTo>
                    <a:pt x="4696" y="2138"/>
                    <a:pt x="4696" y="2082"/>
                    <a:pt x="4689" y="2026"/>
                  </a:cubicBezTo>
                  <a:cubicBezTo>
                    <a:pt x="4675" y="1816"/>
                    <a:pt x="4647" y="1627"/>
                    <a:pt x="4612" y="1458"/>
                  </a:cubicBezTo>
                  <a:cubicBezTo>
                    <a:pt x="4465" y="800"/>
                    <a:pt x="4143" y="477"/>
                    <a:pt x="3554" y="218"/>
                  </a:cubicBezTo>
                  <a:cubicBezTo>
                    <a:pt x="3239" y="73"/>
                    <a:pt x="2768" y="1"/>
                    <a:pt x="2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>
              <a:extLst>
                <a:ext uri="{FF2B5EF4-FFF2-40B4-BE49-F238E27FC236}">
                  <a16:creationId xmlns:a16="http://schemas.microsoft.com/office/drawing/2014/main" id="{3ADDD657-F575-1E21-4552-03736310EE70}"/>
                </a:ext>
              </a:extLst>
            </p:cNvPr>
            <p:cNvSpPr/>
            <p:nvPr/>
          </p:nvSpPr>
          <p:spPr>
            <a:xfrm>
              <a:off x="2290725" y="1167025"/>
              <a:ext cx="23850" cy="11950"/>
            </a:xfrm>
            <a:custGeom>
              <a:avLst/>
              <a:gdLst/>
              <a:ahLst/>
              <a:cxnLst/>
              <a:rect l="l" t="t" r="r" b="b"/>
              <a:pathLst>
                <a:path w="954" h="478" extrusionOk="0">
                  <a:moveTo>
                    <a:pt x="477" y="1"/>
                  </a:moveTo>
                  <a:cubicBezTo>
                    <a:pt x="211" y="1"/>
                    <a:pt x="0" y="113"/>
                    <a:pt x="0" y="239"/>
                  </a:cubicBezTo>
                  <a:cubicBezTo>
                    <a:pt x="0" y="372"/>
                    <a:pt x="211" y="477"/>
                    <a:pt x="477" y="477"/>
                  </a:cubicBezTo>
                  <a:cubicBezTo>
                    <a:pt x="743" y="477"/>
                    <a:pt x="954" y="372"/>
                    <a:pt x="954" y="239"/>
                  </a:cubicBezTo>
                  <a:cubicBezTo>
                    <a:pt x="954" y="113"/>
                    <a:pt x="743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>
              <a:extLst>
                <a:ext uri="{FF2B5EF4-FFF2-40B4-BE49-F238E27FC236}">
                  <a16:creationId xmlns:a16="http://schemas.microsoft.com/office/drawing/2014/main" id="{2E53DDB7-F58E-90F5-649E-AE590DE6F552}"/>
                </a:ext>
              </a:extLst>
            </p:cNvPr>
            <p:cNvSpPr/>
            <p:nvPr/>
          </p:nvSpPr>
          <p:spPr>
            <a:xfrm>
              <a:off x="2235525" y="1167725"/>
              <a:ext cx="13000" cy="11950"/>
            </a:xfrm>
            <a:custGeom>
              <a:avLst/>
              <a:gdLst/>
              <a:ahLst/>
              <a:cxnLst/>
              <a:rect l="l" t="t" r="r" b="b"/>
              <a:pathLst>
                <a:path w="520" h="478" extrusionOk="0">
                  <a:moveTo>
                    <a:pt x="1" y="1"/>
                  </a:moveTo>
                  <a:cubicBezTo>
                    <a:pt x="15" y="162"/>
                    <a:pt x="29" y="323"/>
                    <a:pt x="57" y="477"/>
                  </a:cubicBezTo>
                  <a:cubicBezTo>
                    <a:pt x="316" y="470"/>
                    <a:pt x="519" y="365"/>
                    <a:pt x="519" y="239"/>
                  </a:cubicBezTo>
                  <a:cubicBezTo>
                    <a:pt x="519" y="106"/>
                    <a:pt x="309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>
              <a:extLst>
                <a:ext uri="{FF2B5EF4-FFF2-40B4-BE49-F238E27FC236}">
                  <a16:creationId xmlns:a16="http://schemas.microsoft.com/office/drawing/2014/main" id="{ADA34177-A7CE-7238-ED55-FE193AB580B9}"/>
                </a:ext>
              </a:extLst>
            </p:cNvPr>
            <p:cNvSpPr/>
            <p:nvPr/>
          </p:nvSpPr>
          <p:spPr>
            <a:xfrm>
              <a:off x="2278625" y="1133300"/>
              <a:ext cx="26850" cy="12900"/>
            </a:xfrm>
            <a:custGeom>
              <a:avLst/>
              <a:gdLst/>
              <a:ahLst/>
              <a:cxnLst/>
              <a:rect l="l" t="t" r="r" b="b"/>
              <a:pathLst>
                <a:path w="1074" h="516" extrusionOk="0">
                  <a:moveTo>
                    <a:pt x="319" y="0"/>
                  </a:moveTo>
                  <a:cubicBezTo>
                    <a:pt x="283" y="0"/>
                    <a:pt x="244" y="1"/>
                    <a:pt x="204" y="4"/>
                  </a:cubicBezTo>
                  <a:cubicBezTo>
                    <a:pt x="204" y="4"/>
                    <a:pt x="1" y="32"/>
                    <a:pt x="15" y="172"/>
                  </a:cubicBezTo>
                  <a:cubicBezTo>
                    <a:pt x="19" y="254"/>
                    <a:pt x="66" y="276"/>
                    <a:pt x="126" y="276"/>
                  </a:cubicBezTo>
                  <a:cubicBezTo>
                    <a:pt x="168" y="276"/>
                    <a:pt x="216" y="265"/>
                    <a:pt x="260" y="256"/>
                  </a:cubicBezTo>
                  <a:cubicBezTo>
                    <a:pt x="318" y="245"/>
                    <a:pt x="407" y="233"/>
                    <a:pt x="503" y="233"/>
                  </a:cubicBezTo>
                  <a:cubicBezTo>
                    <a:pt x="583" y="233"/>
                    <a:pt x="668" y="241"/>
                    <a:pt x="744" y="263"/>
                  </a:cubicBezTo>
                  <a:cubicBezTo>
                    <a:pt x="989" y="334"/>
                    <a:pt x="1073" y="516"/>
                    <a:pt x="1073" y="516"/>
                  </a:cubicBezTo>
                  <a:cubicBezTo>
                    <a:pt x="1073" y="516"/>
                    <a:pt x="1060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>
              <a:extLst>
                <a:ext uri="{FF2B5EF4-FFF2-40B4-BE49-F238E27FC236}">
                  <a16:creationId xmlns:a16="http://schemas.microsoft.com/office/drawing/2014/main" id="{09B833DB-E6FD-3478-9E62-17023050A4E5}"/>
                </a:ext>
              </a:extLst>
            </p:cNvPr>
            <p:cNvSpPr/>
            <p:nvPr/>
          </p:nvSpPr>
          <p:spPr>
            <a:xfrm>
              <a:off x="2235175" y="1134500"/>
              <a:ext cx="21225" cy="7850"/>
            </a:xfrm>
            <a:custGeom>
              <a:avLst/>
              <a:gdLst/>
              <a:ahLst/>
              <a:cxnLst/>
              <a:rect l="l" t="t" r="r" b="b"/>
              <a:pathLst>
                <a:path w="849" h="314" extrusionOk="0">
                  <a:moveTo>
                    <a:pt x="536" y="0"/>
                  </a:moveTo>
                  <a:cubicBezTo>
                    <a:pt x="263" y="0"/>
                    <a:pt x="106" y="81"/>
                    <a:pt x="8" y="173"/>
                  </a:cubicBezTo>
                  <a:cubicBezTo>
                    <a:pt x="1" y="222"/>
                    <a:pt x="1" y="271"/>
                    <a:pt x="1" y="314"/>
                  </a:cubicBezTo>
                  <a:cubicBezTo>
                    <a:pt x="43" y="286"/>
                    <a:pt x="99" y="250"/>
                    <a:pt x="169" y="236"/>
                  </a:cubicBezTo>
                  <a:cubicBezTo>
                    <a:pt x="234" y="216"/>
                    <a:pt x="306" y="209"/>
                    <a:pt x="375" y="209"/>
                  </a:cubicBezTo>
                  <a:cubicBezTo>
                    <a:pt x="467" y="209"/>
                    <a:pt x="554" y="221"/>
                    <a:pt x="610" y="229"/>
                  </a:cubicBezTo>
                  <a:cubicBezTo>
                    <a:pt x="648" y="238"/>
                    <a:pt x="690" y="248"/>
                    <a:pt x="729" y="248"/>
                  </a:cubicBezTo>
                  <a:cubicBezTo>
                    <a:pt x="785" y="248"/>
                    <a:pt x="831" y="227"/>
                    <a:pt x="835" y="152"/>
                  </a:cubicBezTo>
                  <a:cubicBezTo>
                    <a:pt x="849" y="26"/>
                    <a:pt x="660" y="5"/>
                    <a:pt x="660" y="5"/>
                  </a:cubicBezTo>
                  <a:cubicBezTo>
                    <a:pt x="616" y="2"/>
                    <a:pt x="575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>
              <a:extLst>
                <a:ext uri="{FF2B5EF4-FFF2-40B4-BE49-F238E27FC236}">
                  <a16:creationId xmlns:a16="http://schemas.microsoft.com/office/drawing/2014/main" id="{2C3E0D26-78F7-9089-34E2-7AD0522E62B3}"/>
                </a:ext>
              </a:extLst>
            </p:cNvPr>
            <p:cNvSpPr/>
            <p:nvPr/>
          </p:nvSpPr>
          <p:spPr>
            <a:xfrm>
              <a:off x="2332950" y="1168425"/>
              <a:ext cx="15975" cy="20700"/>
            </a:xfrm>
            <a:custGeom>
              <a:avLst/>
              <a:gdLst/>
              <a:ahLst/>
              <a:cxnLst/>
              <a:rect l="l" t="t" r="r" b="b"/>
              <a:pathLst>
                <a:path w="639" h="828" extrusionOk="0">
                  <a:moveTo>
                    <a:pt x="638" y="1"/>
                  </a:moveTo>
                  <a:lnTo>
                    <a:pt x="0" y="442"/>
                  </a:lnTo>
                  <a:cubicBezTo>
                    <a:pt x="0" y="442"/>
                    <a:pt x="71" y="695"/>
                    <a:pt x="253" y="828"/>
                  </a:cubicBezTo>
                  <a:cubicBezTo>
                    <a:pt x="337" y="688"/>
                    <a:pt x="414" y="547"/>
                    <a:pt x="477" y="400"/>
                  </a:cubicBezTo>
                  <a:cubicBezTo>
                    <a:pt x="519" y="309"/>
                    <a:pt x="554" y="225"/>
                    <a:pt x="589" y="141"/>
                  </a:cubicBezTo>
                  <a:cubicBezTo>
                    <a:pt x="610" y="92"/>
                    <a:pt x="624" y="43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>
              <a:extLst>
                <a:ext uri="{FF2B5EF4-FFF2-40B4-BE49-F238E27FC236}">
                  <a16:creationId xmlns:a16="http://schemas.microsoft.com/office/drawing/2014/main" id="{72DE9CCF-0162-2406-11AD-9AE9AAE51465}"/>
                </a:ext>
              </a:extLst>
            </p:cNvPr>
            <p:cNvSpPr/>
            <p:nvPr/>
          </p:nvSpPr>
          <p:spPr>
            <a:xfrm>
              <a:off x="2229050" y="1067600"/>
              <a:ext cx="137275" cy="85950"/>
            </a:xfrm>
            <a:custGeom>
              <a:avLst/>
              <a:gdLst/>
              <a:ahLst/>
              <a:cxnLst/>
              <a:rect l="l" t="t" r="r" b="b"/>
              <a:pathLst>
                <a:path w="5491" h="3438" extrusionOk="0">
                  <a:moveTo>
                    <a:pt x="2489" y="0"/>
                  </a:moveTo>
                  <a:cubicBezTo>
                    <a:pt x="1958" y="0"/>
                    <a:pt x="1493" y="105"/>
                    <a:pt x="1269" y="235"/>
                  </a:cubicBezTo>
                  <a:cubicBezTo>
                    <a:pt x="561" y="642"/>
                    <a:pt x="0" y="1497"/>
                    <a:pt x="246" y="2737"/>
                  </a:cubicBezTo>
                  <a:cubicBezTo>
                    <a:pt x="246" y="2730"/>
                    <a:pt x="2094" y="2212"/>
                    <a:pt x="2391" y="1363"/>
                  </a:cubicBezTo>
                  <a:lnTo>
                    <a:pt x="2391" y="1363"/>
                  </a:lnTo>
                  <a:cubicBezTo>
                    <a:pt x="2331" y="1589"/>
                    <a:pt x="2204" y="2298"/>
                    <a:pt x="2967" y="2298"/>
                  </a:cubicBezTo>
                  <a:cubicBezTo>
                    <a:pt x="2991" y="2298"/>
                    <a:pt x="3016" y="2297"/>
                    <a:pt x="3042" y="2296"/>
                  </a:cubicBezTo>
                  <a:cubicBezTo>
                    <a:pt x="3077" y="2293"/>
                    <a:pt x="3111" y="2292"/>
                    <a:pt x="3142" y="2292"/>
                  </a:cubicBezTo>
                  <a:cubicBezTo>
                    <a:pt x="4016" y="2292"/>
                    <a:pt x="3649" y="3105"/>
                    <a:pt x="4142" y="3389"/>
                  </a:cubicBezTo>
                  <a:cubicBezTo>
                    <a:pt x="4199" y="3422"/>
                    <a:pt x="4260" y="3438"/>
                    <a:pt x="4325" y="3438"/>
                  </a:cubicBezTo>
                  <a:cubicBezTo>
                    <a:pt x="4833" y="3438"/>
                    <a:pt x="5491" y="2443"/>
                    <a:pt x="4843" y="1167"/>
                  </a:cubicBezTo>
                  <a:cubicBezTo>
                    <a:pt x="4392" y="277"/>
                    <a:pt x="3353" y="0"/>
                    <a:pt x="2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>
              <a:extLst>
                <a:ext uri="{FF2B5EF4-FFF2-40B4-BE49-F238E27FC236}">
                  <a16:creationId xmlns:a16="http://schemas.microsoft.com/office/drawing/2014/main" id="{A84218F2-1373-F760-890D-909712A77638}"/>
                </a:ext>
              </a:extLst>
            </p:cNvPr>
            <p:cNvSpPr/>
            <p:nvPr/>
          </p:nvSpPr>
          <p:spPr>
            <a:xfrm>
              <a:off x="2312675" y="1037750"/>
              <a:ext cx="71275" cy="52575"/>
            </a:xfrm>
            <a:custGeom>
              <a:avLst/>
              <a:gdLst/>
              <a:ahLst/>
              <a:cxnLst/>
              <a:rect l="l" t="t" r="r" b="b"/>
              <a:pathLst>
                <a:path w="2851" h="2103" extrusionOk="0">
                  <a:moveTo>
                    <a:pt x="1259" y="1"/>
                  </a:moveTo>
                  <a:cubicBezTo>
                    <a:pt x="1" y="1"/>
                    <a:pt x="202" y="1240"/>
                    <a:pt x="202" y="1240"/>
                  </a:cubicBezTo>
                  <a:cubicBezTo>
                    <a:pt x="202" y="1240"/>
                    <a:pt x="691" y="2103"/>
                    <a:pt x="1582" y="2103"/>
                  </a:cubicBezTo>
                  <a:cubicBezTo>
                    <a:pt x="1596" y="2103"/>
                    <a:pt x="1610" y="2102"/>
                    <a:pt x="1624" y="2102"/>
                  </a:cubicBezTo>
                  <a:cubicBezTo>
                    <a:pt x="2543" y="2074"/>
                    <a:pt x="2851" y="112"/>
                    <a:pt x="1414" y="6"/>
                  </a:cubicBezTo>
                  <a:cubicBezTo>
                    <a:pt x="1360" y="3"/>
                    <a:pt x="1309" y="1"/>
                    <a:pt x="1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>
              <a:extLst>
                <a:ext uri="{FF2B5EF4-FFF2-40B4-BE49-F238E27FC236}">
                  <a16:creationId xmlns:a16="http://schemas.microsoft.com/office/drawing/2014/main" id="{35AEA84C-D42F-3597-431F-9D3A2241B3F7}"/>
                </a:ext>
              </a:extLst>
            </p:cNvPr>
            <p:cNvSpPr/>
            <p:nvPr/>
          </p:nvSpPr>
          <p:spPr>
            <a:xfrm>
              <a:off x="2263575" y="1206325"/>
              <a:ext cx="19650" cy="6975"/>
            </a:xfrm>
            <a:custGeom>
              <a:avLst/>
              <a:gdLst/>
              <a:ahLst/>
              <a:cxnLst/>
              <a:rect l="l" t="t" r="r" b="b"/>
              <a:pathLst>
                <a:path w="786" h="279" extrusionOk="0">
                  <a:moveTo>
                    <a:pt x="703" y="0"/>
                  </a:moveTo>
                  <a:cubicBezTo>
                    <a:pt x="690" y="0"/>
                    <a:pt x="677" y="4"/>
                    <a:pt x="666" y="13"/>
                  </a:cubicBezTo>
                  <a:cubicBezTo>
                    <a:pt x="536" y="114"/>
                    <a:pt x="398" y="141"/>
                    <a:pt x="291" y="141"/>
                  </a:cubicBezTo>
                  <a:cubicBezTo>
                    <a:pt x="184" y="141"/>
                    <a:pt x="109" y="114"/>
                    <a:pt x="105" y="111"/>
                  </a:cubicBezTo>
                  <a:cubicBezTo>
                    <a:pt x="98" y="108"/>
                    <a:pt x="90" y="106"/>
                    <a:pt x="82" y="106"/>
                  </a:cubicBezTo>
                  <a:cubicBezTo>
                    <a:pt x="53" y="106"/>
                    <a:pt x="25" y="125"/>
                    <a:pt x="14" y="153"/>
                  </a:cubicBezTo>
                  <a:cubicBezTo>
                    <a:pt x="0" y="188"/>
                    <a:pt x="21" y="230"/>
                    <a:pt x="56" y="244"/>
                  </a:cubicBezTo>
                  <a:cubicBezTo>
                    <a:pt x="63" y="244"/>
                    <a:pt x="161" y="279"/>
                    <a:pt x="294" y="279"/>
                  </a:cubicBezTo>
                  <a:cubicBezTo>
                    <a:pt x="428" y="279"/>
                    <a:pt x="596" y="244"/>
                    <a:pt x="750" y="125"/>
                  </a:cubicBezTo>
                  <a:cubicBezTo>
                    <a:pt x="778" y="97"/>
                    <a:pt x="785" y="55"/>
                    <a:pt x="757" y="27"/>
                  </a:cubicBezTo>
                  <a:cubicBezTo>
                    <a:pt x="744" y="10"/>
                    <a:pt x="724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>
              <a:extLst>
                <a:ext uri="{FF2B5EF4-FFF2-40B4-BE49-F238E27FC236}">
                  <a16:creationId xmlns:a16="http://schemas.microsoft.com/office/drawing/2014/main" id="{511A6B0A-2A37-903C-2587-CE72DF508742}"/>
                </a:ext>
              </a:extLst>
            </p:cNvPr>
            <p:cNvSpPr/>
            <p:nvPr/>
          </p:nvSpPr>
          <p:spPr>
            <a:xfrm>
              <a:off x="2325950" y="1132600"/>
              <a:ext cx="35275" cy="47650"/>
            </a:xfrm>
            <a:custGeom>
              <a:avLst/>
              <a:gdLst/>
              <a:ahLst/>
              <a:cxnLst/>
              <a:rect l="l" t="t" r="r" b="b"/>
              <a:pathLst>
                <a:path w="1411" h="1906" extrusionOk="0">
                  <a:moveTo>
                    <a:pt x="735" y="0"/>
                  </a:moveTo>
                  <a:cubicBezTo>
                    <a:pt x="571" y="0"/>
                    <a:pt x="435" y="67"/>
                    <a:pt x="435" y="67"/>
                  </a:cubicBezTo>
                  <a:cubicBezTo>
                    <a:pt x="112" y="390"/>
                    <a:pt x="0" y="1903"/>
                    <a:pt x="0" y="1903"/>
                  </a:cubicBezTo>
                  <a:cubicBezTo>
                    <a:pt x="23" y="1905"/>
                    <a:pt x="47" y="1906"/>
                    <a:pt x="70" y="1906"/>
                  </a:cubicBezTo>
                  <a:cubicBezTo>
                    <a:pt x="723" y="1906"/>
                    <a:pt x="1410" y="1253"/>
                    <a:pt x="1255" y="516"/>
                  </a:cubicBezTo>
                  <a:cubicBezTo>
                    <a:pt x="1167" y="96"/>
                    <a:pt x="932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>
              <a:extLst>
                <a:ext uri="{FF2B5EF4-FFF2-40B4-BE49-F238E27FC236}">
                  <a16:creationId xmlns:a16="http://schemas.microsoft.com/office/drawing/2014/main" id="{C82B48AF-4263-09F3-C456-B90BDE64AB4D}"/>
                </a:ext>
              </a:extLst>
            </p:cNvPr>
            <p:cNvSpPr/>
            <p:nvPr/>
          </p:nvSpPr>
          <p:spPr>
            <a:xfrm>
              <a:off x="2332950" y="1164225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365" y="1"/>
                  </a:moveTo>
                  <a:lnTo>
                    <a:pt x="365" y="1"/>
                  </a:lnTo>
                  <a:cubicBezTo>
                    <a:pt x="155" y="36"/>
                    <a:pt x="0" y="211"/>
                    <a:pt x="0" y="428"/>
                  </a:cubicBezTo>
                  <a:cubicBezTo>
                    <a:pt x="0" y="491"/>
                    <a:pt x="14" y="554"/>
                    <a:pt x="43" y="610"/>
                  </a:cubicBezTo>
                  <a:cubicBezTo>
                    <a:pt x="106" y="758"/>
                    <a:pt x="260" y="856"/>
                    <a:pt x="428" y="856"/>
                  </a:cubicBezTo>
                  <a:cubicBezTo>
                    <a:pt x="666" y="856"/>
                    <a:pt x="856" y="666"/>
                    <a:pt x="856" y="428"/>
                  </a:cubicBezTo>
                  <a:cubicBezTo>
                    <a:pt x="856" y="316"/>
                    <a:pt x="820" y="218"/>
                    <a:pt x="750" y="141"/>
                  </a:cubicBezTo>
                  <a:lnTo>
                    <a:pt x="659" y="246"/>
                  </a:lnTo>
                  <a:cubicBezTo>
                    <a:pt x="694" y="295"/>
                    <a:pt x="722" y="358"/>
                    <a:pt x="722" y="428"/>
                  </a:cubicBezTo>
                  <a:cubicBezTo>
                    <a:pt x="722" y="589"/>
                    <a:pt x="589" y="715"/>
                    <a:pt x="428" y="715"/>
                  </a:cubicBezTo>
                  <a:cubicBezTo>
                    <a:pt x="316" y="715"/>
                    <a:pt x="225" y="659"/>
                    <a:pt x="176" y="568"/>
                  </a:cubicBezTo>
                  <a:cubicBezTo>
                    <a:pt x="148" y="526"/>
                    <a:pt x="134" y="477"/>
                    <a:pt x="134" y="428"/>
                  </a:cubicBezTo>
                  <a:cubicBezTo>
                    <a:pt x="134" y="302"/>
                    <a:pt x="211" y="197"/>
                    <a:pt x="323" y="155"/>
                  </a:cubicBezTo>
                  <a:cubicBezTo>
                    <a:pt x="393" y="106"/>
                    <a:pt x="386" y="36"/>
                    <a:pt x="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>
              <a:extLst>
                <a:ext uri="{FF2B5EF4-FFF2-40B4-BE49-F238E27FC236}">
                  <a16:creationId xmlns:a16="http://schemas.microsoft.com/office/drawing/2014/main" id="{5DE2EF69-224C-09D4-32EF-9332770DC3BD}"/>
                </a:ext>
              </a:extLst>
            </p:cNvPr>
            <p:cNvSpPr/>
            <p:nvPr/>
          </p:nvSpPr>
          <p:spPr>
            <a:xfrm>
              <a:off x="2332775" y="1143600"/>
              <a:ext cx="15975" cy="22750"/>
            </a:xfrm>
            <a:custGeom>
              <a:avLst/>
              <a:gdLst/>
              <a:ahLst/>
              <a:cxnLst/>
              <a:rect l="l" t="t" r="r" b="b"/>
              <a:pathLst>
                <a:path w="639" h="910" extrusionOk="0">
                  <a:moveTo>
                    <a:pt x="557" y="1"/>
                  </a:moveTo>
                  <a:cubicBezTo>
                    <a:pt x="543" y="1"/>
                    <a:pt x="530" y="5"/>
                    <a:pt x="519" y="13"/>
                  </a:cubicBezTo>
                  <a:cubicBezTo>
                    <a:pt x="498" y="27"/>
                    <a:pt x="106" y="293"/>
                    <a:pt x="7" y="826"/>
                  </a:cubicBezTo>
                  <a:cubicBezTo>
                    <a:pt x="0" y="861"/>
                    <a:pt x="28" y="903"/>
                    <a:pt x="71" y="910"/>
                  </a:cubicBezTo>
                  <a:lnTo>
                    <a:pt x="85" y="910"/>
                  </a:lnTo>
                  <a:cubicBezTo>
                    <a:pt x="113" y="910"/>
                    <a:pt x="148" y="882"/>
                    <a:pt x="148" y="847"/>
                  </a:cubicBezTo>
                  <a:cubicBezTo>
                    <a:pt x="232" y="377"/>
                    <a:pt x="589" y="132"/>
                    <a:pt x="596" y="132"/>
                  </a:cubicBezTo>
                  <a:cubicBezTo>
                    <a:pt x="631" y="111"/>
                    <a:pt x="638" y="62"/>
                    <a:pt x="617" y="34"/>
                  </a:cubicBezTo>
                  <a:cubicBezTo>
                    <a:pt x="604" y="12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>
              <a:extLst>
                <a:ext uri="{FF2B5EF4-FFF2-40B4-BE49-F238E27FC236}">
                  <a16:creationId xmlns:a16="http://schemas.microsoft.com/office/drawing/2014/main" id="{47B02DDF-09D1-837B-71BA-4A6BDD307D51}"/>
                </a:ext>
              </a:extLst>
            </p:cNvPr>
            <p:cNvSpPr/>
            <p:nvPr/>
          </p:nvSpPr>
          <p:spPr>
            <a:xfrm>
              <a:off x="2336975" y="1151975"/>
              <a:ext cx="13525" cy="5800"/>
            </a:xfrm>
            <a:custGeom>
              <a:avLst/>
              <a:gdLst/>
              <a:ahLst/>
              <a:cxnLst/>
              <a:rect l="l" t="t" r="r" b="b"/>
              <a:pathLst>
                <a:path w="541" h="232" extrusionOk="0">
                  <a:moveTo>
                    <a:pt x="137" y="1"/>
                  </a:moveTo>
                  <a:cubicBezTo>
                    <a:pt x="113" y="1"/>
                    <a:pt x="88" y="3"/>
                    <a:pt x="64" y="7"/>
                  </a:cubicBezTo>
                  <a:cubicBezTo>
                    <a:pt x="29" y="14"/>
                    <a:pt x="1" y="49"/>
                    <a:pt x="8" y="91"/>
                  </a:cubicBezTo>
                  <a:cubicBezTo>
                    <a:pt x="14" y="122"/>
                    <a:pt x="43" y="148"/>
                    <a:pt x="79" y="148"/>
                  </a:cubicBezTo>
                  <a:cubicBezTo>
                    <a:pt x="83" y="148"/>
                    <a:pt x="87" y="148"/>
                    <a:pt x="92" y="147"/>
                  </a:cubicBezTo>
                  <a:cubicBezTo>
                    <a:pt x="106" y="145"/>
                    <a:pt x="121" y="143"/>
                    <a:pt x="137" y="143"/>
                  </a:cubicBezTo>
                  <a:cubicBezTo>
                    <a:pt x="245" y="143"/>
                    <a:pt x="378" y="200"/>
                    <a:pt x="421" y="224"/>
                  </a:cubicBezTo>
                  <a:cubicBezTo>
                    <a:pt x="435" y="224"/>
                    <a:pt x="449" y="231"/>
                    <a:pt x="456" y="231"/>
                  </a:cubicBezTo>
                  <a:cubicBezTo>
                    <a:pt x="484" y="231"/>
                    <a:pt x="505" y="217"/>
                    <a:pt x="519" y="189"/>
                  </a:cubicBezTo>
                  <a:cubicBezTo>
                    <a:pt x="540" y="154"/>
                    <a:pt x="526" y="112"/>
                    <a:pt x="491" y="98"/>
                  </a:cubicBezTo>
                  <a:cubicBezTo>
                    <a:pt x="479" y="92"/>
                    <a:pt x="307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>
              <a:extLst>
                <a:ext uri="{FF2B5EF4-FFF2-40B4-BE49-F238E27FC236}">
                  <a16:creationId xmlns:a16="http://schemas.microsoft.com/office/drawing/2014/main" id="{5AD774A5-7223-BD43-5AA6-5836823095AB}"/>
                </a:ext>
              </a:extLst>
            </p:cNvPr>
            <p:cNvSpPr/>
            <p:nvPr/>
          </p:nvSpPr>
          <p:spPr>
            <a:xfrm>
              <a:off x="2282675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63" y="1"/>
                    <a:pt x="7" y="106"/>
                    <a:pt x="0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66" y="246"/>
                  </a:cubicBezTo>
                  <a:cubicBezTo>
                    <a:pt x="273" y="113"/>
                    <a:pt x="210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>
              <a:extLst>
                <a:ext uri="{FF2B5EF4-FFF2-40B4-BE49-F238E27FC236}">
                  <a16:creationId xmlns:a16="http://schemas.microsoft.com/office/drawing/2014/main" id="{F9CF70DF-802A-8538-F855-8BB2DADC07CC}"/>
                </a:ext>
              </a:extLst>
            </p:cNvPr>
            <p:cNvSpPr/>
            <p:nvPr/>
          </p:nvSpPr>
          <p:spPr>
            <a:xfrm>
              <a:off x="2243250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70" y="1"/>
                    <a:pt x="7" y="106"/>
                    <a:pt x="7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73" y="246"/>
                  </a:cubicBezTo>
                  <a:cubicBezTo>
                    <a:pt x="273" y="113"/>
                    <a:pt x="217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>
              <a:extLst>
                <a:ext uri="{FF2B5EF4-FFF2-40B4-BE49-F238E27FC236}">
                  <a16:creationId xmlns:a16="http://schemas.microsoft.com/office/drawing/2014/main" id="{0E7A97CB-6D48-4DB1-1949-8618C245893C}"/>
                </a:ext>
              </a:extLst>
            </p:cNvPr>
            <p:cNvSpPr/>
            <p:nvPr/>
          </p:nvSpPr>
          <p:spPr>
            <a:xfrm>
              <a:off x="2252350" y="1187175"/>
              <a:ext cx="35775" cy="15800"/>
            </a:xfrm>
            <a:custGeom>
              <a:avLst/>
              <a:gdLst/>
              <a:ahLst/>
              <a:cxnLst/>
              <a:rect l="l" t="t" r="r" b="b"/>
              <a:pathLst>
                <a:path w="1431" h="632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931" y="194"/>
                    <a:pt x="303" y="212"/>
                    <a:pt x="82" y="212"/>
                  </a:cubicBezTo>
                  <a:cubicBezTo>
                    <a:pt x="30" y="212"/>
                    <a:pt x="1" y="211"/>
                    <a:pt x="1" y="211"/>
                  </a:cubicBezTo>
                  <a:lnTo>
                    <a:pt x="1" y="211"/>
                  </a:lnTo>
                  <a:cubicBezTo>
                    <a:pt x="1" y="211"/>
                    <a:pt x="163" y="632"/>
                    <a:pt x="623" y="632"/>
                  </a:cubicBezTo>
                  <a:cubicBezTo>
                    <a:pt x="630" y="632"/>
                    <a:pt x="638" y="632"/>
                    <a:pt x="645" y="631"/>
                  </a:cubicBezTo>
                  <a:cubicBezTo>
                    <a:pt x="1248" y="610"/>
                    <a:pt x="1430" y="1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>
              <a:extLst>
                <a:ext uri="{FF2B5EF4-FFF2-40B4-BE49-F238E27FC236}">
                  <a16:creationId xmlns:a16="http://schemas.microsoft.com/office/drawing/2014/main" id="{A3B041FE-012D-3FBA-B5AA-F5F42E887200}"/>
                </a:ext>
              </a:extLst>
            </p:cNvPr>
            <p:cNvSpPr/>
            <p:nvPr/>
          </p:nvSpPr>
          <p:spPr>
            <a:xfrm>
              <a:off x="2254100" y="1148950"/>
              <a:ext cx="13175" cy="36325"/>
            </a:xfrm>
            <a:custGeom>
              <a:avLst/>
              <a:gdLst/>
              <a:ahLst/>
              <a:cxnLst/>
              <a:rect l="l" t="t" r="r" b="b"/>
              <a:pathLst>
                <a:path w="527" h="1453" extrusionOk="0">
                  <a:moveTo>
                    <a:pt x="261" y="1"/>
                  </a:moveTo>
                  <a:cubicBezTo>
                    <a:pt x="225" y="1"/>
                    <a:pt x="196" y="27"/>
                    <a:pt x="190" y="65"/>
                  </a:cubicBezTo>
                  <a:cubicBezTo>
                    <a:pt x="148" y="331"/>
                    <a:pt x="1" y="1228"/>
                    <a:pt x="15" y="1333"/>
                  </a:cubicBezTo>
                  <a:cubicBezTo>
                    <a:pt x="22" y="1369"/>
                    <a:pt x="36" y="1397"/>
                    <a:pt x="71" y="1418"/>
                  </a:cubicBezTo>
                  <a:cubicBezTo>
                    <a:pt x="106" y="1446"/>
                    <a:pt x="155" y="1453"/>
                    <a:pt x="218" y="1453"/>
                  </a:cubicBezTo>
                  <a:cubicBezTo>
                    <a:pt x="302" y="1453"/>
                    <a:pt x="407" y="1432"/>
                    <a:pt x="456" y="1418"/>
                  </a:cubicBezTo>
                  <a:cubicBezTo>
                    <a:pt x="498" y="1411"/>
                    <a:pt x="526" y="1369"/>
                    <a:pt x="512" y="1326"/>
                  </a:cubicBezTo>
                  <a:cubicBezTo>
                    <a:pt x="506" y="1290"/>
                    <a:pt x="473" y="1269"/>
                    <a:pt x="437" y="1269"/>
                  </a:cubicBezTo>
                  <a:cubicBezTo>
                    <a:pt x="432" y="1269"/>
                    <a:pt x="426" y="1270"/>
                    <a:pt x="421" y="1270"/>
                  </a:cubicBezTo>
                  <a:cubicBezTo>
                    <a:pt x="346" y="1292"/>
                    <a:pt x="263" y="1301"/>
                    <a:pt x="209" y="1301"/>
                  </a:cubicBezTo>
                  <a:cubicBezTo>
                    <a:pt x="193" y="1301"/>
                    <a:pt x="179" y="1300"/>
                    <a:pt x="169" y="1298"/>
                  </a:cubicBezTo>
                  <a:cubicBezTo>
                    <a:pt x="169" y="1172"/>
                    <a:pt x="253" y="598"/>
                    <a:pt x="337" y="86"/>
                  </a:cubicBezTo>
                  <a:cubicBezTo>
                    <a:pt x="344" y="44"/>
                    <a:pt x="316" y="9"/>
                    <a:pt x="274" y="2"/>
                  </a:cubicBezTo>
                  <a:cubicBezTo>
                    <a:pt x="270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>
              <a:extLst>
                <a:ext uri="{FF2B5EF4-FFF2-40B4-BE49-F238E27FC236}">
                  <a16:creationId xmlns:a16="http://schemas.microsoft.com/office/drawing/2014/main" id="{2CF604F6-5D7E-D30D-0822-CF5F002B7899}"/>
                </a:ext>
              </a:extLst>
            </p:cNvPr>
            <p:cNvSpPr/>
            <p:nvPr/>
          </p:nvSpPr>
          <p:spPr>
            <a:xfrm>
              <a:off x="2353275" y="1275350"/>
              <a:ext cx="148075" cy="428725"/>
            </a:xfrm>
            <a:custGeom>
              <a:avLst/>
              <a:gdLst/>
              <a:ahLst/>
              <a:cxnLst/>
              <a:rect l="l" t="t" r="r" b="b"/>
              <a:pathLst>
                <a:path w="5923" h="17149" extrusionOk="0">
                  <a:moveTo>
                    <a:pt x="1434" y="1"/>
                  </a:moveTo>
                  <a:cubicBezTo>
                    <a:pt x="1257" y="1"/>
                    <a:pt x="1076" y="38"/>
                    <a:pt x="905" y="118"/>
                  </a:cubicBezTo>
                  <a:cubicBezTo>
                    <a:pt x="274" y="412"/>
                    <a:pt x="0" y="1162"/>
                    <a:pt x="295" y="1793"/>
                  </a:cubicBezTo>
                  <a:lnTo>
                    <a:pt x="302" y="1807"/>
                  </a:lnTo>
                  <a:lnTo>
                    <a:pt x="729" y="2725"/>
                  </a:lnTo>
                  <a:lnTo>
                    <a:pt x="1157" y="3650"/>
                  </a:lnTo>
                  <a:lnTo>
                    <a:pt x="1570" y="4583"/>
                  </a:lnTo>
                  <a:cubicBezTo>
                    <a:pt x="1704" y="4891"/>
                    <a:pt x="1837" y="5206"/>
                    <a:pt x="1970" y="5515"/>
                  </a:cubicBezTo>
                  <a:cubicBezTo>
                    <a:pt x="2236" y="6138"/>
                    <a:pt x="2481" y="6762"/>
                    <a:pt x="2713" y="7386"/>
                  </a:cubicBezTo>
                  <a:cubicBezTo>
                    <a:pt x="2937" y="8003"/>
                    <a:pt x="3147" y="8633"/>
                    <a:pt x="3301" y="9236"/>
                  </a:cubicBezTo>
                  <a:cubicBezTo>
                    <a:pt x="3372" y="9530"/>
                    <a:pt x="3435" y="9832"/>
                    <a:pt x="3470" y="10098"/>
                  </a:cubicBezTo>
                  <a:cubicBezTo>
                    <a:pt x="3477" y="10133"/>
                    <a:pt x="3477" y="10175"/>
                    <a:pt x="3484" y="10210"/>
                  </a:cubicBezTo>
                  <a:cubicBezTo>
                    <a:pt x="3484" y="10224"/>
                    <a:pt x="3484" y="10231"/>
                    <a:pt x="3484" y="10238"/>
                  </a:cubicBezTo>
                  <a:cubicBezTo>
                    <a:pt x="3491" y="10287"/>
                    <a:pt x="3491" y="10336"/>
                    <a:pt x="3491" y="10386"/>
                  </a:cubicBezTo>
                  <a:cubicBezTo>
                    <a:pt x="3498" y="10393"/>
                    <a:pt x="3498" y="10400"/>
                    <a:pt x="3498" y="10407"/>
                  </a:cubicBezTo>
                  <a:cubicBezTo>
                    <a:pt x="3498" y="10428"/>
                    <a:pt x="3498" y="10442"/>
                    <a:pt x="3498" y="10463"/>
                  </a:cubicBezTo>
                  <a:lnTo>
                    <a:pt x="3498" y="10498"/>
                  </a:lnTo>
                  <a:cubicBezTo>
                    <a:pt x="3498" y="10491"/>
                    <a:pt x="3505" y="10491"/>
                    <a:pt x="3505" y="10491"/>
                  </a:cubicBezTo>
                  <a:lnTo>
                    <a:pt x="3505" y="10498"/>
                  </a:lnTo>
                  <a:lnTo>
                    <a:pt x="3505" y="10505"/>
                  </a:lnTo>
                  <a:cubicBezTo>
                    <a:pt x="3498" y="10505"/>
                    <a:pt x="3498" y="10512"/>
                    <a:pt x="3498" y="10519"/>
                  </a:cubicBezTo>
                  <a:lnTo>
                    <a:pt x="3491" y="10561"/>
                  </a:lnTo>
                  <a:cubicBezTo>
                    <a:pt x="3491" y="10568"/>
                    <a:pt x="3491" y="10589"/>
                    <a:pt x="3484" y="10603"/>
                  </a:cubicBezTo>
                  <a:cubicBezTo>
                    <a:pt x="3477" y="10631"/>
                    <a:pt x="3477" y="10659"/>
                    <a:pt x="3470" y="10694"/>
                  </a:cubicBezTo>
                  <a:cubicBezTo>
                    <a:pt x="3449" y="10764"/>
                    <a:pt x="3435" y="10827"/>
                    <a:pt x="3414" y="10897"/>
                  </a:cubicBezTo>
                  <a:cubicBezTo>
                    <a:pt x="3400" y="10974"/>
                    <a:pt x="3379" y="11044"/>
                    <a:pt x="3358" y="11114"/>
                  </a:cubicBezTo>
                  <a:cubicBezTo>
                    <a:pt x="3329" y="11184"/>
                    <a:pt x="3308" y="11262"/>
                    <a:pt x="3287" y="11332"/>
                  </a:cubicBezTo>
                  <a:lnTo>
                    <a:pt x="3210" y="11556"/>
                  </a:lnTo>
                  <a:cubicBezTo>
                    <a:pt x="3154" y="11703"/>
                    <a:pt x="3098" y="11857"/>
                    <a:pt x="3042" y="12004"/>
                  </a:cubicBezTo>
                  <a:lnTo>
                    <a:pt x="2951" y="12229"/>
                  </a:lnTo>
                  <a:cubicBezTo>
                    <a:pt x="2923" y="12306"/>
                    <a:pt x="2888" y="12383"/>
                    <a:pt x="2860" y="12460"/>
                  </a:cubicBezTo>
                  <a:cubicBezTo>
                    <a:pt x="2790" y="12607"/>
                    <a:pt x="2727" y="12761"/>
                    <a:pt x="2657" y="12916"/>
                  </a:cubicBezTo>
                  <a:lnTo>
                    <a:pt x="2453" y="13371"/>
                  </a:lnTo>
                  <a:lnTo>
                    <a:pt x="2236" y="13820"/>
                  </a:lnTo>
                  <a:cubicBezTo>
                    <a:pt x="2166" y="13974"/>
                    <a:pt x="2089" y="14128"/>
                    <a:pt x="2012" y="14275"/>
                  </a:cubicBezTo>
                  <a:cubicBezTo>
                    <a:pt x="1865" y="14584"/>
                    <a:pt x="1704" y="14885"/>
                    <a:pt x="1549" y="15186"/>
                  </a:cubicBezTo>
                  <a:cubicBezTo>
                    <a:pt x="1514" y="15256"/>
                    <a:pt x="1479" y="15334"/>
                    <a:pt x="1437" y="15404"/>
                  </a:cubicBezTo>
                  <a:cubicBezTo>
                    <a:pt x="1395" y="15481"/>
                    <a:pt x="1353" y="15565"/>
                    <a:pt x="1311" y="15642"/>
                  </a:cubicBezTo>
                  <a:cubicBezTo>
                    <a:pt x="1234" y="15796"/>
                    <a:pt x="1157" y="15950"/>
                    <a:pt x="1080" y="16104"/>
                  </a:cubicBezTo>
                  <a:lnTo>
                    <a:pt x="1066" y="16118"/>
                  </a:lnTo>
                  <a:cubicBezTo>
                    <a:pt x="1024" y="16210"/>
                    <a:pt x="1003" y="16301"/>
                    <a:pt x="996" y="16392"/>
                  </a:cubicBezTo>
                  <a:cubicBezTo>
                    <a:pt x="982" y="16609"/>
                    <a:pt x="1066" y="16826"/>
                    <a:pt x="1234" y="16973"/>
                  </a:cubicBezTo>
                  <a:cubicBezTo>
                    <a:pt x="1374" y="17090"/>
                    <a:pt x="1539" y="17149"/>
                    <a:pt x="1703" y="17149"/>
                  </a:cubicBezTo>
                  <a:cubicBezTo>
                    <a:pt x="1736" y="17149"/>
                    <a:pt x="1769" y="17146"/>
                    <a:pt x="1802" y="17142"/>
                  </a:cubicBezTo>
                  <a:cubicBezTo>
                    <a:pt x="1970" y="17121"/>
                    <a:pt x="2124" y="17044"/>
                    <a:pt x="2243" y="16910"/>
                  </a:cubicBezTo>
                  <a:cubicBezTo>
                    <a:pt x="2397" y="16728"/>
                    <a:pt x="2552" y="16553"/>
                    <a:pt x="2699" y="16371"/>
                  </a:cubicBezTo>
                  <a:cubicBezTo>
                    <a:pt x="2776" y="16280"/>
                    <a:pt x="2853" y="16189"/>
                    <a:pt x="2930" y="16090"/>
                  </a:cubicBezTo>
                  <a:lnTo>
                    <a:pt x="3266" y="15670"/>
                  </a:lnTo>
                  <a:lnTo>
                    <a:pt x="3351" y="15565"/>
                  </a:lnTo>
                  <a:lnTo>
                    <a:pt x="3428" y="15460"/>
                  </a:lnTo>
                  <a:lnTo>
                    <a:pt x="3589" y="15242"/>
                  </a:lnTo>
                  <a:cubicBezTo>
                    <a:pt x="3694" y="15095"/>
                    <a:pt x="3799" y="14955"/>
                    <a:pt x="3904" y="14801"/>
                  </a:cubicBezTo>
                  <a:lnTo>
                    <a:pt x="4206" y="14352"/>
                  </a:lnTo>
                  <a:lnTo>
                    <a:pt x="4500" y="13897"/>
                  </a:lnTo>
                  <a:cubicBezTo>
                    <a:pt x="4549" y="13820"/>
                    <a:pt x="4598" y="13743"/>
                    <a:pt x="4647" y="13658"/>
                  </a:cubicBezTo>
                  <a:lnTo>
                    <a:pt x="4787" y="13427"/>
                  </a:lnTo>
                  <a:cubicBezTo>
                    <a:pt x="4878" y="13266"/>
                    <a:pt x="4962" y="13105"/>
                    <a:pt x="5054" y="12937"/>
                  </a:cubicBezTo>
                  <a:cubicBezTo>
                    <a:pt x="5103" y="12860"/>
                    <a:pt x="5145" y="12775"/>
                    <a:pt x="5187" y="12691"/>
                  </a:cubicBezTo>
                  <a:cubicBezTo>
                    <a:pt x="5229" y="12607"/>
                    <a:pt x="5271" y="12523"/>
                    <a:pt x="5313" y="12439"/>
                  </a:cubicBezTo>
                  <a:lnTo>
                    <a:pt x="5432" y="12173"/>
                  </a:lnTo>
                  <a:cubicBezTo>
                    <a:pt x="5474" y="12089"/>
                    <a:pt x="5509" y="11997"/>
                    <a:pt x="5544" y="11906"/>
                  </a:cubicBezTo>
                  <a:cubicBezTo>
                    <a:pt x="5586" y="11815"/>
                    <a:pt x="5621" y="11724"/>
                    <a:pt x="5656" y="11626"/>
                  </a:cubicBezTo>
                  <a:cubicBezTo>
                    <a:pt x="5691" y="11535"/>
                    <a:pt x="5726" y="11437"/>
                    <a:pt x="5754" y="11339"/>
                  </a:cubicBezTo>
                  <a:cubicBezTo>
                    <a:pt x="5775" y="11290"/>
                    <a:pt x="5789" y="11227"/>
                    <a:pt x="5803" y="11177"/>
                  </a:cubicBezTo>
                  <a:cubicBezTo>
                    <a:pt x="5810" y="11149"/>
                    <a:pt x="5817" y="11128"/>
                    <a:pt x="5832" y="11093"/>
                  </a:cubicBezTo>
                  <a:lnTo>
                    <a:pt x="5853" y="11002"/>
                  </a:lnTo>
                  <a:lnTo>
                    <a:pt x="5860" y="10960"/>
                  </a:lnTo>
                  <a:lnTo>
                    <a:pt x="5874" y="10904"/>
                  </a:lnTo>
                  <a:lnTo>
                    <a:pt x="5881" y="10876"/>
                  </a:lnTo>
                  <a:cubicBezTo>
                    <a:pt x="5881" y="10862"/>
                    <a:pt x="5881" y="10862"/>
                    <a:pt x="5888" y="10834"/>
                  </a:cubicBezTo>
                  <a:lnTo>
                    <a:pt x="5895" y="10771"/>
                  </a:lnTo>
                  <a:lnTo>
                    <a:pt x="5895" y="10743"/>
                  </a:lnTo>
                  <a:lnTo>
                    <a:pt x="5909" y="10645"/>
                  </a:lnTo>
                  <a:cubicBezTo>
                    <a:pt x="5909" y="10610"/>
                    <a:pt x="5909" y="10575"/>
                    <a:pt x="5916" y="10547"/>
                  </a:cubicBezTo>
                  <a:cubicBezTo>
                    <a:pt x="5923" y="10308"/>
                    <a:pt x="5923" y="10084"/>
                    <a:pt x="5909" y="9874"/>
                  </a:cubicBezTo>
                  <a:cubicBezTo>
                    <a:pt x="5888" y="9664"/>
                    <a:pt x="5867" y="9460"/>
                    <a:pt x="5839" y="9264"/>
                  </a:cubicBezTo>
                  <a:cubicBezTo>
                    <a:pt x="5810" y="9068"/>
                    <a:pt x="5768" y="8872"/>
                    <a:pt x="5733" y="8682"/>
                  </a:cubicBezTo>
                  <a:cubicBezTo>
                    <a:pt x="5656" y="8304"/>
                    <a:pt x="5565" y="7947"/>
                    <a:pt x="5460" y="7589"/>
                  </a:cubicBezTo>
                  <a:cubicBezTo>
                    <a:pt x="5362" y="7232"/>
                    <a:pt x="5250" y="6881"/>
                    <a:pt x="5138" y="6538"/>
                  </a:cubicBezTo>
                  <a:cubicBezTo>
                    <a:pt x="5019" y="6194"/>
                    <a:pt x="4899" y="5851"/>
                    <a:pt x="4766" y="5515"/>
                  </a:cubicBezTo>
                  <a:cubicBezTo>
                    <a:pt x="4640" y="5178"/>
                    <a:pt x="4507" y="4849"/>
                    <a:pt x="4374" y="4519"/>
                  </a:cubicBezTo>
                  <a:cubicBezTo>
                    <a:pt x="4241" y="4183"/>
                    <a:pt x="4093" y="3861"/>
                    <a:pt x="3953" y="3531"/>
                  </a:cubicBezTo>
                  <a:lnTo>
                    <a:pt x="3736" y="3048"/>
                  </a:lnTo>
                  <a:lnTo>
                    <a:pt x="3505" y="2564"/>
                  </a:lnTo>
                  <a:cubicBezTo>
                    <a:pt x="3358" y="2242"/>
                    <a:pt x="3203" y="1919"/>
                    <a:pt x="3042" y="1604"/>
                  </a:cubicBezTo>
                  <a:cubicBezTo>
                    <a:pt x="2958" y="1450"/>
                    <a:pt x="2881" y="1289"/>
                    <a:pt x="2797" y="1134"/>
                  </a:cubicBezTo>
                  <a:lnTo>
                    <a:pt x="2671" y="896"/>
                  </a:lnTo>
                  <a:cubicBezTo>
                    <a:pt x="2629" y="812"/>
                    <a:pt x="2587" y="742"/>
                    <a:pt x="2538" y="651"/>
                  </a:cubicBezTo>
                  <a:cubicBezTo>
                    <a:pt x="2312" y="240"/>
                    <a:pt x="1882" y="1"/>
                    <a:pt x="1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>
              <a:extLst>
                <a:ext uri="{FF2B5EF4-FFF2-40B4-BE49-F238E27FC236}">
                  <a16:creationId xmlns:a16="http://schemas.microsoft.com/office/drawing/2014/main" id="{350D907B-4D56-DE3B-2826-9842CB6B3988}"/>
                </a:ext>
              </a:extLst>
            </p:cNvPr>
            <p:cNvSpPr/>
            <p:nvPr/>
          </p:nvSpPr>
          <p:spPr>
            <a:xfrm>
              <a:off x="2358000" y="1265325"/>
              <a:ext cx="37875" cy="55225"/>
            </a:xfrm>
            <a:custGeom>
              <a:avLst/>
              <a:gdLst/>
              <a:ahLst/>
              <a:cxnLst/>
              <a:rect l="l" t="t" r="r" b="b"/>
              <a:pathLst>
                <a:path w="1515" h="2209" extrusionOk="0">
                  <a:moveTo>
                    <a:pt x="1318" y="0"/>
                  </a:moveTo>
                  <a:cubicBezTo>
                    <a:pt x="1101" y="57"/>
                    <a:pt x="793" y="176"/>
                    <a:pt x="533" y="449"/>
                  </a:cubicBezTo>
                  <a:cubicBezTo>
                    <a:pt x="169" y="834"/>
                    <a:pt x="1" y="1402"/>
                    <a:pt x="36" y="2131"/>
                  </a:cubicBezTo>
                  <a:cubicBezTo>
                    <a:pt x="36" y="2173"/>
                    <a:pt x="71" y="2208"/>
                    <a:pt x="113" y="2208"/>
                  </a:cubicBezTo>
                  <a:lnTo>
                    <a:pt x="120" y="2208"/>
                  </a:lnTo>
                  <a:cubicBezTo>
                    <a:pt x="162" y="2201"/>
                    <a:pt x="197" y="2166"/>
                    <a:pt x="197" y="2124"/>
                  </a:cubicBezTo>
                  <a:cubicBezTo>
                    <a:pt x="169" y="1437"/>
                    <a:pt x="323" y="919"/>
                    <a:pt x="652" y="568"/>
                  </a:cubicBezTo>
                  <a:cubicBezTo>
                    <a:pt x="954" y="239"/>
                    <a:pt x="1339" y="155"/>
                    <a:pt x="1515" y="127"/>
                  </a:cubicBezTo>
                  <a:cubicBezTo>
                    <a:pt x="1451" y="85"/>
                    <a:pt x="1388" y="43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>
              <a:extLst>
                <a:ext uri="{FF2B5EF4-FFF2-40B4-BE49-F238E27FC236}">
                  <a16:creationId xmlns:a16="http://schemas.microsoft.com/office/drawing/2014/main" id="{F996C912-6BF0-0C03-E24F-DD090A4A5EC5}"/>
                </a:ext>
              </a:extLst>
            </p:cNvPr>
            <p:cNvSpPr/>
            <p:nvPr/>
          </p:nvSpPr>
          <p:spPr>
            <a:xfrm>
              <a:off x="2312950" y="1677925"/>
              <a:ext cx="93975" cy="91975"/>
            </a:xfrm>
            <a:custGeom>
              <a:avLst/>
              <a:gdLst/>
              <a:ahLst/>
              <a:cxnLst/>
              <a:rect l="l" t="t" r="r" b="b"/>
              <a:pathLst>
                <a:path w="3759" h="3679" extrusionOk="0">
                  <a:moveTo>
                    <a:pt x="2655" y="0"/>
                  </a:moveTo>
                  <a:cubicBezTo>
                    <a:pt x="2557" y="0"/>
                    <a:pt x="2452" y="11"/>
                    <a:pt x="2342" y="36"/>
                  </a:cubicBezTo>
                  <a:cubicBezTo>
                    <a:pt x="1536" y="212"/>
                    <a:pt x="1256" y="79"/>
                    <a:pt x="695" y="289"/>
                  </a:cubicBezTo>
                  <a:cubicBezTo>
                    <a:pt x="205" y="471"/>
                    <a:pt x="646" y="569"/>
                    <a:pt x="1060" y="653"/>
                  </a:cubicBezTo>
                  <a:cubicBezTo>
                    <a:pt x="1473" y="737"/>
                    <a:pt x="1656" y="667"/>
                    <a:pt x="1494" y="1011"/>
                  </a:cubicBezTo>
                  <a:cubicBezTo>
                    <a:pt x="1333" y="1354"/>
                    <a:pt x="128" y="2405"/>
                    <a:pt x="16" y="2805"/>
                  </a:cubicBezTo>
                  <a:cubicBezTo>
                    <a:pt x="1" y="2859"/>
                    <a:pt x="15" y="2882"/>
                    <a:pt x="50" y="2882"/>
                  </a:cubicBezTo>
                  <a:cubicBezTo>
                    <a:pt x="283" y="2882"/>
                    <a:pt x="1438" y="1880"/>
                    <a:pt x="1438" y="1880"/>
                  </a:cubicBezTo>
                  <a:lnTo>
                    <a:pt x="1438" y="1880"/>
                  </a:lnTo>
                  <a:cubicBezTo>
                    <a:pt x="1438" y="1880"/>
                    <a:pt x="338" y="3211"/>
                    <a:pt x="443" y="3429"/>
                  </a:cubicBezTo>
                  <a:cubicBezTo>
                    <a:pt x="454" y="3451"/>
                    <a:pt x="474" y="3461"/>
                    <a:pt x="500" y="3461"/>
                  </a:cubicBezTo>
                  <a:cubicBezTo>
                    <a:pt x="779" y="3461"/>
                    <a:pt x="1831" y="2328"/>
                    <a:pt x="1831" y="2328"/>
                  </a:cubicBezTo>
                  <a:lnTo>
                    <a:pt x="1831" y="2328"/>
                  </a:lnTo>
                  <a:cubicBezTo>
                    <a:pt x="1831" y="2328"/>
                    <a:pt x="1053" y="3597"/>
                    <a:pt x="1144" y="3667"/>
                  </a:cubicBezTo>
                  <a:cubicBezTo>
                    <a:pt x="1154" y="3675"/>
                    <a:pt x="1167" y="3679"/>
                    <a:pt x="1182" y="3679"/>
                  </a:cubicBezTo>
                  <a:cubicBezTo>
                    <a:pt x="1428" y="3679"/>
                    <a:pt x="2286" y="2665"/>
                    <a:pt x="2286" y="2665"/>
                  </a:cubicBezTo>
                  <a:lnTo>
                    <a:pt x="2286" y="2665"/>
                  </a:lnTo>
                  <a:cubicBezTo>
                    <a:pt x="2286" y="2665"/>
                    <a:pt x="1796" y="3562"/>
                    <a:pt x="1978" y="3583"/>
                  </a:cubicBezTo>
                  <a:cubicBezTo>
                    <a:pt x="1979" y="3583"/>
                    <a:pt x="1980" y="3583"/>
                    <a:pt x="1980" y="3583"/>
                  </a:cubicBezTo>
                  <a:cubicBezTo>
                    <a:pt x="2179" y="3583"/>
                    <a:pt x="3493" y="2007"/>
                    <a:pt x="3758" y="765"/>
                  </a:cubicBezTo>
                  <a:cubicBezTo>
                    <a:pt x="3734" y="527"/>
                    <a:pt x="3330" y="0"/>
                    <a:pt x="2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>
              <a:extLst>
                <a:ext uri="{FF2B5EF4-FFF2-40B4-BE49-F238E27FC236}">
                  <a16:creationId xmlns:a16="http://schemas.microsoft.com/office/drawing/2014/main" id="{C9E20EDF-DCC6-D52C-64FA-4A0649114CAA}"/>
                </a:ext>
              </a:extLst>
            </p:cNvPr>
            <p:cNvSpPr/>
            <p:nvPr/>
          </p:nvSpPr>
          <p:spPr>
            <a:xfrm>
              <a:off x="2440350" y="1531300"/>
              <a:ext cx="29300" cy="11575"/>
            </a:xfrm>
            <a:custGeom>
              <a:avLst/>
              <a:gdLst/>
              <a:ahLst/>
              <a:cxnLst/>
              <a:rect l="l" t="t" r="r" b="b"/>
              <a:pathLst>
                <a:path w="1172" h="46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49"/>
                    <a:pt x="8" y="98"/>
                    <a:pt x="8" y="148"/>
                  </a:cubicBezTo>
                  <a:cubicBezTo>
                    <a:pt x="8" y="155"/>
                    <a:pt x="15" y="162"/>
                    <a:pt x="15" y="169"/>
                  </a:cubicBezTo>
                  <a:cubicBezTo>
                    <a:pt x="358" y="239"/>
                    <a:pt x="709" y="330"/>
                    <a:pt x="1045" y="456"/>
                  </a:cubicBezTo>
                  <a:cubicBezTo>
                    <a:pt x="1052" y="456"/>
                    <a:pt x="1066" y="463"/>
                    <a:pt x="1073" y="463"/>
                  </a:cubicBezTo>
                  <a:cubicBezTo>
                    <a:pt x="1108" y="463"/>
                    <a:pt x="1143" y="442"/>
                    <a:pt x="1157" y="407"/>
                  </a:cubicBezTo>
                  <a:cubicBezTo>
                    <a:pt x="1171" y="365"/>
                    <a:pt x="1150" y="316"/>
                    <a:pt x="1108" y="302"/>
                  </a:cubicBezTo>
                  <a:cubicBezTo>
                    <a:pt x="842" y="197"/>
                    <a:pt x="568" y="119"/>
                    <a:pt x="295" y="56"/>
                  </a:cubicBezTo>
                  <a:cubicBezTo>
                    <a:pt x="197" y="35"/>
                    <a:pt x="99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>
              <a:extLst>
                <a:ext uri="{FF2B5EF4-FFF2-40B4-BE49-F238E27FC236}">
                  <a16:creationId xmlns:a16="http://schemas.microsoft.com/office/drawing/2014/main" id="{ABC4448D-574F-D9CD-A9AE-FA9A7D619331}"/>
                </a:ext>
              </a:extLst>
            </p:cNvPr>
            <p:cNvSpPr/>
            <p:nvPr/>
          </p:nvSpPr>
          <p:spPr>
            <a:xfrm>
              <a:off x="2440350" y="1525425"/>
              <a:ext cx="22275" cy="9575"/>
            </a:xfrm>
            <a:custGeom>
              <a:avLst/>
              <a:gdLst/>
              <a:ahLst/>
              <a:cxnLst/>
              <a:rect l="l" t="t" r="r" b="b"/>
              <a:pathLst>
                <a:path w="891" h="383" extrusionOk="0">
                  <a:moveTo>
                    <a:pt x="805" y="1"/>
                  </a:moveTo>
                  <a:cubicBezTo>
                    <a:pt x="799" y="1"/>
                    <a:pt x="792" y="2"/>
                    <a:pt x="786" y="4"/>
                  </a:cubicBezTo>
                  <a:cubicBezTo>
                    <a:pt x="519" y="53"/>
                    <a:pt x="253" y="123"/>
                    <a:pt x="1" y="207"/>
                  </a:cubicBezTo>
                  <a:cubicBezTo>
                    <a:pt x="1" y="214"/>
                    <a:pt x="1" y="221"/>
                    <a:pt x="1" y="228"/>
                  </a:cubicBezTo>
                  <a:cubicBezTo>
                    <a:pt x="8" y="284"/>
                    <a:pt x="8" y="333"/>
                    <a:pt x="8" y="383"/>
                  </a:cubicBezTo>
                  <a:cubicBezTo>
                    <a:pt x="106" y="347"/>
                    <a:pt x="197" y="319"/>
                    <a:pt x="295" y="291"/>
                  </a:cubicBezTo>
                  <a:cubicBezTo>
                    <a:pt x="463" y="242"/>
                    <a:pt x="638" y="200"/>
                    <a:pt x="814" y="165"/>
                  </a:cubicBezTo>
                  <a:cubicBezTo>
                    <a:pt x="828" y="165"/>
                    <a:pt x="835" y="165"/>
                    <a:pt x="842" y="158"/>
                  </a:cubicBezTo>
                  <a:cubicBezTo>
                    <a:pt x="870" y="137"/>
                    <a:pt x="891" y="102"/>
                    <a:pt x="884" y="67"/>
                  </a:cubicBezTo>
                  <a:cubicBezTo>
                    <a:pt x="878" y="32"/>
                    <a:pt x="842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4">
            <a:extLst>
              <a:ext uri="{FF2B5EF4-FFF2-40B4-BE49-F238E27FC236}">
                <a16:creationId xmlns:a16="http://schemas.microsoft.com/office/drawing/2014/main" id="{171F360E-F788-4FE9-2FD5-FADC3B2E78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91150" y="3598812"/>
            <a:ext cx="4360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879" name="Google Shape;879;p34">
            <a:extLst>
              <a:ext uri="{FF2B5EF4-FFF2-40B4-BE49-F238E27FC236}">
                <a16:creationId xmlns:a16="http://schemas.microsoft.com/office/drawing/2014/main" id="{A0B2FDB0-4153-83D9-C5FE-4E82E7D1CDF2}"/>
              </a:ext>
            </a:extLst>
          </p:cNvPr>
          <p:cNvGrpSpPr/>
          <p:nvPr/>
        </p:nvGrpSpPr>
        <p:grpSpPr>
          <a:xfrm>
            <a:off x="-73045" y="1643850"/>
            <a:ext cx="2166695" cy="3499560"/>
            <a:chOff x="1433050" y="1051350"/>
            <a:chExt cx="518125" cy="836875"/>
          </a:xfrm>
        </p:grpSpPr>
        <p:sp>
          <p:nvSpPr>
            <p:cNvPr id="880" name="Google Shape;880;p34">
              <a:extLst>
                <a:ext uri="{FF2B5EF4-FFF2-40B4-BE49-F238E27FC236}">
                  <a16:creationId xmlns:a16="http://schemas.microsoft.com/office/drawing/2014/main" id="{B0ECA38E-4412-5D71-DB01-EC254FF76D10}"/>
                </a:ext>
              </a:extLst>
            </p:cNvPr>
            <p:cNvSpPr/>
            <p:nvPr/>
          </p:nvSpPr>
          <p:spPr>
            <a:xfrm>
              <a:off x="1820450" y="1654475"/>
              <a:ext cx="17300" cy="36325"/>
            </a:xfrm>
            <a:custGeom>
              <a:avLst/>
              <a:gdLst/>
              <a:ahLst/>
              <a:cxnLst/>
              <a:rect l="l" t="t" r="r" b="b"/>
              <a:pathLst>
                <a:path w="692" h="1453" extrusionOk="0">
                  <a:moveTo>
                    <a:pt x="204" y="0"/>
                  </a:moveTo>
                  <a:cubicBezTo>
                    <a:pt x="204" y="0"/>
                    <a:pt x="1" y="659"/>
                    <a:pt x="169" y="1129"/>
                  </a:cubicBezTo>
                  <a:cubicBezTo>
                    <a:pt x="253" y="1358"/>
                    <a:pt x="379" y="1453"/>
                    <a:pt x="475" y="1453"/>
                  </a:cubicBezTo>
                  <a:cubicBezTo>
                    <a:pt x="612" y="1453"/>
                    <a:pt x="691" y="1265"/>
                    <a:pt x="519" y="1003"/>
                  </a:cubicBezTo>
                  <a:cubicBezTo>
                    <a:pt x="232" y="561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>
              <a:extLst>
                <a:ext uri="{FF2B5EF4-FFF2-40B4-BE49-F238E27FC236}">
                  <a16:creationId xmlns:a16="http://schemas.microsoft.com/office/drawing/2014/main" id="{964C3100-3DF7-6928-75F1-84F0E4862767}"/>
                </a:ext>
              </a:extLst>
            </p:cNvPr>
            <p:cNvSpPr/>
            <p:nvPr/>
          </p:nvSpPr>
          <p:spPr>
            <a:xfrm>
              <a:off x="1769125" y="1582950"/>
              <a:ext cx="66425" cy="117400"/>
            </a:xfrm>
            <a:custGeom>
              <a:avLst/>
              <a:gdLst/>
              <a:ahLst/>
              <a:cxnLst/>
              <a:rect l="l" t="t" r="r" b="b"/>
              <a:pathLst>
                <a:path w="2657" h="4696" extrusionOk="0">
                  <a:moveTo>
                    <a:pt x="912" y="0"/>
                  </a:moveTo>
                  <a:cubicBezTo>
                    <a:pt x="798" y="0"/>
                    <a:pt x="657" y="43"/>
                    <a:pt x="505" y="184"/>
                  </a:cubicBezTo>
                  <a:cubicBezTo>
                    <a:pt x="126" y="549"/>
                    <a:pt x="0" y="1319"/>
                    <a:pt x="231" y="1460"/>
                  </a:cubicBezTo>
                  <a:cubicBezTo>
                    <a:pt x="250" y="1471"/>
                    <a:pt x="268" y="1476"/>
                    <a:pt x="285" y="1476"/>
                  </a:cubicBezTo>
                  <a:cubicBezTo>
                    <a:pt x="477" y="1476"/>
                    <a:pt x="620" y="842"/>
                    <a:pt x="862" y="842"/>
                  </a:cubicBezTo>
                  <a:cubicBezTo>
                    <a:pt x="867" y="842"/>
                    <a:pt x="871" y="842"/>
                    <a:pt x="876" y="843"/>
                  </a:cubicBezTo>
                  <a:cubicBezTo>
                    <a:pt x="1150" y="871"/>
                    <a:pt x="1129" y="2427"/>
                    <a:pt x="1157" y="2861"/>
                  </a:cubicBezTo>
                  <a:cubicBezTo>
                    <a:pt x="1176" y="3265"/>
                    <a:pt x="1540" y="4696"/>
                    <a:pt x="1856" y="4696"/>
                  </a:cubicBezTo>
                  <a:cubicBezTo>
                    <a:pt x="1880" y="4696"/>
                    <a:pt x="1904" y="4687"/>
                    <a:pt x="1927" y="4669"/>
                  </a:cubicBezTo>
                  <a:cubicBezTo>
                    <a:pt x="2264" y="4417"/>
                    <a:pt x="2061" y="4060"/>
                    <a:pt x="2187" y="3303"/>
                  </a:cubicBezTo>
                  <a:cubicBezTo>
                    <a:pt x="2320" y="2518"/>
                    <a:pt x="2481" y="1810"/>
                    <a:pt x="2544" y="1369"/>
                  </a:cubicBezTo>
                  <a:cubicBezTo>
                    <a:pt x="2656" y="598"/>
                    <a:pt x="1199" y="100"/>
                    <a:pt x="1199" y="100"/>
                  </a:cubicBezTo>
                  <a:cubicBezTo>
                    <a:pt x="1199" y="100"/>
                    <a:pt x="1086" y="0"/>
                    <a:pt x="912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>
              <a:extLst>
                <a:ext uri="{FF2B5EF4-FFF2-40B4-BE49-F238E27FC236}">
                  <a16:creationId xmlns:a16="http://schemas.microsoft.com/office/drawing/2014/main" id="{FC0AFCAC-1CD5-E38E-7533-DFD7DE8A6693}"/>
                </a:ext>
              </a:extLst>
            </p:cNvPr>
            <p:cNvSpPr/>
            <p:nvPr/>
          </p:nvSpPr>
          <p:spPr>
            <a:xfrm>
              <a:off x="1784775" y="1535850"/>
              <a:ext cx="110875" cy="82875"/>
            </a:xfrm>
            <a:custGeom>
              <a:avLst/>
              <a:gdLst/>
              <a:ahLst/>
              <a:cxnLst/>
              <a:rect l="l" t="t" r="r" b="b"/>
              <a:pathLst>
                <a:path w="4435" h="3315" extrusionOk="0">
                  <a:moveTo>
                    <a:pt x="2941" y="1"/>
                  </a:moveTo>
                  <a:lnTo>
                    <a:pt x="215" y="1921"/>
                  </a:lnTo>
                  <a:cubicBezTo>
                    <a:pt x="215" y="1921"/>
                    <a:pt x="0" y="3315"/>
                    <a:pt x="967" y="3315"/>
                  </a:cubicBezTo>
                  <a:cubicBezTo>
                    <a:pt x="1033" y="3315"/>
                    <a:pt x="1105" y="3308"/>
                    <a:pt x="1182" y="3295"/>
                  </a:cubicBezTo>
                  <a:cubicBezTo>
                    <a:pt x="1182" y="3295"/>
                    <a:pt x="3677" y="2012"/>
                    <a:pt x="4434" y="1367"/>
                  </a:cubicBezTo>
                  <a:lnTo>
                    <a:pt x="294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>
              <a:extLst>
                <a:ext uri="{FF2B5EF4-FFF2-40B4-BE49-F238E27FC236}">
                  <a16:creationId xmlns:a16="http://schemas.microsoft.com/office/drawing/2014/main" id="{67181DE6-6258-C8FD-F01E-93F8BE2B8781}"/>
                </a:ext>
              </a:extLst>
            </p:cNvPr>
            <p:cNvSpPr/>
            <p:nvPr/>
          </p:nvSpPr>
          <p:spPr>
            <a:xfrm>
              <a:off x="1808375" y="1645000"/>
              <a:ext cx="23175" cy="51875"/>
            </a:xfrm>
            <a:custGeom>
              <a:avLst/>
              <a:gdLst/>
              <a:ahLst/>
              <a:cxnLst/>
              <a:rect l="l" t="t" r="r" b="b"/>
              <a:pathLst>
                <a:path w="927" h="2075" extrusionOk="0">
                  <a:moveTo>
                    <a:pt x="694" y="1"/>
                  </a:moveTo>
                  <a:cubicBezTo>
                    <a:pt x="694" y="1"/>
                    <a:pt x="0" y="863"/>
                    <a:pt x="372" y="1634"/>
                  </a:cubicBezTo>
                  <a:cubicBezTo>
                    <a:pt x="523" y="1952"/>
                    <a:pt x="658" y="2074"/>
                    <a:pt x="750" y="2074"/>
                  </a:cubicBezTo>
                  <a:cubicBezTo>
                    <a:pt x="882" y="2074"/>
                    <a:pt x="926" y="1819"/>
                    <a:pt x="806" y="1529"/>
                  </a:cubicBezTo>
                  <a:cubicBezTo>
                    <a:pt x="624" y="1080"/>
                    <a:pt x="694" y="1"/>
                    <a:pt x="69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>
              <a:extLst>
                <a:ext uri="{FF2B5EF4-FFF2-40B4-BE49-F238E27FC236}">
                  <a16:creationId xmlns:a16="http://schemas.microsoft.com/office/drawing/2014/main" id="{29B860E3-30B9-D425-5946-E983D999FAD3}"/>
                </a:ext>
              </a:extLst>
            </p:cNvPr>
            <p:cNvSpPr/>
            <p:nvPr/>
          </p:nvSpPr>
          <p:spPr>
            <a:xfrm>
              <a:off x="1745650" y="1304225"/>
              <a:ext cx="205525" cy="296125"/>
            </a:xfrm>
            <a:custGeom>
              <a:avLst/>
              <a:gdLst/>
              <a:ahLst/>
              <a:cxnLst/>
              <a:rect l="l" t="t" r="r" b="b"/>
              <a:pathLst>
                <a:path w="8221" h="11845" extrusionOk="0">
                  <a:moveTo>
                    <a:pt x="1804" y="1"/>
                  </a:moveTo>
                  <a:cubicBezTo>
                    <a:pt x="1368" y="1"/>
                    <a:pt x="1067" y="308"/>
                    <a:pt x="911" y="421"/>
                  </a:cubicBezTo>
                  <a:cubicBezTo>
                    <a:pt x="203" y="925"/>
                    <a:pt x="0" y="2054"/>
                    <a:pt x="491" y="2776"/>
                  </a:cubicBezTo>
                  <a:lnTo>
                    <a:pt x="4254" y="8158"/>
                  </a:lnTo>
                  <a:lnTo>
                    <a:pt x="4310" y="8242"/>
                  </a:lnTo>
                  <a:lnTo>
                    <a:pt x="4373" y="8333"/>
                  </a:lnTo>
                  <a:lnTo>
                    <a:pt x="4359" y="8347"/>
                  </a:lnTo>
                  <a:lnTo>
                    <a:pt x="4247" y="8446"/>
                  </a:lnTo>
                  <a:lnTo>
                    <a:pt x="3224" y="9343"/>
                  </a:lnTo>
                  <a:cubicBezTo>
                    <a:pt x="3981" y="10177"/>
                    <a:pt x="4731" y="11011"/>
                    <a:pt x="5488" y="11845"/>
                  </a:cubicBezTo>
                  <a:lnTo>
                    <a:pt x="7506" y="9791"/>
                  </a:lnTo>
                  <a:cubicBezTo>
                    <a:pt x="8102" y="9266"/>
                    <a:pt x="8221" y="8375"/>
                    <a:pt x="7772" y="7717"/>
                  </a:cubicBezTo>
                  <a:lnTo>
                    <a:pt x="2670" y="372"/>
                  </a:lnTo>
                  <a:cubicBezTo>
                    <a:pt x="2523" y="162"/>
                    <a:pt x="2474" y="204"/>
                    <a:pt x="2236" y="98"/>
                  </a:cubicBezTo>
                  <a:cubicBezTo>
                    <a:pt x="2080" y="29"/>
                    <a:pt x="1936" y="1"/>
                    <a:pt x="1804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>
              <a:extLst>
                <a:ext uri="{FF2B5EF4-FFF2-40B4-BE49-F238E27FC236}">
                  <a16:creationId xmlns:a16="http://schemas.microsoft.com/office/drawing/2014/main" id="{47326271-9971-2516-BD20-395EB64BF204}"/>
                </a:ext>
              </a:extLst>
            </p:cNvPr>
            <p:cNvSpPr/>
            <p:nvPr/>
          </p:nvSpPr>
          <p:spPr>
            <a:xfrm>
              <a:off x="1818875" y="1523750"/>
              <a:ext cx="75550" cy="82550"/>
            </a:xfrm>
            <a:custGeom>
              <a:avLst/>
              <a:gdLst/>
              <a:ahLst/>
              <a:cxnLst/>
              <a:rect l="l" t="t" r="r" b="b"/>
              <a:pathLst>
                <a:path w="3022" h="3302" extrusionOk="0">
                  <a:moveTo>
                    <a:pt x="624" y="1"/>
                  </a:moveTo>
                  <a:lnTo>
                    <a:pt x="1" y="667"/>
                  </a:lnTo>
                  <a:lnTo>
                    <a:pt x="2454" y="3302"/>
                  </a:lnTo>
                  <a:lnTo>
                    <a:pt x="3021" y="2776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>
              <a:extLst>
                <a:ext uri="{FF2B5EF4-FFF2-40B4-BE49-F238E27FC236}">
                  <a16:creationId xmlns:a16="http://schemas.microsoft.com/office/drawing/2014/main" id="{04A511D9-AC79-33DF-27D3-7512C618F433}"/>
                </a:ext>
              </a:extLst>
            </p:cNvPr>
            <p:cNvSpPr/>
            <p:nvPr/>
          </p:nvSpPr>
          <p:spPr>
            <a:xfrm>
              <a:off x="1851825" y="1510100"/>
              <a:ext cx="43125" cy="7900"/>
            </a:xfrm>
            <a:custGeom>
              <a:avLst/>
              <a:gdLst/>
              <a:ahLst/>
              <a:cxnLst/>
              <a:rect l="l" t="t" r="r" b="b"/>
              <a:pathLst>
                <a:path w="1725" h="316" extrusionOk="0">
                  <a:moveTo>
                    <a:pt x="63" y="0"/>
                  </a:moveTo>
                  <a:lnTo>
                    <a:pt x="126" y="98"/>
                  </a:lnTo>
                  <a:lnTo>
                    <a:pt x="112" y="112"/>
                  </a:lnTo>
                  <a:lnTo>
                    <a:pt x="0" y="211"/>
                  </a:lnTo>
                  <a:lnTo>
                    <a:pt x="1605" y="316"/>
                  </a:lnTo>
                  <a:cubicBezTo>
                    <a:pt x="1668" y="316"/>
                    <a:pt x="1717" y="274"/>
                    <a:pt x="1717" y="218"/>
                  </a:cubicBezTo>
                  <a:cubicBezTo>
                    <a:pt x="1724" y="155"/>
                    <a:pt x="1675" y="105"/>
                    <a:pt x="1619" y="105"/>
                  </a:cubicBezTo>
                  <a:lnTo>
                    <a:pt x="323" y="2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>
              <a:extLst>
                <a:ext uri="{FF2B5EF4-FFF2-40B4-BE49-F238E27FC236}">
                  <a16:creationId xmlns:a16="http://schemas.microsoft.com/office/drawing/2014/main" id="{0E66DAB7-6471-F63C-F8C6-66CBE94D434C}"/>
                </a:ext>
              </a:extLst>
            </p:cNvPr>
            <p:cNvSpPr/>
            <p:nvPr/>
          </p:nvSpPr>
          <p:spPr>
            <a:xfrm>
              <a:off x="1852000" y="1496050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137" y="1"/>
                  </a:moveTo>
                  <a:cubicBezTo>
                    <a:pt x="1123" y="1"/>
                    <a:pt x="1108" y="3"/>
                    <a:pt x="1093" y="9"/>
                  </a:cubicBezTo>
                  <a:lnTo>
                    <a:pt x="0" y="485"/>
                  </a:lnTo>
                  <a:lnTo>
                    <a:pt x="56" y="562"/>
                  </a:lnTo>
                  <a:lnTo>
                    <a:pt x="119" y="660"/>
                  </a:lnTo>
                  <a:lnTo>
                    <a:pt x="105" y="674"/>
                  </a:lnTo>
                  <a:lnTo>
                    <a:pt x="105" y="674"/>
                  </a:lnTo>
                  <a:lnTo>
                    <a:pt x="316" y="583"/>
                  </a:lnTo>
                  <a:lnTo>
                    <a:pt x="1178" y="205"/>
                  </a:lnTo>
                  <a:cubicBezTo>
                    <a:pt x="1234" y="177"/>
                    <a:pt x="1262" y="121"/>
                    <a:pt x="1234" y="65"/>
                  </a:cubicBezTo>
                  <a:cubicBezTo>
                    <a:pt x="1218" y="23"/>
                    <a:pt x="1179" y="1"/>
                    <a:pt x="113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>
              <a:extLst>
                <a:ext uri="{FF2B5EF4-FFF2-40B4-BE49-F238E27FC236}">
                  <a16:creationId xmlns:a16="http://schemas.microsoft.com/office/drawing/2014/main" id="{6E497807-48D7-5B1C-C295-BE6DBDAE440A}"/>
                </a:ext>
              </a:extLst>
            </p:cNvPr>
            <p:cNvSpPr/>
            <p:nvPr/>
          </p:nvSpPr>
          <p:spPr>
            <a:xfrm>
              <a:off x="1587600" y="1051350"/>
              <a:ext cx="189600" cy="199975"/>
            </a:xfrm>
            <a:custGeom>
              <a:avLst/>
              <a:gdLst/>
              <a:ahLst/>
              <a:cxnLst/>
              <a:rect l="l" t="t" r="r" b="b"/>
              <a:pathLst>
                <a:path w="7584" h="7999" extrusionOk="0">
                  <a:moveTo>
                    <a:pt x="3991" y="1"/>
                  </a:moveTo>
                  <a:cubicBezTo>
                    <a:pt x="3039" y="1"/>
                    <a:pt x="2106" y="358"/>
                    <a:pt x="1402" y="1032"/>
                  </a:cubicBezTo>
                  <a:cubicBezTo>
                    <a:pt x="1101" y="1320"/>
                    <a:pt x="834" y="1670"/>
                    <a:pt x="687" y="2084"/>
                  </a:cubicBezTo>
                  <a:cubicBezTo>
                    <a:pt x="687" y="2084"/>
                    <a:pt x="0" y="3443"/>
                    <a:pt x="197" y="5336"/>
                  </a:cubicBezTo>
                  <a:cubicBezTo>
                    <a:pt x="393" y="7221"/>
                    <a:pt x="1122" y="7999"/>
                    <a:pt x="1122" y="7999"/>
                  </a:cubicBezTo>
                  <a:lnTo>
                    <a:pt x="7296" y="7999"/>
                  </a:lnTo>
                  <a:cubicBezTo>
                    <a:pt x="7121" y="7655"/>
                    <a:pt x="6953" y="6765"/>
                    <a:pt x="7142" y="6205"/>
                  </a:cubicBezTo>
                  <a:cubicBezTo>
                    <a:pt x="7584" y="4929"/>
                    <a:pt x="7541" y="4221"/>
                    <a:pt x="7296" y="3114"/>
                  </a:cubicBezTo>
                  <a:cubicBezTo>
                    <a:pt x="7058" y="2063"/>
                    <a:pt x="7037" y="1432"/>
                    <a:pt x="5768" y="514"/>
                  </a:cubicBezTo>
                  <a:cubicBezTo>
                    <a:pt x="5565" y="367"/>
                    <a:pt x="5285" y="226"/>
                    <a:pt x="5138" y="177"/>
                  </a:cubicBezTo>
                  <a:cubicBezTo>
                    <a:pt x="4761" y="59"/>
                    <a:pt x="4374" y="1"/>
                    <a:pt x="39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>
              <a:extLst>
                <a:ext uri="{FF2B5EF4-FFF2-40B4-BE49-F238E27FC236}">
                  <a16:creationId xmlns:a16="http://schemas.microsoft.com/office/drawing/2014/main" id="{1BB4FFCB-AB2C-8384-AB1D-6800CD5F371D}"/>
                </a:ext>
              </a:extLst>
            </p:cNvPr>
            <p:cNvSpPr/>
            <p:nvPr/>
          </p:nvSpPr>
          <p:spPr>
            <a:xfrm>
              <a:off x="1697275" y="1724200"/>
              <a:ext cx="126700" cy="164025"/>
            </a:xfrm>
            <a:custGeom>
              <a:avLst/>
              <a:gdLst/>
              <a:ahLst/>
              <a:cxnLst/>
              <a:rect l="l" t="t" r="r" b="b"/>
              <a:pathLst>
                <a:path w="5068" h="6561" extrusionOk="0">
                  <a:moveTo>
                    <a:pt x="1" y="1"/>
                  </a:moveTo>
                  <a:lnTo>
                    <a:pt x="849" y="6561"/>
                  </a:lnTo>
                  <a:lnTo>
                    <a:pt x="5068" y="6561"/>
                  </a:lnTo>
                  <a:lnTo>
                    <a:pt x="4879" y="14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>
              <a:extLst>
                <a:ext uri="{FF2B5EF4-FFF2-40B4-BE49-F238E27FC236}">
                  <a16:creationId xmlns:a16="http://schemas.microsoft.com/office/drawing/2014/main" id="{6568B4A5-A9FB-22CD-51D4-BECC7E6290CE}"/>
                </a:ext>
              </a:extLst>
            </p:cNvPr>
            <p:cNvSpPr/>
            <p:nvPr/>
          </p:nvSpPr>
          <p:spPr>
            <a:xfrm>
              <a:off x="1572875" y="1628550"/>
              <a:ext cx="246375" cy="134825"/>
            </a:xfrm>
            <a:custGeom>
              <a:avLst/>
              <a:gdLst/>
              <a:ahLst/>
              <a:cxnLst/>
              <a:rect l="l" t="t" r="r" b="b"/>
              <a:pathLst>
                <a:path w="9855" h="5393" extrusionOk="0">
                  <a:moveTo>
                    <a:pt x="659" y="0"/>
                  </a:moveTo>
                  <a:cubicBezTo>
                    <a:pt x="365" y="848"/>
                    <a:pt x="204" y="1689"/>
                    <a:pt x="120" y="2390"/>
                  </a:cubicBezTo>
                  <a:cubicBezTo>
                    <a:pt x="1" y="3399"/>
                    <a:pt x="29" y="4114"/>
                    <a:pt x="29" y="4114"/>
                  </a:cubicBezTo>
                  <a:cubicBezTo>
                    <a:pt x="652" y="4556"/>
                    <a:pt x="1521" y="4850"/>
                    <a:pt x="2482" y="5046"/>
                  </a:cubicBezTo>
                  <a:cubicBezTo>
                    <a:pt x="3091" y="5172"/>
                    <a:pt x="3736" y="5256"/>
                    <a:pt x="4388" y="5305"/>
                  </a:cubicBezTo>
                  <a:cubicBezTo>
                    <a:pt x="4654" y="5334"/>
                    <a:pt x="4914" y="5348"/>
                    <a:pt x="5180" y="5362"/>
                  </a:cubicBezTo>
                  <a:cubicBezTo>
                    <a:pt x="5648" y="5383"/>
                    <a:pt x="6108" y="5392"/>
                    <a:pt x="6546" y="5392"/>
                  </a:cubicBezTo>
                  <a:cubicBezTo>
                    <a:pt x="8362" y="5392"/>
                    <a:pt x="9804" y="5241"/>
                    <a:pt x="9855" y="5235"/>
                  </a:cubicBezTo>
                  <a:cubicBezTo>
                    <a:pt x="9806" y="4829"/>
                    <a:pt x="9756" y="4471"/>
                    <a:pt x="9700" y="4135"/>
                  </a:cubicBezTo>
                  <a:cubicBezTo>
                    <a:pt x="9511" y="2930"/>
                    <a:pt x="9294" y="2159"/>
                    <a:pt x="9091" y="1605"/>
                  </a:cubicBezTo>
                  <a:cubicBezTo>
                    <a:pt x="8908" y="1093"/>
                    <a:pt x="8740" y="778"/>
                    <a:pt x="8628" y="49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>
              <a:extLst>
                <a:ext uri="{FF2B5EF4-FFF2-40B4-BE49-F238E27FC236}">
                  <a16:creationId xmlns:a16="http://schemas.microsoft.com/office/drawing/2014/main" id="{A49DE468-0175-E696-85E8-033D736B01F1}"/>
                </a:ext>
              </a:extLst>
            </p:cNvPr>
            <p:cNvSpPr/>
            <p:nvPr/>
          </p:nvSpPr>
          <p:spPr>
            <a:xfrm>
              <a:off x="1721450" y="1769400"/>
              <a:ext cx="18775" cy="118825"/>
            </a:xfrm>
            <a:custGeom>
              <a:avLst/>
              <a:gdLst/>
              <a:ahLst/>
              <a:cxnLst/>
              <a:rect l="l" t="t" r="r" b="b"/>
              <a:pathLst>
                <a:path w="751" h="4753" extrusionOk="0">
                  <a:moveTo>
                    <a:pt x="78" y="1"/>
                  </a:moveTo>
                  <a:cubicBezTo>
                    <a:pt x="36" y="1"/>
                    <a:pt x="1" y="36"/>
                    <a:pt x="8" y="78"/>
                  </a:cubicBezTo>
                  <a:lnTo>
                    <a:pt x="576" y="4753"/>
                  </a:lnTo>
                  <a:lnTo>
                    <a:pt x="751" y="4753"/>
                  </a:lnTo>
                  <a:lnTo>
                    <a:pt x="176" y="64"/>
                  </a:lnTo>
                  <a:cubicBezTo>
                    <a:pt x="176" y="29"/>
                    <a:pt x="148" y="1"/>
                    <a:pt x="11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>
              <a:extLst>
                <a:ext uri="{FF2B5EF4-FFF2-40B4-BE49-F238E27FC236}">
                  <a16:creationId xmlns:a16="http://schemas.microsoft.com/office/drawing/2014/main" id="{E466BA56-54A0-152F-380D-7BF17F2D7E71}"/>
                </a:ext>
              </a:extLst>
            </p:cNvPr>
            <p:cNvSpPr/>
            <p:nvPr/>
          </p:nvSpPr>
          <p:spPr>
            <a:xfrm>
              <a:off x="1571125" y="1715975"/>
              <a:ext cx="115675" cy="172250"/>
            </a:xfrm>
            <a:custGeom>
              <a:avLst/>
              <a:gdLst/>
              <a:ahLst/>
              <a:cxnLst/>
              <a:rect l="l" t="t" r="r" b="b"/>
              <a:pathLst>
                <a:path w="4627" h="6890" extrusionOk="0">
                  <a:moveTo>
                    <a:pt x="4626" y="0"/>
                  </a:moveTo>
                  <a:lnTo>
                    <a:pt x="113" y="140"/>
                  </a:lnTo>
                  <a:cubicBezTo>
                    <a:pt x="113" y="140"/>
                    <a:pt x="106" y="309"/>
                    <a:pt x="99" y="617"/>
                  </a:cubicBezTo>
                  <a:cubicBezTo>
                    <a:pt x="92" y="771"/>
                    <a:pt x="85" y="967"/>
                    <a:pt x="85" y="1199"/>
                  </a:cubicBezTo>
                  <a:cubicBezTo>
                    <a:pt x="50" y="2446"/>
                    <a:pt x="1" y="4633"/>
                    <a:pt x="15" y="6890"/>
                  </a:cubicBezTo>
                  <a:lnTo>
                    <a:pt x="4016" y="6890"/>
                  </a:lnTo>
                  <a:cubicBezTo>
                    <a:pt x="4171" y="5046"/>
                    <a:pt x="4339" y="3147"/>
                    <a:pt x="4458" y="1808"/>
                  </a:cubicBezTo>
                  <a:cubicBezTo>
                    <a:pt x="4465" y="1738"/>
                    <a:pt x="4472" y="1668"/>
                    <a:pt x="4479" y="1598"/>
                  </a:cubicBezTo>
                  <a:cubicBezTo>
                    <a:pt x="4563" y="624"/>
                    <a:pt x="4626" y="0"/>
                    <a:pt x="4626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>
              <a:extLst>
                <a:ext uri="{FF2B5EF4-FFF2-40B4-BE49-F238E27FC236}">
                  <a16:creationId xmlns:a16="http://schemas.microsoft.com/office/drawing/2014/main" id="{396B1327-AB83-D64D-A54B-896BFCBF15C9}"/>
                </a:ext>
              </a:extLst>
            </p:cNvPr>
            <p:cNvSpPr/>
            <p:nvPr/>
          </p:nvSpPr>
          <p:spPr>
            <a:xfrm>
              <a:off x="1572875" y="1668650"/>
              <a:ext cx="242525" cy="87425"/>
            </a:xfrm>
            <a:custGeom>
              <a:avLst/>
              <a:gdLst/>
              <a:ahLst/>
              <a:cxnLst/>
              <a:rect l="l" t="t" r="r" b="b"/>
              <a:pathLst>
                <a:path w="9701" h="3497" extrusionOk="0">
                  <a:moveTo>
                    <a:pt x="9091" y="1"/>
                  </a:moveTo>
                  <a:lnTo>
                    <a:pt x="120" y="786"/>
                  </a:lnTo>
                  <a:cubicBezTo>
                    <a:pt x="1" y="1795"/>
                    <a:pt x="29" y="2503"/>
                    <a:pt x="29" y="2503"/>
                  </a:cubicBezTo>
                  <a:cubicBezTo>
                    <a:pt x="22" y="2664"/>
                    <a:pt x="22" y="2860"/>
                    <a:pt x="15" y="3092"/>
                  </a:cubicBezTo>
                  <a:cubicBezTo>
                    <a:pt x="870" y="3267"/>
                    <a:pt x="1697" y="3379"/>
                    <a:pt x="2482" y="3442"/>
                  </a:cubicBezTo>
                  <a:cubicBezTo>
                    <a:pt x="2991" y="3479"/>
                    <a:pt x="3485" y="3496"/>
                    <a:pt x="3959" y="3496"/>
                  </a:cubicBezTo>
                  <a:cubicBezTo>
                    <a:pt x="4111" y="3496"/>
                    <a:pt x="4261" y="3495"/>
                    <a:pt x="4409" y="3491"/>
                  </a:cubicBezTo>
                  <a:cubicBezTo>
                    <a:pt x="4654" y="3484"/>
                    <a:pt x="4900" y="3470"/>
                    <a:pt x="5138" y="3456"/>
                  </a:cubicBezTo>
                  <a:cubicBezTo>
                    <a:pt x="6189" y="3386"/>
                    <a:pt x="7121" y="3232"/>
                    <a:pt x="7885" y="3064"/>
                  </a:cubicBezTo>
                  <a:cubicBezTo>
                    <a:pt x="8663" y="2881"/>
                    <a:pt x="9280" y="2685"/>
                    <a:pt x="9700" y="2531"/>
                  </a:cubicBezTo>
                  <a:cubicBezTo>
                    <a:pt x="9511" y="1333"/>
                    <a:pt x="9294" y="555"/>
                    <a:pt x="90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>
              <a:extLst>
                <a:ext uri="{FF2B5EF4-FFF2-40B4-BE49-F238E27FC236}">
                  <a16:creationId xmlns:a16="http://schemas.microsoft.com/office/drawing/2014/main" id="{773CD090-3CF7-1A35-505A-BA23F0CECD86}"/>
                </a:ext>
              </a:extLst>
            </p:cNvPr>
            <p:cNvSpPr/>
            <p:nvPr/>
          </p:nvSpPr>
          <p:spPr>
            <a:xfrm>
              <a:off x="1652775" y="1769400"/>
              <a:ext cx="15800" cy="118825"/>
            </a:xfrm>
            <a:custGeom>
              <a:avLst/>
              <a:gdLst/>
              <a:ahLst/>
              <a:cxnLst/>
              <a:rect l="l" t="t" r="r" b="b"/>
              <a:pathLst>
                <a:path w="632" h="4753" extrusionOk="0">
                  <a:moveTo>
                    <a:pt x="540" y="1"/>
                  </a:moveTo>
                  <a:cubicBezTo>
                    <a:pt x="498" y="1"/>
                    <a:pt x="463" y="36"/>
                    <a:pt x="456" y="78"/>
                  </a:cubicBezTo>
                  <a:cubicBezTo>
                    <a:pt x="330" y="1227"/>
                    <a:pt x="148" y="2972"/>
                    <a:pt x="1" y="4753"/>
                  </a:cubicBezTo>
                  <a:lnTo>
                    <a:pt x="176" y="4753"/>
                  </a:lnTo>
                  <a:cubicBezTo>
                    <a:pt x="323" y="2979"/>
                    <a:pt x="505" y="1241"/>
                    <a:pt x="631" y="99"/>
                  </a:cubicBezTo>
                  <a:cubicBezTo>
                    <a:pt x="631" y="50"/>
                    <a:pt x="596" y="1"/>
                    <a:pt x="54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>
              <a:extLst>
                <a:ext uri="{FF2B5EF4-FFF2-40B4-BE49-F238E27FC236}">
                  <a16:creationId xmlns:a16="http://schemas.microsoft.com/office/drawing/2014/main" id="{8EC05337-2CD1-DDAB-6D11-2F0183EF8EE0}"/>
                </a:ext>
              </a:extLst>
            </p:cNvPr>
            <p:cNvSpPr/>
            <p:nvPr/>
          </p:nvSpPr>
          <p:spPr>
            <a:xfrm>
              <a:off x="1603550" y="1055450"/>
              <a:ext cx="173125" cy="104250"/>
            </a:xfrm>
            <a:custGeom>
              <a:avLst/>
              <a:gdLst/>
              <a:ahLst/>
              <a:cxnLst/>
              <a:rect l="l" t="t" r="r" b="b"/>
              <a:pathLst>
                <a:path w="6925" h="4170" extrusionOk="0">
                  <a:moveTo>
                    <a:pt x="3280" y="0"/>
                  </a:moveTo>
                  <a:cubicBezTo>
                    <a:pt x="1771" y="0"/>
                    <a:pt x="600" y="939"/>
                    <a:pt x="337" y="2018"/>
                  </a:cubicBezTo>
                  <a:cubicBezTo>
                    <a:pt x="0" y="3419"/>
                    <a:pt x="953" y="4169"/>
                    <a:pt x="953" y="4169"/>
                  </a:cubicBezTo>
                  <a:lnTo>
                    <a:pt x="6189" y="3854"/>
                  </a:lnTo>
                  <a:cubicBezTo>
                    <a:pt x="6189" y="3854"/>
                    <a:pt x="6925" y="1142"/>
                    <a:pt x="4745" y="287"/>
                  </a:cubicBezTo>
                  <a:cubicBezTo>
                    <a:pt x="4236" y="88"/>
                    <a:pt x="3742" y="0"/>
                    <a:pt x="328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>
              <a:extLst>
                <a:ext uri="{FF2B5EF4-FFF2-40B4-BE49-F238E27FC236}">
                  <a16:creationId xmlns:a16="http://schemas.microsoft.com/office/drawing/2014/main" id="{350339E3-9CF3-1E22-75EE-A967E875A84E}"/>
                </a:ext>
              </a:extLst>
            </p:cNvPr>
            <p:cNvSpPr/>
            <p:nvPr/>
          </p:nvSpPr>
          <p:spPr>
            <a:xfrm>
              <a:off x="1653650" y="1229575"/>
              <a:ext cx="62400" cy="60000"/>
            </a:xfrm>
            <a:custGeom>
              <a:avLst/>
              <a:gdLst/>
              <a:ahLst/>
              <a:cxnLst/>
              <a:rect l="l" t="t" r="r" b="b"/>
              <a:pathLst>
                <a:path w="2496" h="2400" extrusionOk="0">
                  <a:moveTo>
                    <a:pt x="127" y="1"/>
                  </a:moveTo>
                  <a:lnTo>
                    <a:pt x="57" y="1129"/>
                  </a:lnTo>
                  <a:lnTo>
                    <a:pt x="50" y="1290"/>
                  </a:lnTo>
                  <a:lnTo>
                    <a:pt x="1" y="2026"/>
                  </a:lnTo>
                  <a:cubicBezTo>
                    <a:pt x="461" y="2269"/>
                    <a:pt x="975" y="2399"/>
                    <a:pt x="1469" y="2399"/>
                  </a:cubicBezTo>
                  <a:cubicBezTo>
                    <a:pt x="1832" y="2399"/>
                    <a:pt x="2184" y="2329"/>
                    <a:pt x="2496" y="2180"/>
                  </a:cubicBezTo>
                  <a:lnTo>
                    <a:pt x="2461" y="975"/>
                  </a:lnTo>
                  <a:lnTo>
                    <a:pt x="2461" y="863"/>
                  </a:lnTo>
                  <a:lnTo>
                    <a:pt x="2440" y="358"/>
                  </a:lnTo>
                  <a:lnTo>
                    <a:pt x="2447" y="267"/>
                  </a:lnTo>
                  <a:lnTo>
                    <a:pt x="2447" y="267"/>
                  </a:lnTo>
                  <a:lnTo>
                    <a:pt x="2173" y="27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>
              <a:extLst>
                <a:ext uri="{FF2B5EF4-FFF2-40B4-BE49-F238E27FC236}">
                  <a16:creationId xmlns:a16="http://schemas.microsoft.com/office/drawing/2014/main" id="{41E26AB7-DB86-39F1-BE00-0FDCF923EDD8}"/>
                </a:ext>
              </a:extLst>
            </p:cNvPr>
            <p:cNvSpPr/>
            <p:nvPr/>
          </p:nvSpPr>
          <p:spPr>
            <a:xfrm>
              <a:off x="1655050" y="1229575"/>
              <a:ext cx="60125" cy="29025"/>
            </a:xfrm>
            <a:custGeom>
              <a:avLst/>
              <a:gdLst/>
              <a:ahLst/>
              <a:cxnLst/>
              <a:rect l="l" t="t" r="r" b="b"/>
              <a:pathLst>
                <a:path w="2405" h="1161" extrusionOk="0">
                  <a:moveTo>
                    <a:pt x="71" y="1"/>
                  </a:moveTo>
                  <a:lnTo>
                    <a:pt x="1" y="1129"/>
                  </a:lnTo>
                  <a:cubicBezTo>
                    <a:pt x="178" y="1149"/>
                    <a:pt x="386" y="1161"/>
                    <a:pt x="607" y="1161"/>
                  </a:cubicBezTo>
                  <a:cubicBezTo>
                    <a:pt x="1224" y="1161"/>
                    <a:pt x="1945" y="1074"/>
                    <a:pt x="2405" y="863"/>
                  </a:cubicBezTo>
                  <a:lnTo>
                    <a:pt x="2384" y="358"/>
                  </a:lnTo>
                  <a:lnTo>
                    <a:pt x="2391" y="267"/>
                  </a:lnTo>
                  <a:lnTo>
                    <a:pt x="2391" y="267"/>
                  </a:lnTo>
                  <a:lnTo>
                    <a:pt x="2117" y="27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>
              <a:extLst>
                <a:ext uri="{FF2B5EF4-FFF2-40B4-BE49-F238E27FC236}">
                  <a16:creationId xmlns:a16="http://schemas.microsoft.com/office/drawing/2014/main" id="{BDADECE7-2880-B09C-D2EB-43D783E51EC0}"/>
                </a:ext>
              </a:extLst>
            </p:cNvPr>
            <p:cNvSpPr/>
            <p:nvPr/>
          </p:nvSpPr>
          <p:spPr>
            <a:xfrm>
              <a:off x="1735125" y="1151075"/>
              <a:ext cx="31575" cy="41325"/>
            </a:xfrm>
            <a:custGeom>
              <a:avLst/>
              <a:gdLst/>
              <a:ahLst/>
              <a:cxnLst/>
              <a:rect l="l" t="t" r="r" b="b"/>
              <a:pathLst>
                <a:path w="1263" h="1653" extrusionOk="0">
                  <a:moveTo>
                    <a:pt x="724" y="1"/>
                  </a:moveTo>
                  <a:cubicBezTo>
                    <a:pt x="459" y="1"/>
                    <a:pt x="190" y="127"/>
                    <a:pt x="190" y="127"/>
                  </a:cubicBezTo>
                  <a:lnTo>
                    <a:pt x="1" y="1613"/>
                  </a:lnTo>
                  <a:cubicBezTo>
                    <a:pt x="50" y="1627"/>
                    <a:pt x="168" y="1653"/>
                    <a:pt x="312" y="1653"/>
                  </a:cubicBezTo>
                  <a:cubicBezTo>
                    <a:pt x="662" y="1653"/>
                    <a:pt x="1167" y="1502"/>
                    <a:pt x="1227" y="674"/>
                  </a:cubicBezTo>
                  <a:cubicBezTo>
                    <a:pt x="1263" y="134"/>
                    <a:pt x="996" y="1"/>
                    <a:pt x="724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>
              <a:extLst>
                <a:ext uri="{FF2B5EF4-FFF2-40B4-BE49-F238E27FC236}">
                  <a16:creationId xmlns:a16="http://schemas.microsoft.com/office/drawing/2014/main" id="{42093716-7A2A-B8A5-4A40-A087B191E83F}"/>
                </a:ext>
              </a:extLst>
            </p:cNvPr>
            <p:cNvSpPr/>
            <p:nvPr/>
          </p:nvSpPr>
          <p:spPr>
            <a:xfrm>
              <a:off x="1752300" y="1184200"/>
              <a:ext cx="2300" cy="46275"/>
            </a:xfrm>
            <a:custGeom>
              <a:avLst/>
              <a:gdLst/>
              <a:ahLst/>
              <a:cxnLst/>
              <a:rect l="l" t="t" r="r" b="b"/>
              <a:pathLst>
                <a:path w="92" h="1851" extrusionOk="0">
                  <a:moveTo>
                    <a:pt x="42" y="1"/>
                  </a:moveTo>
                  <a:cubicBezTo>
                    <a:pt x="21" y="1"/>
                    <a:pt x="0" y="22"/>
                    <a:pt x="0" y="43"/>
                  </a:cubicBezTo>
                  <a:lnTo>
                    <a:pt x="0" y="1802"/>
                  </a:lnTo>
                  <a:cubicBezTo>
                    <a:pt x="0" y="1830"/>
                    <a:pt x="21" y="1851"/>
                    <a:pt x="42" y="1851"/>
                  </a:cubicBezTo>
                  <a:cubicBezTo>
                    <a:pt x="70" y="1851"/>
                    <a:pt x="91" y="1830"/>
                    <a:pt x="91" y="1802"/>
                  </a:cubicBezTo>
                  <a:lnTo>
                    <a:pt x="91" y="43"/>
                  </a:lnTo>
                  <a:cubicBezTo>
                    <a:pt x="91" y="22"/>
                    <a:pt x="70" y="1"/>
                    <a:pt x="4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>
              <a:extLst>
                <a:ext uri="{FF2B5EF4-FFF2-40B4-BE49-F238E27FC236}">
                  <a16:creationId xmlns:a16="http://schemas.microsoft.com/office/drawing/2014/main" id="{A4F33B6D-6FC7-016E-BCD5-A4A6624CA54B}"/>
                </a:ext>
              </a:extLst>
            </p:cNvPr>
            <p:cNvSpPr/>
            <p:nvPr/>
          </p:nvSpPr>
          <p:spPr>
            <a:xfrm>
              <a:off x="1748800" y="11985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2"/>
                  </a:cubicBezTo>
                  <a:cubicBezTo>
                    <a:pt x="372" y="84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>
              <a:extLst>
                <a:ext uri="{FF2B5EF4-FFF2-40B4-BE49-F238E27FC236}">
                  <a16:creationId xmlns:a16="http://schemas.microsoft.com/office/drawing/2014/main" id="{90F2FC16-CA58-8807-9970-3D6F29257D4F}"/>
                </a:ext>
              </a:extLst>
            </p:cNvPr>
            <p:cNvSpPr/>
            <p:nvPr/>
          </p:nvSpPr>
          <p:spPr>
            <a:xfrm>
              <a:off x="1748800" y="1210825"/>
              <a:ext cx="9300" cy="9325"/>
            </a:xfrm>
            <a:custGeom>
              <a:avLst/>
              <a:gdLst/>
              <a:ahLst/>
              <a:cxnLst/>
              <a:rect l="l" t="t" r="r" b="b"/>
              <a:pathLst>
                <a:path w="372" h="373" extrusionOk="0">
                  <a:moveTo>
                    <a:pt x="182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>
              <a:extLst>
                <a:ext uri="{FF2B5EF4-FFF2-40B4-BE49-F238E27FC236}">
                  <a16:creationId xmlns:a16="http://schemas.microsoft.com/office/drawing/2014/main" id="{480C8CD6-8B20-4F5F-CAFF-EDB083B3C254}"/>
                </a:ext>
              </a:extLst>
            </p:cNvPr>
            <p:cNvSpPr/>
            <p:nvPr/>
          </p:nvSpPr>
          <p:spPr>
            <a:xfrm>
              <a:off x="1748800" y="12232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5"/>
                    <a:pt x="0" y="183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5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>
              <a:extLst>
                <a:ext uri="{FF2B5EF4-FFF2-40B4-BE49-F238E27FC236}">
                  <a16:creationId xmlns:a16="http://schemas.microsoft.com/office/drawing/2014/main" id="{A02CC8BF-2B3C-620E-23A9-C9AE13EA6551}"/>
                </a:ext>
              </a:extLst>
            </p:cNvPr>
            <p:cNvSpPr/>
            <p:nvPr/>
          </p:nvSpPr>
          <p:spPr>
            <a:xfrm>
              <a:off x="1745475" y="1160075"/>
              <a:ext cx="12975" cy="21000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451" y="0"/>
                  </a:moveTo>
                  <a:cubicBezTo>
                    <a:pt x="438" y="0"/>
                    <a:pt x="425" y="4"/>
                    <a:pt x="414" y="12"/>
                  </a:cubicBezTo>
                  <a:cubicBezTo>
                    <a:pt x="399" y="19"/>
                    <a:pt x="56" y="251"/>
                    <a:pt x="0" y="769"/>
                  </a:cubicBezTo>
                  <a:cubicBezTo>
                    <a:pt x="0" y="804"/>
                    <a:pt x="21" y="832"/>
                    <a:pt x="56" y="839"/>
                  </a:cubicBezTo>
                  <a:lnTo>
                    <a:pt x="63" y="839"/>
                  </a:lnTo>
                  <a:cubicBezTo>
                    <a:pt x="98" y="839"/>
                    <a:pt x="126" y="811"/>
                    <a:pt x="126" y="776"/>
                  </a:cubicBezTo>
                  <a:cubicBezTo>
                    <a:pt x="175" y="321"/>
                    <a:pt x="470" y="125"/>
                    <a:pt x="484" y="118"/>
                  </a:cubicBezTo>
                  <a:cubicBezTo>
                    <a:pt x="512" y="97"/>
                    <a:pt x="519" y="61"/>
                    <a:pt x="505" y="26"/>
                  </a:cubicBezTo>
                  <a:cubicBezTo>
                    <a:pt x="492" y="9"/>
                    <a:pt x="471" y="0"/>
                    <a:pt x="45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>
              <a:extLst>
                <a:ext uri="{FF2B5EF4-FFF2-40B4-BE49-F238E27FC236}">
                  <a16:creationId xmlns:a16="http://schemas.microsoft.com/office/drawing/2014/main" id="{07A32325-09D2-673A-6701-8D4BB03A29D6}"/>
                </a:ext>
              </a:extLst>
            </p:cNvPr>
            <p:cNvSpPr/>
            <p:nvPr/>
          </p:nvSpPr>
          <p:spPr>
            <a:xfrm>
              <a:off x="1748450" y="1167850"/>
              <a:ext cx="10175" cy="6400"/>
            </a:xfrm>
            <a:custGeom>
              <a:avLst/>
              <a:gdLst/>
              <a:ahLst/>
              <a:cxnLst/>
              <a:rect l="l" t="t" r="r" b="b"/>
              <a:pathLst>
                <a:path w="407" h="256" extrusionOk="0">
                  <a:moveTo>
                    <a:pt x="89" y="1"/>
                  </a:moveTo>
                  <a:cubicBezTo>
                    <a:pt x="78" y="1"/>
                    <a:pt x="67" y="1"/>
                    <a:pt x="56" y="3"/>
                  </a:cubicBezTo>
                  <a:cubicBezTo>
                    <a:pt x="21" y="10"/>
                    <a:pt x="0" y="45"/>
                    <a:pt x="0" y="80"/>
                  </a:cubicBezTo>
                  <a:cubicBezTo>
                    <a:pt x="6" y="110"/>
                    <a:pt x="28" y="130"/>
                    <a:pt x="57" y="130"/>
                  </a:cubicBezTo>
                  <a:cubicBezTo>
                    <a:pt x="61" y="130"/>
                    <a:pt x="66" y="130"/>
                    <a:pt x="70" y="129"/>
                  </a:cubicBezTo>
                  <a:cubicBezTo>
                    <a:pt x="77" y="128"/>
                    <a:pt x="83" y="128"/>
                    <a:pt x="90" y="128"/>
                  </a:cubicBezTo>
                  <a:cubicBezTo>
                    <a:pt x="194" y="128"/>
                    <a:pt x="280" y="227"/>
                    <a:pt x="280" y="234"/>
                  </a:cubicBezTo>
                  <a:cubicBezTo>
                    <a:pt x="295" y="248"/>
                    <a:pt x="316" y="255"/>
                    <a:pt x="330" y="255"/>
                  </a:cubicBezTo>
                  <a:cubicBezTo>
                    <a:pt x="344" y="255"/>
                    <a:pt x="365" y="248"/>
                    <a:pt x="372" y="241"/>
                  </a:cubicBezTo>
                  <a:cubicBezTo>
                    <a:pt x="400" y="220"/>
                    <a:pt x="407" y="178"/>
                    <a:pt x="379" y="150"/>
                  </a:cubicBezTo>
                  <a:cubicBezTo>
                    <a:pt x="379" y="143"/>
                    <a:pt x="255" y="1"/>
                    <a:pt x="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>
              <a:extLst>
                <a:ext uri="{FF2B5EF4-FFF2-40B4-BE49-F238E27FC236}">
                  <a16:creationId xmlns:a16="http://schemas.microsoft.com/office/drawing/2014/main" id="{DCB0DD1C-DB87-60CF-A9CB-7EEF7C6A21C9}"/>
                </a:ext>
              </a:extLst>
            </p:cNvPr>
            <p:cNvSpPr/>
            <p:nvPr/>
          </p:nvSpPr>
          <p:spPr>
            <a:xfrm>
              <a:off x="1624750" y="1089475"/>
              <a:ext cx="133000" cy="158850"/>
            </a:xfrm>
            <a:custGeom>
              <a:avLst/>
              <a:gdLst/>
              <a:ahLst/>
              <a:cxnLst/>
              <a:rect l="l" t="t" r="r" b="b"/>
              <a:pathLst>
                <a:path w="5320" h="6354" extrusionOk="0">
                  <a:moveTo>
                    <a:pt x="2875" y="0"/>
                  </a:moveTo>
                  <a:cubicBezTo>
                    <a:pt x="1890" y="0"/>
                    <a:pt x="564" y="107"/>
                    <a:pt x="56" y="1189"/>
                  </a:cubicBezTo>
                  <a:cubicBezTo>
                    <a:pt x="56" y="1189"/>
                    <a:pt x="0" y="3040"/>
                    <a:pt x="344" y="4280"/>
                  </a:cubicBezTo>
                  <a:cubicBezTo>
                    <a:pt x="358" y="4322"/>
                    <a:pt x="365" y="4357"/>
                    <a:pt x="379" y="4399"/>
                  </a:cubicBezTo>
                  <a:cubicBezTo>
                    <a:pt x="463" y="4673"/>
                    <a:pt x="589" y="4904"/>
                    <a:pt x="701" y="5086"/>
                  </a:cubicBezTo>
                  <a:cubicBezTo>
                    <a:pt x="1250" y="5976"/>
                    <a:pt x="2063" y="6354"/>
                    <a:pt x="2830" y="6354"/>
                  </a:cubicBezTo>
                  <a:cubicBezTo>
                    <a:pt x="3042" y="6354"/>
                    <a:pt x="3250" y="6325"/>
                    <a:pt x="3448" y="6271"/>
                  </a:cubicBezTo>
                  <a:cubicBezTo>
                    <a:pt x="4289" y="6046"/>
                    <a:pt x="5214" y="4224"/>
                    <a:pt x="5271" y="2276"/>
                  </a:cubicBezTo>
                  <a:cubicBezTo>
                    <a:pt x="5320" y="348"/>
                    <a:pt x="4289" y="19"/>
                    <a:pt x="3315" y="5"/>
                  </a:cubicBezTo>
                  <a:cubicBezTo>
                    <a:pt x="3180" y="3"/>
                    <a:pt x="3032" y="0"/>
                    <a:pt x="2875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>
              <a:extLst>
                <a:ext uri="{FF2B5EF4-FFF2-40B4-BE49-F238E27FC236}">
                  <a16:creationId xmlns:a16="http://schemas.microsoft.com/office/drawing/2014/main" id="{73334E79-9128-A6F5-9B89-BBB7E67DE46E}"/>
                </a:ext>
              </a:extLst>
            </p:cNvPr>
            <p:cNvSpPr/>
            <p:nvPr/>
          </p:nvSpPr>
          <p:spPr>
            <a:xfrm>
              <a:off x="1719175" y="1156350"/>
              <a:ext cx="14575" cy="16500"/>
            </a:xfrm>
            <a:custGeom>
              <a:avLst/>
              <a:gdLst/>
              <a:ahLst/>
              <a:cxnLst/>
              <a:rect l="l" t="t" r="r" b="b"/>
              <a:pathLst>
                <a:path w="583" h="660" extrusionOk="0">
                  <a:moveTo>
                    <a:pt x="190" y="0"/>
                  </a:moveTo>
                  <a:cubicBezTo>
                    <a:pt x="92" y="0"/>
                    <a:pt x="8" y="147"/>
                    <a:pt x="8" y="330"/>
                  </a:cubicBezTo>
                  <a:cubicBezTo>
                    <a:pt x="1" y="512"/>
                    <a:pt x="85" y="659"/>
                    <a:pt x="190" y="659"/>
                  </a:cubicBezTo>
                  <a:cubicBezTo>
                    <a:pt x="192" y="659"/>
                    <a:pt x="194" y="659"/>
                    <a:pt x="196" y="659"/>
                  </a:cubicBezTo>
                  <a:cubicBezTo>
                    <a:pt x="292" y="659"/>
                    <a:pt x="372" y="508"/>
                    <a:pt x="372" y="330"/>
                  </a:cubicBezTo>
                  <a:cubicBezTo>
                    <a:pt x="372" y="260"/>
                    <a:pt x="365" y="196"/>
                    <a:pt x="344" y="140"/>
                  </a:cubicBezTo>
                  <a:lnTo>
                    <a:pt x="344" y="140"/>
                  </a:lnTo>
                  <a:cubicBezTo>
                    <a:pt x="350" y="141"/>
                    <a:pt x="355" y="141"/>
                    <a:pt x="360" y="141"/>
                  </a:cubicBezTo>
                  <a:cubicBezTo>
                    <a:pt x="530" y="141"/>
                    <a:pt x="582" y="35"/>
                    <a:pt x="582" y="35"/>
                  </a:cubicBezTo>
                  <a:lnTo>
                    <a:pt x="582" y="35"/>
                  </a:lnTo>
                  <a:cubicBezTo>
                    <a:pt x="560" y="38"/>
                    <a:pt x="536" y="39"/>
                    <a:pt x="511" y="39"/>
                  </a:cubicBezTo>
                  <a:cubicBezTo>
                    <a:pt x="407" y="39"/>
                    <a:pt x="294" y="19"/>
                    <a:pt x="232" y="7"/>
                  </a:cubicBezTo>
                  <a:cubicBezTo>
                    <a:pt x="211" y="7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>
              <a:extLst>
                <a:ext uri="{FF2B5EF4-FFF2-40B4-BE49-F238E27FC236}">
                  <a16:creationId xmlns:a16="http://schemas.microsoft.com/office/drawing/2014/main" id="{6C6B839B-29B2-9371-F051-3CD94733D964}"/>
                </a:ext>
              </a:extLst>
            </p:cNvPr>
            <p:cNvSpPr/>
            <p:nvPr/>
          </p:nvSpPr>
          <p:spPr>
            <a:xfrm>
              <a:off x="1723900" y="115635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1" y="0"/>
                  </a:moveTo>
                  <a:cubicBezTo>
                    <a:pt x="1" y="0"/>
                    <a:pt x="15" y="7"/>
                    <a:pt x="43" y="7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>
              <a:extLst>
                <a:ext uri="{FF2B5EF4-FFF2-40B4-BE49-F238E27FC236}">
                  <a16:creationId xmlns:a16="http://schemas.microsoft.com/office/drawing/2014/main" id="{A9B0BABF-1100-0062-86F8-8C9D3C6FC86F}"/>
                </a:ext>
              </a:extLst>
            </p:cNvPr>
            <p:cNvSpPr/>
            <p:nvPr/>
          </p:nvSpPr>
          <p:spPr>
            <a:xfrm>
              <a:off x="1724975" y="1179100"/>
              <a:ext cx="25600" cy="10200"/>
            </a:xfrm>
            <a:custGeom>
              <a:avLst/>
              <a:gdLst/>
              <a:ahLst/>
              <a:cxnLst/>
              <a:rect l="l" t="t" r="r" b="b"/>
              <a:pathLst>
                <a:path w="1024" h="408" extrusionOk="0">
                  <a:moveTo>
                    <a:pt x="542" y="1"/>
                  </a:moveTo>
                  <a:cubicBezTo>
                    <a:pt x="532" y="1"/>
                    <a:pt x="522" y="1"/>
                    <a:pt x="512" y="1"/>
                  </a:cubicBezTo>
                  <a:cubicBezTo>
                    <a:pt x="231" y="1"/>
                    <a:pt x="0" y="92"/>
                    <a:pt x="0" y="205"/>
                  </a:cubicBezTo>
                  <a:cubicBezTo>
                    <a:pt x="0" y="317"/>
                    <a:pt x="231" y="408"/>
                    <a:pt x="512" y="408"/>
                  </a:cubicBezTo>
                  <a:cubicBezTo>
                    <a:pt x="792" y="401"/>
                    <a:pt x="1023" y="310"/>
                    <a:pt x="1016" y="198"/>
                  </a:cubicBezTo>
                  <a:cubicBezTo>
                    <a:pt x="1016" y="89"/>
                    <a:pt x="808" y="1"/>
                    <a:pt x="54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>
              <a:extLst>
                <a:ext uri="{FF2B5EF4-FFF2-40B4-BE49-F238E27FC236}">
                  <a16:creationId xmlns:a16="http://schemas.microsoft.com/office/drawing/2014/main" id="{76F15CCE-DC10-8153-05B8-B4F59F80D748}"/>
                </a:ext>
              </a:extLst>
            </p:cNvPr>
            <p:cNvSpPr/>
            <p:nvPr/>
          </p:nvSpPr>
          <p:spPr>
            <a:xfrm>
              <a:off x="1647875" y="1179650"/>
              <a:ext cx="25600" cy="10175"/>
            </a:xfrm>
            <a:custGeom>
              <a:avLst/>
              <a:gdLst/>
              <a:ahLst/>
              <a:cxnLst/>
              <a:rect l="l" t="t" r="r" b="b"/>
              <a:pathLst>
                <a:path w="1024" h="407" extrusionOk="0">
                  <a:moveTo>
                    <a:pt x="512" y="0"/>
                  </a:moveTo>
                  <a:cubicBezTo>
                    <a:pt x="232" y="0"/>
                    <a:pt x="0" y="91"/>
                    <a:pt x="0" y="204"/>
                  </a:cubicBezTo>
                  <a:cubicBezTo>
                    <a:pt x="7" y="316"/>
                    <a:pt x="232" y="407"/>
                    <a:pt x="512" y="407"/>
                  </a:cubicBezTo>
                  <a:cubicBezTo>
                    <a:pt x="792" y="400"/>
                    <a:pt x="1024" y="309"/>
                    <a:pt x="1024" y="197"/>
                  </a:cubicBezTo>
                  <a:cubicBezTo>
                    <a:pt x="1024" y="84"/>
                    <a:pt x="792" y="0"/>
                    <a:pt x="51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>
              <a:extLst>
                <a:ext uri="{FF2B5EF4-FFF2-40B4-BE49-F238E27FC236}">
                  <a16:creationId xmlns:a16="http://schemas.microsoft.com/office/drawing/2014/main" id="{14521FDE-11AB-9CAC-5425-ED72F14B8AF3}"/>
                </a:ext>
              </a:extLst>
            </p:cNvPr>
            <p:cNvSpPr/>
            <p:nvPr/>
          </p:nvSpPr>
          <p:spPr>
            <a:xfrm>
              <a:off x="1599825" y="1150650"/>
              <a:ext cx="34400" cy="46300"/>
            </a:xfrm>
            <a:custGeom>
              <a:avLst/>
              <a:gdLst/>
              <a:ahLst/>
              <a:cxnLst/>
              <a:rect l="l" t="t" r="r" b="b"/>
              <a:pathLst>
                <a:path w="1376" h="1852" extrusionOk="0">
                  <a:moveTo>
                    <a:pt x="669" y="1"/>
                  </a:moveTo>
                  <a:cubicBezTo>
                    <a:pt x="480" y="1"/>
                    <a:pt x="314" y="87"/>
                    <a:pt x="233" y="326"/>
                  </a:cubicBezTo>
                  <a:cubicBezTo>
                    <a:pt x="1" y="1050"/>
                    <a:pt x="648" y="1852"/>
                    <a:pt x="1194" y="1852"/>
                  </a:cubicBezTo>
                  <a:cubicBezTo>
                    <a:pt x="1256" y="1852"/>
                    <a:pt x="1317" y="1841"/>
                    <a:pt x="1376" y="1819"/>
                  </a:cubicBezTo>
                  <a:lnTo>
                    <a:pt x="1369" y="502"/>
                  </a:lnTo>
                  <a:cubicBezTo>
                    <a:pt x="1369" y="347"/>
                    <a:pt x="1285" y="207"/>
                    <a:pt x="1144" y="137"/>
                  </a:cubicBezTo>
                  <a:cubicBezTo>
                    <a:pt x="993" y="58"/>
                    <a:pt x="824" y="1"/>
                    <a:pt x="669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>
              <a:extLst>
                <a:ext uri="{FF2B5EF4-FFF2-40B4-BE49-F238E27FC236}">
                  <a16:creationId xmlns:a16="http://schemas.microsoft.com/office/drawing/2014/main" id="{7EB07835-DDE4-74F2-B476-0503E9BBF058}"/>
                </a:ext>
              </a:extLst>
            </p:cNvPr>
            <p:cNvSpPr/>
            <p:nvPr/>
          </p:nvSpPr>
          <p:spPr>
            <a:xfrm>
              <a:off x="1621225" y="1186825"/>
              <a:ext cx="2500" cy="46275"/>
            </a:xfrm>
            <a:custGeom>
              <a:avLst/>
              <a:gdLst/>
              <a:ahLst/>
              <a:cxnLst/>
              <a:rect l="l" t="t" r="r" b="b"/>
              <a:pathLst>
                <a:path w="100" h="1851" extrusionOk="0">
                  <a:moveTo>
                    <a:pt x="50" y="1"/>
                  </a:moveTo>
                  <a:cubicBezTo>
                    <a:pt x="22" y="1"/>
                    <a:pt x="1" y="22"/>
                    <a:pt x="1" y="43"/>
                  </a:cubicBezTo>
                  <a:lnTo>
                    <a:pt x="1" y="1809"/>
                  </a:lnTo>
                  <a:cubicBezTo>
                    <a:pt x="1" y="1830"/>
                    <a:pt x="22" y="1851"/>
                    <a:pt x="50" y="1851"/>
                  </a:cubicBezTo>
                  <a:cubicBezTo>
                    <a:pt x="78" y="1851"/>
                    <a:pt x="99" y="1830"/>
                    <a:pt x="99" y="1809"/>
                  </a:cubicBezTo>
                  <a:lnTo>
                    <a:pt x="99" y="43"/>
                  </a:lnTo>
                  <a:cubicBezTo>
                    <a:pt x="99" y="22"/>
                    <a:pt x="78" y="1"/>
                    <a:pt x="50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>
              <a:extLst>
                <a:ext uri="{FF2B5EF4-FFF2-40B4-BE49-F238E27FC236}">
                  <a16:creationId xmlns:a16="http://schemas.microsoft.com/office/drawing/2014/main" id="{A8894205-A48A-AACB-5662-961BEFC198D8}"/>
                </a:ext>
              </a:extLst>
            </p:cNvPr>
            <p:cNvSpPr/>
            <p:nvPr/>
          </p:nvSpPr>
          <p:spPr>
            <a:xfrm>
              <a:off x="1617900" y="1201200"/>
              <a:ext cx="9325" cy="9300"/>
            </a:xfrm>
            <a:custGeom>
              <a:avLst/>
              <a:gdLst/>
              <a:ahLst/>
              <a:cxnLst/>
              <a:rect l="l" t="t" r="r" b="b"/>
              <a:pathLst>
                <a:path w="373" h="372" extrusionOk="0">
                  <a:moveTo>
                    <a:pt x="183" y="0"/>
                  </a:moveTo>
                  <a:cubicBezTo>
                    <a:pt x="85" y="0"/>
                    <a:pt x="1" y="84"/>
                    <a:pt x="1" y="183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4"/>
                    <a:pt x="288" y="0"/>
                    <a:pt x="183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>
              <a:extLst>
                <a:ext uri="{FF2B5EF4-FFF2-40B4-BE49-F238E27FC236}">
                  <a16:creationId xmlns:a16="http://schemas.microsoft.com/office/drawing/2014/main" id="{46894C82-893D-9C4D-E777-E8B9A437330E}"/>
                </a:ext>
              </a:extLst>
            </p:cNvPr>
            <p:cNvSpPr/>
            <p:nvPr/>
          </p:nvSpPr>
          <p:spPr>
            <a:xfrm>
              <a:off x="1617900" y="1213625"/>
              <a:ext cx="9325" cy="9150"/>
            </a:xfrm>
            <a:custGeom>
              <a:avLst/>
              <a:gdLst/>
              <a:ahLst/>
              <a:cxnLst/>
              <a:rect l="l" t="t" r="r" b="b"/>
              <a:pathLst>
                <a:path w="373" h="366" extrusionOk="0">
                  <a:moveTo>
                    <a:pt x="183" y="1"/>
                  </a:moveTo>
                  <a:cubicBezTo>
                    <a:pt x="85" y="1"/>
                    <a:pt x="1" y="78"/>
                    <a:pt x="1" y="183"/>
                  </a:cubicBezTo>
                  <a:cubicBezTo>
                    <a:pt x="1" y="288"/>
                    <a:pt x="85" y="365"/>
                    <a:pt x="183" y="365"/>
                  </a:cubicBezTo>
                  <a:cubicBezTo>
                    <a:pt x="288" y="365"/>
                    <a:pt x="372" y="288"/>
                    <a:pt x="372" y="183"/>
                  </a:cubicBezTo>
                  <a:cubicBezTo>
                    <a:pt x="372" y="78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>
              <a:extLst>
                <a:ext uri="{FF2B5EF4-FFF2-40B4-BE49-F238E27FC236}">
                  <a16:creationId xmlns:a16="http://schemas.microsoft.com/office/drawing/2014/main" id="{EF588C2C-F3B8-5328-1DFF-47FDAB7AC810}"/>
                </a:ext>
              </a:extLst>
            </p:cNvPr>
            <p:cNvSpPr/>
            <p:nvPr/>
          </p:nvSpPr>
          <p:spPr>
            <a:xfrm>
              <a:off x="1617900" y="12259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83" y="1"/>
                  </a:moveTo>
                  <a:cubicBezTo>
                    <a:pt x="85" y="1"/>
                    <a:pt x="1" y="85"/>
                    <a:pt x="1" y="190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>
              <a:extLst>
                <a:ext uri="{FF2B5EF4-FFF2-40B4-BE49-F238E27FC236}">
                  <a16:creationId xmlns:a16="http://schemas.microsoft.com/office/drawing/2014/main" id="{41608990-FD2E-E677-619B-887529CE40A9}"/>
                </a:ext>
              </a:extLst>
            </p:cNvPr>
            <p:cNvSpPr/>
            <p:nvPr/>
          </p:nvSpPr>
          <p:spPr>
            <a:xfrm>
              <a:off x="1633325" y="1191175"/>
              <a:ext cx="8975" cy="8300"/>
            </a:xfrm>
            <a:custGeom>
              <a:avLst/>
              <a:gdLst/>
              <a:ahLst/>
              <a:cxnLst/>
              <a:rect l="l" t="t" r="r" b="b"/>
              <a:pathLst>
                <a:path w="359" h="332" extrusionOk="0">
                  <a:moveTo>
                    <a:pt x="298" y="0"/>
                  </a:moveTo>
                  <a:cubicBezTo>
                    <a:pt x="284" y="0"/>
                    <a:pt x="270" y="5"/>
                    <a:pt x="260" y="16"/>
                  </a:cubicBezTo>
                  <a:cubicBezTo>
                    <a:pt x="253" y="30"/>
                    <a:pt x="239" y="44"/>
                    <a:pt x="225" y="58"/>
                  </a:cubicBezTo>
                  <a:cubicBezTo>
                    <a:pt x="197" y="93"/>
                    <a:pt x="162" y="121"/>
                    <a:pt x="127" y="142"/>
                  </a:cubicBezTo>
                  <a:cubicBezTo>
                    <a:pt x="85" y="170"/>
                    <a:pt x="43" y="191"/>
                    <a:pt x="1" y="212"/>
                  </a:cubicBezTo>
                  <a:cubicBezTo>
                    <a:pt x="8" y="254"/>
                    <a:pt x="22" y="289"/>
                    <a:pt x="36" y="331"/>
                  </a:cubicBezTo>
                  <a:cubicBezTo>
                    <a:pt x="92" y="303"/>
                    <a:pt x="155" y="268"/>
                    <a:pt x="218" y="226"/>
                  </a:cubicBezTo>
                  <a:cubicBezTo>
                    <a:pt x="246" y="198"/>
                    <a:pt x="281" y="170"/>
                    <a:pt x="309" y="135"/>
                  </a:cubicBezTo>
                  <a:cubicBezTo>
                    <a:pt x="316" y="128"/>
                    <a:pt x="330" y="114"/>
                    <a:pt x="337" y="100"/>
                  </a:cubicBezTo>
                  <a:cubicBezTo>
                    <a:pt x="358" y="79"/>
                    <a:pt x="358" y="37"/>
                    <a:pt x="337" y="16"/>
                  </a:cubicBezTo>
                  <a:cubicBezTo>
                    <a:pt x="326" y="5"/>
                    <a:pt x="312" y="0"/>
                    <a:pt x="29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>
              <a:extLst>
                <a:ext uri="{FF2B5EF4-FFF2-40B4-BE49-F238E27FC236}">
                  <a16:creationId xmlns:a16="http://schemas.microsoft.com/office/drawing/2014/main" id="{81AB4FC5-3B1D-971B-57F1-A574A4DDAE5B}"/>
                </a:ext>
              </a:extLst>
            </p:cNvPr>
            <p:cNvSpPr/>
            <p:nvPr/>
          </p:nvSpPr>
          <p:spPr>
            <a:xfrm>
              <a:off x="1612475" y="1161350"/>
              <a:ext cx="14925" cy="22700"/>
            </a:xfrm>
            <a:custGeom>
              <a:avLst/>
              <a:gdLst/>
              <a:ahLst/>
              <a:cxnLst/>
              <a:rect l="l" t="t" r="r" b="b"/>
              <a:pathLst>
                <a:path w="597" h="908" extrusionOk="0">
                  <a:moveTo>
                    <a:pt x="71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60"/>
                    <a:pt x="8" y="102"/>
                    <a:pt x="36" y="123"/>
                  </a:cubicBezTo>
                  <a:cubicBezTo>
                    <a:pt x="43" y="123"/>
                    <a:pt x="400" y="340"/>
                    <a:pt x="463" y="851"/>
                  </a:cubicBezTo>
                  <a:cubicBezTo>
                    <a:pt x="470" y="887"/>
                    <a:pt x="498" y="908"/>
                    <a:pt x="526" y="908"/>
                  </a:cubicBezTo>
                  <a:lnTo>
                    <a:pt x="540" y="908"/>
                  </a:lnTo>
                  <a:cubicBezTo>
                    <a:pt x="575" y="901"/>
                    <a:pt x="596" y="873"/>
                    <a:pt x="596" y="837"/>
                  </a:cubicBezTo>
                  <a:cubicBezTo>
                    <a:pt x="519" y="263"/>
                    <a:pt x="120" y="17"/>
                    <a:pt x="106" y="10"/>
                  </a:cubicBezTo>
                  <a:cubicBezTo>
                    <a:pt x="94" y="3"/>
                    <a:pt x="82" y="0"/>
                    <a:pt x="7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>
              <a:extLst>
                <a:ext uri="{FF2B5EF4-FFF2-40B4-BE49-F238E27FC236}">
                  <a16:creationId xmlns:a16="http://schemas.microsoft.com/office/drawing/2014/main" id="{D2F7913F-21F7-7AA3-781C-CF55EC2AB42E}"/>
                </a:ext>
              </a:extLst>
            </p:cNvPr>
            <p:cNvSpPr/>
            <p:nvPr/>
          </p:nvSpPr>
          <p:spPr>
            <a:xfrm>
              <a:off x="1612475" y="1169925"/>
              <a:ext cx="11425" cy="6775"/>
            </a:xfrm>
            <a:custGeom>
              <a:avLst/>
              <a:gdLst/>
              <a:ahLst/>
              <a:cxnLst/>
              <a:rect l="l" t="t" r="r" b="b"/>
              <a:pathLst>
                <a:path w="457" h="271" extrusionOk="0">
                  <a:moveTo>
                    <a:pt x="350" y="1"/>
                  </a:moveTo>
                  <a:cubicBezTo>
                    <a:pt x="168" y="1"/>
                    <a:pt x="28" y="159"/>
                    <a:pt x="22" y="165"/>
                  </a:cubicBezTo>
                  <a:cubicBezTo>
                    <a:pt x="1" y="193"/>
                    <a:pt x="8" y="235"/>
                    <a:pt x="29" y="256"/>
                  </a:cubicBezTo>
                  <a:cubicBezTo>
                    <a:pt x="43" y="263"/>
                    <a:pt x="57" y="270"/>
                    <a:pt x="71" y="270"/>
                  </a:cubicBezTo>
                  <a:cubicBezTo>
                    <a:pt x="92" y="270"/>
                    <a:pt x="113" y="263"/>
                    <a:pt x="120" y="249"/>
                  </a:cubicBezTo>
                  <a:cubicBezTo>
                    <a:pt x="120" y="249"/>
                    <a:pt x="227" y="129"/>
                    <a:pt x="358" y="129"/>
                  </a:cubicBezTo>
                  <a:cubicBezTo>
                    <a:pt x="365" y="129"/>
                    <a:pt x="372" y="129"/>
                    <a:pt x="379" y="130"/>
                  </a:cubicBezTo>
                  <a:cubicBezTo>
                    <a:pt x="383" y="131"/>
                    <a:pt x="386" y="131"/>
                    <a:pt x="390" y="131"/>
                  </a:cubicBezTo>
                  <a:cubicBezTo>
                    <a:pt x="420" y="131"/>
                    <a:pt x="443" y="105"/>
                    <a:pt x="449" y="74"/>
                  </a:cubicBezTo>
                  <a:cubicBezTo>
                    <a:pt x="456" y="39"/>
                    <a:pt x="428" y="4"/>
                    <a:pt x="393" y="4"/>
                  </a:cubicBezTo>
                  <a:cubicBezTo>
                    <a:pt x="379" y="2"/>
                    <a:pt x="364" y="1"/>
                    <a:pt x="35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>
              <a:extLst>
                <a:ext uri="{FF2B5EF4-FFF2-40B4-BE49-F238E27FC236}">
                  <a16:creationId xmlns:a16="http://schemas.microsoft.com/office/drawing/2014/main" id="{0C775684-5E06-1A2D-2A72-82904CF99C85}"/>
                </a:ext>
              </a:extLst>
            </p:cNvPr>
            <p:cNvSpPr/>
            <p:nvPr/>
          </p:nvSpPr>
          <p:spPr>
            <a:xfrm>
              <a:off x="1701650" y="1162475"/>
              <a:ext cx="12825" cy="29975"/>
            </a:xfrm>
            <a:custGeom>
              <a:avLst/>
              <a:gdLst/>
              <a:ahLst/>
              <a:cxnLst/>
              <a:rect l="l" t="t" r="r" b="b"/>
              <a:pathLst>
                <a:path w="513" h="1199" extrusionOk="0">
                  <a:moveTo>
                    <a:pt x="190" y="1"/>
                  </a:moveTo>
                  <a:lnTo>
                    <a:pt x="71" y="43"/>
                  </a:lnTo>
                  <a:cubicBezTo>
                    <a:pt x="71" y="43"/>
                    <a:pt x="295" y="680"/>
                    <a:pt x="344" y="821"/>
                  </a:cubicBezTo>
                  <a:cubicBezTo>
                    <a:pt x="323" y="863"/>
                    <a:pt x="183" y="982"/>
                    <a:pt x="36" y="1080"/>
                  </a:cubicBezTo>
                  <a:cubicBezTo>
                    <a:pt x="8" y="1101"/>
                    <a:pt x="1" y="1143"/>
                    <a:pt x="22" y="1171"/>
                  </a:cubicBezTo>
                  <a:cubicBezTo>
                    <a:pt x="36" y="1185"/>
                    <a:pt x="57" y="1199"/>
                    <a:pt x="78" y="1199"/>
                  </a:cubicBezTo>
                  <a:cubicBezTo>
                    <a:pt x="85" y="1199"/>
                    <a:pt x="99" y="1192"/>
                    <a:pt x="113" y="1185"/>
                  </a:cubicBezTo>
                  <a:cubicBezTo>
                    <a:pt x="513" y="919"/>
                    <a:pt x="477" y="821"/>
                    <a:pt x="463" y="792"/>
                  </a:cubicBezTo>
                  <a:cubicBezTo>
                    <a:pt x="428" y="673"/>
                    <a:pt x="190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>
              <a:extLst>
                <a:ext uri="{FF2B5EF4-FFF2-40B4-BE49-F238E27FC236}">
                  <a16:creationId xmlns:a16="http://schemas.microsoft.com/office/drawing/2014/main" id="{D6B1AACB-D7D5-C91C-3E0B-EF9DADC86A77}"/>
                </a:ext>
              </a:extLst>
            </p:cNvPr>
            <p:cNvSpPr/>
            <p:nvPr/>
          </p:nvSpPr>
          <p:spPr>
            <a:xfrm>
              <a:off x="1664350" y="1156350"/>
              <a:ext cx="14550" cy="16500"/>
            </a:xfrm>
            <a:custGeom>
              <a:avLst/>
              <a:gdLst/>
              <a:ahLst/>
              <a:cxnLst/>
              <a:rect l="l" t="t" r="r" b="b"/>
              <a:pathLst>
                <a:path w="582" h="660" extrusionOk="0">
                  <a:moveTo>
                    <a:pt x="393" y="0"/>
                  </a:moveTo>
                  <a:cubicBezTo>
                    <a:pt x="393" y="0"/>
                    <a:pt x="379" y="7"/>
                    <a:pt x="351" y="7"/>
                  </a:cubicBezTo>
                  <a:cubicBezTo>
                    <a:pt x="288" y="19"/>
                    <a:pt x="175" y="39"/>
                    <a:pt x="71" y="39"/>
                  </a:cubicBezTo>
                  <a:cubicBezTo>
                    <a:pt x="47" y="39"/>
                    <a:pt x="23" y="38"/>
                    <a:pt x="0" y="35"/>
                  </a:cubicBezTo>
                  <a:lnTo>
                    <a:pt x="0" y="35"/>
                  </a:lnTo>
                  <a:cubicBezTo>
                    <a:pt x="0" y="35"/>
                    <a:pt x="59" y="141"/>
                    <a:pt x="229" y="141"/>
                  </a:cubicBezTo>
                  <a:cubicBezTo>
                    <a:pt x="234" y="141"/>
                    <a:pt x="240" y="141"/>
                    <a:pt x="245" y="140"/>
                  </a:cubicBezTo>
                  <a:lnTo>
                    <a:pt x="245" y="140"/>
                  </a:lnTo>
                  <a:cubicBezTo>
                    <a:pt x="224" y="196"/>
                    <a:pt x="210" y="260"/>
                    <a:pt x="210" y="330"/>
                  </a:cubicBezTo>
                  <a:cubicBezTo>
                    <a:pt x="210" y="508"/>
                    <a:pt x="291" y="659"/>
                    <a:pt x="393" y="659"/>
                  </a:cubicBezTo>
                  <a:cubicBezTo>
                    <a:pt x="395" y="659"/>
                    <a:pt x="397" y="659"/>
                    <a:pt x="400" y="659"/>
                  </a:cubicBezTo>
                  <a:cubicBezTo>
                    <a:pt x="498" y="659"/>
                    <a:pt x="582" y="512"/>
                    <a:pt x="582" y="330"/>
                  </a:cubicBezTo>
                  <a:cubicBezTo>
                    <a:pt x="582" y="147"/>
                    <a:pt x="498" y="0"/>
                    <a:pt x="39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>
              <a:extLst>
                <a:ext uri="{FF2B5EF4-FFF2-40B4-BE49-F238E27FC236}">
                  <a16:creationId xmlns:a16="http://schemas.microsoft.com/office/drawing/2014/main" id="{67EAC72B-20A6-7A47-9466-1B2FC18D89D0}"/>
                </a:ext>
              </a:extLst>
            </p:cNvPr>
            <p:cNvSpPr/>
            <p:nvPr/>
          </p:nvSpPr>
          <p:spPr>
            <a:xfrm>
              <a:off x="1673100" y="1156350"/>
              <a:ext cx="1075" cy="200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cubicBezTo>
                    <a:pt x="29" y="0"/>
                    <a:pt x="15" y="7"/>
                    <a:pt x="1" y="7"/>
                  </a:cubicBezTo>
                  <a:cubicBezTo>
                    <a:pt x="29" y="7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>
              <a:extLst>
                <a:ext uri="{FF2B5EF4-FFF2-40B4-BE49-F238E27FC236}">
                  <a16:creationId xmlns:a16="http://schemas.microsoft.com/office/drawing/2014/main" id="{25755E8A-DA70-5509-B193-BC54C7AEB723}"/>
                </a:ext>
              </a:extLst>
            </p:cNvPr>
            <p:cNvSpPr/>
            <p:nvPr/>
          </p:nvSpPr>
          <p:spPr>
            <a:xfrm>
              <a:off x="1678875" y="1205050"/>
              <a:ext cx="47175" cy="17400"/>
            </a:xfrm>
            <a:custGeom>
              <a:avLst/>
              <a:gdLst/>
              <a:ahLst/>
              <a:cxnLst/>
              <a:rect l="l" t="t" r="r" b="b"/>
              <a:pathLst>
                <a:path w="1887" h="696" extrusionOk="0">
                  <a:moveTo>
                    <a:pt x="1886" y="1"/>
                  </a:moveTo>
                  <a:lnTo>
                    <a:pt x="1" y="15"/>
                  </a:lnTo>
                  <a:cubicBezTo>
                    <a:pt x="78" y="169"/>
                    <a:pt x="190" y="344"/>
                    <a:pt x="330" y="470"/>
                  </a:cubicBezTo>
                  <a:cubicBezTo>
                    <a:pt x="351" y="491"/>
                    <a:pt x="379" y="512"/>
                    <a:pt x="400" y="526"/>
                  </a:cubicBezTo>
                  <a:cubicBezTo>
                    <a:pt x="519" y="624"/>
                    <a:pt x="667" y="680"/>
                    <a:pt x="835" y="694"/>
                  </a:cubicBezTo>
                  <a:cubicBezTo>
                    <a:pt x="852" y="695"/>
                    <a:pt x="869" y="695"/>
                    <a:pt x="886" y="695"/>
                  </a:cubicBezTo>
                  <a:cubicBezTo>
                    <a:pt x="1066" y="695"/>
                    <a:pt x="1218" y="661"/>
                    <a:pt x="1346" y="603"/>
                  </a:cubicBezTo>
                  <a:cubicBezTo>
                    <a:pt x="1374" y="596"/>
                    <a:pt x="1395" y="582"/>
                    <a:pt x="1417" y="568"/>
                  </a:cubicBezTo>
                  <a:cubicBezTo>
                    <a:pt x="1662" y="435"/>
                    <a:pt x="1802" y="211"/>
                    <a:pt x="1886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>
              <a:extLst>
                <a:ext uri="{FF2B5EF4-FFF2-40B4-BE49-F238E27FC236}">
                  <a16:creationId xmlns:a16="http://schemas.microsoft.com/office/drawing/2014/main" id="{D48B9CE7-383E-5E66-1E6F-408F4B8401F4}"/>
                </a:ext>
              </a:extLst>
            </p:cNvPr>
            <p:cNvSpPr/>
            <p:nvPr/>
          </p:nvSpPr>
          <p:spPr>
            <a:xfrm>
              <a:off x="1692200" y="1225950"/>
              <a:ext cx="20350" cy="5050"/>
            </a:xfrm>
            <a:custGeom>
              <a:avLst/>
              <a:gdLst/>
              <a:ahLst/>
              <a:cxnLst/>
              <a:rect l="l" t="t" r="r" b="b"/>
              <a:pathLst>
                <a:path w="814" h="202" extrusionOk="0">
                  <a:moveTo>
                    <a:pt x="740" y="0"/>
                  </a:moveTo>
                  <a:cubicBezTo>
                    <a:pt x="731" y="0"/>
                    <a:pt x="723" y="2"/>
                    <a:pt x="715" y="6"/>
                  </a:cubicBezTo>
                  <a:cubicBezTo>
                    <a:pt x="715" y="6"/>
                    <a:pt x="596" y="69"/>
                    <a:pt x="414" y="76"/>
                  </a:cubicBezTo>
                  <a:cubicBezTo>
                    <a:pt x="232" y="76"/>
                    <a:pt x="113" y="13"/>
                    <a:pt x="106" y="13"/>
                  </a:cubicBezTo>
                  <a:cubicBezTo>
                    <a:pt x="96" y="8"/>
                    <a:pt x="85" y="6"/>
                    <a:pt x="74" y="6"/>
                  </a:cubicBezTo>
                  <a:cubicBezTo>
                    <a:pt x="53" y="6"/>
                    <a:pt x="31" y="15"/>
                    <a:pt x="21" y="34"/>
                  </a:cubicBezTo>
                  <a:cubicBezTo>
                    <a:pt x="0" y="69"/>
                    <a:pt x="14" y="104"/>
                    <a:pt x="42" y="125"/>
                  </a:cubicBezTo>
                  <a:cubicBezTo>
                    <a:pt x="49" y="125"/>
                    <a:pt x="183" y="202"/>
                    <a:pt x="393" y="202"/>
                  </a:cubicBezTo>
                  <a:lnTo>
                    <a:pt x="414" y="202"/>
                  </a:lnTo>
                  <a:cubicBezTo>
                    <a:pt x="631" y="195"/>
                    <a:pt x="771" y="125"/>
                    <a:pt x="771" y="118"/>
                  </a:cubicBezTo>
                  <a:cubicBezTo>
                    <a:pt x="806" y="104"/>
                    <a:pt x="813" y="62"/>
                    <a:pt x="799" y="34"/>
                  </a:cubicBezTo>
                  <a:cubicBezTo>
                    <a:pt x="789" y="13"/>
                    <a:pt x="764" y="0"/>
                    <a:pt x="74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>
              <a:extLst>
                <a:ext uri="{FF2B5EF4-FFF2-40B4-BE49-F238E27FC236}">
                  <a16:creationId xmlns:a16="http://schemas.microsoft.com/office/drawing/2014/main" id="{DF7A20E2-97D3-6DB5-BBDA-F73CEE2345CD}"/>
                </a:ext>
              </a:extLst>
            </p:cNvPr>
            <p:cNvSpPr/>
            <p:nvPr/>
          </p:nvSpPr>
          <p:spPr>
            <a:xfrm>
              <a:off x="1711125" y="1142600"/>
              <a:ext cx="31900" cy="9400"/>
            </a:xfrm>
            <a:custGeom>
              <a:avLst/>
              <a:gdLst/>
              <a:ahLst/>
              <a:cxnLst/>
              <a:rect l="l" t="t" r="r" b="b"/>
              <a:pathLst>
                <a:path w="1276" h="376" extrusionOk="0">
                  <a:moveTo>
                    <a:pt x="568" y="0"/>
                  </a:moveTo>
                  <a:cubicBezTo>
                    <a:pt x="519" y="0"/>
                    <a:pt x="470" y="4"/>
                    <a:pt x="421" y="11"/>
                  </a:cubicBezTo>
                  <a:cubicBezTo>
                    <a:pt x="316" y="18"/>
                    <a:pt x="218" y="53"/>
                    <a:pt x="119" y="88"/>
                  </a:cubicBezTo>
                  <a:cubicBezTo>
                    <a:pt x="112" y="88"/>
                    <a:pt x="105" y="95"/>
                    <a:pt x="98" y="95"/>
                  </a:cubicBezTo>
                  <a:cubicBezTo>
                    <a:pt x="28" y="137"/>
                    <a:pt x="0" y="235"/>
                    <a:pt x="42" y="305"/>
                  </a:cubicBezTo>
                  <a:cubicBezTo>
                    <a:pt x="74" y="351"/>
                    <a:pt x="124" y="376"/>
                    <a:pt x="175" y="376"/>
                  </a:cubicBezTo>
                  <a:cubicBezTo>
                    <a:pt x="202" y="376"/>
                    <a:pt x="228" y="369"/>
                    <a:pt x="253" y="354"/>
                  </a:cubicBezTo>
                  <a:lnTo>
                    <a:pt x="260" y="347"/>
                  </a:lnTo>
                  <a:cubicBezTo>
                    <a:pt x="323" y="312"/>
                    <a:pt x="393" y="270"/>
                    <a:pt x="470" y="249"/>
                  </a:cubicBezTo>
                  <a:cubicBezTo>
                    <a:pt x="547" y="221"/>
                    <a:pt x="624" y="207"/>
                    <a:pt x="708" y="200"/>
                  </a:cubicBezTo>
                  <a:cubicBezTo>
                    <a:pt x="733" y="198"/>
                    <a:pt x="757" y="197"/>
                    <a:pt x="782" y="197"/>
                  </a:cubicBezTo>
                  <a:cubicBezTo>
                    <a:pt x="842" y="197"/>
                    <a:pt x="901" y="202"/>
                    <a:pt x="961" y="207"/>
                  </a:cubicBezTo>
                  <a:cubicBezTo>
                    <a:pt x="1045" y="221"/>
                    <a:pt x="1136" y="235"/>
                    <a:pt x="1213" y="263"/>
                  </a:cubicBezTo>
                  <a:lnTo>
                    <a:pt x="1220" y="263"/>
                  </a:lnTo>
                  <a:cubicBezTo>
                    <a:pt x="1224" y="265"/>
                    <a:pt x="1228" y="266"/>
                    <a:pt x="1232" y="266"/>
                  </a:cubicBezTo>
                  <a:cubicBezTo>
                    <a:pt x="1245" y="266"/>
                    <a:pt x="1259" y="259"/>
                    <a:pt x="1269" y="249"/>
                  </a:cubicBezTo>
                  <a:cubicBezTo>
                    <a:pt x="1276" y="228"/>
                    <a:pt x="1269" y="200"/>
                    <a:pt x="1255" y="193"/>
                  </a:cubicBezTo>
                  <a:cubicBezTo>
                    <a:pt x="1171" y="144"/>
                    <a:pt x="1087" y="102"/>
                    <a:pt x="996" y="74"/>
                  </a:cubicBezTo>
                  <a:cubicBezTo>
                    <a:pt x="904" y="46"/>
                    <a:pt x="813" y="25"/>
                    <a:pt x="715" y="11"/>
                  </a:cubicBezTo>
                  <a:cubicBezTo>
                    <a:pt x="666" y="4"/>
                    <a:pt x="617" y="0"/>
                    <a:pt x="56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>
              <a:extLst>
                <a:ext uri="{FF2B5EF4-FFF2-40B4-BE49-F238E27FC236}">
                  <a16:creationId xmlns:a16="http://schemas.microsoft.com/office/drawing/2014/main" id="{5C01E78E-8F23-B6EC-82F2-E45E5C500BAC}"/>
                </a:ext>
              </a:extLst>
            </p:cNvPr>
            <p:cNvSpPr/>
            <p:nvPr/>
          </p:nvSpPr>
          <p:spPr>
            <a:xfrm>
              <a:off x="1654525" y="1141625"/>
              <a:ext cx="35250" cy="11200"/>
            </a:xfrm>
            <a:custGeom>
              <a:avLst/>
              <a:gdLst/>
              <a:ahLst/>
              <a:cxnLst/>
              <a:rect l="l" t="t" r="r" b="b"/>
              <a:pathLst>
                <a:path w="1410" h="448" extrusionOk="0">
                  <a:moveTo>
                    <a:pt x="652" y="1"/>
                  </a:moveTo>
                  <a:cubicBezTo>
                    <a:pt x="547" y="1"/>
                    <a:pt x="442" y="8"/>
                    <a:pt x="337" y="29"/>
                  </a:cubicBezTo>
                  <a:cubicBezTo>
                    <a:pt x="225" y="50"/>
                    <a:pt x="127" y="78"/>
                    <a:pt x="29" y="127"/>
                  </a:cubicBezTo>
                  <a:cubicBezTo>
                    <a:pt x="8" y="134"/>
                    <a:pt x="1" y="155"/>
                    <a:pt x="1" y="169"/>
                  </a:cubicBezTo>
                  <a:cubicBezTo>
                    <a:pt x="8" y="190"/>
                    <a:pt x="29" y="204"/>
                    <a:pt x="50" y="204"/>
                  </a:cubicBezTo>
                  <a:lnTo>
                    <a:pt x="57" y="197"/>
                  </a:lnTo>
                  <a:cubicBezTo>
                    <a:pt x="148" y="176"/>
                    <a:pt x="246" y="169"/>
                    <a:pt x="344" y="162"/>
                  </a:cubicBezTo>
                  <a:cubicBezTo>
                    <a:pt x="449" y="162"/>
                    <a:pt x="540" y="169"/>
                    <a:pt x="638" y="190"/>
                  </a:cubicBezTo>
                  <a:cubicBezTo>
                    <a:pt x="729" y="204"/>
                    <a:pt x="821" y="232"/>
                    <a:pt x="912" y="267"/>
                  </a:cubicBezTo>
                  <a:cubicBezTo>
                    <a:pt x="996" y="302"/>
                    <a:pt x="1073" y="358"/>
                    <a:pt x="1143" y="414"/>
                  </a:cubicBezTo>
                  <a:lnTo>
                    <a:pt x="1150" y="414"/>
                  </a:lnTo>
                  <a:cubicBezTo>
                    <a:pt x="1157" y="421"/>
                    <a:pt x="1164" y="428"/>
                    <a:pt x="1171" y="428"/>
                  </a:cubicBezTo>
                  <a:cubicBezTo>
                    <a:pt x="1193" y="441"/>
                    <a:pt x="1217" y="448"/>
                    <a:pt x="1241" y="448"/>
                  </a:cubicBezTo>
                  <a:cubicBezTo>
                    <a:pt x="1293" y="448"/>
                    <a:pt x="1343" y="418"/>
                    <a:pt x="1367" y="365"/>
                  </a:cubicBezTo>
                  <a:cubicBezTo>
                    <a:pt x="1409" y="295"/>
                    <a:pt x="1381" y="204"/>
                    <a:pt x="1304" y="162"/>
                  </a:cubicBezTo>
                  <a:cubicBezTo>
                    <a:pt x="1206" y="113"/>
                    <a:pt x="1094" y="64"/>
                    <a:pt x="989" y="43"/>
                  </a:cubicBezTo>
                  <a:cubicBezTo>
                    <a:pt x="877" y="15"/>
                    <a:pt x="765" y="1"/>
                    <a:pt x="65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>
              <a:extLst>
                <a:ext uri="{FF2B5EF4-FFF2-40B4-BE49-F238E27FC236}">
                  <a16:creationId xmlns:a16="http://schemas.microsoft.com/office/drawing/2014/main" id="{CEA64F09-9C2E-5341-1120-40F0AE9F6F5B}"/>
                </a:ext>
              </a:extLst>
            </p:cNvPr>
            <p:cNvSpPr/>
            <p:nvPr/>
          </p:nvSpPr>
          <p:spPr>
            <a:xfrm>
              <a:off x="1634725" y="1081350"/>
              <a:ext cx="149725" cy="57250"/>
            </a:xfrm>
            <a:custGeom>
              <a:avLst/>
              <a:gdLst/>
              <a:ahLst/>
              <a:cxnLst/>
              <a:rect l="l" t="t" r="r" b="b"/>
              <a:pathLst>
                <a:path w="5989" h="2290" extrusionOk="0">
                  <a:moveTo>
                    <a:pt x="2516" y="1"/>
                  </a:moveTo>
                  <a:cubicBezTo>
                    <a:pt x="2417" y="1"/>
                    <a:pt x="2317" y="5"/>
                    <a:pt x="2215" y="15"/>
                  </a:cubicBezTo>
                  <a:cubicBezTo>
                    <a:pt x="1" y="211"/>
                    <a:pt x="449" y="1248"/>
                    <a:pt x="449" y="1248"/>
                  </a:cubicBezTo>
                  <a:cubicBezTo>
                    <a:pt x="449" y="1248"/>
                    <a:pt x="1481" y="2290"/>
                    <a:pt x="3478" y="2290"/>
                  </a:cubicBezTo>
                  <a:cubicBezTo>
                    <a:pt x="3821" y="2290"/>
                    <a:pt x="4192" y="2259"/>
                    <a:pt x="4591" y="2187"/>
                  </a:cubicBezTo>
                  <a:cubicBezTo>
                    <a:pt x="5989" y="1933"/>
                    <a:pt x="4573" y="1"/>
                    <a:pt x="25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>
              <a:extLst>
                <a:ext uri="{FF2B5EF4-FFF2-40B4-BE49-F238E27FC236}">
                  <a16:creationId xmlns:a16="http://schemas.microsoft.com/office/drawing/2014/main" id="{DA2F18A3-A3D5-83C2-FB3E-8C72A4D44694}"/>
                </a:ext>
              </a:extLst>
            </p:cNvPr>
            <p:cNvSpPr/>
            <p:nvPr/>
          </p:nvSpPr>
          <p:spPr>
            <a:xfrm>
              <a:off x="1614750" y="1088175"/>
              <a:ext cx="41025" cy="85350"/>
            </a:xfrm>
            <a:custGeom>
              <a:avLst/>
              <a:gdLst/>
              <a:ahLst/>
              <a:cxnLst/>
              <a:rect l="l" t="t" r="r" b="b"/>
              <a:pathLst>
                <a:path w="1641" h="3414" extrusionOk="0">
                  <a:moveTo>
                    <a:pt x="1451" y="1"/>
                  </a:moveTo>
                  <a:cubicBezTo>
                    <a:pt x="1451" y="1"/>
                    <a:pt x="421" y="253"/>
                    <a:pt x="211" y="1213"/>
                  </a:cubicBezTo>
                  <a:cubicBezTo>
                    <a:pt x="1" y="2167"/>
                    <a:pt x="197" y="2510"/>
                    <a:pt x="197" y="2510"/>
                  </a:cubicBezTo>
                  <a:cubicBezTo>
                    <a:pt x="197" y="2510"/>
                    <a:pt x="484" y="2531"/>
                    <a:pt x="702" y="2832"/>
                  </a:cubicBezTo>
                  <a:cubicBezTo>
                    <a:pt x="863" y="3054"/>
                    <a:pt x="882" y="3413"/>
                    <a:pt x="984" y="3413"/>
                  </a:cubicBezTo>
                  <a:cubicBezTo>
                    <a:pt x="1001" y="3413"/>
                    <a:pt x="1021" y="3403"/>
                    <a:pt x="1045" y="3379"/>
                  </a:cubicBezTo>
                  <a:cubicBezTo>
                    <a:pt x="1213" y="3225"/>
                    <a:pt x="849" y="2103"/>
                    <a:pt x="1059" y="1592"/>
                  </a:cubicBezTo>
                  <a:cubicBezTo>
                    <a:pt x="1276" y="1080"/>
                    <a:pt x="1641" y="772"/>
                    <a:pt x="145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>
              <a:extLst>
                <a:ext uri="{FF2B5EF4-FFF2-40B4-BE49-F238E27FC236}">
                  <a16:creationId xmlns:a16="http://schemas.microsoft.com/office/drawing/2014/main" id="{564D018D-B6FA-3912-0EA8-9CC5162E2057}"/>
                </a:ext>
              </a:extLst>
            </p:cNvPr>
            <p:cNvSpPr/>
            <p:nvPr/>
          </p:nvSpPr>
          <p:spPr>
            <a:xfrm>
              <a:off x="1619075" y="1093925"/>
              <a:ext cx="64750" cy="151100"/>
            </a:xfrm>
            <a:custGeom>
              <a:avLst/>
              <a:gdLst/>
              <a:ahLst/>
              <a:cxnLst/>
              <a:rect l="l" t="t" r="r" b="b"/>
              <a:pathLst>
                <a:path w="2590" h="6044" extrusionOk="0">
                  <a:moveTo>
                    <a:pt x="1558" y="0"/>
                  </a:moveTo>
                  <a:cubicBezTo>
                    <a:pt x="642" y="0"/>
                    <a:pt x="0" y="1054"/>
                    <a:pt x="164" y="1901"/>
                  </a:cubicBezTo>
                  <a:cubicBezTo>
                    <a:pt x="332" y="2771"/>
                    <a:pt x="655" y="3170"/>
                    <a:pt x="865" y="3857"/>
                  </a:cubicBezTo>
                  <a:cubicBezTo>
                    <a:pt x="1152" y="4810"/>
                    <a:pt x="1103" y="5609"/>
                    <a:pt x="1040" y="6044"/>
                  </a:cubicBezTo>
                  <a:lnTo>
                    <a:pt x="1187" y="6044"/>
                  </a:lnTo>
                  <a:cubicBezTo>
                    <a:pt x="1594" y="5090"/>
                    <a:pt x="1082" y="3415"/>
                    <a:pt x="935" y="2490"/>
                  </a:cubicBezTo>
                  <a:cubicBezTo>
                    <a:pt x="767" y="1432"/>
                    <a:pt x="1993" y="542"/>
                    <a:pt x="1993" y="542"/>
                  </a:cubicBezTo>
                  <a:cubicBezTo>
                    <a:pt x="1993" y="542"/>
                    <a:pt x="2589" y="58"/>
                    <a:pt x="1629" y="2"/>
                  </a:cubicBezTo>
                  <a:cubicBezTo>
                    <a:pt x="1605" y="1"/>
                    <a:pt x="1582" y="0"/>
                    <a:pt x="155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>
              <a:extLst>
                <a:ext uri="{FF2B5EF4-FFF2-40B4-BE49-F238E27FC236}">
                  <a16:creationId xmlns:a16="http://schemas.microsoft.com/office/drawing/2014/main" id="{279E15F7-B473-05FF-DE38-AB721137AAA5}"/>
                </a:ext>
              </a:extLst>
            </p:cNvPr>
            <p:cNvSpPr/>
            <p:nvPr/>
          </p:nvSpPr>
          <p:spPr>
            <a:xfrm>
              <a:off x="1553250" y="1270225"/>
              <a:ext cx="278800" cy="471350"/>
            </a:xfrm>
            <a:custGeom>
              <a:avLst/>
              <a:gdLst/>
              <a:ahLst/>
              <a:cxnLst/>
              <a:rect l="l" t="t" r="r" b="b"/>
              <a:pathLst>
                <a:path w="11152" h="18854" extrusionOk="0">
                  <a:moveTo>
                    <a:pt x="4052" y="1"/>
                  </a:moveTo>
                  <a:cubicBezTo>
                    <a:pt x="4052" y="1"/>
                    <a:pt x="3876" y="71"/>
                    <a:pt x="3603" y="197"/>
                  </a:cubicBezTo>
                  <a:cubicBezTo>
                    <a:pt x="2930" y="505"/>
                    <a:pt x="2075" y="1024"/>
                    <a:pt x="1059" y="1816"/>
                  </a:cubicBezTo>
                  <a:cubicBezTo>
                    <a:pt x="1" y="2636"/>
                    <a:pt x="730" y="4935"/>
                    <a:pt x="1304" y="6953"/>
                  </a:cubicBezTo>
                  <a:cubicBezTo>
                    <a:pt x="1304" y="6953"/>
                    <a:pt x="1304" y="6953"/>
                    <a:pt x="1304" y="6960"/>
                  </a:cubicBezTo>
                  <a:cubicBezTo>
                    <a:pt x="1325" y="7037"/>
                    <a:pt x="1353" y="7114"/>
                    <a:pt x="1374" y="7198"/>
                  </a:cubicBezTo>
                  <a:cubicBezTo>
                    <a:pt x="1374" y="7205"/>
                    <a:pt x="1381" y="7212"/>
                    <a:pt x="1381" y="7226"/>
                  </a:cubicBezTo>
                  <a:cubicBezTo>
                    <a:pt x="1486" y="7605"/>
                    <a:pt x="1585" y="7976"/>
                    <a:pt x="1655" y="8313"/>
                  </a:cubicBezTo>
                  <a:cubicBezTo>
                    <a:pt x="1683" y="8453"/>
                    <a:pt x="1711" y="8586"/>
                    <a:pt x="1732" y="8712"/>
                  </a:cubicBezTo>
                  <a:cubicBezTo>
                    <a:pt x="1746" y="8775"/>
                    <a:pt x="1753" y="8838"/>
                    <a:pt x="1760" y="8901"/>
                  </a:cubicBezTo>
                  <a:cubicBezTo>
                    <a:pt x="2047" y="11060"/>
                    <a:pt x="631" y="16225"/>
                    <a:pt x="127" y="18160"/>
                  </a:cubicBezTo>
                  <a:cubicBezTo>
                    <a:pt x="127" y="18160"/>
                    <a:pt x="2475" y="18720"/>
                    <a:pt x="5250" y="18832"/>
                  </a:cubicBezTo>
                  <a:lnTo>
                    <a:pt x="5671" y="16695"/>
                  </a:lnTo>
                  <a:lnTo>
                    <a:pt x="6035" y="18854"/>
                  </a:lnTo>
                  <a:cubicBezTo>
                    <a:pt x="6065" y="18854"/>
                    <a:pt x="6095" y="18854"/>
                    <a:pt x="6125" y="18854"/>
                  </a:cubicBezTo>
                  <a:cubicBezTo>
                    <a:pt x="7865" y="18854"/>
                    <a:pt x="9691" y="18653"/>
                    <a:pt x="11151" y="18013"/>
                  </a:cubicBezTo>
                  <a:cubicBezTo>
                    <a:pt x="11151" y="18013"/>
                    <a:pt x="9035" y="10829"/>
                    <a:pt x="8944" y="9021"/>
                  </a:cubicBezTo>
                  <a:cubicBezTo>
                    <a:pt x="8908" y="8376"/>
                    <a:pt x="9189" y="7388"/>
                    <a:pt x="9518" y="6336"/>
                  </a:cubicBezTo>
                  <a:cubicBezTo>
                    <a:pt x="9532" y="6287"/>
                    <a:pt x="9546" y="6238"/>
                    <a:pt x="9560" y="6189"/>
                  </a:cubicBezTo>
                  <a:cubicBezTo>
                    <a:pt x="9574" y="6147"/>
                    <a:pt x="9588" y="6112"/>
                    <a:pt x="9602" y="6070"/>
                  </a:cubicBezTo>
                  <a:lnTo>
                    <a:pt x="9637" y="5944"/>
                  </a:lnTo>
                  <a:cubicBezTo>
                    <a:pt x="9918" y="5075"/>
                    <a:pt x="10212" y="4178"/>
                    <a:pt x="10380" y="3421"/>
                  </a:cubicBezTo>
                  <a:cubicBezTo>
                    <a:pt x="10422" y="3225"/>
                    <a:pt x="10457" y="3035"/>
                    <a:pt x="10478" y="2867"/>
                  </a:cubicBezTo>
                  <a:cubicBezTo>
                    <a:pt x="10541" y="2391"/>
                    <a:pt x="10527" y="2005"/>
                    <a:pt x="10387" y="1746"/>
                  </a:cubicBezTo>
                  <a:cubicBezTo>
                    <a:pt x="10380" y="1725"/>
                    <a:pt x="10366" y="1704"/>
                    <a:pt x="10352" y="1683"/>
                  </a:cubicBezTo>
                  <a:cubicBezTo>
                    <a:pt x="10345" y="1669"/>
                    <a:pt x="10331" y="1655"/>
                    <a:pt x="10317" y="1634"/>
                  </a:cubicBezTo>
                  <a:cubicBezTo>
                    <a:pt x="10226" y="1522"/>
                    <a:pt x="10100" y="1402"/>
                    <a:pt x="9939" y="1290"/>
                  </a:cubicBezTo>
                  <a:cubicBezTo>
                    <a:pt x="9133" y="737"/>
                    <a:pt x="7612" y="281"/>
                    <a:pt x="6862" y="169"/>
                  </a:cubicBezTo>
                  <a:cubicBezTo>
                    <a:pt x="6568" y="127"/>
                    <a:pt x="6385" y="106"/>
                    <a:pt x="6385" y="106"/>
                  </a:cubicBezTo>
                  <a:lnTo>
                    <a:pt x="4052" y="1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>
              <a:extLst>
                <a:ext uri="{FF2B5EF4-FFF2-40B4-BE49-F238E27FC236}">
                  <a16:creationId xmlns:a16="http://schemas.microsoft.com/office/drawing/2014/main" id="{F48D0136-9C00-F356-5A7E-073A30E6462E}"/>
                </a:ext>
              </a:extLst>
            </p:cNvPr>
            <p:cNvSpPr/>
            <p:nvPr/>
          </p:nvSpPr>
          <p:spPr>
            <a:xfrm>
              <a:off x="1801700" y="1302475"/>
              <a:ext cx="14400" cy="53975"/>
            </a:xfrm>
            <a:custGeom>
              <a:avLst/>
              <a:gdLst/>
              <a:ahLst/>
              <a:cxnLst/>
              <a:rect l="l" t="t" r="r" b="b"/>
              <a:pathLst>
                <a:path w="576" h="2159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56"/>
                    <a:pt x="64" y="112"/>
                    <a:pt x="92" y="175"/>
                  </a:cubicBezTo>
                  <a:cubicBezTo>
                    <a:pt x="295" y="596"/>
                    <a:pt x="449" y="1220"/>
                    <a:pt x="274" y="2033"/>
                  </a:cubicBezTo>
                  <a:cubicBezTo>
                    <a:pt x="260" y="2089"/>
                    <a:pt x="295" y="2145"/>
                    <a:pt x="351" y="2152"/>
                  </a:cubicBezTo>
                  <a:cubicBezTo>
                    <a:pt x="358" y="2159"/>
                    <a:pt x="365" y="2159"/>
                    <a:pt x="372" y="2159"/>
                  </a:cubicBezTo>
                  <a:cubicBezTo>
                    <a:pt x="400" y="2159"/>
                    <a:pt x="421" y="2145"/>
                    <a:pt x="442" y="2124"/>
                  </a:cubicBezTo>
                  <a:cubicBezTo>
                    <a:pt x="456" y="2117"/>
                    <a:pt x="463" y="2096"/>
                    <a:pt x="470" y="2075"/>
                  </a:cubicBezTo>
                  <a:cubicBezTo>
                    <a:pt x="505" y="1900"/>
                    <a:pt x="533" y="1731"/>
                    <a:pt x="540" y="1577"/>
                  </a:cubicBezTo>
                  <a:cubicBezTo>
                    <a:pt x="575" y="1115"/>
                    <a:pt x="512" y="722"/>
                    <a:pt x="400" y="400"/>
                  </a:cubicBezTo>
                  <a:cubicBezTo>
                    <a:pt x="393" y="379"/>
                    <a:pt x="386" y="365"/>
                    <a:pt x="386" y="344"/>
                  </a:cubicBezTo>
                  <a:cubicBezTo>
                    <a:pt x="295" y="232"/>
                    <a:pt x="162" y="112"/>
                    <a:pt x="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>
              <a:extLst>
                <a:ext uri="{FF2B5EF4-FFF2-40B4-BE49-F238E27FC236}">
                  <a16:creationId xmlns:a16="http://schemas.microsoft.com/office/drawing/2014/main" id="{2298FEE5-7304-B860-728B-2A5B8682CBE2}"/>
                </a:ext>
              </a:extLst>
            </p:cNvPr>
            <p:cNvSpPr/>
            <p:nvPr/>
          </p:nvSpPr>
          <p:spPr>
            <a:xfrm>
              <a:off x="1608800" y="1545350"/>
              <a:ext cx="165075" cy="104775"/>
            </a:xfrm>
            <a:custGeom>
              <a:avLst/>
              <a:gdLst/>
              <a:ahLst/>
              <a:cxnLst/>
              <a:rect l="l" t="t" r="r" b="b"/>
              <a:pathLst>
                <a:path w="6603" h="4191" extrusionOk="0">
                  <a:moveTo>
                    <a:pt x="121" y="0"/>
                  </a:moveTo>
                  <a:cubicBezTo>
                    <a:pt x="105" y="0"/>
                    <a:pt x="88" y="4"/>
                    <a:pt x="70" y="13"/>
                  </a:cubicBezTo>
                  <a:cubicBezTo>
                    <a:pt x="21" y="41"/>
                    <a:pt x="0" y="97"/>
                    <a:pt x="28" y="146"/>
                  </a:cubicBezTo>
                  <a:cubicBezTo>
                    <a:pt x="49" y="188"/>
                    <a:pt x="575" y="1219"/>
                    <a:pt x="1633" y="2235"/>
                  </a:cubicBezTo>
                  <a:cubicBezTo>
                    <a:pt x="2580" y="3139"/>
                    <a:pt x="4128" y="4190"/>
                    <a:pt x="6245" y="4190"/>
                  </a:cubicBezTo>
                  <a:cubicBezTo>
                    <a:pt x="6329" y="4190"/>
                    <a:pt x="6413" y="4190"/>
                    <a:pt x="6504" y="4183"/>
                  </a:cubicBezTo>
                  <a:cubicBezTo>
                    <a:pt x="6560" y="4183"/>
                    <a:pt x="6602" y="4134"/>
                    <a:pt x="6602" y="4085"/>
                  </a:cubicBezTo>
                  <a:cubicBezTo>
                    <a:pt x="6596" y="4033"/>
                    <a:pt x="6559" y="3986"/>
                    <a:pt x="6508" y="3986"/>
                  </a:cubicBezTo>
                  <a:cubicBezTo>
                    <a:pt x="6504" y="3986"/>
                    <a:pt x="6501" y="3986"/>
                    <a:pt x="6497" y="3987"/>
                  </a:cubicBezTo>
                  <a:cubicBezTo>
                    <a:pt x="6416" y="3990"/>
                    <a:pt x="6336" y="3992"/>
                    <a:pt x="6256" y="3992"/>
                  </a:cubicBezTo>
                  <a:cubicBezTo>
                    <a:pt x="4207" y="3992"/>
                    <a:pt x="2698" y="2972"/>
                    <a:pt x="1781" y="2095"/>
                  </a:cubicBezTo>
                  <a:cubicBezTo>
                    <a:pt x="743" y="1099"/>
                    <a:pt x="211" y="69"/>
                    <a:pt x="211" y="55"/>
                  </a:cubicBezTo>
                  <a:cubicBezTo>
                    <a:pt x="191" y="21"/>
                    <a:pt x="158" y="0"/>
                    <a:pt x="12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>
              <a:extLst>
                <a:ext uri="{FF2B5EF4-FFF2-40B4-BE49-F238E27FC236}">
                  <a16:creationId xmlns:a16="http://schemas.microsoft.com/office/drawing/2014/main" id="{C9B92111-414F-8923-F864-B67A575071D9}"/>
                </a:ext>
              </a:extLst>
            </p:cNvPr>
            <p:cNvSpPr/>
            <p:nvPr/>
          </p:nvSpPr>
          <p:spPr>
            <a:xfrm>
              <a:off x="1632100" y="1479725"/>
              <a:ext cx="119175" cy="28300"/>
            </a:xfrm>
            <a:custGeom>
              <a:avLst/>
              <a:gdLst/>
              <a:ahLst/>
              <a:cxnLst/>
              <a:rect l="l" t="t" r="r" b="b"/>
              <a:pathLst>
                <a:path w="4767" h="1132" extrusionOk="0">
                  <a:moveTo>
                    <a:pt x="113" y="0"/>
                  </a:moveTo>
                  <a:cubicBezTo>
                    <a:pt x="82" y="0"/>
                    <a:pt x="52" y="13"/>
                    <a:pt x="36" y="38"/>
                  </a:cubicBezTo>
                  <a:cubicBezTo>
                    <a:pt x="1" y="87"/>
                    <a:pt x="8" y="150"/>
                    <a:pt x="50" y="178"/>
                  </a:cubicBezTo>
                  <a:cubicBezTo>
                    <a:pt x="71" y="192"/>
                    <a:pt x="547" y="550"/>
                    <a:pt x="1353" y="823"/>
                  </a:cubicBezTo>
                  <a:cubicBezTo>
                    <a:pt x="1823" y="984"/>
                    <a:pt x="2460" y="1131"/>
                    <a:pt x="3217" y="1131"/>
                  </a:cubicBezTo>
                  <a:cubicBezTo>
                    <a:pt x="3666" y="1131"/>
                    <a:pt x="4157" y="1082"/>
                    <a:pt x="4682" y="949"/>
                  </a:cubicBezTo>
                  <a:cubicBezTo>
                    <a:pt x="4731" y="935"/>
                    <a:pt x="4766" y="879"/>
                    <a:pt x="4752" y="823"/>
                  </a:cubicBezTo>
                  <a:cubicBezTo>
                    <a:pt x="4741" y="776"/>
                    <a:pt x="4700" y="749"/>
                    <a:pt x="4659" y="749"/>
                  </a:cubicBezTo>
                  <a:cubicBezTo>
                    <a:pt x="4650" y="749"/>
                    <a:pt x="4642" y="750"/>
                    <a:pt x="4633" y="753"/>
                  </a:cubicBezTo>
                  <a:cubicBezTo>
                    <a:pt x="4137" y="880"/>
                    <a:pt x="3667" y="931"/>
                    <a:pt x="3232" y="931"/>
                  </a:cubicBezTo>
                  <a:cubicBezTo>
                    <a:pt x="1405" y="931"/>
                    <a:pt x="187" y="28"/>
                    <a:pt x="176" y="17"/>
                  </a:cubicBezTo>
                  <a:cubicBezTo>
                    <a:pt x="156" y="6"/>
                    <a:pt x="134" y="0"/>
                    <a:pt x="1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>
              <a:extLst>
                <a:ext uri="{FF2B5EF4-FFF2-40B4-BE49-F238E27FC236}">
                  <a16:creationId xmlns:a16="http://schemas.microsoft.com/office/drawing/2014/main" id="{4AEA297A-E71B-DBF0-7B81-9D4D195BE047}"/>
                </a:ext>
              </a:extLst>
            </p:cNvPr>
            <p:cNvSpPr/>
            <p:nvPr/>
          </p:nvSpPr>
          <p:spPr>
            <a:xfrm>
              <a:off x="1620000" y="1275125"/>
              <a:ext cx="75725" cy="103925"/>
            </a:xfrm>
            <a:custGeom>
              <a:avLst/>
              <a:gdLst/>
              <a:ahLst/>
              <a:cxnLst/>
              <a:rect l="l" t="t" r="r" b="b"/>
              <a:pathLst>
                <a:path w="3029" h="4157" extrusionOk="0">
                  <a:moveTo>
                    <a:pt x="933" y="1"/>
                  </a:moveTo>
                  <a:cubicBezTo>
                    <a:pt x="933" y="1"/>
                    <a:pt x="302" y="1"/>
                    <a:pt x="1" y="499"/>
                  </a:cubicBezTo>
                  <a:lnTo>
                    <a:pt x="807" y="1781"/>
                  </a:lnTo>
                  <a:lnTo>
                    <a:pt x="1627" y="1851"/>
                  </a:lnTo>
                  <a:lnTo>
                    <a:pt x="1248" y="2230"/>
                  </a:lnTo>
                  <a:lnTo>
                    <a:pt x="3029" y="4157"/>
                  </a:lnTo>
                  <a:lnTo>
                    <a:pt x="3008" y="2629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>
              <a:extLst>
                <a:ext uri="{FF2B5EF4-FFF2-40B4-BE49-F238E27FC236}">
                  <a16:creationId xmlns:a16="http://schemas.microsoft.com/office/drawing/2014/main" id="{312B5670-44E2-1AD9-18B2-455212A30284}"/>
                </a:ext>
              </a:extLst>
            </p:cNvPr>
            <p:cNvSpPr/>
            <p:nvPr/>
          </p:nvSpPr>
          <p:spPr>
            <a:xfrm>
              <a:off x="1695175" y="1274325"/>
              <a:ext cx="61350" cy="104725"/>
            </a:xfrm>
            <a:custGeom>
              <a:avLst/>
              <a:gdLst/>
              <a:ahLst/>
              <a:cxnLst/>
              <a:rect l="l" t="t" r="r" b="b"/>
              <a:pathLst>
                <a:path w="2454" h="4189" extrusionOk="0">
                  <a:moveTo>
                    <a:pt x="1312" y="1"/>
                  </a:moveTo>
                  <a:cubicBezTo>
                    <a:pt x="1232" y="1"/>
                    <a:pt x="1185" y="5"/>
                    <a:pt x="1185" y="5"/>
                  </a:cubicBezTo>
                  <a:cubicBezTo>
                    <a:pt x="989" y="734"/>
                    <a:pt x="526" y="1673"/>
                    <a:pt x="1" y="2661"/>
                  </a:cubicBezTo>
                  <a:lnTo>
                    <a:pt x="22" y="4189"/>
                  </a:lnTo>
                  <a:lnTo>
                    <a:pt x="1648" y="2107"/>
                  </a:lnTo>
                  <a:lnTo>
                    <a:pt x="1290" y="1750"/>
                  </a:lnTo>
                  <a:lnTo>
                    <a:pt x="1970" y="1680"/>
                  </a:lnTo>
                  <a:lnTo>
                    <a:pt x="2454" y="313"/>
                  </a:lnTo>
                  <a:cubicBezTo>
                    <a:pt x="2056" y="36"/>
                    <a:pt x="1545" y="1"/>
                    <a:pt x="131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>
              <a:extLst>
                <a:ext uri="{FF2B5EF4-FFF2-40B4-BE49-F238E27FC236}">
                  <a16:creationId xmlns:a16="http://schemas.microsoft.com/office/drawing/2014/main" id="{57EE2922-676C-1B65-309B-E0BA5F1B5CD9}"/>
                </a:ext>
              </a:extLst>
            </p:cNvPr>
            <p:cNvSpPr/>
            <p:nvPr/>
          </p:nvSpPr>
          <p:spPr>
            <a:xfrm>
              <a:off x="1585850" y="1402625"/>
              <a:ext cx="32950" cy="48275"/>
            </a:xfrm>
            <a:custGeom>
              <a:avLst/>
              <a:gdLst/>
              <a:ahLst/>
              <a:cxnLst/>
              <a:rect l="l" t="t" r="r" b="b"/>
              <a:pathLst>
                <a:path w="1318" h="1931" extrusionOk="0">
                  <a:moveTo>
                    <a:pt x="1204" y="0"/>
                  </a:moveTo>
                  <a:cubicBezTo>
                    <a:pt x="1174" y="0"/>
                    <a:pt x="1143" y="13"/>
                    <a:pt x="1122" y="38"/>
                  </a:cubicBezTo>
                  <a:cubicBezTo>
                    <a:pt x="1080" y="101"/>
                    <a:pt x="561" y="802"/>
                    <a:pt x="0" y="1664"/>
                  </a:cubicBezTo>
                  <a:cubicBezTo>
                    <a:pt x="21" y="1741"/>
                    <a:pt x="49" y="1818"/>
                    <a:pt x="70" y="1902"/>
                  </a:cubicBezTo>
                  <a:cubicBezTo>
                    <a:pt x="70" y="1909"/>
                    <a:pt x="77" y="1916"/>
                    <a:pt x="77" y="1930"/>
                  </a:cubicBezTo>
                  <a:cubicBezTo>
                    <a:pt x="687" y="984"/>
                    <a:pt x="1276" y="178"/>
                    <a:pt x="1290" y="164"/>
                  </a:cubicBezTo>
                  <a:cubicBezTo>
                    <a:pt x="1318" y="115"/>
                    <a:pt x="1311" y="52"/>
                    <a:pt x="1262" y="17"/>
                  </a:cubicBezTo>
                  <a:cubicBezTo>
                    <a:pt x="1245" y="6"/>
                    <a:pt x="1225" y="0"/>
                    <a:pt x="1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>
              <a:extLst>
                <a:ext uri="{FF2B5EF4-FFF2-40B4-BE49-F238E27FC236}">
                  <a16:creationId xmlns:a16="http://schemas.microsoft.com/office/drawing/2014/main" id="{1BED2DE4-AA90-7806-E028-1B33B72FFA28}"/>
                </a:ext>
              </a:extLst>
            </p:cNvPr>
            <p:cNvSpPr/>
            <p:nvPr/>
          </p:nvSpPr>
          <p:spPr>
            <a:xfrm>
              <a:off x="1690800" y="139882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92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92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>
              <a:extLst>
                <a:ext uri="{FF2B5EF4-FFF2-40B4-BE49-F238E27FC236}">
                  <a16:creationId xmlns:a16="http://schemas.microsoft.com/office/drawing/2014/main" id="{1698ED93-923F-0665-8C59-30FBFAADD575}"/>
                </a:ext>
              </a:extLst>
            </p:cNvPr>
            <p:cNvSpPr/>
            <p:nvPr/>
          </p:nvSpPr>
          <p:spPr>
            <a:xfrm>
              <a:off x="1690275" y="14361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>
              <a:extLst>
                <a:ext uri="{FF2B5EF4-FFF2-40B4-BE49-F238E27FC236}">
                  <a16:creationId xmlns:a16="http://schemas.microsoft.com/office/drawing/2014/main" id="{880DAAD1-4977-5BCE-E9D8-31AFEE34B304}"/>
                </a:ext>
              </a:extLst>
            </p:cNvPr>
            <p:cNvSpPr/>
            <p:nvPr/>
          </p:nvSpPr>
          <p:spPr>
            <a:xfrm>
              <a:off x="1689575" y="147347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>
              <a:extLst>
                <a:ext uri="{FF2B5EF4-FFF2-40B4-BE49-F238E27FC236}">
                  <a16:creationId xmlns:a16="http://schemas.microsoft.com/office/drawing/2014/main" id="{EB7A2CFD-75F3-20E3-3A2F-16459B3CC2FD}"/>
                </a:ext>
              </a:extLst>
            </p:cNvPr>
            <p:cNvSpPr/>
            <p:nvPr/>
          </p:nvSpPr>
          <p:spPr>
            <a:xfrm>
              <a:off x="1688875" y="1510625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84" y="0"/>
                    <a:pt x="0" y="84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>
              <a:extLst>
                <a:ext uri="{FF2B5EF4-FFF2-40B4-BE49-F238E27FC236}">
                  <a16:creationId xmlns:a16="http://schemas.microsoft.com/office/drawing/2014/main" id="{4AB1FE08-ECA5-E563-7746-D3328391C84B}"/>
                </a:ext>
              </a:extLst>
            </p:cNvPr>
            <p:cNvSpPr/>
            <p:nvPr/>
          </p:nvSpPr>
          <p:spPr>
            <a:xfrm>
              <a:off x="1688175" y="1547950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91" y="0"/>
                    <a:pt x="0" y="84"/>
                    <a:pt x="0" y="189"/>
                  </a:cubicBezTo>
                  <a:cubicBezTo>
                    <a:pt x="0" y="295"/>
                    <a:pt x="91" y="379"/>
                    <a:pt x="189" y="379"/>
                  </a:cubicBezTo>
                  <a:cubicBezTo>
                    <a:pt x="295" y="379"/>
                    <a:pt x="379" y="295"/>
                    <a:pt x="379" y="189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>
              <a:extLst>
                <a:ext uri="{FF2B5EF4-FFF2-40B4-BE49-F238E27FC236}">
                  <a16:creationId xmlns:a16="http://schemas.microsoft.com/office/drawing/2014/main" id="{81B08B92-C30C-74D1-DD83-252EF924C01F}"/>
                </a:ext>
              </a:extLst>
            </p:cNvPr>
            <p:cNvSpPr/>
            <p:nvPr/>
          </p:nvSpPr>
          <p:spPr>
            <a:xfrm>
              <a:off x="1687650" y="15852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89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>
              <a:extLst>
                <a:ext uri="{FF2B5EF4-FFF2-40B4-BE49-F238E27FC236}">
                  <a16:creationId xmlns:a16="http://schemas.microsoft.com/office/drawing/2014/main" id="{A690478C-F3E0-0FC6-F5BE-7CB02EAB74B9}"/>
                </a:ext>
              </a:extLst>
            </p:cNvPr>
            <p:cNvSpPr/>
            <p:nvPr/>
          </p:nvSpPr>
          <p:spPr>
            <a:xfrm>
              <a:off x="1643325" y="1270225"/>
              <a:ext cx="81500" cy="70475"/>
            </a:xfrm>
            <a:custGeom>
              <a:avLst/>
              <a:gdLst/>
              <a:ahLst/>
              <a:cxnLst/>
              <a:rect l="l" t="t" r="r" b="b"/>
              <a:pathLst>
                <a:path w="3260" h="2819" extrusionOk="0">
                  <a:moveTo>
                    <a:pt x="449" y="1"/>
                  </a:moveTo>
                  <a:cubicBezTo>
                    <a:pt x="449" y="1"/>
                    <a:pt x="280" y="71"/>
                    <a:pt x="0" y="197"/>
                  </a:cubicBezTo>
                  <a:lnTo>
                    <a:pt x="2075" y="2818"/>
                  </a:lnTo>
                  <a:cubicBezTo>
                    <a:pt x="2075" y="2818"/>
                    <a:pt x="3182" y="1017"/>
                    <a:pt x="3259" y="169"/>
                  </a:cubicBezTo>
                  <a:cubicBezTo>
                    <a:pt x="2972" y="120"/>
                    <a:pt x="2789" y="106"/>
                    <a:pt x="2782" y="106"/>
                  </a:cubicBezTo>
                  <a:lnTo>
                    <a:pt x="44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>
              <a:extLst>
                <a:ext uri="{FF2B5EF4-FFF2-40B4-BE49-F238E27FC236}">
                  <a16:creationId xmlns:a16="http://schemas.microsoft.com/office/drawing/2014/main" id="{AD6C7314-DE3E-E17C-8467-555566810284}"/>
                </a:ext>
              </a:extLst>
            </p:cNvPr>
            <p:cNvSpPr/>
            <p:nvPr/>
          </p:nvSpPr>
          <p:spPr>
            <a:xfrm>
              <a:off x="1546500" y="1665850"/>
              <a:ext cx="17300" cy="36275"/>
            </a:xfrm>
            <a:custGeom>
              <a:avLst/>
              <a:gdLst/>
              <a:ahLst/>
              <a:cxnLst/>
              <a:rect l="l" t="t" r="r" b="b"/>
              <a:pathLst>
                <a:path w="692" h="1451" extrusionOk="0">
                  <a:moveTo>
                    <a:pt x="488" y="1"/>
                  </a:moveTo>
                  <a:cubicBezTo>
                    <a:pt x="488" y="1"/>
                    <a:pt x="460" y="555"/>
                    <a:pt x="173" y="1003"/>
                  </a:cubicBezTo>
                  <a:cubicBezTo>
                    <a:pt x="0" y="1261"/>
                    <a:pt x="80" y="1450"/>
                    <a:pt x="215" y="1450"/>
                  </a:cubicBezTo>
                  <a:cubicBezTo>
                    <a:pt x="311" y="1450"/>
                    <a:pt x="435" y="1355"/>
                    <a:pt x="516" y="1122"/>
                  </a:cubicBezTo>
                  <a:cubicBezTo>
                    <a:pt x="691" y="653"/>
                    <a:pt x="488" y="1"/>
                    <a:pt x="488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>
              <a:extLst>
                <a:ext uri="{FF2B5EF4-FFF2-40B4-BE49-F238E27FC236}">
                  <a16:creationId xmlns:a16="http://schemas.microsoft.com/office/drawing/2014/main" id="{0BCC14BA-2AAD-B814-05B6-2C2CAD55DC06}"/>
                </a:ext>
              </a:extLst>
            </p:cNvPr>
            <p:cNvSpPr/>
            <p:nvPr/>
          </p:nvSpPr>
          <p:spPr>
            <a:xfrm>
              <a:off x="1548700" y="1594150"/>
              <a:ext cx="66250" cy="117425"/>
            </a:xfrm>
            <a:custGeom>
              <a:avLst/>
              <a:gdLst/>
              <a:ahLst/>
              <a:cxnLst/>
              <a:rect l="l" t="t" r="r" b="b"/>
              <a:pathLst>
                <a:path w="2650" h="4697" extrusionOk="0">
                  <a:moveTo>
                    <a:pt x="1744" y="1"/>
                  </a:moveTo>
                  <a:cubicBezTo>
                    <a:pt x="1571" y="1"/>
                    <a:pt x="1458" y="101"/>
                    <a:pt x="1458" y="101"/>
                  </a:cubicBezTo>
                  <a:cubicBezTo>
                    <a:pt x="1458" y="101"/>
                    <a:pt x="0" y="605"/>
                    <a:pt x="113" y="1369"/>
                  </a:cubicBezTo>
                  <a:cubicBezTo>
                    <a:pt x="176" y="1818"/>
                    <a:pt x="337" y="2525"/>
                    <a:pt x="463" y="3303"/>
                  </a:cubicBezTo>
                  <a:cubicBezTo>
                    <a:pt x="589" y="4060"/>
                    <a:pt x="393" y="4418"/>
                    <a:pt x="722" y="4670"/>
                  </a:cubicBezTo>
                  <a:cubicBezTo>
                    <a:pt x="746" y="4688"/>
                    <a:pt x="771" y="4696"/>
                    <a:pt x="795" y="4696"/>
                  </a:cubicBezTo>
                  <a:cubicBezTo>
                    <a:pt x="1116" y="4696"/>
                    <a:pt x="1474" y="3265"/>
                    <a:pt x="1500" y="2862"/>
                  </a:cubicBezTo>
                  <a:cubicBezTo>
                    <a:pt x="1528" y="2427"/>
                    <a:pt x="1507" y="871"/>
                    <a:pt x="1781" y="843"/>
                  </a:cubicBezTo>
                  <a:cubicBezTo>
                    <a:pt x="1785" y="843"/>
                    <a:pt x="1790" y="843"/>
                    <a:pt x="1795" y="843"/>
                  </a:cubicBezTo>
                  <a:cubicBezTo>
                    <a:pt x="2037" y="843"/>
                    <a:pt x="2180" y="1477"/>
                    <a:pt x="2372" y="1477"/>
                  </a:cubicBezTo>
                  <a:cubicBezTo>
                    <a:pt x="2389" y="1477"/>
                    <a:pt x="2407" y="1472"/>
                    <a:pt x="2425" y="1460"/>
                  </a:cubicBezTo>
                  <a:cubicBezTo>
                    <a:pt x="2650" y="1327"/>
                    <a:pt x="2531" y="549"/>
                    <a:pt x="2145" y="185"/>
                  </a:cubicBezTo>
                  <a:cubicBezTo>
                    <a:pt x="1995" y="43"/>
                    <a:pt x="1857" y="1"/>
                    <a:pt x="174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>
              <a:extLst>
                <a:ext uri="{FF2B5EF4-FFF2-40B4-BE49-F238E27FC236}">
                  <a16:creationId xmlns:a16="http://schemas.microsoft.com/office/drawing/2014/main" id="{1F02A4D6-D26F-5D16-49C7-549AA1019D64}"/>
                </a:ext>
              </a:extLst>
            </p:cNvPr>
            <p:cNvSpPr/>
            <p:nvPr/>
          </p:nvSpPr>
          <p:spPr>
            <a:xfrm>
              <a:off x="1488600" y="1547075"/>
              <a:ext cx="110825" cy="82900"/>
            </a:xfrm>
            <a:custGeom>
              <a:avLst/>
              <a:gdLst/>
              <a:ahLst/>
              <a:cxnLst/>
              <a:rect l="l" t="t" r="r" b="b"/>
              <a:pathLst>
                <a:path w="4433" h="3316" extrusionOk="0">
                  <a:moveTo>
                    <a:pt x="1493" y="0"/>
                  </a:moveTo>
                  <a:lnTo>
                    <a:pt x="1" y="1367"/>
                  </a:lnTo>
                  <a:cubicBezTo>
                    <a:pt x="757" y="2012"/>
                    <a:pt x="3253" y="3294"/>
                    <a:pt x="3253" y="3294"/>
                  </a:cubicBezTo>
                  <a:cubicBezTo>
                    <a:pt x="3332" y="3309"/>
                    <a:pt x="3405" y="3316"/>
                    <a:pt x="3473" y="3316"/>
                  </a:cubicBezTo>
                  <a:cubicBezTo>
                    <a:pt x="4433" y="3316"/>
                    <a:pt x="4213" y="1920"/>
                    <a:pt x="4213" y="1920"/>
                  </a:cubicBezTo>
                  <a:lnTo>
                    <a:pt x="1493" y="0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>
              <a:extLst>
                <a:ext uri="{FF2B5EF4-FFF2-40B4-BE49-F238E27FC236}">
                  <a16:creationId xmlns:a16="http://schemas.microsoft.com/office/drawing/2014/main" id="{CD2C5EB2-64A6-CAD7-0611-211F62C61C53}"/>
                </a:ext>
              </a:extLst>
            </p:cNvPr>
            <p:cNvSpPr/>
            <p:nvPr/>
          </p:nvSpPr>
          <p:spPr>
            <a:xfrm>
              <a:off x="1552625" y="1656225"/>
              <a:ext cx="23075" cy="51900"/>
            </a:xfrm>
            <a:custGeom>
              <a:avLst/>
              <a:gdLst/>
              <a:ahLst/>
              <a:cxnLst/>
              <a:rect l="l" t="t" r="r" b="b"/>
              <a:pathLst>
                <a:path w="923" h="2076" extrusionOk="0">
                  <a:moveTo>
                    <a:pt x="229" y="0"/>
                  </a:moveTo>
                  <a:cubicBezTo>
                    <a:pt x="229" y="1"/>
                    <a:pt x="299" y="1080"/>
                    <a:pt x="117" y="1528"/>
                  </a:cubicBezTo>
                  <a:cubicBezTo>
                    <a:pt x="0" y="1819"/>
                    <a:pt x="47" y="2075"/>
                    <a:pt x="181" y="2075"/>
                  </a:cubicBezTo>
                  <a:cubicBezTo>
                    <a:pt x="273" y="2075"/>
                    <a:pt x="407" y="1954"/>
                    <a:pt x="558" y="1640"/>
                  </a:cubicBezTo>
                  <a:cubicBezTo>
                    <a:pt x="923" y="862"/>
                    <a:pt x="229" y="0"/>
                    <a:pt x="229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>
              <a:extLst>
                <a:ext uri="{FF2B5EF4-FFF2-40B4-BE49-F238E27FC236}">
                  <a16:creationId xmlns:a16="http://schemas.microsoft.com/office/drawing/2014/main" id="{1DADC9AB-E97C-889F-5E43-65209DB3A50A}"/>
                </a:ext>
              </a:extLst>
            </p:cNvPr>
            <p:cNvSpPr/>
            <p:nvPr/>
          </p:nvSpPr>
          <p:spPr>
            <a:xfrm>
              <a:off x="1433050" y="1315525"/>
              <a:ext cx="205550" cy="296050"/>
            </a:xfrm>
            <a:custGeom>
              <a:avLst/>
              <a:gdLst/>
              <a:ahLst/>
              <a:cxnLst/>
              <a:rect l="l" t="t" r="r" b="b"/>
              <a:pathLst>
                <a:path w="8222" h="11842" extrusionOk="0">
                  <a:moveTo>
                    <a:pt x="6408" y="1"/>
                  </a:moveTo>
                  <a:cubicBezTo>
                    <a:pt x="6277" y="1"/>
                    <a:pt x="6134" y="28"/>
                    <a:pt x="5979" y="95"/>
                  </a:cubicBezTo>
                  <a:cubicBezTo>
                    <a:pt x="5748" y="200"/>
                    <a:pt x="5699" y="165"/>
                    <a:pt x="5552" y="368"/>
                  </a:cubicBezTo>
                  <a:lnTo>
                    <a:pt x="449" y="7713"/>
                  </a:lnTo>
                  <a:cubicBezTo>
                    <a:pt x="1" y="8372"/>
                    <a:pt x="113" y="9262"/>
                    <a:pt x="716" y="9788"/>
                  </a:cubicBezTo>
                  <a:lnTo>
                    <a:pt x="2734" y="11841"/>
                  </a:lnTo>
                  <a:cubicBezTo>
                    <a:pt x="3484" y="11007"/>
                    <a:pt x="4241" y="10173"/>
                    <a:pt x="4991" y="9339"/>
                  </a:cubicBezTo>
                  <a:lnTo>
                    <a:pt x="3975" y="8449"/>
                  </a:lnTo>
                  <a:lnTo>
                    <a:pt x="3856" y="8344"/>
                  </a:lnTo>
                  <a:lnTo>
                    <a:pt x="3842" y="8330"/>
                  </a:lnTo>
                  <a:lnTo>
                    <a:pt x="3905" y="8239"/>
                  </a:lnTo>
                  <a:lnTo>
                    <a:pt x="3961" y="8155"/>
                  </a:lnTo>
                  <a:lnTo>
                    <a:pt x="7731" y="2772"/>
                  </a:lnTo>
                  <a:cubicBezTo>
                    <a:pt x="8222" y="2050"/>
                    <a:pt x="8019" y="929"/>
                    <a:pt x="7304" y="417"/>
                  </a:cubicBezTo>
                  <a:cubicBezTo>
                    <a:pt x="7147" y="309"/>
                    <a:pt x="6848" y="1"/>
                    <a:pt x="6408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>
              <a:extLst>
                <a:ext uri="{FF2B5EF4-FFF2-40B4-BE49-F238E27FC236}">
                  <a16:creationId xmlns:a16="http://schemas.microsoft.com/office/drawing/2014/main" id="{8B1A2F40-B240-2E81-D1CA-B6C393FCA663}"/>
                </a:ext>
              </a:extLst>
            </p:cNvPr>
            <p:cNvSpPr/>
            <p:nvPr/>
          </p:nvSpPr>
          <p:spPr>
            <a:xfrm>
              <a:off x="1489650" y="1534975"/>
              <a:ext cx="75725" cy="82725"/>
            </a:xfrm>
            <a:custGeom>
              <a:avLst/>
              <a:gdLst/>
              <a:ahLst/>
              <a:cxnLst/>
              <a:rect l="l" t="t" r="r" b="b"/>
              <a:pathLst>
                <a:path w="3029" h="3309" extrusionOk="0">
                  <a:moveTo>
                    <a:pt x="2405" y="1"/>
                  </a:moveTo>
                  <a:lnTo>
                    <a:pt x="1" y="2776"/>
                  </a:lnTo>
                  <a:lnTo>
                    <a:pt x="575" y="3309"/>
                  </a:lnTo>
                  <a:lnTo>
                    <a:pt x="3028" y="666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>
              <a:extLst>
                <a:ext uri="{FF2B5EF4-FFF2-40B4-BE49-F238E27FC236}">
                  <a16:creationId xmlns:a16="http://schemas.microsoft.com/office/drawing/2014/main" id="{45C2B923-4FC0-ABAF-0487-467FADF21486}"/>
                </a:ext>
              </a:extLst>
            </p:cNvPr>
            <p:cNvSpPr/>
            <p:nvPr/>
          </p:nvSpPr>
          <p:spPr>
            <a:xfrm>
              <a:off x="1489300" y="1521475"/>
              <a:ext cx="43125" cy="7750"/>
            </a:xfrm>
            <a:custGeom>
              <a:avLst/>
              <a:gdLst/>
              <a:ahLst/>
              <a:cxnLst/>
              <a:rect l="l" t="t" r="r" b="b"/>
              <a:pathLst>
                <a:path w="1725" h="310" extrusionOk="0">
                  <a:moveTo>
                    <a:pt x="1662" y="1"/>
                  </a:moveTo>
                  <a:lnTo>
                    <a:pt x="1402" y="15"/>
                  </a:lnTo>
                  <a:lnTo>
                    <a:pt x="106" y="99"/>
                  </a:lnTo>
                  <a:cubicBezTo>
                    <a:pt x="43" y="99"/>
                    <a:pt x="1" y="155"/>
                    <a:pt x="1" y="211"/>
                  </a:cubicBezTo>
                  <a:cubicBezTo>
                    <a:pt x="7" y="264"/>
                    <a:pt x="51" y="310"/>
                    <a:pt x="102" y="310"/>
                  </a:cubicBezTo>
                  <a:cubicBezTo>
                    <a:pt x="106" y="310"/>
                    <a:pt x="109" y="310"/>
                    <a:pt x="113" y="309"/>
                  </a:cubicBezTo>
                  <a:lnTo>
                    <a:pt x="1725" y="211"/>
                  </a:lnTo>
                  <a:lnTo>
                    <a:pt x="1606" y="106"/>
                  </a:lnTo>
                  <a:lnTo>
                    <a:pt x="1592" y="92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>
              <a:extLst>
                <a:ext uri="{FF2B5EF4-FFF2-40B4-BE49-F238E27FC236}">
                  <a16:creationId xmlns:a16="http://schemas.microsoft.com/office/drawing/2014/main" id="{8E8B4F8F-B5C1-A99E-F81C-325444090B13}"/>
                </a:ext>
              </a:extLst>
            </p:cNvPr>
            <p:cNvSpPr/>
            <p:nvPr/>
          </p:nvSpPr>
          <p:spPr>
            <a:xfrm>
              <a:off x="1500700" y="1507275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22" y="0"/>
                  </a:moveTo>
                  <a:cubicBezTo>
                    <a:pt x="82" y="0"/>
                    <a:pt x="42" y="23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946" y="583"/>
                  </a:lnTo>
                  <a:lnTo>
                    <a:pt x="1150" y="674"/>
                  </a:lnTo>
                  <a:lnTo>
                    <a:pt x="1136" y="660"/>
                  </a:lnTo>
                  <a:lnTo>
                    <a:pt x="1206" y="569"/>
                  </a:lnTo>
                  <a:lnTo>
                    <a:pt x="1262" y="485"/>
                  </a:lnTo>
                  <a:lnTo>
                    <a:pt x="161" y="8"/>
                  </a:lnTo>
                  <a:cubicBezTo>
                    <a:pt x="149" y="3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4">
            <a:extLst>
              <a:ext uri="{FF2B5EF4-FFF2-40B4-BE49-F238E27FC236}">
                <a16:creationId xmlns:a16="http://schemas.microsoft.com/office/drawing/2014/main" id="{3F38302A-784E-F94D-9A06-0AE87A74B2E9}"/>
              </a:ext>
            </a:extLst>
          </p:cNvPr>
          <p:cNvGrpSpPr/>
          <p:nvPr/>
        </p:nvGrpSpPr>
        <p:grpSpPr>
          <a:xfrm>
            <a:off x="7500241" y="1337851"/>
            <a:ext cx="1576787" cy="3805710"/>
            <a:chOff x="1568150" y="2139425"/>
            <a:chExt cx="346075" cy="835300"/>
          </a:xfrm>
        </p:grpSpPr>
        <p:sp>
          <p:nvSpPr>
            <p:cNvPr id="951" name="Google Shape;951;p34">
              <a:extLst>
                <a:ext uri="{FF2B5EF4-FFF2-40B4-BE49-F238E27FC236}">
                  <a16:creationId xmlns:a16="http://schemas.microsoft.com/office/drawing/2014/main" id="{FC44CD6E-AA04-E2C8-A75F-422A7D5C7738}"/>
                </a:ext>
              </a:extLst>
            </p:cNvPr>
            <p:cNvSpPr/>
            <p:nvPr/>
          </p:nvSpPr>
          <p:spPr>
            <a:xfrm>
              <a:off x="1587075" y="2860175"/>
              <a:ext cx="56475" cy="81775"/>
            </a:xfrm>
            <a:custGeom>
              <a:avLst/>
              <a:gdLst/>
              <a:ahLst/>
              <a:cxnLst/>
              <a:rect l="l" t="t" r="r" b="b"/>
              <a:pathLst>
                <a:path w="2259" h="3271" extrusionOk="0">
                  <a:moveTo>
                    <a:pt x="553" y="0"/>
                  </a:moveTo>
                  <a:cubicBezTo>
                    <a:pt x="422" y="0"/>
                    <a:pt x="274" y="19"/>
                    <a:pt x="105" y="61"/>
                  </a:cubicBezTo>
                  <a:cubicBezTo>
                    <a:pt x="105" y="61"/>
                    <a:pt x="0" y="1140"/>
                    <a:pt x="316" y="2121"/>
                  </a:cubicBezTo>
                  <a:cubicBezTo>
                    <a:pt x="652" y="3137"/>
                    <a:pt x="946" y="3271"/>
                    <a:pt x="946" y="3271"/>
                  </a:cubicBezTo>
                  <a:cubicBezTo>
                    <a:pt x="946" y="3271"/>
                    <a:pt x="2258" y="0"/>
                    <a:pt x="55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>
              <a:extLst>
                <a:ext uri="{FF2B5EF4-FFF2-40B4-BE49-F238E27FC236}">
                  <a16:creationId xmlns:a16="http://schemas.microsoft.com/office/drawing/2014/main" id="{B1881706-1DFF-35F0-57E6-C37222F87B2D}"/>
                </a:ext>
              </a:extLst>
            </p:cNvPr>
            <p:cNvSpPr/>
            <p:nvPr/>
          </p:nvSpPr>
          <p:spPr>
            <a:xfrm>
              <a:off x="1568150" y="2374250"/>
              <a:ext cx="80450" cy="498425"/>
            </a:xfrm>
            <a:custGeom>
              <a:avLst/>
              <a:gdLst/>
              <a:ahLst/>
              <a:cxnLst/>
              <a:rect l="l" t="t" r="r" b="b"/>
              <a:pathLst>
                <a:path w="3218" h="19937" extrusionOk="0">
                  <a:moveTo>
                    <a:pt x="2285" y="0"/>
                  </a:moveTo>
                  <a:cubicBezTo>
                    <a:pt x="2285" y="0"/>
                    <a:pt x="1003" y="6693"/>
                    <a:pt x="344" y="11333"/>
                  </a:cubicBezTo>
                  <a:cubicBezTo>
                    <a:pt x="0" y="13786"/>
                    <a:pt x="190" y="17458"/>
                    <a:pt x="477" y="19344"/>
                  </a:cubicBezTo>
                  <a:cubicBezTo>
                    <a:pt x="519" y="19617"/>
                    <a:pt x="729" y="19841"/>
                    <a:pt x="1003" y="19897"/>
                  </a:cubicBezTo>
                  <a:cubicBezTo>
                    <a:pt x="1125" y="19924"/>
                    <a:pt x="1250" y="19937"/>
                    <a:pt x="1378" y="19937"/>
                  </a:cubicBezTo>
                  <a:cubicBezTo>
                    <a:pt x="1683" y="19937"/>
                    <a:pt x="2002" y="19864"/>
                    <a:pt x="2327" y="19736"/>
                  </a:cubicBezTo>
                  <a:cubicBezTo>
                    <a:pt x="3217" y="15951"/>
                    <a:pt x="2860" y="3126"/>
                    <a:pt x="228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>
              <a:extLst>
                <a:ext uri="{FF2B5EF4-FFF2-40B4-BE49-F238E27FC236}">
                  <a16:creationId xmlns:a16="http://schemas.microsoft.com/office/drawing/2014/main" id="{BE4CAEA9-7098-9D0D-8FA2-7CD60A5A1804}"/>
                </a:ext>
              </a:extLst>
            </p:cNvPr>
            <p:cNvSpPr/>
            <p:nvPr/>
          </p:nvSpPr>
          <p:spPr>
            <a:xfrm>
              <a:off x="1592675" y="2846600"/>
              <a:ext cx="144400" cy="128125"/>
            </a:xfrm>
            <a:custGeom>
              <a:avLst/>
              <a:gdLst/>
              <a:ahLst/>
              <a:cxnLst/>
              <a:rect l="l" t="t" r="r" b="b"/>
              <a:pathLst>
                <a:path w="5776" h="5125" extrusionOk="0">
                  <a:moveTo>
                    <a:pt x="1" y="1"/>
                  </a:moveTo>
                  <a:lnTo>
                    <a:pt x="968" y="5124"/>
                  </a:lnTo>
                  <a:lnTo>
                    <a:pt x="5776" y="5124"/>
                  </a:lnTo>
                  <a:lnTo>
                    <a:pt x="5341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>
              <a:extLst>
                <a:ext uri="{FF2B5EF4-FFF2-40B4-BE49-F238E27FC236}">
                  <a16:creationId xmlns:a16="http://schemas.microsoft.com/office/drawing/2014/main" id="{59068174-39AD-A1C3-33E4-139FBBAB3640}"/>
                </a:ext>
              </a:extLst>
            </p:cNvPr>
            <p:cNvSpPr/>
            <p:nvPr/>
          </p:nvSpPr>
          <p:spPr>
            <a:xfrm>
              <a:off x="1693775" y="2846075"/>
              <a:ext cx="142475" cy="128650"/>
            </a:xfrm>
            <a:custGeom>
              <a:avLst/>
              <a:gdLst/>
              <a:ahLst/>
              <a:cxnLst/>
              <a:rect l="l" t="t" r="r" b="b"/>
              <a:pathLst>
                <a:path w="5699" h="5146" extrusionOk="0">
                  <a:moveTo>
                    <a:pt x="5698" y="1"/>
                  </a:moveTo>
                  <a:lnTo>
                    <a:pt x="4998" y="141"/>
                  </a:lnTo>
                  <a:lnTo>
                    <a:pt x="4738" y="183"/>
                  </a:lnTo>
                  <a:lnTo>
                    <a:pt x="1" y="905"/>
                  </a:lnTo>
                  <a:lnTo>
                    <a:pt x="407" y="5145"/>
                  </a:lnTo>
                  <a:lnTo>
                    <a:pt x="5320" y="5145"/>
                  </a:lnTo>
                  <a:cubicBezTo>
                    <a:pt x="5439" y="3029"/>
                    <a:pt x="5572" y="1038"/>
                    <a:pt x="569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>
              <a:extLst>
                <a:ext uri="{FF2B5EF4-FFF2-40B4-BE49-F238E27FC236}">
                  <a16:creationId xmlns:a16="http://schemas.microsoft.com/office/drawing/2014/main" id="{A17C2F7A-BF4A-584A-8FA9-22BEFB51E05C}"/>
                </a:ext>
              </a:extLst>
            </p:cNvPr>
            <p:cNvSpPr/>
            <p:nvPr/>
          </p:nvSpPr>
          <p:spPr>
            <a:xfrm>
              <a:off x="1804850" y="2849600"/>
              <a:ext cx="13875" cy="125125"/>
            </a:xfrm>
            <a:custGeom>
              <a:avLst/>
              <a:gdLst/>
              <a:ahLst/>
              <a:cxnLst/>
              <a:rect l="l" t="t" r="r" b="b"/>
              <a:pathLst>
                <a:path w="555" h="5005" extrusionOk="0">
                  <a:moveTo>
                    <a:pt x="555" y="0"/>
                  </a:moveTo>
                  <a:lnTo>
                    <a:pt x="295" y="42"/>
                  </a:lnTo>
                  <a:lnTo>
                    <a:pt x="1" y="5004"/>
                  </a:lnTo>
                  <a:lnTo>
                    <a:pt x="267" y="5004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>
              <a:extLst>
                <a:ext uri="{FF2B5EF4-FFF2-40B4-BE49-F238E27FC236}">
                  <a16:creationId xmlns:a16="http://schemas.microsoft.com/office/drawing/2014/main" id="{2D573683-2B55-6D77-5671-85770559F3C8}"/>
                </a:ext>
              </a:extLst>
            </p:cNvPr>
            <p:cNvSpPr/>
            <p:nvPr/>
          </p:nvSpPr>
          <p:spPr>
            <a:xfrm>
              <a:off x="1653300" y="2264750"/>
              <a:ext cx="217150" cy="112700"/>
            </a:xfrm>
            <a:custGeom>
              <a:avLst/>
              <a:gdLst/>
              <a:ahLst/>
              <a:cxnLst/>
              <a:rect l="l" t="t" r="r" b="b"/>
              <a:pathLst>
                <a:path w="8686" h="4508" extrusionOk="0">
                  <a:moveTo>
                    <a:pt x="4393" y="0"/>
                  </a:moveTo>
                  <a:cubicBezTo>
                    <a:pt x="3687" y="0"/>
                    <a:pt x="2991" y="152"/>
                    <a:pt x="2440" y="413"/>
                  </a:cubicBezTo>
                  <a:cubicBezTo>
                    <a:pt x="134" y="1521"/>
                    <a:pt x="1" y="2796"/>
                    <a:pt x="1" y="2796"/>
                  </a:cubicBezTo>
                  <a:lnTo>
                    <a:pt x="5705" y="4506"/>
                  </a:lnTo>
                  <a:cubicBezTo>
                    <a:pt x="5705" y="4506"/>
                    <a:pt x="5725" y="4507"/>
                    <a:pt x="5759" y="4507"/>
                  </a:cubicBezTo>
                  <a:cubicBezTo>
                    <a:pt x="6164" y="4507"/>
                    <a:pt x="8685" y="4400"/>
                    <a:pt x="7472" y="1682"/>
                  </a:cubicBezTo>
                  <a:cubicBezTo>
                    <a:pt x="6937" y="483"/>
                    <a:pt x="5651" y="0"/>
                    <a:pt x="439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>
              <a:extLst>
                <a:ext uri="{FF2B5EF4-FFF2-40B4-BE49-F238E27FC236}">
                  <a16:creationId xmlns:a16="http://schemas.microsoft.com/office/drawing/2014/main" id="{0385F4D8-D036-FABF-868D-D4A6980E55C0}"/>
                </a:ext>
              </a:extLst>
            </p:cNvPr>
            <p:cNvSpPr/>
            <p:nvPr/>
          </p:nvSpPr>
          <p:spPr>
            <a:xfrm>
              <a:off x="1730575" y="2316125"/>
              <a:ext cx="87450" cy="15575"/>
            </a:xfrm>
            <a:custGeom>
              <a:avLst/>
              <a:gdLst/>
              <a:ahLst/>
              <a:cxnLst/>
              <a:rect l="l" t="t" r="r" b="b"/>
              <a:pathLst>
                <a:path w="3498" h="623" extrusionOk="0">
                  <a:moveTo>
                    <a:pt x="1415" y="1"/>
                  </a:moveTo>
                  <a:cubicBezTo>
                    <a:pt x="725" y="1"/>
                    <a:pt x="151" y="82"/>
                    <a:pt x="105" y="89"/>
                  </a:cubicBezTo>
                  <a:cubicBezTo>
                    <a:pt x="42" y="96"/>
                    <a:pt x="0" y="153"/>
                    <a:pt x="7" y="216"/>
                  </a:cubicBezTo>
                  <a:cubicBezTo>
                    <a:pt x="14" y="274"/>
                    <a:pt x="68" y="314"/>
                    <a:pt x="121" y="314"/>
                  </a:cubicBezTo>
                  <a:cubicBezTo>
                    <a:pt x="125" y="314"/>
                    <a:pt x="129" y="314"/>
                    <a:pt x="133" y="314"/>
                  </a:cubicBezTo>
                  <a:cubicBezTo>
                    <a:pt x="148" y="310"/>
                    <a:pt x="726" y="229"/>
                    <a:pt x="1414" y="229"/>
                  </a:cubicBezTo>
                  <a:cubicBezTo>
                    <a:pt x="2079" y="229"/>
                    <a:pt x="2847" y="305"/>
                    <a:pt x="3308" y="601"/>
                  </a:cubicBezTo>
                  <a:cubicBezTo>
                    <a:pt x="3329" y="615"/>
                    <a:pt x="3350" y="622"/>
                    <a:pt x="3371" y="622"/>
                  </a:cubicBezTo>
                  <a:cubicBezTo>
                    <a:pt x="3406" y="622"/>
                    <a:pt x="3441" y="601"/>
                    <a:pt x="3462" y="566"/>
                  </a:cubicBezTo>
                  <a:cubicBezTo>
                    <a:pt x="3498" y="517"/>
                    <a:pt x="3484" y="447"/>
                    <a:pt x="3434" y="412"/>
                  </a:cubicBezTo>
                  <a:cubicBezTo>
                    <a:pt x="2927" y="84"/>
                    <a:pt x="2112" y="1"/>
                    <a:pt x="141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>
              <a:extLst>
                <a:ext uri="{FF2B5EF4-FFF2-40B4-BE49-F238E27FC236}">
                  <a16:creationId xmlns:a16="http://schemas.microsoft.com/office/drawing/2014/main" id="{77E343D6-C427-3B7F-86D6-54A5374B96C0}"/>
                </a:ext>
              </a:extLst>
            </p:cNvPr>
            <p:cNvSpPr/>
            <p:nvPr/>
          </p:nvSpPr>
          <p:spPr>
            <a:xfrm>
              <a:off x="1731625" y="2292775"/>
              <a:ext cx="42250" cy="23150"/>
            </a:xfrm>
            <a:custGeom>
              <a:avLst/>
              <a:gdLst/>
              <a:ahLst/>
              <a:cxnLst/>
              <a:rect l="l" t="t" r="r" b="b"/>
              <a:pathLst>
                <a:path w="1690" h="926" extrusionOk="0">
                  <a:moveTo>
                    <a:pt x="1563" y="0"/>
                  </a:moveTo>
                  <a:cubicBezTo>
                    <a:pt x="610" y="98"/>
                    <a:pt x="70" y="708"/>
                    <a:pt x="42" y="736"/>
                  </a:cubicBezTo>
                  <a:cubicBezTo>
                    <a:pt x="0" y="785"/>
                    <a:pt x="7" y="855"/>
                    <a:pt x="56" y="897"/>
                  </a:cubicBezTo>
                  <a:cubicBezTo>
                    <a:pt x="77" y="911"/>
                    <a:pt x="105" y="925"/>
                    <a:pt x="126" y="925"/>
                  </a:cubicBezTo>
                  <a:cubicBezTo>
                    <a:pt x="162" y="925"/>
                    <a:pt x="197" y="911"/>
                    <a:pt x="218" y="883"/>
                  </a:cubicBezTo>
                  <a:cubicBezTo>
                    <a:pt x="225" y="876"/>
                    <a:pt x="722" y="316"/>
                    <a:pt x="1584" y="231"/>
                  </a:cubicBezTo>
                  <a:cubicBezTo>
                    <a:pt x="1647" y="224"/>
                    <a:pt x="1689" y="168"/>
                    <a:pt x="1682" y="105"/>
                  </a:cubicBezTo>
                  <a:cubicBezTo>
                    <a:pt x="1682" y="42"/>
                    <a:pt x="1626" y="0"/>
                    <a:pt x="156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>
              <a:extLst>
                <a:ext uri="{FF2B5EF4-FFF2-40B4-BE49-F238E27FC236}">
                  <a16:creationId xmlns:a16="http://schemas.microsoft.com/office/drawing/2014/main" id="{403849EE-C5F0-0064-71AB-F7A1636CA381}"/>
                </a:ext>
              </a:extLst>
            </p:cNvPr>
            <p:cNvSpPr/>
            <p:nvPr/>
          </p:nvSpPr>
          <p:spPr>
            <a:xfrm>
              <a:off x="1586025" y="2309050"/>
              <a:ext cx="262675" cy="567750"/>
            </a:xfrm>
            <a:custGeom>
              <a:avLst/>
              <a:gdLst/>
              <a:ahLst/>
              <a:cxnLst/>
              <a:rect l="l" t="t" r="r" b="b"/>
              <a:pathLst>
                <a:path w="10507" h="22710" extrusionOk="0">
                  <a:moveTo>
                    <a:pt x="5271" y="1"/>
                  </a:moveTo>
                  <a:lnTo>
                    <a:pt x="3343" y="625"/>
                  </a:lnTo>
                  <a:cubicBezTo>
                    <a:pt x="3231" y="660"/>
                    <a:pt x="3119" y="702"/>
                    <a:pt x="3014" y="751"/>
                  </a:cubicBezTo>
                  <a:cubicBezTo>
                    <a:pt x="2951" y="779"/>
                    <a:pt x="2881" y="807"/>
                    <a:pt x="2818" y="842"/>
                  </a:cubicBezTo>
                  <a:cubicBezTo>
                    <a:pt x="1472" y="1522"/>
                    <a:pt x="1122" y="2314"/>
                    <a:pt x="988" y="4290"/>
                  </a:cubicBezTo>
                  <a:cubicBezTo>
                    <a:pt x="953" y="4914"/>
                    <a:pt x="967" y="5629"/>
                    <a:pt x="911" y="6533"/>
                  </a:cubicBezTo>
                  <a:cubicBezTo>
                    <a:pt x="904" y="6652"/>
                    <a:pt x="911" y="6771"/>
                    <a:pt x="911" y="6890"/>
                  </a:cubicBezTo>
                  <a:cubicBezTo>
                    <a:pt x="911" y="7234"/>
                    <a:pt x="904" y="7577"/>
                    <a:pt x="897" y="7921"/>
                  </a:cubicBezTo>
                  <a:cubicBezTo>
                    <a:pt x="890" y="8033"/>
                    <a:pt x="890" y="8152"/>
                    <a:pt x="883" y="8271"/>
                  </a:cubicBezTo>
                  <a:cubicBezTo>
                    <a:pt x="883" y="8271"/>
                    <a:pt x="883" y="8278"/>
                    <a:pt x="883" y="8285"/>
                  </a:cubicBezTo>
                  <a:cubicBezTo>
                    <a:pt x="883" y="8341"/>
                    <a:pt x="883" y="8397"/>
                    <a:pt x="876" y="8460"/>
                  </a:cubicBezTo>
                  <a:cubicBezTo>
                    <a:pt x="876" y="8509"/>
                    <a:pt x="876" y="8565"/>
                    <a:pt x="876" y="8621"/>
                  </a:cubicBezTo>
                  <a:cubicBezTo>
                    <a:pt x="869" y="8677"/>
                    <a:pt x="869" y="8741"/>
                    <a:pt x="869" y="8797"/>
                  </a:cubicBezTo>
                  <a:cubicBezTo>
                    <a:pt x="862" y="8986"/>
                    <a:pt x="848" y="9168"/>
                    <a:pt x="841" y="9350"/>
                  </a:cubicBezTo>
                  <a:cubicBezTo>
                    <a:pt x="841" y="9406"/>
                    <a:pt x="841" y="9462"/>
                    <a:pt x="834" y="9518"/>
                  </a:cubicBezTo>
                  <a:cubicBezTo>
                    <a:pt x="834" y="9673"/>
                    <a:pt x="827" y="9820"/>
                    <a:pt x="820" y="9967"/>
                  </a:cubicBezTo>
                  <a:cubicBezTo>
                    <a:pt x="820" y="10023"/>
                    <a:pt x="813" y="10079"/>
                    <a:pt x="813" y="10135"/>
                  </a:cubicBezTo>
                  <a:cubicBezTo>
                    <a:pt x="799" y="10395"/>
                    <a:pt x="792" y="10647"/>
                    <a:pt x="785" y="10885"/>
                  </a:cubicBezTo>
                  <a:cubicBezTo>
                    <a:pt x="778" y="10955"/>
                    <a:pt x="778" y="11025"/>
                    <a:pt x="778" y="11095"/>
                  </a:cubicBezTo>
                  <a:cubicBezTo>
                    <a:pt x="771" y="11158"/>
                    <a:pt x="771" y="11229"/>
                    <a:pt x="771" y="11292"/>
                  </a:cubicBezTo>
                  <a:cubicBezTo>
                    <a:pt x="771" y="11355"/>
                    <a:pt x="764" y="11425"/>
                    <a:pt x="764" y="11488"/>
                  </a:cubicBezTo>
                  <a:cubicBezTo>
                    <a:pt x="764" y="11670"/>
                    <a:pt x="757" y="11845"/>
                    <a:pt x="757" y="12014"/>
                  </a:cubicBezTo>
                  <a:cubicBezTo>
                    <a:pt x="757" y="12112"/>
                    <a:pt x="757" y="12210"/>
                    <a:pt x="757" y="12308"/>
                  </a:cubicBezTo>
                  <a:cubicBezTo>
                    <a:pt x="757" y="12350"/>
                    <a:pt x="764" y="12392"/>
                    <a:pt x="764" y="12427"/>
                  </a:cubicBezTo>
                  <a:cubicBezTo>
                    <a:pt x="764" y="12462"/>
                    <a:pt x="764" y="12490"/>
                    <a:pt x="764" y="12518"/>
                  </a:cubicBezTo>
                  <a:cubicBezTo>
                    <a:pt x="771" y="12602"/>
                    <a:pt x="771" y="12693"/>
                    <a:pt x="771" y="12784"/>
                  </a:cubicBezTo>
                  <a:cubicBezTo>
                    <a:pt x="771" y="13156"/>
                    <a:pt x="757" y="13562"/>
                    <a:pt x="736" y="13997"/>
                  </a:cubicBezTo>
                  <a:cubicBezTo>
                    <a:pt x="736" y="14046"/>
                    <a:pt x="729" y="14095"/>
                    <a:pt x="729" y="14151"/>
                  </a:cubicBezTo>
                  <a:cubicBezTo>
                    <a:pt x="729" y="14158"/>
                    <a:pt x="729" y="14165"/>
                    <a:pt x="729" y="14165"/>
                  </a:cubicBezTo>
                  <a:cubicBezTo>
                    <a:pt x="722" y="14221"/>
                    <a:pt x="722" y="14277"/>
                    <a:pt x="715" y="14326"/>
                  </a:cubicBezTo>
                  <a:cubicBezTo>
                    <a:pt x="715" y="14361"/>
                    <a:pt x="715" y="14403"/>
                    <a:pt x="708" y="14438"/>
                  </a:cubicBezTo>
                  <a:cubicBezTo>
                    <a:pt x="708" y="14459"/>
                    <a:pt x="708" y="14480"/>
                    <a:pt x="708" y="14502"/>
                  </a:cubicBezTo>
                  <a:cubicBezTo>
                    <a:pt x="694" y="14635"/>
                    <a:pt x="687" y="14775"/>
                    <a:pt x="673" y="14922"/>
                  </a:cubicBezTo>
                  <a:cubicBezTo>
                    <a:pt x="666" y="14985"/>
                    <a:pt x="666" y="15055"/>
                    <a:pt x="659" y="15125"/>
                  </a:cubicBezTo>
                  <a:cubicBezTo>
                    <a:pt x="659" y="15132"/>
                    <a:pt x="659" y="15146"/>
                    <a:pt x="659" y="15153"/>
                  </a:cubicBezTo>
                  <a:cubicBezTo>
                    <a:pt x="652" y="15153"/>
                    <a:pt x="652" y="15160"/>
                    <a:pt x="652" y="15160"/>
                  </a:cubicBezTo>
                  <a:cubicBezTo>
                    <a:pt x="652" y="15216"/>
                    <a:pt x="645" y="15265"/>
                    <a:pt x="645" y="15322"/>
                  </a:cubicBezTo>
                  <a:cubicBezTo>
                    <a:pt x="645" y="15329"/>
                    <a:pt x="638" y="15336"/>
                    <a:pt x="638" y="15343"/>
                  </a:cubicBezTo>
                  <a:cubicBezTo>
                    <a:pt x="631" y="15441"/>
                    <a:pt x="624" y="15539"/>
                    <a:pt x="617" y="15644"/>
                  </a:cubicBezTo>
                  <a:cubicBezTo>
                    <a:pt x="610" y="15686"/>
                    <a:pt x="610" y="15735"/>
                    <a:pt x="603" y="15777"/>
                  </a:cubicBezTo>
                  <a:cubicBezTo>
                    <a:pt x="589" y="15917"/>
                    <a:pt x="575" y="16057"/>
                    <a:pt x="568" y="16198"/>
                  </a:cubicBezTo>
                  <a:cubicBezTo>
                    <a:pt x="540" y="16443"/>
                    <a:pt x="519" y="16695"/>
                    <a:pt x="491" y="16947"/>
                  </a:cubicBezTo>
                  <a:cubicBezTo>
                    <a:pt x="239" y="19555"/>
                    <a:pt x="0" y="22057"/>
                    <a:pt x="624" y="22386"/>
                  </a:cubicBezTo>
                  <a:cubicBezTo>
                    <a:pt x="1030" y="22599"/>
                    <a:pt x="2359" y="22709"/>
                    <a:pt x="3895" y="22709"/>
                  </a:cubicBezTo>
                  <a:cubicBezTo>
                    <a:pt x="6155" y="22709"/>
                    <a:pt x="8865" y="22470"/>
                    <a:pt x="9749" y="21966"/>
                  </a:cubicBezTo>
                  <a:cubicBezTo>
                    <a:pt x="10212" y="21699"/>
                    <a:pt x="10422" y="20010"/>
                    <a:pt x="10485" y="17746"/>
                  </a:cubicBezTo>
                  <a:cubicBezTo>
                    <a:pt x="10492" y="17641"/>
                    <a:pt x="10492" y="17543"/>
                    <a:pt x="10492" y="17431"/>
                  </a:cubicBezTo>
                  <a:cubicBezTo>
                    <a:pt x="10506" y="17018"/>
                    <a:pt x="10506" y="16590"/>
                    <a:pt x="10506" y="16141"/>
                  </a:cubicBezTo>
                  <a:lnTo>
                    <a:pt x="10506" y="16008"/>
                  </a:lnTo>
                  <a:cubicBezTo>
                    <a:pt x="10506" y="15812"/>
                    <a:pt x="10506" y="15609"/>
                    <a:pt x="10506" y="15413"/>
                  </a:cubicBezTo>
                  <a:cubicBezTo>
                    <a:pt x="10506" y="15244"/>
                    <a:pt x="10506" y="15076"/>
                    <a:pt x="10499" y="14915"/>
                  </a:cubicBezTo>
                  <a:cubicBezTo>
                    <a:pt x="10499" y="14712"/>
                    <a:pt x="10492" y="14502"/>
                    <a:pt x="10492" y="14298"/>
                  </a:cubicBezTo>
                  <a:cubicBezTo>
                    <a:pt x="10492" y="14263"/>
                    <a:pt x="10492" y="14221"/>
                    <a:pt x="10485" y="14186"/>
                  </a:cubicBezTo>
                  <a:cubicBezTo>
                    <a:pt x="10485" y="14088"/>
                    <a:pt x="10485" y="13997"/>
                    <a:pt x="10478" y="13899"/>
                  </a:cubicBezTo>
                  <a:cubicBezTo>
                    <a:pt x="10478" y="13815"/>
                    <a:pt x="10478" y="13738"/>
                    <a:pt x="10478" y="13653"/>
                  </a:cubicBezTo>
                  <a:cubicBezTo>
                    <a:pt x="10471" y="13590"/>
                    <a:pt x="10471" y="13527"/>
                    <a:pt x="10471" y="13464"/>
                  </a:cubicBezTo>
                  <a:lnTo>
                    <a:pt x="10471" y="13443"/>
                  </a:lnTo>
                  <a:lnTo>
                    <a:pt x="10464" y="13240"/>
                  </a:lnTo>
                  <a:cubicBezTo>
                    <a:pt x="10457" y="13114"/>
                    <a:pt x="10457" y="12981"/>
                    <a:pt x="10450" y="12855"/>
                  </a:cubicBezTo>
                  <a:cubicBezTo>
                    <a:pt x="10443" y="12623"/>
                    <a:pt x="10436" y="12392"/>
                    <a:pt x="10429" y="12168"/>
                  </a:cubicBezTo>
                  <a:cubicBezTo>
                    <a:pt x="10422" y="12063"/>
                    <a:pt x="10422" y="11957"/>
                    <a:pt x="10415" y="11845"/>
                  </a:cubicBezTo>
                  <a:cubicBezTo>
                    <a:pt x="10394" y="11306"/>
                    <a:pt x="10373" y="10766"/>
                    <a:pt x="10345" y="10233"/>
                  </a:cubicBezTo>
                  <a:cubicBezTo>
                    <a:pt x="10345" y="10191"/>
                    <a:pt x="10338" y="10142"/>
                    <a:pt x="10338" y="10100"/>
                  </a:cubicBezTo>
                  <a:cubicBezTo>
                    <a:pt x="10331" y="9974"/>
                    <a:pt x="10324" y="9848"/>
                    <a:pt x="10317" y="9722"/>
                  </a:cubicBezTo>
                  <a:cubicBezTo>
                    <a:pt x="10317" y="9666"/>
                    <a:pt x="10310" y="9610"/>
                    <a:pt x="10310" y="9554"/>
                  </a:cubicBezTo>
                  <a:cubicBezTo>
                    <a:pt x="10303" y="9497"/>
                    <a:pt x="10303" y="9441"/>
                    <a:pt x="10296" y="9378"/>
                  </a:cubicBezTo>
                  <a:cubicBezTo>
                    <a:pt x="10296" y="9301"/>
                    <a:pt x="10289" y="9231"/>
                    <a:pt x="10289" y="9154"/>
                  </a:cubicBezTo>
                  <a:cubicBezTo>
                    <a:pt x="10282" y="9098"/>
                    <a:pt x="10282" y="9035"/>
                    <a:pt x="10275" y="8979"/>
                  </a:cubicBezTo>
                  <a:cubicBezTo>
                    <a:pt x="10275" y="8923"/>
                    <a:pt x="10268" y="8867"/>
                    <a:pt x="10268" y="8811"/>
                  </a:cubicBezTo>
                  <a:cubicBezTo>
                    <a:pt x="10261" y="8677"/>
                    <a:pt x="10247" y="8537"/>
                    <a:pt x="10240" y="8404"/>
                  </a:cubicBezTo>
                  <a:cubicBezTo>
                    <a:pt x="10240" y="8362"/>
                    <a:pt x="10240" y="8313"/>
                    <a:pt x="10233" y="8271"/>
                  </a:cubicBezTo>
                  <a:cubicBezTo>
                    <a:pt x="10086" y="5916"/>
                    <a:pt x="9973" y="3631"/>
                    <a:pt x="9861" y="3092"/>
                  </a:cubicBezTo>
                  <a:cubicBezTo>
                    <a:pt x="9511" y="1501"/>
                    <a:pt x="5271" y="1"/>
                    <a:pt x="527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>
              <a:extLst>
                <a:ext uri="{FF2B5EF4-FFF2-40B4-BE49-F238E27FC236}">
                  <a16:creationId xmlns:a16="http://schemas.microsoft.com/office/drawing/2014/main" id="{33228832-F28F-D9EE-EC9C-C9F690A9DB83}"/>
                </a:ext>
              </a:extLst>
            </p:cNvPr>
            <p:cNvSpPr/>
            <p:nvPr/>
          </p:nvSpPr>
          <p:spPr>
            <a:xfrm>
              <a:off x="1763325" y="2447175"/>
              <a:ext cx="85175" cy="362325"/>
            </a:xfrm>
            <a:custGeom>
              <a:avLst/>
              <a:gdLst/>
              <a:ahLst/>
              <a:cxnLst/>
              <a:rect l="l" t="t" r="r" b="b"/>
              <a:pathLst>
                <a:path w="3407" h="14493" extrusionOk="0">
                  <a:moveTo>
                    <a:pt x="130" y="0"/>
                  </a:moveTo>
                  <a:cubicBezTo>
                    <a:pt x="113" y="0"/>
                    <a:pt x="95" y="4"/>
                    <a:pt x="78" y="13"/>
                  </a:cubicBezTo>
                  <a:cubicBezTo>
                    <a:pt x="22" y="41"/>
                    <a:pt x="1" y="111"/>
                    <a:pt x="29" y="167"/>
                  </a:cubicBezTo>
                  <a:cubicBezTo>
                    <a:pt x="1466" y="3033"/>
                    <a:pt x="2461" y="5318"/>
                    <a:pt x="3176" y="7365"/>
                  </a:cubicBezTo>
                  <a:cubicBezTo>
                    <a:pt x="2916" y="9005"/>
                    <a:pt x="2124" y="11177"/>
                    <a:pt x="1290" y="13483"/>
                  </a:cubicBezTo>
                  <a:cubicBezTo>
                    <a:pt x="1185" y="13763"/>
                    <a:pt x="1080" y="14051"/>
                    <a:pt x="982" y="14338"/>
                  </a:cubicBezTo>
                  <a:cubicBezTo>
                    <a:pt x="961" y="14394"/>
                    <a:pt x="989" y="14464"/>
                    <a:pt x="1045" y="14485"/>
                  </a:cubicBezTo>
                  <a:cubicBezTo>
                    <a:pt x="1059" y="14485"/>
                    <a:pt x="1073" y="14492"/>
                    <a:pt x="1087" y="14492"/>
                  </a:cubicBezTo>
                  <a:cubicBezTo>
                    <a:pt x="1136" y="14492"/>
                    <a:pt x="1178" y="14464"/>
                    <a:pt x="1192" y="14415"/>
                  </a:cubicBezTo>
                  <a:cubicBezTo>
                    <a:pt x="1297" y="14128"/>
                    <a:pt x="1403" y="13840"/>
                    <a:pt x="1508" y="13560"/>
                  </a:cubicBezTo>
                  <a:cubicBezTo>
                    <a:pt x="2349" y="11233"/>
                    <a:pt x="3141" y="9033"/>
                    <a:pt x="3400" y="7372"/>
                  </a:cubicBezTo>
                  <a:cubicBezTo>
                    <a:pt x="3407" y="7351"/>
                    <a:pt x="3407" y="7330"/>
                    <a:pt x="3400" y="7316"/>
                  </a:cubicBezTo>
                  <a:cubicBezTo>
                    <a:pt x="2685" y="5255"/>
                    <a:pt x="1676" y="2949"/>
                    <a:pt x="232" y="62"/>
                  </a:cubicBezTo>
                  <a:cubicBezTo>
                    <a:pt x="212" y="22"/>
                    <a:pt x="172" y="0"/>
                    <a:pt x="130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>
              <a:extLst>
                <a:ext uri="{FF2B5EF4-FFF2-40B4-BE49-F238E27FC236}">
                  <a16:creationId xmlns:a16="http://schemas.microsoft.com/office/drawing/2014/main" id="{49982496-AC0C-373A-B869-D498BC9E7B6D}"/>
                </a:ext>
              </a:extLst>
            </p:cNvPr>
            <p:cNvSpPr/>
            <p:nvPr/>
          </p:nvSpPr>
          <p:spPr>
            <a:xfrm>
              <a:off x="1755450" y="24695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125" y="1"/>
                  </a:moveTo>
                  <a:cubicBezTo>
                    <a:pt x="75" y="1"/>
                    <a:pt x="31" y="33"/>
                    <a:pt x="15" y="84"/>
                  </a:cubicBezTo>
                  <a:cubicBezTo>
                    <a:pt x="0" y="140"/>
                    <a:pt x="29" y="203"/>
                    <a:pt x="92" y="224"/>
                  </a:cubicBezTo>
                  <a:lnTo>
                    <a:pt x="961" y="504"/>
                  </a:lnTo>
                  <a:lnTo>
                    <a:pt x="996" y="504"/>
                  </a:lnTo>
                  <a:cubicBezTo>
                    <a:pt x="1045" y="504"/>
                    <a:pt x="1087" y="476"/>
                    <a:pt x="1101" y="427"/>
                  </a:cubicBezTo>
                  <a:cubicBezTo>
                    <a:pt x="1122" y="371"/>
                    <a:pt x="1087" y="308"/>
                    <a:pt x="1031" y="287"/>
                  </a:cubicBezTo>
                  <a:lnTo>
                    <a:pt x="162" y="7"/>
                  </a:lnTo>
                  <a:cubicBezTo>
                    <a:pt x="149" y="3"/>
                    <a:pt x="137" y="1"/>
                    <a:pt x="12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>
              <a:extLst>
                <a:ext uri="{FF2B5EF4-FFF2-40B4-BE49-F238E27FC236}">
                  <a16:creationId xmlns:a16="http://schemas.microsoft.com/office/drawing/2014/main" id="{E175CD4A-6D36-C791-37F7-C2385AF9695D}"/>
                </a:ext>
              </a:extLst>
            </p:cNvPr>
            <p:cNvSpPr/>
            <p:nvPr/>
          </p:nvSpPr>
          <p:spPr>
            <a:xfrm>
              <a:off x="1749850" y="2363200"/>
              <a:ext cx="164375" cy="519175"/>
            </a:xfrm>
            <a:custGeom>
              <a:avLst/>
              <a:gdLst/>
              <a:ahLst/>
              <a:cxnLst/>
              <a:rect l="l" t="t" r="r" b="b"/>
              <a:pathLst>
                <a:path w="6575" h="20767" extrusionOk="0">
                  <a:moveTo>
                    <a:pt x="1785" y="1"/>
                  </a:moveTo>
                  <a:cubicBezTo>
                    <a:pt x="1562" y="1"/>
                    <a:pt x="1336" y="48"/>
                    <a:pt x="1122" y="148"/>
                  </a:cubicBezTo>
                  <a:cubicBezTo>
                    <a:pt x="337" y="519"/>
                    <a:pt x="0" y="1458"/>
                    <a:pt x="372" y="2243"/>
                  </a:cubicBezTo>
                  <a:lnTo>
                    <a:pt x="372" y="2250"/>
                  </a:lnTo>
                  <a:cubicBezTo>
                    <a:pt x="540" y="2601"/>
                    <a:pt x="708" y="2965"/>
                    <a:pt x="869" y="3323"/>
                  </a:cubicBezTo>
                  <a:lnTo>
                    <a:pt x="1367" y="4409"/>
                  </a:lnTo>
                  <a:cubicBezTo>
                    <a:pt x="1689" y="5131"/>
                    <a:pt x="2012" y="5853"/>
                    <a:pt x="2327" y="6575"/>
                  </a:cubicBezTo>
                  <a:cubicBezTo>
                    <a:pt x="2642" y="7303"/>
                    <a:pt x="2944" y="8025"/>
                    <a:pt x="3231" y="8747"/>
                  </a:cubicBezTo>
                  <a:cubicBezTo>
                    <a:pt x="3371" y="9112"/>
                    <a:pt x="3504" y="9469"/>
                    <a:pt x="3624" y="9812"/>
                  </a:cubicBezTo>
                  <a:cubicBezTo>
                    <a:pt x="3687" y="9988"/>
                    <a:pt x="3743" y="10163"/>
                    <a:pt x="3785" y="10317"/>
                  </a:cubicBezTo>
                  <a:cubicBezTo>
                    <a:pt x="3806" y="10394"/>
                    <a:pt x="3827" y="10471"/>
                    <a:pt x="3841" y="10527"/>
                  </a:cubicBezTo>
                  <a:cubicBezTo>
                    <a:pt x="3841" y="10541"/>
                    <a:pt x="3848" y="10555"/>
                    <a:pt x="3848" y="10569"/>
                  </a:cubicBezTo>
                  <a:lnTo>
                    <a:pt x="3855" y="10583"/>
                  </a:lnTo>
                  <a:lnTo>
                    <a:pt x="3855" y="10590"/>
                  </a:lnTo>
                  <a:cubicBezTo>
                    <a:pt x="3855" y="10590"/>
                    <a:pt x="3855" y="10597"/>
                    <a:pt x="3862" y="10604"/>
                  </a:cubicBezTo>
                  <a:cubicBezTo>
                    <a:pt x="3862" y="10625"/>
                    <a:pt x="3862" y="10639"/>
                    <a:pt x="3862" y="10667"/>
                  </a:cubicBezTo>
                  <a:cubicBezTo>
                    <a:pt x="3862" y="10682"/>
                    <a:pt x="3862" y="10696"/>
                    <a:pt x="3862" y="10710"/>
                  </a:cubicBezTo>
                  <a:lnTo>
                    <a:pt x="3862" y="10752"/>
                  </a:lnTo>
                  <a:cubicBezTo>
                    <a:pt x="3862" y="10787"/>
                    <a:pt x="3855" y="10822"/>
                    <a:pt x="3855" y="10857"/>
                  </a:cubicBezTo>
                  <a:lnTo>
                    <a:pt x="3855" y="10871"/>
                  </a:lnTo>
                  <a:lnTo>
                    <a:pt x="3841" y="10969"/>
                  </a:lnTo>
                  <a:cubicBezTo>
                    <a:pt x="3841" y="11004"/>
                    <a:pt x="3834" y="11046"/>
                    <a:pt x="3827" y="11081"/>
                  </a:cubicBezTo>
                  <a:cubicBezTo>
                    <a:pt x="3813" y="11207"/>
                    <a:pt x="3792" y="11333"/>
                    <a:pt x="3764" y="11466"/>
                  </a:cubicBezTo>
                  <a:cubicBezTo>
                    <a:pt x="3701" y="11817"/>
                    <a:pt x="3610" y="12181"/>
                    <a:pt x="3518" y="12553"/>
                  </a:cubicBezTo>
                  <a:cubicBezTo>
                    <a:pt x="3322" y="13289"/>
                    <a:pt x="3091" y="14032"/>
                    <a:pt x="2853" y="14781"/>
                  </a:cubicBezTo>
                  <a:cubicBezTo>
                    <a:pt x="2607" y="15524"/>
                    <a:pt x="2348" y="16274"/>
                    <a:pt x="2082" y="17017"/>
                  </a:cubicBezTo>
                  <a:cubicBezTo>
                    <a:pt x="1949" y="17389"/>
                    <a:pt x="1815" y="17760"/>
                    <a:pt x="1675" y="18132"/>
                  </a:cubicBezTo>
                  <a:lnTo>
                    <a:pt x="1465" y="18685"/>
                  </a:lnTo>
                  <a:lnTo>
                    <a:pt x="1255" y="19232"/>
                  </a:lnTo>
                  <a:lnTo>
                    <a:pt x="1248" y="19253"/>
                  </a:lnTo>
                  <a:cubicBezTo>
                    <a:pt x="1037" y="19807"/>
                    <a:pt x="1290" y="20430"/>
                    <a:pt x="1836" y="20669"/>
                  </a:cubicBezTo>
                  <a:cubicBezTo>
                    <a:pt x="1986" y="20735"/>
                    <a:pt x="2141" y="20766"/>
                    <a:pt x="2294" y="20766"/>
                  </a:cubicBezTo>
                  <a:cubicBezTo>
                    <a:pt x="2723" y="20766"/>
                    <a:pt x="3129" y="20519"/>
                    <a:pt x="3315" y="20101"/>
                  </a:cubicBezTo>
                  <a:lnTo>
                    <a:pt x="3561" y="19540"/>
                  </a:lnTo>
                  <a:lnTo>
                    <a:pt x="3806" y="18987"/>
                  </a:lnTo>
                  <a:cubicBezTo>
                    <a:pt x="3967" y="18615"/>
                    <a:pt x="4121" y="18244"/>
                    <a:pt x="4282" y="17865"/>
                  </a:cubicBezTo>
                  <a:cubicBezTo>
                    <a:pt x="4591" y="17122"/>
                    <a:pt x="4892" y="16365"/>
                    <a:pt x="5187" y="15608"/>
                  </a:cubicBezTo>
                  <a:cubicBezTo>
                    <a:pt x="5474" y="14845"/>
                    <a:pt x="5754" y="14074"/>
                    <a:pt x="6006" y="13275"/>
                  </a:cubicBezTo>
                  <a:cubicBezTo>
                    <a:pt x="6133" y="12875"/>
                    <a:pt x="6259" y="12462"/>
                    <a:pt x="6364" y="12034"/>
                  </a:cubicBezTo>
                  <a:cubicBezTo>
                    <a:pt x="6413" y="11817"/>
                    <a:pt x="6462" y="11593"/>
                    <a:pt x="6504" y="11354"/>
                  </a:cubicBezTo>
                  <a:lnTo>
                    <a:pt x="6532" y="11165"/>
                  </a:lnTo>
                  <a:cubicBezTo>
                    <a:pt x="6539" y="11102"/>
                    <a:pt x="6546" y="11039"/>
                    <a:pt x="6553" y="10969"/>
                  </a:cubicBezTo>
                  <a:lnTo>
                    <a:pt x="6560" y="10871"/>
                  </a:lnTo>
                  <a:cubicBezTo>
                    <a:pt x="6567" y="10836"/>
                    <a:pt x="6567" y="10794"/>
                    <a:pt x="6567" y="10759"/>
                  </a:cubicBezTo>
                  <a:cubicBezTo>
                    <a:pt x="6574" y="10689"/>
                    <a:pt x="6574" y="10604"/>
                    <a:pt x="6574" y="10527"/>
                  </a:cubicBezTo>
                  <a:lnTo>
                    <a:pt x="6567" y="10394"/>
                  </a:lnTo>
                  <a:lnTo>
                    <a:pt x="6567" y="10359"/>
                  </a:lnTo>
                  <a:lnTo>
                    <a:pt x="6560" y="10317"/>
                  </a:lnTo>
                  <a:lnTo>
                    <a:pt x="6553" y="10240"/>
                  </a:lnTo>
                  <a:lnTo>
                    <a:pt x="6553" y="10205"/>
                  </a:lnTo>
                  <a:lnTo>
                    <a:pt x="6546" y="10170"/>
                  </a:lnTo>
                  <a:lnTo>
                    <a:pt x="6539" y="10114"/>
                  </a:lnTo>
                  <a:cubicBezTo>
                    <a:pt x="6532" y="10079"/>
                    <a:pt x="6525" y="10037"/>
                    <a:pt x="6518" y="10009"/>
                  </a:cubicBezTo>
                  <a:cubicBezTo>
                    <a:pt x="6497" y="9869"/>
                    <a:pt x="6469" y="9749"/>
                    <a:pt x="6441" y="9630"/>
                  </a:cubicBezTo>
                  <a:cubicBezTo>
                    <a:pt x="6385" y="9399"/>
                    <a:pt x="6329" y="9189"/>
                    <a:pt x="6266" y="8978"/>
                  </a:cubicBezTo>
                  <a:cubicBezTo>
                    <a:pt x="6147" y="8565"/>
                    <a:pt x="6014" y="8172"/>
                    <a:pt x="5880" y="7780"/>
                  </a:cubicBezTo>
                  <a:cubicBezTo>
                    <a:pt x="5614" y="6995"/>
                    <a:pt x="5334" y="6238"/>
                    <a:pt x="5046" y="5474"/>
                  </a:cubicBezTo>
                  <a:cubicBezTo>
                    <a:pt x="4759" y="4717"/>
                    <a:pt x="4465" y="3967"/>
                    <a:pt x="4163" y="3217"/>
                  </a:cubicBezTo>
                  <a:lnTo>
                    <a:pt x="3708" y="2089"/>
                  </a:lnTo>
                  <a:cubicBezTo>
                    <a:pt x="3554" y="1718"/>
                    <a:pt x="3406" y="1346"/>
                    <a:pt x="3245" y="968"/>
                  </a:cubicBezTo>
                  <a:cubicBezTo>
                    <a:pt x="3238" y="947"/>
                    <a:pt x="3224" y="926"/>
                    <a:pt x="3217" y="905"/>
                  </a:cubicBezTo>
                  <a:cubicBezTo>
                    <a:pt x="2947" y="334"/>
                    <a:pt x="2378" y="1"/>
                    <a:pt x="1785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>
              <a:extLst>
                <a:ext uri="{FF2B5EF4-FFF2-40B4-BE49-F238E27FC236}">
                  <a16:creationId xmlns:a16="http://schemas.microsoft.com/office/drawing/2014/main" id="{C1A3F5D6-8698-20B4-3C2A-BDB7DF41696C}"/>
                </a:ext>
              </a:extLst>
            </p:cNvPr>
            <p:cNvSpPr/>
            <p:nvPr/>
          </p:nvSpPr>
          <p:spPr>
            <a:xfrm>
              <a:off x="1762625" y="2849525"/>
              <a:ext cx="63275" cy="59850"/>
            </a:xfrm>
            <a:custGeom>
              <a:avLst/>
              <a:gdLst/>
              <a:ahLst/>
              <a:cxnLst/>
              <a:rect l="l" t="t" r="r" b="b"/>
              <a:pathLst>
                <a:path w="2531" h="2394" extrusionOk="0">
                  <a:moveTo>
                    <a:pt x="1091" y="1"/>
                  </a:moveTo>
                  <a:cubicBezTo>
                    <a:pt x="1008" y="1"/>
                    <a:pt x="923" y="6"/>
                    <a:pt x="835" y="17"/>
                  </a:cubicBezTo>
                  <a:cubicBezTo>
                    <a:pt x="835" y="17"/>
                    <a:pt x="407" y="564"/>
                    <a:pt x="155" y="879"/>
                  </a:cubicBezTo>
                  <a:cubicBezTo>
                    <a:pt x="1" y="1075"/>
                    <a:pt x="57" y="1356"/>
                    <a:pt x="274" y="1475"/>
                  </a:cubicBezTo>
                  <a:cubicBezTo>
                    <a:pt x="274" y="1482"/>
                    <a:pt x="281" y="1482"/>
                    <a:pt x="281" y="1482"/>
                  </a:cubicBezTo>
                  <a:lnTo>
                    <a:pt x="1970" y="2393"/>
                  </a:lnTo>
                  <a:cubicBezTo>
                    <a:pt x="2524" y="2022"/>
                    <a:pt x="2531" y="697"/>
                    <a:pt x="2531" y="697"/>
                  </a:cubicBezTo>
                  <a:cubicBezTo>
                    <a:pt x="2143" y="279"/>
                    <a:pt x="1685" y="1"/>
                    <a:pt x="1091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>
              <a:extLst>
                <a:ext uri="{FF2B5EF4-FFF2-40B4-BE49-F238E27FC236}">
                  <a16:creationId xmlns:a16="http://schemas.microsoft.com/office/drawing/2014/main" id="{D0881F17-0657-EE5E-5BA7-EB45BBA45B8B}"/>
                </a:ext>
              </a:extLst>
            </p:cNvPr>
            <p:cNvSpPr/>
            <p:nvPr/>
          </p:nvSpPr>
          <p:spPr>
            <a:xfrm>
              <a:off x="1845500" y="2627575"/>
              <a:ext cx="36125" cy="12650"/>
            </a:xfrm>
            <a:custGeom>
              <a:avLst/>
              <a:gdLst/>
              <a:ahLst/>
              <a:cxnLst/>
              <a:rect l="l" t="t" r="r" b="b"/>
              <a:pathLst>
                <a:path w="1445" h="506" extrusionOk="0">
                  <a:moveTo>
                    <a:pt x="1321" y="0"/>
                  </a:moveTo>
                  <a:cubicBezTo>
                    <a:pt x="1316" y="0"/>
                    <a:pt x="1310" y="1"/>
                    <a:pt x="1304" y="1"/>
                  </a:cubicBezTo>
                  <a:lnTo>
                    <a:pt x="29" y="296"/>
                  </a:lnTo>
                  <a:lnTo>
                    <a:pt x="15" y="394"/>
                  </a:lnTo>
                  <a:cubicBezTo>
                    <a:pt x="15" y="429"/>
                    <a:pt x="8" y="471"/>
                    <a:pt x="1" y="506"/>
                  </a:cubicBezTo>
                  <a:lnTo>
                    <a:pt x="36" y="506"/>
                  </a:lnTo>
                  <a:lnTo>
                    <a:pt x="1353" y="205"/>
                  </a:lnTo>
                  <a:cubicBezTo>
                    <a:pt x="1410" y="191"/>
                    <a:pt x="1445" y="135"/>
                    <a:pt x="1431" y="78"/>
                  </a:cubicBezTo>
                  <a:cubicBezTo>
                    <a:pt x="1418" y="28"/>
                    <a:pt x="1371" y="0"/>
                    <a:pt x="1321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>
              <a:extLst>
                <a:ext uri="{FF2B5EF4-FFF2-40B4-BE49-F238E27FC236}">
                  <a16:creationId xmlns:a16="http://schemas.microsoft.com/office/drawing/2014/main" id="{4FA7661E-1537-0C2A-D18F-3AC81B20F753}"/>
                </a:ext>
              </a:extLst>
            </p:cNvPr>
            <p:cNvSpPr/>
            <p:nvPr/>
          </p:nvSpPr>
          <p:spPr>
            <a:xfrm>
              <a:off x="1854100" y="2632500"/>
              <a:ext cx="25775" cy="13350"/>
            </a:xfrm>
            <a:custGeom>
              <a:avLst/>
              <a:gdLst/>
              <a:ahLst/>
              <a:cxnLst/>
              <a:rect l="l" t="t" r="r" b="b"/>
              <a:pathLst>
                <a:path w="1031" h="534" extrusionOk="0">
                  <a:moveTo>
                    <a:pt x="119" y="1"/>
                  </a:moveTo>
                  <a:cubicBezTo>
                    <a:pt x="79" y="1"/>
                    <a:pt x="38" y="26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876" y="526"/>
                  </a:lnTo>
                  <a:cubicBezTo>
                    <a:pt x="890" y="533"/>
                    <a:pt x="904" y="533"/>
                    <a:pt x="911" y="533"/>
                  </a:cubicBezTo>
                  <a:cubicBezTo>
                    <a:pt x="953" y="533"/>
                    <a:pt x="995" y="505"/>
                    <a:pt x="1009" y="470"/>
                  </a:cubicBezTo>
                  <a:cubicBezTo>
                    <a:pt x="1031" y="414"/>
                    <a:pt x="1009" y="351"/>
                    <a:pt x="953" y="330"/>
                  </a:cubicBezTo>
                  <a:lnTo>
                    <a:pt x="154" y="8"/>
                  </a:lnTo>
                  <a:cubicBezTo>
                    <a:pt x="143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>
              <a:extLst>
                <a:ext uri="{FF2B5EF4-FFF2-40B4-BE49-F238E27FC236}">
                  <a16:creationId xmlns:a16="http://schemas.microsoft.com/office/drawing/2014/main" id="{5C0005F0-CC42-26B1-D34C-7994762EAB2F}"/>
                </a:ext>
              </a:extLst>
            </p:cNvPr>
            <p:cNvSpPr/>
            <p:nvPr/>
          </p:nvSpPr>
          <p:spPr>
            <a:xfrm>
              <a:off x="1661525" y="2645650"/>
              <a:ext cx="121975" cy="115300"/>
            </a:xfrm>
            <a:custGeom>
              <a:avLst/>
              <a:gdLst/>
              <a:ahLst/>
              <a:cxnLst/>
              <a:rect l="l" t="t" r="r" b="b"/>
              <a:pathLst>
                <a:path w="4879" h="4612" extrusionOk="0">
                  <a:moveTo>
                    <a:pt x="4753" y="0"/>
                  </a:moveTo>
                  <a:cubicBezTo>
                    <a:pt x="4706" y="0"/>
                    <a:pt x="4664" y="28"/>
                    <a:pt x="4648" y="77"/>
                  </a:cubicBezTo>
                  <a:cubicBezTo>
                    <a:pt x="3947" y="1928"/>
                    <a:pt x="2755" y="3000"/>
                    <a:pt x="1872" y="3575"/>
                  </a:cubicBezTo>
                  <a:cubicBezTo>
                    <a:pt x="919" y="4191"/>
                    <a:pt x="113" y="4381"/>
                    <a:pt x="99" y="4381"/>
                  </a:cubicBezTo>
                  <a:cubicBezTo>
                    <a:pt x="43" y="4395"/>
                    <a:pt x="1" y="4458"/>
                    <a:pt x="15" y="4521"/>
                  </a:cubicBezTo>
                  <a:cubicBezTo>
                    <a:pt x="29" y="4570"/>
                    <a:pt x="78" y="4612"/>
                    <a:pt x="127" y="4612"/>
                  </a:cubicBezTo>
                  <a:cubicBezTo>
                    <a:pt x="134" y="4612"/>
                    <a:pt x="141" y="4605"/>
                    <a:pt x="148" y="4605"/>
                  </a:cubicBezTo>
                  <a:cubicBezTo>
                    <a:pt x="183" y="4598"/>
                    <a:pt x="996" y="4409"/>
                    <a:pt x="1984" y="3771"/>
                  </a:cubicBezTo>
                  <a:cubicBezTo>
                    <a:pt x="2902" y="3175"/>
                    <a:pt x="4136" y="2068"/>
                    <a:pt x="4858" y="154"/>
                  </a:cubicBezTo>
                  <a:cubicBezTo>
                    <a:pt x="4879" y="98"/>
                    <a:pt x="4851" y="28"/>
                    <a:pt x="4795" y="7"/>
                  </a:cubicBezTo>
                  <a:cubicBezTo>
                    <a:pt x="4781" y="3"/>
                    <a:pt x="4767" y="0"/>
                    <a:pt x="475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>
              <a:extLst>
                <a:ext uri="{FF2B5EF4-FFF2-40B4-BE49-F238E27FC236}">
                  <a16:creationId xmlns:a16="http://schemas.microsoft.com/office/drawing/2014/main" id="{9DDF6700-C784-0CCB-343B-E86045480513}"/>
                </a:ext>
              </a:extLst>
            </p:cNvPr>
            <p:cNvSpPr/>
            <p:nvPr/>
          </p:nvSpPr>
          <p:spPr>
            <a:xfrm>
              <a:off x="1626325" y="2728075"/>
              <a:ext cx="161225" cy="59875"/>
            </a:xfrm>
            <a:custGeom>
              <a:avLst/>
              <a:gdLst/>
              <a:ahLst/>
              <a:cxnLst/>
              <a:rect l="l" t="t" r="r" b="b"/>
              <a:pathLst>
                <a:path w="6449" h="2395" extrusionOk="0">
                  <a:moveTo>
                    <a:pt x="6329" y="1"/>
                  </a:moveTo>
                  <a:cubicBezTo>
                    <a:pt x="6301" y="1"/>
                    <a:pt x="6273" y="11"/>
                    <a:pt x="6252" y="32"/>
                  </a:cubicBezTo>
                  <a:cubicBezTo>
                    <a:pt x="6245" y="39"/>
                    <a:pt x="5551" y="705"/>
                    <a:pt x="4451" y="1287"/>
                  </a:cubicBezTo>
                  <a:cubicBezTo>
                    <a:pt x="3629" y="1718"/>
                    <a:pt x="2449" y="2176"/>
                    <a:pt x="1108" y="2176"/>
                  </a:cubicBezTo>
                  <a:cubicBezTo>
                    <a:pt x="791" y="2176"/>
                    <a:pt x="466" y="2150"/>
                    <a:pt x="133" y="2093"/>
                  </a:cubicBezTo>
                  <a:cubicBezTo>
                    <a:pt x="129" y="2092"/>
                    <a:pt x="124" y="2092"/>
                    <a:pt x="119" y="2092"/>
                  </a:cubicBezTo>
                  <a:cubicBezTo>
                    <a:pt x="68" y="2092"/>
                    <a:pt x="20" y="2126"/>
                    <a:pt x="7" y="2184"/>
                  </a:cubicBezTo>
                  <a:cubicBezTo>
                    <a:pt x="0" y="2240"/>
                    <a:pt x="35" y="2296"/>
                    <a:pt x="98" y="2310"/>
                  </a:cubicBezTo>
                  <a:cubicBezTo>
                    <a:pt x="442" y="2366"/>
                    <a:pt x="778" y="2394"/>
                    <a:pt x="1108" y="2394"/>
                  </a:cubicBezTo>
                  <a:cubicBezTo>
                    <a:pt x="2495" y="2394"/>
                    <a:pt x="3715" y="1918"/>
                    <a:pt x="4556" y="1476"/>
                  </a:cubicBezTo>
                  <a:cubicBezTo>
                    <a:pt x="5677" y="873"/>
                    <a:pt x="6371" y="215"/>
                    <a:pt x="6399" y="186"/>
                  </a:cubicBezTo>
                  <a:cubicBezTo>
                    <a:pt x="6441" y="144"/>
                    <a:pt x="6448" y="81"/>
                    <a:pt x="6406" y="32"/>
                  </a:cubicBezTo>
                  <a:cubicBezTo>
                    <a:pt x="6385" y="11"/>
                    <a:pt x="6357" y="1"/>
                    <a:pt x="632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>
              <a:extLst>
                <a:ext uri="{FF2B5EF4-FFF2-40B4-BE49-F238E27FC236}">
                  <a16:creationId xmlns:a16="http://schemas.microsoft.com/office/drawing/2014/main" id="{BCDD3325-054C-3464-2B39-F998EA7ACF26}"/>
                </a:ext>
              </a:extLst>
            </p:cNvPr>
            <p:cNvSpPr/>
            <p:nvPr/>
          </p:nvSpPr>
          <p:spPr>
            <a:xfrm>
              <a:off x="1635775" y="2368500"/>
              <a:ext cx="70125" cy="57450"/>
            </a:xfrm>
            <a:custGeom>
              <a:avLst/>
              <a:gdLst/>
              <a:ahLst/>
              <a:cxnLst/>
              <a:rect l="l" t="t" r="r" b="b"/>
              <a:pathLst>
                <a:path w="2805" h="2298" extrusionOk="0">
                  <a:moveTo>
                    <a:pt x="126" y="1"/>
                  </a:moveTo>
                  <a:cubicBezTo>
                    <a:pt x="109" y="1"/>
                    <a:pt x="92" y="5"/>
                    <a:pt x="78" y="13"/>
                  </a:cubicBezTo>
                  <a:cubicBezTo>
                    <a:pt x="22" y="41"/>
                    <a:pt x="1" y="111"/>
                    <a:pt x="29" y="160"/>
                  </a:cubicBezTo>
                  <a:cubicBezTo>
                    <a:pt x="898" y="1800"/>
                    <a:pt x="2587" y="2277"/>
                    <a:pt x="2657" y="2291"/>
                  </a:cubicBezTo>
                  <a:cubicBezTo>
                    <a:pt x="2664" y="2298"/>
                    <a:pt x="2678" y="2298"/>
                    <a:pt x="2685" y="2298"/>
                  </a:cubicBezTo>
                  <a:cubicBezTo>
                    <a:pt x="2734" y="2298"/>
                    <a:pt x="2776" y="2263"/>
                    <a:pt x="2790" y="2221"/>
                  </a:cubicBezTo>
                  <a:cubicBezTo>
                    <a:pt x="2804" y="2157"/>
                    <a:pt x="2769" y="2101"/>
                    <a:pt x="2713" y="2087"/>
                  </a:cubicBezTo>
                  <a:cubicBezTo>
                    <a:pt x="2699" y="2080"/>
                    <a:pt x="1045" y="1611"/>
                    <a:pt x="225" y="62"/>
                  </a:cubicBezTo>
                  <a:cubicBezTo>
                    <a:pt x="205" y="23"/>
                    <a:pt x="165" y="1"/>
                    <a:pt x="126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>
              <a:extLst>
                <a:ext uri="{FF2B5EF4-FFF2-40B4-BE49-F238E27FC236}">
                  <a16:creationId xmlns:a16="http://schemas.microsoft.com/office/drawing/2014/main" id="{CE9A7AD5-A482-2095-0833-1436AC215349}"/>
                </a:ext>
              </a:extLst>
            </p:cNvPr>
            <p:cNvSpPr/>
            <p:nvPr/>
          </p:nvSpPr>
          <p:spPr>
            <a:xfrm>
              <a:off x="1696225" y="2360375"/>
              <a:ext cx="27000" cy="306850"/>
            </a:xfrm>
            <a:custGeom>
              <a:avLst/>
              <a:gdLst/>
              <a:ahLst/>
              <a:cxnLst/>
              <a:rect l="l" t="t" r="r" b="b"/>
              <a:pathLst>
                <a:path w="1080" h="12274" extrusionOk="0">
                  <a:moveTo>
                    <a:pt x="961" y="1"/>
                  </a:moveTo>
                  <a:cubicBezTo>
                    <a:pt x="904" y="1"/>
                    <a:pt x="855" y="41"/>
                    <a:pt x="849" y="100"/>
                  </a:cubicBezTo>
                  <a:cubicBezTo>
                    <a:pt x="842" y="170"/>
                    <a:pt x="1" y="7248"/>
                    <a:pt x="442" y="12168"/>
                  </a:cubicBezTo>
                  <a:cubicBezTo>
                    <a:pt x="449" y="12224"/>
                    <a:pt x="498" y="12273"/>
                    <a:pt x="554" y="12273"/>
                  </a:cubicBezTo>
                  <a:lnTo>
                    <a:pt x="568" y="12273"/>
                  </a:lnTo>
                  <a:cubicBezTo>
                    <a:pt x="631" y="12266"/>
                    <a:pt x="673" y="12210"/>
                    <a:pt x="673" y="12147"/>
                  </a:cubicBezTo>
                  <a:cubicBezTo>
                    <a:pt x="225" y="7248"/>
                    <a:pt x="1066" y="198"/>
                    <a:pt x="1073" y="128"/>
                  </a:cubicBezTo>
                  <a:cubicBezTo>
                    <a:pt x="1080" y="65"/>
                    <a:pt x="1038" y="8"/>
                    <a:pt x="975" y="1"/>
                  </a:cubicBezTo>
                  <a:cubicBezTo>
                    <a:pt x="970" y="1"/>
                    <a:pt x="966" y="1"/>
                    <a:pt x="9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>
              <a:extLst>
                <a:ext uri="{FF2B5EF4-FFF2-40B4-BE49-F238E27FC236}">
                  <a16:creationId xmlns:a16="http://schemas.microsoft.com/office/drawing/2014/main" id="{69B7701C-D0F8-874E-846C-66CA82D009A0}"/>
                </a:ext>
              </a:extLst>
            </p:cNvPr>
            <p:cNvSpPr/>
            <p:nvPr/>
          </p:nvSpPr>
          <p:spPr>
            <a:xfrm>
              <a:off x="1640150" y="2355250"/>
              <a:ext cx="30175" cy="306900"/>
            </a:xfrm>
            <a:custGeom>
              <a:avLst/>
              <a:gdLst/>
              <a:ahLst/>
              <a:cxnLst/>
              <a:rect l="l" t="t" r="r" b="b"/>
              <a:pathLst>
                <a:path w="1207" h="12276" extrusionOk="0">
                  <a:moveTo>
                    <a:pt x="1077" y="1"/>
                  </a:moveTo>
                  <a:cubicBezTo>
                    <a:pt x="1024" y="1"/>
                    <a:pt x="980" y="39"/>
                    <a:pt x="968" y="94"/>
                  </a:cubicBezTo>
                  <a:cubicBezTo>
                    <a:pt x="954" y="143"/>
                    <a:pt x="1" y="4986"/>
                    <a:pt x="414" y="12170"/>
                  </a:cubicBezTo>
                  <a:cubicBezTo>
                    <a:pt x="414" y="12226"/>
                    <a:pt x="470" y="12275"/>
                    <a:pt x="527" y="12275"/>
                  </a:cubicBezTo>
                  <a:lnTo>
                    <a:pt x="534" y="12275"/>
                  </a:lnTo>
                  <a:cubicBezTo>
                    <a:pt x="597" y="12268"/>
                    <a:pt x="646" y="12219"/>
                    <a:pt x="639" y="12156"/>
                  </a:cubicBezTo>
                  <a:cubicBezTo>
                    <a:pt x="232" y="5000"/>
                    <a:pt x="1178" y="185"/>
                    <a:pt x="1192" y="136"/>
                  </a:cubicBezTo>
                  <a:cubicBezTo>
                    <a:pt x="1206" y="80"/>
                    <a:pt x="1164" y="17"/>
                    <a:pt x="1101" y="3"/>
                  </a:cubicBezTo>
                  <a:cubicBezTo>
                    <a:pt x="1093" y="1"/>
                    <a:pt x="1085" y="1"/>
                    <a:pt x="10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>
              <a:extLst>
                <a:ext uri="{FF2B5EF4-FFF2-40B4-BE49-F238E27FC236}">
                  <a16:creationId xmlns:a16="http://schemas.microsoft.com/office/drawing/2014/main" id="{D6876404-B13B-B23E-07D8-538270ABF104}"/>
                </a:ext>
              </a:extLst>
            </p:cNvPr>
            <p:cNvSpPr/>
            <p:nvPr/>
          </p:nvSpPr>
          <p:spPr>
            <a:xfrm>
              <a:off x="1667150" y="2259300"/>
              <a:ext cx="72725" cy="94125"/>
            </a:xfrm>
            <a:custGeom>
              <a:avLst/>
              <a:gdLst/>
              <a:ahLst/>
              <a:cxnLst/>
              <a:rect l="l" t="t" r="r" b="b"/>
              <a:pathLst>
                <a:path w="2909" h="3765" extrusionOk="0">
                  <a:moveTo>
                    <a:pt x="2131" y="1"/>
                  </a:moveTo>
                  <a:lnTo>
                    <a:pt x="1836" y="183"/>
                  </a:lnTo>
                  <a:lnTo>
                    <a:pt x="0" y="1290"/>
                  </a:lnTo>
                  <a:lnTo>
                    <a:pt x="547" y="3694"/>
                  </a:lnTo>
                  <a:cubicBezTo>
                    <a:pt x="547" y="3694"/>
                    <a:pt x="717" y="3765"/>
                    <a:pt x="1007" y="3765"/>
                  </a:cubicBezTo>
                  <a:cubicBezTo>
                    <a:pt x="1435" y="3765"/>
                    <a:pt x="2123" y="3611"/>
                    <a:pt x="2909" y="2846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>
              <a:extLst>
                <a:ext uri="{FF2B5EF4-FFF2-40B4-BE49-F238E27FC236}">
                  <a16:creationId xmlns:a16="http://schemas.microsoft.com/office/drawing/2014/main" id="{638D2B05-3E91-37B6-EB23-FD610BE6120A}"/>
                </a:ext>
              </a:extLst>
            </p:cNvPr>
            <p:cNvSpPr/>
            <p:nvPr/>
          </p:nvSpPr>
          <p:spPr>
            <a:xfrm>
              <a:off x="1667150" y="2263850"/>
              <a:ext cx="46625" cy="71700"/>
            </a:xfrm>
            <a:custGeom>
              <a:avLst/>
              <a:gdLst/>
              <a:ahLst/>
              <a:cxnLst/>
              <a:rect l="l" t="t" r="r" b="b"/>
              <a:pathLst>
                <a:path w="1865" h="2868" extrusionOk="0">
                  <a:moveTo>
                    <a:pt x="1836" y="1"/>
                  </a:moveTo>
                  <a:lnTo>
                    <a:pt x="0" y="1108"/>
                  </a:lnTo>
                  <a:lnTo>
                    <a:pt x="400" y="2867"/>
                  </a:lnTo>
                  <a:cubicBezTo>
                    <a:pt x="1864" y="2251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>
              <a:extLst>
                <a:ext uri="{FF2B5EF4-FFF2-40B4-BE49-F238E27FC236}">
                  <a16:creationId xmlns:a16="http://schemas.microsoft.com/office/drawing/2014/main" id="{390AD375-B284-5AB3-1926-7CDC13F6F7BE}"/>
                </a:ext>
              </a:extLst>
            </p:cNvPr>
            <p:cNvSpPr/>
            <p:nvPr/>
          </p:nvSpPr>
          <p:spPr>
            <a:xfrm>
              <a:off x="1595975" y="2229425"/>
              <a:ext cx="37550" cy="48100"/>
            </a:xfrm>
            <a:custGeom>
              <a:avLst/>
              <a:gdLst/>
              <a:ahLst/>
              <a:cxnLst/>
              <a:rect l="l" t="t" r="r" b="b"/>
              <a:pathLst>
                <a:path w="1502" h="1924" extrusionOk="0">
                  <a:moveTo>
                    <a:pt x="691" y="1"/>
                  </a:moveTo>
                  <a:cubicBezTo>
                    <a:pt x="481" y="1"/>
                    <a:pt x="182" y="93"/>
                    <a:pt x="107" y="593"/>
                  </a:cubicBezTo>
                  <a:cubicBezTo>
                    <a:pt x="0" y="1263"/>
                    <a:pt x="611" y="1923"/>
                    <a:pt x="1193" y="1923"/>
                  </a:cubicBezTo>
                  <a:cubicBezTo>
                    <a:pt x="1298" y="1923"/>
                    <a:pt x="1403" y="1902"/>
                    <a:pt x="1502" y="1854"/>
                  </a:cubicBezTo>
                  <a:cubicBezTo>
                    <a:pt x="1502" y="1854"/>
                    <a:pt x="1263" y="341"/>
                    <a:pt x="906" y="32"/>
                  </a:cubicBezTo>
                  <a:cubicBezTo>
                    <a:pt x="906" y="32"/>
                    <a:pt x="813" y="1"/>
                    <a:pt x="69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>
              <a:extLst>
                <a:ext uri="{FF2B5EF4-FFF2-40B4-BE49-F238E27FC236}">
                  <a16:creationId xmlns:a16="http://schemas.microsoft.com/office/drawing/2014/main" id="{82EC6DD4-2FF5-96E9-3A8A-5AA87790A753}"/>
                </a:ext>
              </a:extLst>
            </p:cNvPr>
            <p:cNvSpPr/>
            <p:nvPr/>
          </p:nvSpPr>
          <p:spPr>
            <a:xfrm>
              <a:off x="1596350" y="2163925"/>
              <a:ext cx="126700" cy="164275"/>
            </a:xfrm>
            <a:custGeom>
              <a:avLst/>
              <a:gdLst/>
              <a:ahLst/>
              <a:cxnLst/>
              <a:rect l="l" t="t" r="r" b="b"/>
              <a:pathLst>
                <a:path w="5068" h="6571" extrusionOk="0">
                  <a:moveTo>
                    <a:pt x="2858" y="0"/>
                  </a:moveTo>
                  <a:cubicBezTo>
                    <a:pt x="2424" y="0"/>
                    <a:pt x="1897" y="97"/>
                    <a:pt x="1417" y="262"/>
                  </a:cubicBezTo>
                  <a:cubicBezTo>
                    <a:pt x="540" y="571"/>
                    <a:pt x="1" y="1454"/>
                    <a:pt x="134" y="2372"/>
                  </a:cubicBezTo>
                  <a:cubicBezTo>
                    <a:pt x="197" y="2841"/>
                    <a:pt x="309" y="3423"/>
                    <a:pt x="477" y="4005"/>
                  </a:cubicBezTo>
                  <a:cubicBezTo>
                    <a:pt x="519" y="4152"/>
                    <a:pt x="568" y="4306"/>
                    <a:pt x="625" y="4453"/>
                  </a:cubicBezTo>
                  <a:cubicBezTo>
                    <a:pt x="898" y="5217"/>
                    <a:pt x="1290" y="5925"/>
                    <a:pt x="1865" y="6332"/>
                  </a:cubicBezTo>
                  <a:cubicBezTo>
                    <a:pt x="2097" y="6497"/>
                    <a:pt x="2332" y="6570"/>
                    <a:pt x="2564" y="6570"/>
                  </a:cubicBezTo>
                  <a:cubicBezTo>
                    <a:pt x="3650" y="6570"/>
                    <a:pt x="4669" y="4953"/>
                    <a:pt x="4970" y="3549"/>
                  </a:cubicBezTo>
                  <a:cubicBezTo>
                    <a:pt x="4991" y="3451"/>
                    <a:pt x="5005" y="3360"/>
                    <a:pt x="5019" y="3262"/>
                  </a:cubicBezTo>
                  <a:cubicBezTo>
                    <a:pt x="5068" y="2918"/>
                    <a:pt x="5068" y="2596"/>
                    <a:pt x="5012" y="2323"/>
                  </a:cubicBezTo>
                  <a:cubicBezTo>
                    <a:pt x="4970" y="2120"/>
                    <a:pt x="4921" y="1930"/>
                    <a:pt x="4879" y="1762"/>
                  </a:cubicBezTo>
                  <a:cubicBezTo>
                    <a:pt x="4858" y="1699"/>
                    <a:pt x="4844" y="1643"/>
                    <a:pt x="4823" y="1587"/>
                  </a:cubicBezTo>
                  <a:cubicBezTo>
                    <a:pt x="4500" y="543"/>
                    <a:pt x="4087" y="199"/>
                    <a:pt x="3281" y="38"/>
                  </a:cubicBezTo>
                  <a:cubicBezTo>
                    <a:pt x="3156" y="12"/>
                    <a:pt x="3013" y="0"/>
                    <a:pt x="2858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>
              <a:extLst>
                <a:ext uri="{FF2B5EF4-FFF2-40B4-BE49-F238E27FC236}">
                  <a16:creationId xmlns:a16="http://schemas.microsoft.com/office/drawing/2014/main" id="{D5BA9C3B-0426-484F-FA90-2EF15728003B}"/>
                </a:ext>
              </a:extLst>
            </p:cNvPr>
            <p:cNvSpPr/>
            <p:nvPr/>
          </p:nvSpPr>
          <p:spPr>
            <a:xfrm>
              <a:off x="1648925" y="2294475"/>
              <a:ext cx="14050" cy="7300"/>
            </a:xfrm>
            <a:custGeom>
              <a:avLst/>
              <a:gdLst/>
              <a:ahLst/>
              <a:cxnLst/>
              <a:rect l="l" t="t" r="r" b="b"/>
              <a:pathLst>
                <a:path w="562" h="292" extrusionOk="0">
                  <a:moveTo>
                    <a:pt x="472" y="1"/>
                  </a:moveTo>
                  <a:cubicBezTo>
                    <a:pt x="320" y="1"/>
                    <a:pt x="190" y="70"/>
                    <a:pt x="112" y="128"/>
                  </a:cubicBezTo>
                  <a:cubicBezTo>
                    <a:pt x="56" y="170"/>
                    <a:pt x="21" y="206"/>
                    <a:pt x="14" y="206"/>
                  </a:cubicBezTo>
                  <a:cubicBezTo>
                    <a:pt x="0" y="227"/>
                    <a:pt x="0" y="262"/>
                    <a:pt x="21" y="276"/>
                  </a:cubicBezTo>
                  <a:cubicBezTo>
                    <a:pt x="28" y="286"/>
                    <a:pt x="41" y="291"/>
                    <a:pt x="53" y="291"/>
                  </a:cubicBezTo>
                  <a:cubicBezTo>
                    <a:pt x="65" y="291"/>
                    <a:pt x="77" y="286"/>
                    <a:pt x="84" y="276"/>
                  </a:cubicBezTo>
                  <a:cubicBezTo>
                    <a:pt x="91" y="276"/>
                    <a:pt x="261" y="100"/>
                    <a:pt x="480" y="100"/>
                  </a:cubicBezTo>
                  <a:cubicBezTo>
                    <a:pt x="488" y="100"/>
                    <a:pt x="497" y="100"/>
                    <a:pt x="505" y="100"/>
                  </a:cubicBezTo>
                  <a:cubicBezTo>
                    <a:pt x="533" y="100"/>
                    <a:pt x="561" y="79"/>
                    <a:pt x="561" y="51"/>
                  </a:cubicBezTo>
                  <a:cubicBezTo>
                    <a:pt x="561" y="23"/>
                    <a:pt x="540" y="2"/>
                    <a:pt x="512" y="2"/>
                  </a:cubicBezTo>
                  <a:cubicBezTo>
                    <a:pt x="498" y="1"/>
                    <a:pt x="485" y="1"/>
                    <a:pt x="47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>
              <a:extLst>
                <a:ext uri="{FF2B5EF4-FFF2-40B4-BE49-F238E27FC236}">
                  <a16:creationId xmlns:a16="http://schemas.microsoft.com/office/drawing/2014/main" id="{8A0988F0-27F3-BB44-D269-35BC506DD468}"/>
                </a:ext>
              </a:extLst>
            </p:cNvPr>
            <p:cNvSpPr/>
            <p:nvPr/>
          </p:nvSpPr>
          <p:spPr>
            <a:xfrm>
              <a:off x="1636475" y="2282400"/>
              <a:ext cx="33500" cy="16975"/>
            </a:xfrm>
            <a:custGeom>
              <a:avLst/>
              <a:gdLst/>
              <a:ahLst/>
              <a:cxnLst/>
              <a:rect l="l" t="t" r="r" b="b"/>
              <a:pathLst>
                <a:path w="1340" h="679" extrusionOk="0">
                  <a:moveTo>
                    <a:pt x="1267" y="0"/>
                  </a:moveTo>
                  <a:cubicBezTo>
                    <a:pt x="1263" y="0"/>
                    <a:pt x="1259" y="1"/>
                    <a:pt x="1255" y="2"/>
                  </a:cubicBezTo>
                  <a:cubicBezTo>
                    <a:pt x="414" y="240"/>
                    <a:pt x="43" y="555"/>
                    <a:pt x="29" y="569"/>
                  </a:cubicBezTo>
                  <a:cubicBezTo>
                    <a:pt x="1" y="590"/>
                    <a:pt x="1" y="632"/>
                    <a:pt x="22" y="660"/>
                  </a:cubicBezTo>
                  <a:cubicBezTo>
                    <a:pt x="35" y="674"/>
                    <a:pt x="51" y="679"/>
                    <a:pt x="68" y="679"/>
                  </a:cubicBezTo>
                  <a:cubicBezTo>
                    <a:pt x="78" y="679"/>
                    <a:pt x="89" y="677"/>
                    <a:pt x="99" y="675"/>
                  </a:cubicBezTo>
                  <a:cubicBezTo>
                    <a:pt x="106" y="675"/>
                    <a:pt x="113" y="667"/>
                    <a:pt x="113" y="660"/>
                  </a:cubicBezTo>
                  <a:cubicBezTo>
                    <a:pt x="120" y="660"/>
                    <a:pt x="477" y="352"/>
                    <a:pt x="1283" y="128"/>
                  </a:cubicBezTo>
                  <a:cubicBezTo>
                    <a:pt x="1318" y="114"/>
                    <a:pt x="1339" y="79"/>
                    <a:pt x="1332" y="44"/>
                  </a:cubicBezTo>
                  <a:cubicBezTo>
                    <a:pt x="1320" y="19"/>
                    <a:pt x="1292" y="0"/>
                    <a:pt x="1267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>
              <a:extLst>
                <a:ext uri="{FF2B5EF4-FFF2-40B4-BE49-F238E27FC236}">
                  <a16:creationId xmlns:a16="http://schemas.microsoft.com/office/drawing/2014/main" id="{F3C2ADB2-5D89-F916-1D06-54ACA0C0CA09}"/>
                </a:ext>
              </a:extLst>
            </p:cNvPr>
            <p:cNvSpPr/>
            <p:nvPr/>
          </p:nvSpPr>
          <p:spPr>
            <a:xfrm>
              <a:off x="1664700" y="2246325"/>
              <a:ext cx="24900" cy="12850"/>
            </a:xfrm>
            <a:custGeom>
              <a:avLst/>
              <a:gdLst/>
              <a:ahLst/>
              <a:cxnLst/>
              <a:rect l="l" t="t" r="r" b="b"/>
              <a:pathLst>
                <a:path w="996" h="514" extrusionOk="0">
                  <a:moveTo>
                    <a:pt x="636" y="0"/>
                  </a:moveTo>
                  <a:cubicBezTo>
                    <a:pt x="575" y="0"/>
                    <a:pt x="509" y="7"/>
                    <a:pt x="442" y="22"/>
                  </a:cubicBezTo>
                  <a:cubicBezTo>
                    <a:pt x="189" y="85"/>
                    <a:pt x="0" y="232"/>
                    <a:pt x="35" y="365"/>
                  </a:cubicBezTo>
                  <a:cubicBezTo>
                    <a:pt x="56" y="458"/>
                    <a:pt x="187" y="513"/>
                    <a:pt x="358" y="513"/>
                  </a:cubicBezTo>
                  <a:cubicBezTo>
                    <a:pt x="419" y="513"/>
                    <a:pt x="486" y="506"/>
                    <a:pt x="554" y="492"/>
                  </a:cubicBezTo>
                  <a:cubicBezTo>
                    <a:pt x="806" y="435"/>
                    <a:pt x="995" y="281"/>
                    <a:pt x="960" y="155"/>
                  </a:cubicBezTo>
                  <a:cubicBezTo>
                    <a:pt x="940" y="57"/>
                    <a:pt x="808" y="0"/>
                    <a:pt x="6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>
              <a:extLst>
                <a:ext uri="{FF2B5EF4-FFF2-40B4-BE49-F238E27FC236}">
                  <a16:creationId xmlns:a16="http://schemas.microsoft.com/office/drawing/2014/main" id="{C1D3222B-5DF5-BAC6-C428-8A2DEDE47993}"/>
                </a:ext>
              </a:extLst>
            </p:cNvPr>
            <p:cNvSpPr/>
            <p:nvPr/>
          </p:nvSpPr>
          <p:spPr>
            <a:xfrm>
              <a:off x="1608275" y="2263500"/>
              <a:ext cx="13150" cy="11775"/>
            </a:xfrm>
            <a:custGeom>
              <a:avLst/>
              <a:gdLst/>
              <a:ahLst/>
              <a:cxnLst/>
              <a:rect l="l" t="t" r="r" b="b"/>
              <a:pathLst>
                <a:path w="526" h="471" extrusionOk="0">
                  <a:moveTo>
                    <a:pt x="186" y="0"/>
                  </a:moveTo>
                  <a:cubicBezTo>
                    <a:pt x="128" y="0"/>
                    <a:pt x="65" y="7"/>
                    <a:pt x="0" y="22"/>
                  </a:cubicBezTo>
                  <a:cubicBezTo>
                    <a:pt x="42" y="169"/>
                    <a:pt x="91" y="323"/>
                    <a:pt x="148" y="470"/>
                  </a:cubicBezTo>
                  <a:cubicBezTo>
                    <a:pt x="372" y="407"/>
                    <a:pt x="526" y="267"/>
                    <a:pt x="498" y="148"/>
                  </a:cubicBezTo>
                  <a:cubicBezTo>
                    <a:pt x="477" y="55"/>
                    <a:pt x="350" y="0"/>
                    <a:pt x="18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>
              <a:extLst>
                <a:ext uri="{FF2B5EF4-FFF2-40B4-BE49-F238E27FC236}">
                  <a16:creationId xmlns:a16="http://schemas.microsoft.com/office/drawing/2014/main" id="{F9AD1329-187B-AE88-5160-75845C3D3320}"/>
                </a:ext>
              </a:extLst>
            </p:cNvPr>
            <p:cNvSpPr/>
            <p:nvPr/>
          </p:nvSpPr>
          <p:spPr>
            <a:xfrm>
              <a:off x="1700075" y="2207450"/>
              <a:ext cx="55000" cy="79600"/>
            </a:xfrm>
            <a:custGeom>
              <a:avLst/>
              <a:gdLst/>
              <a:ahLst/>
              <a:cxnLst/>
              <a:rect l="l" t="t" r="r" b="b"/>
              <a:pathLst>
                <a:path w="2200" h="3184" extrusionOk="0">
                  <a:moveTo>
                    <a:pt x="849" y="0"/>
                  </a:moveTo>
                  <a:lnTo>
                    <a:pt x="849" y="0"/>
                  </a:lnTo>
                  <a:cubicBezTo>
                    <a:pt x="1" y="722"/>
                    <a:pt x="646" y="2642"/>
                    <a:pt x="646" y="2642"/>
                  </a:cubicBezTo>
                  <a:cubicBezTo>
                    <a:pt x="646" y="2642"/>
                    <a:pt x="835" y="3140"/>
                    <a:pt x="1346" y="3182"/>
                  </a:cubicBezTo>
                  <a:cubicBezTo>
                    <a:pt x="1359" y="3183"/>
                    <a:pt x="1371" y="3183"/>
                    <a:pt x="1383" y="3183"/>
                  </a:cubicBezTo>
                  <a:cubicBezTo>
                    <a:pt x="1844" y="3183"/>
                    <a:pt x="1571" y="2390"/>
                    <a:pt x="1571" y="2390"/>
                  </a:cubicBezTo>
                  <a:lnTo>
                    <a:pt x="1571" y="2390"/>
                  </a:lnTo>
                  <a:cubicBezTo>
                    <a:pt x="1586" y="2392"/>
                    <a:pt x="1601" y="2393"/>
                    <a:pt x="1616" y="2393"/>
                  </a:cubicBezTo>
                  <a:cubicBezTo>
                    <a:pt x="1958" y="2393"/>
                    <a:pt x="2199" y="1939"/>
                    <a:pt x="1346" y="1402"/>
                  </a:cubicBezTo>
                  <a:cubicBezTo>
                    <a:pt x="449" y="841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>
              <a:extLst>
                <a:ext uri="{FF2B5EF4-FFF2-40B4-BE49-F238E27FC236}">
                  <a16:creationId xmlns:a16="http://schemas.microsoft.com/office/drawing/2014/main" id="{6B888494-C6E4-1082-A635-5B003D52E405}"/>
                </a:ext>
              </a:extLst>
            </p:cNvPr>
            <p:cNvSpPr/>
            <p:nvPr/>
          </p:nvSpPr>
          <p:spPr>
            <a:xfrm>
              <a:off x="1569900" y="2139425"/>
              <a:ext cx="157525" cy="122150"/>
            </a:xfrm>
            <a:custGeom>
              <a:avLst/>
              <a:gdLst/>
              <a:ahLst/>
              <a:cxnLst/>
              <a:rect l="l" t="t" r="r" b="b"/>
              <a:pathLst>
                <a:path w="6301" h="4886" extrusionOk="0">
                  <a:moveTo>
                    <a:pt x="2139" y="1"/>
                  </a:moveTo>
                  <a:cubicBezTo>
                    <a:pt x="2129" y="1"/>
                    <a:pt x="2119" y="1"/>
                    <a:pt x="2110" y="2"/>
                  </a:cubicBezTo>
                  <a:cubicBezTo>
                    <a:pt x="1690" y="30"/>
                    <a:pt x="1956" y="457"/>
                    <a:pt x="1956" y="457"/>
                  </a:cubicBezTo>
                  <a:cubicBezTo>
                    <a:pt x="1956" y="457"/>
                    <a:pt x="1582" y="126"/>
                    <a:pt x="1202" y="126"/>
                  </a:cubicBezTo>
                  <a:cubicBezTo>
                    <a:pt x="1147" y="126"/>
                    <a:pt x="1092" y="133"/>
                    <a:pt x="1038" y="149"/>
                  </a:cubicBezTo>
                  <a:cubicBezTo>
                    <a:pt x="603" y="282"/>
                    <a:pt x="1052" y="829"/>
                    <a:pt x="1052" y="829"/>
                  </a:cubicBezTo>
                  <a:cubicBezTo>
                    <a:pt x="1052" y="829"/>
                    <a:pt x="772" y="636"/>
                    <a:pt x="511" y="636"/>
                  </a:cubicBezTo>
                  <a:cubicBezTo>
                    <a:pt x="302" y="636"/>
                    <a:pt x="105" y="759"/>
                    <a:pt x="71" y="1200"/>
                  </a:cubicBezTo>
                  <a:cubicBezTo>
                    <a:pt x="1" y="2202"/>
                    <a:pt x="1171" y="3100"/>
                    <a:pt x="1171" y="3100"/>
                  </a:cubicBezTo>
                  <a:cubicBezTo>
                    <a:pt x="1171" y="3100"/>
                    <a:pt x="1250" y="2722"/>
                    <a:pt x="1551" y="2722"/>
                  </a:cubicBezTo>
                  <a:cubicBezTo>
                    <a:pt x="1572" y="2722"/>
                    <a:pt x="1595" y="2724"/>
                    <a:pt x="1619" y="2728"/>
                  </a:cubicBezTo>
                  <a:cubicBezTo>
                    <a:pt x="1801" y="2760"/>
                    <a:pt x="1955" y="2774"/>
                    <a:pt x="2088" y="2774"/>
                  </a:cubicBezTo>
                  <a:cubicBezTo>
                    <a:pt x="2718" y="2774"/>
                    <a:pt x="2895" y="2457"/>
                    <a:pt x="3393" y="2167"/>
                  </a:cubicBezTo>
                  <a:cubicBezTo>
                    <a:pt x="3503" y="2105"/>
                    <a:pt x="3689" y="2056"/>
                    <a:pt x="3875" y="2056"/>
                  </a:cubicBezTo>
                  <a:cubicBezTo>
                    <a:pt x="4171" y="2056"/>
                    <a:pt x="4465" y="2183"/>
                    <a:pt x="4444" y="2588"/>
                  </a:cubicBezTo>
                  <a:cubicBezTo>
                    <a:pt x="4437" y="2798"/>
                    <a:pt x="4493" y="2917"/>
                    <a:pt x="4570" y="2980"/>
                  </a:cubicBezTo>
                  <a:cubicBezTo>
                    <a:pt x="4829" y="3184"/>
                    <a:pt x="4998" y="3492"/>
                    <a:pt x="5040" y="3821"/>
                  </a:cubicBezTo>
                  <a:cubicBezTo>
                    <a:pt x="5047" y="3920"/>
                    <a:pt x="5068" y="3990"/>
                    <a:pt x="5089" y="4011"/>
                  </a:cubicBezTo>
                  <a:cubicBezTo>
                    <a:pt x="5127" y="4042"/>
                    <a:pt x="5165" y="4055"/>
                    <a:pt x="5202" y="4055"/>
                  </a:cubicBezTo>
                  <a:cubicBezTo>
                    <a:pt x="5331" y="4055"/>
                    <a:pt x="5448" y="3909"/>
                    <a:pt x="5502" y="3898"/>
                  </a:cubicBezTo>
                  <a:cubicBezTo>
                    <a:pt x="5530" y="3892"/>
                    <a:pt x="5555" y="3889"/>
                    <a:pt x="5579" y="3889"/>
                  </a:cubicBezTo>
                  <a:cubicBezTo>
                    <a:pt x="5851" y="3889"/>
                    <a:pt x="5876" y="4280"/>
                    <a:pt x="5818" y="4718"/>
                  </a:cubicBezTo>
                  <a:cubicBezTo>
                    <a:pt x="5805" y="4810"/>
                    <a:pt x="5872" y="4885"/>
                    <a:pt x="5954" y="4885"/>
                  </a:cubicBezTo>
                  <a:cubicBezTo>
                    <a:pt x="5967" y="4885"/>
                    <a:pt x="5980" y="4883"/>
                    <a:pt x="5993" y="4880"/>
                  </a:cubicBezTo>
                  <a:cubicBezTo>
                    <a:pt x="6154" y="4396"/>
                    <a:pt x="6294" y="3744"/>
                    <a:pt x="6294" y="2959"/>
                  </a:cubicBezTo>
                  <a:cubicBezTo>
                    <a:pt x="6300" y="1356"/>
                    <a:pt x="5385" y="392"/>
                    <a:pt x="4497" y="392"/>
                  </a:cubicBezTo>
                  <a:cubicBezTo>
                    <a:pt x="4387" y="392"/>
                    <a:pt x="4278" y="406"/>
                    <a:pt x="4171" y="436"/>
                  </a:cubicBezTo>
                  <a:cubicBezTo>
                    <a:pt x="4096" y="456"/>
                    <a:pt x="4017" y="465"/>
                    <a:pt x="3933" y="465"/>
                  </a:cubicBezTo>
                  <a:cubicBezTo>
                    <a:pt x="3327" y="465"/>
                    <a:pt x="2528" y="1"/>
                    <a:pt x="21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>
              <a:extLst>
                <a:ext uri="{FF2B5EF4-FFF2-40B4-BE49-F238E27FC236}">
                  <a16:creationId xmlns:a16="http://schemas.microsoft.com/office/drawing/2014/main" id="{C02462BC-AC91-DB41-6760-3A1859FE2D1E}"/>
                </a:ext>
              </a:extLst>
            </p:cNvPr>
            <p:cNvSpPr/>
            <p:nvPr/>
          </p:nvSpPr>
          <p:spPr>
            <a:xfrm>
              <a:off x="1705700" y="2204800"/>
              <a:ext cx="35850" cy="50550"/>
            </a:xfrm>
            <a:custGeom>
              <a:avLst/>
              <a:gdLst/>
              <a:ahLst/>
              <a:cxnLst/>
              <a:rect l="l" t="t" r="r" b="b"/>
              <a:pathLst>
                <a:path w="1434" h="2022" extrusionOk="0">
                  <a:moveTo>
                    <a:pt x="614" y="1"/>
                  </a:moveTo>
                  <a:cubicBezTo>
                    <a:pt x="608" y="1"/>
                    <a:pt x="602" y="1"/>
                    <a:pt x="596" y="1"/>
                  </a:cubicBezTo>
                  <a:cubicBezTo>
                    <a:pt x="351" y="1"/>
                    <a:pt x="147" y="190"/>
                    <a:pt x="105" y="428"/>
                  </a:cubicBezTo>
                  <a:cubicBezTo>
                    <a:pt x="0" y="996"/>
                    <a:pt x="126" y="2012"/>
                    <a:pt x="126" y="2012"/>
                  </a:cubicBezTo>
                  <a:cubicBezTo>
                    <a:pt x="163" y="2018"/>
                    <a:pt x="200" y="2021"/>
                    <a:pt x="236" y="2021"/>
                  </a:cubicBezTo>
                  <a:cubicBezTo>
                    <a:pt x="890" y="2021"/>
                    <a:pt x="1433" y="1098"/>
                    <a:pt x="1114" y="407"/>
                  </a:cubicBezTo>
                  <a:cubicBezTo>
                    <a:pt x="972" y="96"/>
                    <a:pt x="785" y="1"/>
                    <a:pt x="61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>
              <a:extLst>
                <a:ext uri="{FF2B5EF4-FFF2-40B4-BE49-F238E27FC236}">
                  <a16:creationId xmlns:a16="http://schemas.microsoft.com/office/drawing/2014/main" id="{7A115047-578F-57DE-4A54-DE67B3B0B814}"/>
                </a:ext>
              </a:extLst>
            </p:cNvPr>
            <p:cNvSpPr/>
            <p:nvPr/>
          </p:nvSpPr>
          <p:spPr>
            <a:xfrm>
              <a:off x="1713925" y="2215325"/>
              <a:ext cx="12300" cy="25950"/>
            </a:xfrm>
            <a:custGeom>
              <a:avLst/>
              <a:gdLst/>
              <a:ahLst/>
              <a:cxnLst/>
              <a:rect l="l" t="t" r="r" b="b"/>
              <a:pathLst>
                <a:path w="492" h="1038" extrusionOk="0">
                  <a:moveTo>
                    <a:pt x="410" y="0"/>
                  </a:moveTo>
                  <a:cubicBezTo>
                    <a:pt x="391" y="0"/>
                    <a:pt x="372" y="7"/>
                    <a:pt x="358" y="21"/>
                  </a:cubicBezTo>
                  <a:cubicBezTo>
                    <a:pt x="344" y="35"/>
                    <a:pt x="0" y="407"/>
                    <a:pt x="29" y="968"/>
                  </a:cubicBezTo>
                  <a:cubicBezTo>
                    <a:pt x="36" y="1010"/>
                    <a:pt x="64" y="1038"/>
                    <a:pt x="106" y="1038"/>
                  </a:cubicBezTo>
                  <a:lnTo>
                    <a:pt x="127" y="1038"/>
                  </a:lnTo>
                  <a:cubicBezTo>
                    <a:pt x="155" y="1024"/>
                    <a:pt x="183" y="996"/>
                    <a:pt x="176" y="961"/>
                  </a:cubicBezTo>
                  <a:cubicBezTo>
                    <a:pt x="155" y="463"/>
                    <a:pt x="463" y="127"/>
                    <a:pt x="463" y="127"/>
                  </a:cubicBezTo>
                  <a:cubicBezTo>
                    <a:pt x="491" y="99"/>
                    <a:pt x="491" y="50"/>
                    <a:pt x="463" y="21"/>
                  </a:cubicBezTo>
                  <a:cubicBezTo>
                    <a:pt x="449" y="7"/>
                    <a:pt x="430" y="0"/>
                    <a:pt x="41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>
              <a:extLst>
                <a:ext uri="{FF2B5EF4-FFF2-40B4-BE49-F238E27FC236}">
                  <a16:creationId xmlns:a16="http://schemas.microsoft.com/office/drawing/2014/main" id="{F9E35862-62F6-53CB-7945-E3F387DAF0B1}"/>
                </a:ext>
              </a:extLst>
            </p:cNvPr>
            <p:cNvSpPr/>
            <p:nvPr/>
          </p:nvSpPr>
          <p:spPr>
            <a:xfrm>
              <a:off x="1716200" y="2224925"/>
              <a:ext cx="14225" cy="4575"/>
            </a:xfrm>
            <a:custGeom>
              <a:avLst/>
              <a:gdLst/>
              <a:ahLst/>
              <a:cxnLst/>
              <a:rect l="l" t="t" r="r" b="b"/>
              <a:pathLst>
                <a:path w="569" h="183" extrusionOk="0">
                  <a:moveTo>
                    <a:pt x="262" y="1"/>
                  </a:moveTo>
                  <a:cubicBezTo>
                    <a:pt x="192" y="1"/>
                    <a:pt x="119" y="10"/>
                    <a:pt x="57" y="37"/>
                  </a:cubicBezTo>
                  <a:cubicBezTo>
                    <a:pt x="15" y="58"/>
                    <a:pt x="1" y="100"/>
                    <a:pt x="15" y="135"/>
                  </a:cubicBezTo>
                  <a:cubicBezTo>
                    <a:pt x="25" y="167"/>
                    <a:pt x="55" y="182"/>
                    <a:pt x="85" y="182"/>
                  </a:cubicBezTo>
                  <a:cubicBezTo>
                    <a:pt x="94" y="182"/>
                    <a:pt x="104" y="181"/>
                    <a:pt x="113" y="177"/>
                  </a:cubicBezTo>
                  <a:cubicBezTo>
                    <a:pt x="159" y="157"/>
                    <a:pt x="216" y="150"/>
                    <a:pt x="273" y="150"/>
                  </a:cubicBezTo>
                  <a:cubicBezTo>
                    <a:pt x="354" y="150"/>
                    <a:pt x="433" y="165"/>
                    <a:pt x="470" y="177"/>
                  </a:cubicBezTo>
                  <a:lnTo>
                    <a:pt x="505" y="177"/>
                  </a:lnTo>
                  <a:cubicBezTo>
                    <a:pt x="533" y="170"/>
                    <a:pt x="554" y="149"/>
                    <a:pt x="561" y="121"/>
                  </a:cubicBezTo>
                  <a:cubicBezTo>
                    <a:pt x="568" y="79"/>
                    <a:pt x="547" y="44"/>
                    <a:pt x="505" y="30"/>
                  </a:cubicBezTo>
                  <a:cubicBezTo>
                    <a:pt x="501" y="30"/>
                    <a:pt x="388" y="1"/>
                    <a:pt x="26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>
              <a:extLst>
                <a:ext uri="{FF2B5EF4-FFF2-40B4-BE49-F238E27FC236}">
                  <a16:creationId xmlns:a16="http://schemas.microsoft.com/office/drawing/2014/main" id="{77F31106-F724-4CF3-E38D-3F26AE243401}"/>
                </a:ext>
              </a:extLst>
            </p:cNvPr>
            <p:cNvSpPr/>
            <p:nvPr/>
          </p:nvSpPr>
          <p:spPr>
            <a:xfrm>
              <a:off x="1627900" y="2242300"/>
              <a:ext cx="15975" cy="37100"/>
            </a:xfrm>
            <a:custGeom>
              <a:avLst/>
              <a:gdLst/>
              <a:ahLst/>
              <a:cxnLst/>
              <a:rect l="l" t="t" r="r" b="b"/>
              <a:pathLst>
                <a:path w="639" h="1484" extrusionOk="0">
                  <a:moveTo>
                    <a:pt x="77" y="1"/>
                  </a:moveTo>
                  <a:cubicBezTo>
                    <a:pt x="35" y="1"/>
                    <a:pt x="0" y="43"/>
                    <a:pt x="7" y="85"/>
                  </a:cubicBezTo>
                  <a:cubicBezTo>
                    <a:pt x="21" y="365"/>
                    <a:pt x="84" y="1297"/>
                    <a:pt x="119" y="1395"/>
                  </a:cubicBezTo>
                  <a:cubicBezTo>
                    <a:pt x="133" y="1430"/>
                    <a:pt x="162" y="1459"/>
                    <a:pt x="197" y="1473"/>
                  </a:cubicBezTo>
                  <a:cubicBezTo>
                    <a:pt x="218" y="1480"/>
                    <a:pt x="242" y="1483"/>
                    <a:pt x="268" y="1483"/>
                  </a:cubicBezTo>
                  <a:cubicBezTo>
                    <a:pt x="295" y="1483"/>
                    <a:pt x="323" y="1480"/>
                    <a:pt x="351" y="1473"/>
                  </a:cubicBezTo>
                  <a:cubicBezTo>
                    <a:pt x="442" y="1452"/>
                    <a:pt x="533" y="1409"/>
                    <a:pt x="582" y="1381"/>
                  </a:cubicBezTo>
                  <a:cubicBezTo>
                    <a:pt x="624" y="1360"/>
                    <a:pt x="638" y="1311"/>
                    <a:pt x="617" y="1276"/>
                  </a:cubicBezTo>
                  <a:cubicBezTo>
                    <a:pt x="603" y="1247"/>
                    <a:pt x="578" y="1232"/>
                    <a:pt x="550" y="1232"/>
                  </a:cubicBezTo>
                  <a:cubicBezTo>
                    <a:pt x="538" y="1232"/>
                    <a:pt x="525" y="1235"/>
                    <a:pt x="512" y="1241"/>
                  </a:cubicBezTo>
                  <a:cubicBezTo>
                    <a:pt x="421" y="1290"/>
                    <a:pt x="309" y="1325"/>
                    <a:pt x="267" y="1325"/>
                  </a:cubicBezTo>
                  <a:cubicBezTo>
                    <a:pt x="239" y="1199"/>
                    <a:pt x="197" y="603"/>
                    <a:pt x="162" y="78"/>
                  </a:cubicBezTo>
                  <a:cubicBezTo>
                    <a:pt x="162" y="29"/>
                    <a:pt x="119" y="1"/>
                    <a:pt x="7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>
              <a:extLst>
                <a:ext uri="{FF2B5EF4-FFF2-40B4-BE49-F238E27FC236}">
                  <a16:creationId xmlns:a16="http://schemas.microsoft.com/office/drawing/2014/main" id="{94BA0B99-F2B9-1A50-B9E1-ED1C6F3D8AF1}"/>
                </a:ext>
              </a:extLst>
            </p:cNvPr>
            <p:cNvSpPr/>
            <p:nvPr/>
          </p:nvSpPr>
          <p:spPr>
            <a:xfrm>
              <a:off x="1655225" y="2235425"/>
              <a:ext cx="8100" cy="12200"/>
            </a:xfrm>
            <a:custGeom>
              <a:avLst/>
              <a:gdLst/>
              <a:ahLst/>
              <a:cxnLst/>
              <a:rect l="l" t="t" r="r" b="b"/>
              <a:pathLst>
                <a:path w="324" h="488" extrusionOk="0">
                  <a:moveTo>
                    <a:pt x="127" y="1"/>
                  </a:moveTo>
                  <a:cubicBezTo>
                    <a:pt x="122" y="1"/>
                    <a:pt x="118" y="1"/>
                    <a:pt x="113" y="2"/>
                  </a:cubicBezTo>
                  <a:cubicBezTo>
                    <a:pt x="36" y="16"/>
                    <a:pt x="1" y="136"/>
                    <a:pt x="29" y="269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7"/>
                    <a:pt x="211" y="486"/>
                  </a:cubicBezTo>
                  <a:cubicBezTo>
                    <a:pt x="288" y="472"/>
                    <a:pt x="323" y="346"/>
                    <a:pt x="295" y="213"/>
                  </a:cubicBezTo>
                  <a:cubicBezTo>
                    <a:pt x="269" y="89"/>
                    <a:pt x="194" y="1"/>
                    <a:pt x="12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>
              <a:extLst>
                <a:ext uri="{FF2B5EF4-FFF2-40B4-BE49-F238E27FC236}">
                  <a16:creationId xmlns:a16="http://schemas.microsoft.com/office/drawing/2014/main" id="{697DFB95-A92E-C2FC-B7F5-C270B4130B6D}"/>
                </a:ext>
              </a:extLst>
            </p:cNvPr>
            <p:cNvSpPr/>
            <p:nvPr/>
          </p:nvSpPr>
          <p:spPr>
            <a:xfrm>
              <a:off x="1646475" y="2217375"/>
              <a:ext cx="21400" cy="21300"/>
            </a:xfrm>
            <a:custGeom>
              <a:avLst/>
              <a:gdLst/>
              <a:ahLst/>
              <a:cxnLst/>
              <a:rect l="l" t="t" r="r" b="b"/>
              <a:pathLst>
                <a:path w="856" h="852" extrusionOk="0">
                  <a:moveTo>
                    <a:pt x="744" y="0"/>
                  </a:moveTo>
                  <a:cubicBezTo>
                    <a:pt x="737" y="0"/>
                    <a:pt x="729" y="1"/>
                    <a:pt x="722" y="3"/>
                  </a:cubicBezTo>
                  <a:cubicBezTo>
                    <a:pt x="491" y="31"/>
                    <a:pt x="56" y="220"/>
                    <a:pt x="7" y="724"/>
                  </a:cubicBezTo>
                  <a:cubicBezTo>
                    <a:pt x="0" y="787"/>
                    <a:pt x="49" y="844"/>
                    <a:pt x="119" y="851"/>
                  </a:cubicBezTo>
                  <a:cubicBezTo>
                    <a:pt x="123" y="851"/>
                    <a:pt x="127" y="851"/>
                    <a:pt x="131" y="851"/>
                  </a:cubicBezTo>
                  <a:cubicBezTo>
                    <a:pt x="189" y="851"/>
                    <a:pt x="239" y="804"/>
                    <a:pt x="246" y="745"/>
                  </a:cubicBezTo>
                  <a:cubicBezTo>
                    <a:pt x="288" y="304"/>
                    <a:pt x="736" y="234"/>
                    <a:pt x="750" y="234"/>
                  </a:cubicBezTo>
                  <a:cubicBezTo>
                    <a:pt x="799" y="227"/>
                    <a:pt x="834" y="192"/>
                    <a:pt x="848" y="150"/>
                  </a:cubicBezTo>
                  <a:cubicBezTo>
                    <a:pt x="855" y="136"/>
                    <a:pt x="855" y="122"/>
                    <a:pt x="855" y="101"/>
                  </a:cubicBezTo>
                  <a:cubicBezTo>
                    <a:pt x="843" y="45"/>
                    <a:pt x="798" y="0"/>
                    <a:pt x="74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>
              <a:extLst>
                <a:ext uri="{FF2B5EF4-FFF2-40B4-BE49-F238E27FC236}">
                  <a16:creationId xmlns:a16="http://schemas.microsoft.com/office/drawing/2014/main" id="{B4254627-B59E-E6C4-E1D5-6EC4C52F608D}"/>
                </a:ext>
              </a:extLst>
            </p:cNvPr>
            <p:cNvSpPr/>
            <p:nvPr/>
          </p:nvSpPr>
          <p:spPr>
            <a:xfrm>
              <a:off x="1612825" y="2245075"/>
              <a:ext cx="8075" cy="12175"/>
            </a:xfrm>
            <a:custGeom>
              <a:avLst/>
              <a:gdLst/>
              <a:ahLst/>
              <a:cxnLst/>
              <a:rect l="l" t="t" r="r" b="b"/>
              <a:pathLst>
                <a:path w="323" h="487" extrusionOk="0">
                  <a:moveTo>
                    <a:pt x="127" y="0"/>
                  </a:moveTo>
                  <a:cubicBezTo>
                    <a:pt x="122" y="0"/>
                    <a:pt x="117" y="1"/>
                    <a:pt x="113" y="2"/>
                  </a:cubicBezTo>
                  <a:cubicBezTo>
                    <a:pt x="36" y="16"/>
                    <a:pt x="1" y="135"/>
                    <a:pt x="29" y="268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6"/>
                    <a:pt x="211" y="485"/>
                  </a:cubicBezTo>
                  <a:cubicBezTo>
                    <a:pt x="288" y="471"/>
                    <a:pt x="323" y="352"/>
                    <a:pt x="295" y="212"/>
                  </a:cubicBezTo>
                  <a:cubicBezTo>
                    <a:pt x="269" y="88"/>
                    <a:pt x="194" y="0"/>
                    <a:pt x="127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>
              <a:extLst>
                <a:ext uri="{FF2B5EF4-FFF2-40B4-BE49-F238E27FC236}">
                  <a16:creationId xmlns:a16="http://schemas.microsoft.com/office/drawing/2014/main" id="{CA9D6C1E-A66C-BCB2-8C9B-3D2E43B57959}"/>
                </a:ext>
              </a:extLst>
            </p:cNvPr>
            <p:cNvSpPr/>
            <p:nvPr/>
          </p:nvSpPr>
          <p:spPr>
            <a:xfrm>
              <a:off x="1602325" y="2230850"/>
              <a:ext cx="23500" cy="13275"/>
            </a:xfrm>
            <a:custGeom>
              <a:avLst/>
              <a:gdLst/>
              <a:ahLst/>
              <a:cxnLst/>
              <a:rect l="l" t="t" r="r" b="b"/>
              <a:pathLst>
                <a:path w="940" h="531" extrusionOk="0">
                  <a:moveTo>
                    <a:pt x="293" y="1"/>
                  </a:moveTo>
                  <a:cubicBezTo>
                    <a:pt x="229" y="1"/>
                    <a:pt x="162" y="10"/>
                    <a:pt x="91" y="31"/>
                  </a:cubicBezTo>
                  <a:cubicBezTo>
                    <a:pt x="35" y="45"/>
                    <a:pt x="0" y="101"/>
                    <a:pt x="21" y="157"/>
                  </a:cubicBezTo>
                  <a:cubicBezTo>
                    <a:pt x="32" y="202"/>
                    <a:pt x="70" y="234"/>
                    <a:pt x="114" y="234"/>
                  </a:cubicBezTo>
                  <a:cubicBezTo>
                    <a:pt x="125" y="234"/>
                    <a:pt x="136" y="232"/>
                    <a:pt x="147" y="227"/>
                  </a:cubicBezTo>
                  <a:cubicBezTo>
                    <a:pt x="198" y="212"/>
                    <a:pt x="246" y="205"/>
                    <a:pt x="291" y="205"/>
                  </a:cubicBezTo>
                  <a:cubicBezTo>
                    <a:pt x="571" y="205"/>
                    <a:pt x="723" y="468"/>
                    <a:pt x="729" y="480"/>
                  </a:cubicBezTo>
                  <a:cubicBezTo>
                    <a:pt x="747" y="510"/>
                    <a:pt x="782" y="530"/>
                    <a:pt x="813" y="530"/>
                  </a:cubicBezTo>
                  <a:cubicBezTo>
                    <a:pt x="818" y="530"/>
                    <a:pt x="823" y="530"/>
                    <a:pt x="827" y="529"/>
                  </a:cubicBezTo>
                  <a:cubicBezTo>
                    <a:pt x="841" y="529"/>
                    <a:pt x="855" y="529"/>
                    <a:pt x="869" y="522"/>
                  </a:cubicBezTo>
                  <a:cubicBezTo>
                    <a:pt x="925" y="494"/>
                    <a:pt x="939" y="424"/>
                    <a:pt x="911" y="375"/>
                  </a:cubicBezTo>
                  <a:cubicBezTo>
                    <a:pt x="830" y="229"/>
                    <a:pt x="607" y="1"/>
                    <a:pt x="29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34">
            <a:extLst>
              <a:ext uri="{FF2B5EF4-FFF2-40B4-BE49-F238E27FC236}">
                <a16:creationId xmlns:a16="http://schemas.microsoft.com/office/drawing/2014/main" id="{19767A67-4FA7-290D-4FAF-A7C86F6F7B44}"/>
              </a:ext>
            </a:extLst>
          </p:cNvPr>
          <p:cNvGrpSpPr/>
          <p:nvPr/>
        </p:nvGrpSpPr>
        <p:grpSpPr>
          <a:xfrm>
            <a:off x="4346375" y="4430150"/>
            <a:ext cx="451296" cy="713400"/>
            <a:chOff x="5671850" y="1491675"/>
            <a:chExt cx="246650" cy="389900"/>
          </a:xfrm>
        </p:grpSpPr>
        <p:sp>
          <p:nvSpPr>
            <p:cNvPr id="990" name="Google Shape;990;p34">
              <a:extLst>
                <a:ext uri="{FF2B5EF4-FFF2-40B4-BE49-F238E27FC236}">
                  <a16:creationId xmlns:a16="http://schemas.microsoft.com/office/drawing/2014/main" id="{C8DEBB11-0D17-9A41-25AB-428F4866CC29}"/>
                </a:ext>
              </a:extLst>
            </p:cNvPr>
            <p:cNvSpPr/>
            <p:nvPr/>
          </p:nvSpPr>
          <p:spPr>
            <a:xfrm>
              <a:off x="5671850" y="1631900"/>
              <a:ext cx="186700" cy="249675"/>
            </a:xfrm>
            <a:custGeom>
              <a:avLst/>
              <a:gdLst/>
              <a:ahLst/>
              <a:cxnLst/>
              <a:rect l="l" t="t" r="r" b="b"/>
              <a:pathLst>
                <a:path w="7468" h="9987" extrusionOk="0">
                  <a:moveTo>
                    <a:pt x="5110" y="0"/>
                  </a:moveTo>
                  <a:cubicBezTo>
                    <a:pt x="5010" y="0"/>
                    <a:pt x="4907" y="54"/>
                    <a:pt x="4862" y="174"/>
                  </a:cubicBezTo>
                  <a:cubicBezTo>
                    <a:pt x="3881" y="2796"/>
                    <a:pt x="3285" y="5536"/>
                    <a:pt x="3096" y="8325"/>
                  </a:cubicBezTo>
                  <a:cubicBezTo>
                    <a:pt x="2066" y="7330"/>
                    <a:pt x="1084" y="6279"/>
                    <a:pt x="159" y="5185"/>
                  </a:cubicBezTo>
                  <a:cubicBezTo>
                    <a:pt x="141" y="5162"/>
                    <a:pt x="117" y="5152"/>
                    <a:pt x="93" y="5152"/>
                  </a:cubicBezTo>
                  <a:cubicBezTo>
                    <a:pt x="46" y="5152"/>
                    <a:pt x="1" y="5192"/>
                    <a:pt x="5" y="5249"/>
                  </a:cubicBezTo>
                  <a:cubicBezTo>
                    <a:pt x="180" y="6601"/>
                    <a:pt x="1323" y="8725"/>
                    <a:pt x="2570" y="9986"/>
                  </a:cubicBezTo>
                  <a:lnTo>
                    <a:pt x="4259" y="9986"/>
                  </a:lnTo>
                  <a:cubicBezTo>
                    <a:pt x="5521" y="8921"/>
                    <a:pt x="6768" y="7603"/>
                    <a:pt x="7441" y="5921"/>
                  </a:cubicBezTo>
                  <a:cubicBezTo>
                    <a:pt x="7467" y="5853"/>
                    <a:pt x="7415" y="5793"/>
                    <a:pt x="7355" y="5793"/>
                  </a:cubicBezTo>
                  <a:cubicBezTo>
                    <a:pt x="7335" y="5793"/>
                    <a:pt x="7314" y="5800"/>
                    <a:pt x="7294" y="5816"/>
                  </a:cubicBezTo>
                  <a:cubicBezTo>
                    <a:pt x="6341" y="6580"/>
                    <a:pt x="5318" y="7603"/>
                    <a:pt x="4231" y="8087"/>
                  </a:cubicBezTo>
                  <a:cubicBezTo>
                    <a:pt x="4182" y="5445"/>
                    <a:pt x="4561" y="2831"/>
                    <a:pt x="5346" y="308"/>
                  </a:cubicBezTo>
                  <a:cubicBezTo>
                    <a:pt x="5404" y="119"/>
                    <a:pt x="5260" y="0"/>
                    <a:pt x="511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>
              <a:extLst>
                <a:ext uri="{FF2B5EF4-FFF2-40B4-BE49-F238E27FC236}">
                  <a16:creationId xmlns:a16="http://schemas.microsoft.com/office/drawing/2014/main" id="{D39FF0A8-0045-B490-ACD5-CCC8033301BB}"/>
                </a:ext>
              </a:extLst>
            </p:cNvPr>
            <p:cNvSpPr/>
            <p:nvPr/>
          </p:nvSpPr>
          <p:spPr>
            <a:xfrm>
              <a:off x="5700175" y="1491675"/>
              <a:ext cx="218325" cy="197650"/>
            </a:xfrm>
            <a:custGeom>
              <a:avLst/>
              <a:gdLst/>
              <a:ahLst/>
              <a:cxnLst/>
              <a:rect l="l" t="t" r="r" b="b"/>
              <a:pathLst>
                <a:path w="8733" h="7906" extrusionOk="0">
                  <a:moveTo>
                    <a:pt x="4842" y="1"/>
                  </a:moveTo>
                  <a:cubicBezTo>
                    <a:pt x="4265" y="1"/>
                    <a:pt x="3894" y="530"/>
                    <a:pt x="3764" y="1081"/>
                  </a:cubicBezTo>
                  <a:cubicBezTo>
                    <a:pt x="3715" y="1284"/>
                    <a:pt x="3687" y="1487"/>
                    <a:pt x="3666" y="1683"/>
                  </a:cubicBezTo>
                  <a:cubicBezTo>
                    <a:pt x="3322" y="1353"/>
                    <a:pt x="2859" y="1133"/>
                    <a:pt x="2398" y="1133"/>
                  </a:cubicBezTo>
                  <a:cubicBezTo>
                    <a:pt x="2117" y="1133"/>
                    <a:pt x="1837" y="1215"/>
                    <a:pt x="1584" y="1403"/>
                  </a:cubicBezTo>
                  <a:cubicBezTo>
                    <a:pt x="961" y="1866"/>
                    <a:pt x="1045" y="2686"/>
                    <a:pt x="1507" y="3232"/>
                  </a:cubicBezTo>
                  <a:cubicBezTo>
                    <a:pt x="1732" y="3499"/>
                    <a:pt x="2012" y="3709"/>
                    <a:pt x="2327" y="3870"/>
                  </a:cubicBezTo>
                  <a:cubicBezTo>
                    <a:pt x="1914" y="3926"/>
                    <a:pt x="1507" y="4031"/>
                    <a:pt x="1129" y="4228"/>
                  </a:cubicBezTo>
                  <a:cubicBezTo>
                    <a:pt x="358" y="4620"/>
                    <a:pt x="1" y="5398"/>
                    <a:pt x="673" y="6085"/>
                  </a:cubicBezTo>
                  <a:cubicBezTo>
                    <a:pt x="1070" y="6491"/>
                    <a:pt x="1639" y="6702"/>
                    <a:pt x="2205" y="6702"/>
                  </a:cubicBezTo>
                  <a:cubicBezTo>
                    <a:pt x="2518" y="6702"/>
                    <a:pt x="2830" y="6638"/>
                    <a:pt x="3112" y="6505"/>
                  </a:cubicBezTo>
                  <a:cubicBezTo>
                    <a:pt x="3463" y="6337"/>
                    <a:pt x="3750" y="6085"/>
                    <a:pt x="3960" y="5776"/>
                  </a:cubicBezTo>
                  <a:cubicBezTo>
                    <a:pt x="3981" y="6204"/>
                    <a:pt x="4037" y="6624"/>
                    <a:pt x="4262" y="6996"/>
                  </a:cubicBezTo>
                  <a:cubicBezTo>
                    <a:pt x="4606" y="7579"/>
                    <a:pt x="5319" y="7905"/>
                    <a:pt x="5997" y="7905"/>
                  </a:cubicBezTo>
                  <a:cubicBezTo>
                    <a:pt x="6134" y="7905"/>
                    <a:pt x="6269" y="7892"/>
                    <a:pt x="6399" y="7865"/>
                  </a:cubicBezTo>
                  <a:cubicBezTo>
                    <a:pt x="7303" y="7683"/>
                    <a:pt x="6988" y="6688"/>
                    <a:pt x="6694" y="6106"/>
                  </a:cubicBezTo>
                  <a:cubicBezTo>
                    <a:pt x="6525" y="5769"/>
                    <a:pt x="6308" y="5454"/>
                    <a:pt x="6063" y="5181"/>
                  </a:cubicBezTo>
                  <a:lnTo>
                    <a:pt x="6063" y="5181"/>
                  </a:lnTo>
                  <a:cubicBezTo>
                    <a:pt x="6319" y="5221"/>
                    <a:pt x="6583" y="5243"/>
                    <a:pt x="6840" y="5243"/>
                  </a:cubicBezTo>
                  <a:cubicBezTo>
                    <a:pt x="7837" y="5243"/>
                    <a:pt x="8733" y="4904"/>
                    <a:pt x="8649" y="3940"/>
                  </a:cubicBezTo>
                  <a:cubicBezTo>
                    <a:pt x="8584" y="3168"/>
                    <a:pt x="7844" y="2844"/>
                    <a:pt x="7155" y="2844"/>
                  </a:cubicBezTo>
                  <a:cubicBezTo>
                    <a:pt x="7031" y="2844"/>
                    <a:pt x="6908" y="2855"/>
                    <a:pt x="6792" y="2875"/>
                  </a:cubicBezTo>
                  <a:cubicBezTo>
                    <a:pt x="6301" y="2959"/>
                    <a:pt x="5839" y="3134"/>
                    <a:pt x="5404" y="3373"/>
                  </a:cubicBezTo>
                  <a:cubicBezTo>
                    <a:pt x="5762" y="2784"/>
                    <a:pt x="6077" y="2160"/>
                    <a:pt x="6112" y="1522"/>
                  </a:cubicBezTo>
                  <a:cubicBezTo>
                    <a:pt x="6140" y="870"/>
                    <a:pt x="5748" y="184"/>
                    <a:pt x="5082" y="29"/>
                  </a:cubicBezTo>
                  <a:cubicBezTo>
                    <a:pt x="4998" y="10"/>
                    <a:pt x="4918" y="1"/>
                    <a:pt x="4842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>
              <a:extLst>
                <a:ext uri="{FF2B5EF4-FFF2-40B4-BE49-F238E27FC236}">
                  <a16:creationId xmlns:a16="http://schemas.microsoft.com/office/drawing/2014/main" id="{45241585-7018-D462-BE7B-FCFA0D4BBA48}"/>
                </a:ext>
              </a:extLst>
            </p:cNvPr>
            <p:cNvSpPr/>
            <p:nvPr/>
          </p:nvSpPr>
          <p:spPr>
            <a:xfrm>
              <a:off x="5774475" y="1569150"/>
              <a:ext cx="60650" cy="60475"/>
            </a:xfrm>
            <a:custGeom>
              <a:avLst/>
              <a:gdLst/>
              <a:ahLst/>
              <a:cxnLst/>
              <a:rect l="l" t="t" r="r" b="b"/>
              <a:pathLst>
                <a:path w="2426" h="2419" extrusionOk="0">
                  <a:moveTo>
                    <a:pt x="1213" y="0"/>
                  </a:moveTo>
                  <a:cubicBezTo>
                    <a:pt x="547" y="0"/>
                    <a:pt x="0" y="540"/>
                    <a:pt x="0" y="1206"/>
                  </a:cubicBezTo>
                  <a:cubicBezTo>
                    <a:pt x="0" y="1878"/>
                    <a:pt x="547" y="2418"/>
                    <a:pt x="1213" y="2418"/>
                  </a:cubicBezTo>
                  <a:cubicBezTo>
                    <a:pt x="1878" y="2418"/>
                    <a:pt x="2425" y="1878"/>
                    <a:pt x="2425" y="1206"/>
                  </a:cubicBezTo>
                  <a:cubicBezTo>
                    <a:pt x="2425" y="540"/>
                    <a:pt x="1878" y="0"/>
                    <a:pt x="12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34">
            <a:extLst>
              <a:ext uri="{FF2B5EF4-FFF2-40B4-BE49-F238E27FC236}">
                <a16:creationId xmlns:a16="http://schemas.microsoft.com/office/drawing/2014/main" id="{6DE2E6FA-8FFD-10CC-A584-0BAC4AE20E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06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>
          <a:extLst>
            <a:ext uri="{FF2B5EF4-FFF2-40B4-BE49-F238E27FC236}">
              <a16:creationId xmlns:a16="http://schemas.microsoft.com/office/drawing/2014/main" id="{F2C41E7D-2BB5-2130-532F-10BB8A42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>
            <a:extLst>
              <a:ext uri="{FF2B5EF4-FFF2-40B4-BE49-F238E27FC236}">
                <a16:creationId xmlns:a16="http://schemas.microsoft.com/office/drawing/2014/main" id="{B4D9586F-9447-5011-9CC6-693AB0444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188" y="1030363"/>
            <a:ext cx="4937700" cy="15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Lucas</a:t>
            </a:r>
            <a:br>
              <a:rPr lang="en" dirty="0"/>
            </a:br>
            <a:r>
              <a:rPr lang="en" dirty="0"/>
              <a:t>17.3-10</a:t>
            </a:r>
            <a:endParaRPr dirty="0"/>
          </a:p>
        </p:txBody>
      </p:sp>
      <p:sp>
        <p:nvSpPr>
          <p:cNvPr id="738" name="Google Shape;738;p33">
            <a:extLst>
              <a:ext uri="{FF2B5EF4-FFF2-40B4-BE49-F238E27FC236}">
                <a16:creationId xmlns:a16="http://schemas.microsoft.com/office/drawing/2014/main" id="{E221EE55-56F6-A1B3-C3CC-FADF49136F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39" name="Google Shape;739;p33">
            <a:extLst>
              <a:ext uri="{FF2B5EF4-FFF2-40B4-BE49-F238E27FC236}">
                <a16:creationId xmlns:a16="http://schemas.microsoft.com/office/drawing/2014/main" id="{FEE3D235-4451-661D-68D7-0A5A4F9B3C02}"/>
              </a:ext>
            </a:extLst>
          </p:cNvPr>
          <p:cNvSpPr/>
          <p:nvPr/>
        </p:nvSpPr>
        <p:spPr>
          <a:xfrm>
            <a:off x="715100" y="4280050"/>
            <a:ext cx="2851651" cy="393597"/>
          </a:xfrm>
          <a:custGeom>
            <a:avLst/>
            <a:gdLst/>
            <a:ahLst/>
            <a:cxnLst/>
            <a:rect l="l" t="t" r="r" b="b"/>
            <a:pathLst>
              <a:path w="18504" h="2554" extrusionOk="0">
                <a:moveTo>
                  <a:pt x="15775" y="328"/>
                </a:moveTo>
                <a:cubicBezTo>
                  <a:pt x="16015" y="328"/>
                  <a:pt x="16256" y="450"/>
                  <a:pt x="16324" y="699"/>
                </a:cubicBezTo>
                <a:cubicBezTo>
                  <a:pt x="16450" y="1169"/>
                  <a:pt x="15952" y="1610"/>
                  <a:pt x="15609" y="1821"/>
                </a:cubicBezTo>
                <a:cubicBezTo>
                  <a:pt x="15602" y="1828"/>
                  <a:pt x="15602" y="1828"/>
                  <a:pt x="15595" y="1828"/>
                </a:cubicBezTo>
                <a:cubicBezTo>
                  <a:pt x="15455" y="1736"/>
                  <a:pt x="15335" y="1624"/>
                  <a:pt x="15251" y="1470"/>
                </a:cubicBezTo>
                <a:cubicBezTo>
                  <a:pt x="15048" y="1113"/>
                  <a:pt x="15069" y="622"/>
                  <a:pt x="15462" y="405"/>
                </a:cubicBezTo>
                <a:cubicBezTo>
                  <a:pt x="15554" y="354"/>
                  <a:pt x="15665" y="328"/>
                  <a:pt x="15775" y="328"/>
                </a:cubicBezTo>
                <a:close/>
                <a:moveTo>
                  <a:pt x="6643" y="298"/>
                </a:moveTo>
                <a:cubicBezTo>
                  <a:pt x="6850" y="298"/>
                  <a:pt x="6997" y="397"/>
                  <a:pt x="6932" y="706"/>
                </a:cubicBezTo>
                <a:cubicBezTo>
                  <a:pt x="6813" y="1267"/>
                  <a:pt x="6224" y="1652"/>
                  <a:pt x="5685" y="1884"/>
                </a:cubicBezTo>
                <a:cubicBezTo>
                  <a:pt x="5601" y="1807"/>
                  <a:pt x="5524" y="1722"/>
                  <a:pt x="5475" y="1617"/>
                </a:cubicBezTo>
                <a:cubicBezTo>
                  <a:pt x="5264" y="1190"/>
                  <a:pt x="5545" y="790"/>
                  <a:pt x="5888" y="552"/>
                </a:cubicBezTo>
                <a:cubicBezTo>
                  <a:pt x="6025" y="458"/>
                  <a:pt x="6382" y="298"/>
                  <a:pt x="6643" y="298"/>
                </a:cubicBezTo>
                <a:close/>
                <a:moveTo>
                  <a:pt x="13845" y="386"/>
                </a:moveTo>
                <a:cubicBezTo>
                  <a:pt x="13878" y="386"/>
                  <a:pt x="13909" y="389"/>
                  <a:pt x="13927" y="398"/>
                </a:cubicBezTo>
                <a:cubicBezTo>
                  <a:pt x="13976" y="475"/>
                  <a:pt x="14018" y="545"/>
                  <a:pt x="14067" y="622"/>
                </a:cubicBezTo>
                <a:cubicBezTo>
                  <a:pt x="14228" y="734"/>
                  <a:pt x="14256" y="846"/>
                  <a:pt x="14137" y="952"/>
                </a:cubicBezTo>
                <a:cubicBezTo>
                  <a:pt x="14011" y="1260"/>
                  <a:pt x="13520" y="1568"/>
                  <a:pt x="13254" y="1736"/>
                </a:cubicBezTo>
                <a:cubicBezTo>
                  <a:pt x="13156" y="1793"/>
                  <a:pt x="13058" y="1856"/>
                  <a:pt x="12953" y="1905"/>
                </a:cubicBezTo>
                <a:cubicBezTo>
                  <a:pt x="12897" y="1877"/>
                  <a:pt x="12840" y="1842"/>
                  <a:pt x="12791" y="1807"/>
                </a:cubicBezTo>
                <a:cubicBezTo>
                  <a:pt x="12721" y="1764"/>
                  <a:pt x="12658" y="1722"/>
                  <a:pt x="12602" y="1666"/>
                </a:cubicBezTo>
                <a:cubicBezTo>
                  <a:pt x="12483" y="1540"/>
                  <a:pt x="12476" y="1120"/>
                  <a:pt x="12553" y="952"/>
                </a:cubicBezTo>
                <a:cubicBezTo>
                  <a:pt x="12630" y="783"/>
                  <a:pt x="12897" y="643"/>
                  <a:pt x="13065" y="559"/>
                </a:cubicBezTo>
                <a:cubicBezTo>
                  <a:pt x="13268" y="461"/>
                  <a:pt x="13499" y="405"/>
                  <a:pt x="13724" y="391"/>
                </a:cubicBezTo>
                <a:cubicBezTo>
                  <a:pt x="13752" y="391"/>
                  <a:pt x="13800" y="386"/>
                  <a:pt x="13845" y="386"/>
                </a:cubicBezTo>
                <a:close/>
                <a:moveTo>
                  <a:pt x="9187" y="270"/>
                </a:moveTo>
                <a:cubicBezTo>
                  <a:pt x="9231" y="270"/>
                  <a:pt x="9272" y="275"/>
                  <a:pt x="9308" y="286"/>
                </a:cubicBezTo>
                <a:cubicBezTo>
                  <a:pt x="9378" y="307"/>
                  <a:pt x="9673" y="552"/>
                  <a:pt x="9687" y="643"/>
                </a:cubicBezTo>
                <a:cubicBezTo>
                  <a:pt x="9694" y="720"/>
                  <a:pt x="9567" y="881"/>
                  <a:pt x="9525" y="945"/>
                </a:cubicBezTo>
                <a:cubicBezTo>
                  <a:pt x="9420" y="1099"/>
                  <a:pt x="9287" y="1239"/>
                  <a:pt x="9154" y="1365"/>
                </a:cubicBezTo>
                <a:cubicBezTo>
                  <a:pt x="8867" y="1631"/>
                  <a:pt x="8537" y="1835"/>
                  <a:pt x="8180" y="1982"/>
                </a:cubicBezTo>
                <a:cubicBezTo>
                  <a:pt x="8019" y="1919"/>
                  <a:pt x="7864" y="1835"/>
                  <a:pt x="7766" y="1708"/>
                </a:cubicBezTo>
                <a:cubicBezTo>
                  <a:pt x="7430" y="1274"/>
                  <a:pt x="7984" y="783"/>
                  <a:pt x="8341" y="573"/>
                </a:cubicBezTo>
                <a:cubicBezTo>
                  <a:pt x="8528" y="458"/>
                  <a:pt x="8914" y="270"/>
                  <a:pt x="9187" y="270"/>
                </a:cubicBezTo>
                <a:close/>
                <a:moveTo>
                  <a:pt x="11362" y="496"/>
                </a:moveTo>
                <a:cubicBezTo>
                  <a:pt x="11642" y="503"/>
                  <a:pt x="11684" y="517"/>
                  <a:pt x="11796" y="790"/>
                </a:cubicBezTo>
                <a:cubicBezTo>
                  <a:pt x="11894" y="1036"/>
                  <a:pt x="11880" y="1106"/>
                  <a:pt x="11705" y="1302"/>
                </a:cubicBezTo>
                <a:cubicBezTo>
                  <a:pt x="11460" y="1582"/>
                  <a:pt x="11067" y="1779"/>
                  <a:pt x="10724" y="1912"/>
                </a:cubicBezTo>
                <a:cubicBezTo>
                  <a:pt x="10619" y="1954"/>
                  <a:pt x="10514" y="1989"/>
                  <a:pt x="10409" y="2024"/>
                </a:cubicBezTo>
                <a:cubicBezTo>
                  <a:pt x="10345" y="1961"/>
                  <a:pt x="10289" y="1898"/>
                  <a:pt x="10240" y="1821"/>
                </a:cubicBezTo>
                <a:cubicBezTo>
                  <a:pt x="9939" y="1330"/>
                  <a:pt x="10289" y="902"/>
                  <a:pt x="10731" y="678"/>
                </a:cubicBezTo>
                <a:cubicBezTo>
                  <a:pt x="10934" y="573"/>
                  <a:pt x="11123" y="496"/>
                  <a:pt x="11362" y="496"/>
                </a:cubicBezTo>
                <a:close/>
                <a:moveTo>
                  <a:pt x="3677" y="432"/>
                </a:moveTo>
                <a:cubicBezTo>
                  <a:pt x="3730" y="432"/>
                  <a:pt x="3782" y="437"/>
                  <a:pt x="3835" y="447"/>
                </a:cubicBezTo>
                <a:cubicBezTo>
                  <a:pt x="4641" y="594"/>
                  <a:pt x="3722" y="1358"/>
                  <a:pt x="3463" y="1547"/>
                </a:cubicBezTo>
                <a:cubicBezTo>
                  <a:pt x="3155" y="1764"/>
                  <a:pt x="2818" y="1940"/>
                  <a:pt x="2468" y="2059"/>
                </a:cubicBezTo>
                <a:cubicBezTo>
                  <a:pt x="2265" y="1912"/>
                  <a:pt x="2202" y="1687"/>
                  <a:pt x="2321" y="1365"/>
                </a:cubicBezTo>
                <a:cubicBezTo>
                  <a:pt x="2391" y="1176"/>
                  <a:pt x="2594" y="987"/>
                  <a:pt x="2741" y="853"/>
                </a:cubicBezTo>
                <a:cubicBezTo>
                  <a:pt x="2996" y="635"/>
                  <a:pt x="3336" y="432"/>
                  <a:pt x="3677" y="432"/>
                </a:cubicBezTo>
                <a:close/>
                <a:moveTo>
                  <a:pt x="12147" y="1141"/>
                </a:moveTo>
                <a:cubicBezTo>
                  <a:pt x="12133" y="1190"/>
                  <a:pt x="12126" y="1239"/>
                  <a:pt x="12126" y="1288"/>
                </a:cubicBezTo>
                <a:cubicBezTo>
                  <a:pt x="12112" y="1624"/>
                  <a:pt x="12371" y="1870"/>
                  <a:pt x="12658" y="2045"/>
                </a:cubicBezTo>
                <a:cubicBezTo>
                  <a:pt x="12250" y="2210"/>
                  <a:pt x="11810" y="2312"/>
                  <a:pt x="11374" y="2312"/>
                </a:cubicBezTo>
                <a:cubicBezTo>
                  <a:pt x="11347" y="2312"/>
                  <a:pt x="11319" y="2312"/>
                  <a:pt x="11292" y="2311"/>
                </a:cubicBezTo>
                <a:cubicBezTo>
                  <a:pt x="11088" y="2304"/>
                  <a:pt x="10878" y="2269"/>
                  <a:pt x="10689" y="2192"/>
                </a:cubicBezTo>
                <a:cubicBezTo>
                  <a:pt x="11236" y="1982"/>
                  <a:pt x="11957" y="1596"/>
                  <a:pt x="12147" y="1141"/>
                </a:cubicBezTo>
                <a:close/>
                <a:moveTo>
                  <a:pt x="6682" y="1"/>
                </a:moveTo>
                <a:cubicBezTo>
                  <a:pt x="6525" y="1"/>
                  <a:pt x="6357" y="45"/>
                  <a:pt x="6210" y="96"/>
                </a:cubicBezTo>
                <a:cubicBezTo>
                  <a:pt x="5425" y="377"/>
                  <a:pt x="4746" y="1302"/>
                  <a:pt x="5418" y="1982"/>
                </a:cubicBezTo>
                <a:cubicBezTo>
                  <a:pt x="5390" y="1989"/>
                  <a:pt x="5362" y="1996"/>
                  <a:pt x="5341" y="2010"/>
                </a:cubicBezTo>
                <a:cubicBezTo>
                  <a:pt x="4827" y="2178"/>
                  <a:pt x="4239" y="2290"/>
                  <a:pt x="3665" y="2290"/>
                </a:cubicBezTo>
                <a:cubicBezTo>
                  <a:pt x="3377" y="2290"/>
                  <a:pt x="3094" y="2262"/>
                  <a:pt x="2825" y="2199"/>
                </a:cubicBezTo>
                <a:cubicBezTo>
                  <a:pt x="2930" y="2157"/>
                  <a:pt x="3029" y="2108"/>
                  <a:pt x="3120" y="2059"/>
                </a:cubicBezTo>
                <a:cubicBezTo>
                  <a:pt x="3568" y="1828"/>
                  <a:pt x="4227" y="1428"/>
                  <a:pt x="4416" y="937"/>
                </a:cubicBezTo>
                <a:cubicBezTo>
                  <a:pt x="4542" y="608"/>
                  <a:pt x="4339" y="328"/>
                  <a:pt x="4031" y="223"/>
                </a:cubicBezTo>
                <a:cubicBezTo>
                  <a:pt x="3920" y="185"/>
                  <a:pt x="3807" y="168"/>
                  <a:pt x="3695" y="168"/>
                </a:cubicBezTo>
                <a:cubicBezTo>
                  <a:pt x="3333" y="168"/>
                  <a:pt x="2974" y="345"/>
                  <a:pt x="2685" y="559"/>
                </a:cubicBezTo>
                <a:cubicBezTo>
                  <a:pt x="2321" y="839"/>
                  <a:pt x="1886" y="1316"/>
                  <a:pt x="1970" y="1814"/>
                </a:cubicBezTo>
                <a:cubicBezTo>
                  <a:pt x="1998" y="1954"/>
                  <a:pt x="2054" y="2059"/>
                  <a:pt x="2138" y="2150"/>
                </a:cubicBezTo>
                <a:cubicBezTo>
                  <a:pt x="1987" y="2183"/>
                  <a:pt x="1829" y="2205"/>
                  <a:pt x="1674" y="2205"/>
                </a:cubicBezTo>
                <a:cubicBezTo>
                  <a:pt x="1472" y="2205"/>
                  <a:pt x="1273" y="2168"/>
                  <a:pt x="1094" y="2073"/>
                </a:cubicBezTo>
                <a:cubicBezTo>
                  <a:pt x="716" y="1863"/>
                  <a:pt x="506" y="1253"/>
                  <a:pt x="898" y="959"/>
                </a:cubicBezTo>
                <a:cubicBezTo>
                  <a:pt x="1008" y="872"/>
                  <a:pt x="941" y="703"/>
                  <a:pt x="835" y="703"/>
                </a:cubicBezTo>
                <a:cubicBezTo>
                  <a:pt x="813" y="703"/>
                  <a:pt x="789" y="710"/>
                  <a:pt x="765" y="727"/>
                </a:cubicBezTo>
                <a:cubicBezTo>
                  <a:pt x="1" y="1302"/>
                  <a:pt x="625" y="2318"/>
                  <a:pt x="1403" y="2444"/>
                </a:cubicBezTo>
                <a:cubicBezTo>
                  <a:pt x="1501" y="2460"/>
                  <a:pt x="1599" y="2468"/>
                  <a:pt x="1698" y="2468"/>
                </a:cubicBezTo>
                <a:cubicBezTo>
                  <a:pt x="1945" y="2468"/>
                  <a:pt x="2193" y="2421"/>
                  <a:pt x="2433" y="2346"/>
                </a:cubicBezTo>
                <a:cubicBezTo>
                  <a:pt x="2594" y="2416"/>
                  <a:pt x="2776" y="2458"/>
                  <a:pt x="2937" y="2479"/>
                </a:cubicBezTo>
                <a:cubicBezTo>
                  <a:pt x="3194" y="2517"/>
                  <a:pt x="3466" y="2537"/>
                  <a:pt x="3745" y="2537"/>
                </a:cubicBezTo>
                <a:cubicBezTo>
                  <a:pt x="4393" y="2537"/>
                  <a:pt x="5075" y="2428"/>
                  <a:pt x="5678" y="2178"/>
                </a:cubicBezTo>
                <a:cubicBezTo>
                  <a:pt x="6033" y="2408"/>
                  <a:pt x="6462" y="2503"/>
                  <a:pt x="6901" y="2503"/>
                </a:cubicBezTo>
                <a:cubicBezTo>
                  <a:pt x="7320" y="2503"/>
                  <a:pt x="7748" y="2416"/>
                  <a:pt x="8131" y="2276"/>
                </a:cubicBezTo>
                <a:cubicBezTo>
                  <a:pt x="8460" y="2394"/>
                  <a:pt x="8853" y="2436"/>
                  <a:pt x="9225" y="2436"/>
                </a:cubicBezTo>
                <a:cubicBezTo>
                  <a:pt x="9604" y="2436"/>
                  <a:pt x="9961" y="2392"/>
                  <a:pt x="10205" y="2339"/>
                </a:cubicBezTo>
                <a:cubicBezTo>
                  <a:pt x="10247" y="2332"/>
                  <a:pt x="10289" y="2318"/>
                  <a:pt x="10331" y="2311"/>
                </a:cubicBezTo>
                <a:cubicBezTo>
                  <a:pt x="10617" y="2488"/>
                  <a:pt x="10995" y="2554"/>
                  <a:pt x="11374" y="2554"/>
                </a:cubicBezTo>
                <a:cubicBezTo>
                  <a:pt x="11747" y="2554"/>
                  <a:pt x="12120" y="2489"/>
                  <a:pt x="12406" y="2402"/>
                </a:cubicBezTo>
                <a:cubicBezTo>
                  <a:pt x="12595" y="2346"/>
                  <a:pt x="12777" y="2276"/>
                  <a:pt x="12953" y="2192"/>
                </a:cubicBezTo>
                <a:cubicBezTo>
                  <a:pt x="12974" y="2206"/>
                  <a:pt x="13002" y="2213"/>
                  <a:pt x="13023" y="2220"/>
                </a:cubicBezTo>
                <a:cubicBezTo>
                  <a:pt x="13391" y="2384"/>
                  <a:pt x="13794" y="2462"/>
                  <a:pt x="14197" y="2462"/>
                </a:cubicBezTo>
                <a:cubicBezTo>
                  <a:pt x="14345" y="2462"/>
                  <a:pt x="14494" y="2451"/>
                  <a:pt x="14642" y="2430"/>
                </a:cubicBezTo>
                <a:cubicBezTo>
                  <a:pt x="14908" y="2395"/>
                  <a:pt x="15265" y="2276"/>
                  <a:pt x="15609" y="2101"/>
                </a:cubicBezTo>
                <a:cubicBezTo>
                  <a:pt x="15847" y="2209"/>
                  <a:pt x="16121" y="2262"/>
                  <a:pt x="16388" y="2262"/>
                </a:cubicBezTo>
                <a:cubicBezTo>
                  <a:pt x="16537" y="2262"/>
                  <a:pt x="16683" y="2246"/>
                  <a:pt x="16821" y="2213"/>
                </a:cubicBezTo>
                <a:cubicBezTo>
                  <a:pt x="17424" y="2059"/>
                  <a:pt x="17922" y="1666"/>
                  <a:pt x="18398" y="1288"/>
                </a:cubicBezTo>
                <a:cubicBezTo>
                  <a:pt x="18503" y="1205"/>
                  <a:pt x="18408" y="1074"/>
                  <a:pt x="18297" y="1074"/>
                </a:cubicBezTo>
                <a:cubicBezTo>
                  <a:pt x="18268" y="1074"/>
                  <a:pt x="18237" y="1083"/>
                  <a:pt x="18209" y="1106"/>
                </a:cubicBezTo>
                <a:cubicBezTo>
                  <a:pt x="17667" y="1547"/>
                  <a:pt x="17043" y="2020"/>
                  <a:pt x="16311" y="2020"/>
                </a:cubicBezTo>
                <a:cubicBezTo>
                  <a:pt x="16276" y="2020"/>
                  <a:pt x="16240" y="2019"/>
                  <a:pt x="16205" y="2017"/>
                </a:cubicBezTo>
                <a:cubicBezTo>
                  <a:pt x="16092" y="2010"/>
                  <a:pt x="15980" y="1989"/>
                  <a:pt x="15875" y="1954"/>
                </a:cubicBezTo>
                <a:cubicBezTo>
                  <a:pt x="16415" y="1603"/>
                  <a:pt x="16814" y="1092"/>
                  <a:pt x="16527" y="496"/>
                </a:cubicBezTo>
                <a:cubicBezTo>
                  <a:pt x="16383" y="191"/>
                  <a:pt x="16113" y="60"/>
                  <a:pt x="15833" y="60"/>
                </a:cubicBezTo>
                <a:cubicBezTo>
                  <a:pt x="15404" y="60"/>
                  <a:pt x="14949" y="365"/>
                  <a:pt x="14873" y="818"/>
                </a:cubicBezTo>
                <a:cubicBezTo>
                  <a:pt x="14782" y="1330"/>
                  <a:pt x="14999" y="1715"/>
                  <a:pt x="15342" y="1961"/>
                </a:cubicBezTo>
                <a:cubicBezTo>
                  <a:pt x="14991" y="2122"/>
                  <a:pt x="14599" y="2205"/>
                  <a:pt x="14206" y="2205"/>
                </a:cubicBezTo>
                <a:cubicBezTo>
                  <a:pt x="14035" y="2205"/>
                  <a:pt x="13864" y="2189"/>
                  <a:pt x="13695" y="2157"/>
                </a:cubicBezTo>
                <a:cubicBezTo>
                  <a:pt x="13548" y="2129"/>
                  <a:pt x="13401" y="2087"/>
                  <a:pt x="13254" y="2038"/>
                </a:cubicBezTo>
                <a:cubicBezTo>
                  <a:pt x="13513" y="1891"/>
                  <a:pt x="13745" y="1722"/>
                  <a:pt x="13962" y="1526"/>
                </a:cubicBezTo>
                <a:cubicBezTo>
                  <a:pt x="14242" y="1274"/>
                  <a:pt x="14740" y="776"/>
                  <a:pt x="14445" y="363"/>
                </a:cubicBezTo>
                <a:cubicBezTo>
                  <a:pt x="14311" y="178"/>
                  <a:pt x="14077" y="114"/>
                  <a:pt x="13830" y="114"/>
                </a:cubicBezTo>
                <a:cubicBezTo>
                  <a:pt x="13564" y="114"/>
                  <a:pt x="13282" y="188"/>
                  <a:pt x="13093" y="265"/>
                </a:cubicBezTo>
                <a:cubicBezTo>
                  <a:pt x="12756" y="398"/>
                  <a:pt x="12336" y="671"/>
                  <a:pt x="12182" y="1036"/>
                </a:cubicBezTo>
                <a:cubicBezTo>
                  <a:pt x="12224" y="853"/>
                  <a:pt x="12175" y="657"/>
                  <a:pt x="11992" y="461"/>
                </a:cubicBezTo>
                <a:cubicBezTo>
                  <a:pt x="11824" y="283"/>
                  <a:pt x="11595" y="207"/>
                  <a:pt x="11349" y="207"/>
                </a:cubicBezTo>
                <a:cubicBezTo>
                  <a:pt x="10647" y="207"/>
                  <a:pt x="9810" y="832"/>
                  <a:pt x="9862" y="1491"/>
                </a:cubicBezTo>
                <a:cubicBezTo>
                  <a:pt x="9876" y="1750"/>
                  <a:pt x="9967" y="1947"/>
                  <a:pt x="10093" y="2101"/>
                </a:cubicBezTo>
                <a:cubicBezTo>
                  <a:pt x="9846" y="2148"/>
                  <a:pt x="9594" y="2173"/>
                  <a:pt x="9344" y="2173"/>
                </a:cubicBezTo>
                <a:cubicBezTo>
                  <a:pt x="9113" y="2173"/>
                  <a:pt x="8882" y="2152"/>
                  <a:pt x="8656" y="2108"/>
                </a:cubicBezTo>
                <a:cubicBezTo>
                  <a:pt x="8628" y="2101"/>
                  <a:pt x="8600" y="2094"/>
                  <a:pt x="8572" y="2087"/>
                </a:cubicBezTo>
                <a:cubicBezTo>
                  <a:pt x="8586" y="2080"/>
                  <a:pt x="8607" y="2066"/>
                  <a:pt x="8628" y="2059"/>
                </a:cubicBezTo>
                <a:cubicBezTo>
                  <a:pt x="9112" y="1800"/>
                  <a:pt x="9659" y="1379"/>
                  <a:pt x="9883" y="867"/>
                </a:cubicBezTo>
                <a:cubicBezTo>
                  <a:pt x="10044" y="496"/>
                  <a:pt x="9918" y="125"/>
                  <a:pt x="9497" y="40"/>
                </a:cubicBezTo>
                <a:cubicBezTo>
                  <a:pt x="9418" y="24"/>
                  <a:pt x="9336" y="16"/>
                  <a:pt x="9252" y="16"/>
                </a:cubicBezTo>
                <a:cubicBezTo>
                  <a:pt x="8808" y="16"/>
                  <a:pt x="8328" y="235"/>
                  <a:pt x="7998" y="489"/>
                </a:cubicBezTo>
                <a:cubicBezTo>
                  <a:pt x="7675" y="734"/>
                  <a:pt x="7276" y="1155"/>
                  <a:pt x="7402" y="1596"/>
                </a:cubicBezTo>
                <a:cubicBezTo>
                  <a:pt x="7465" y="1821"/>
                  <a:pt x="7605" y="1989"/>
                  <a:pt x="7794" y="2108"/>
                </a:cubicBezTo>
                <a:cubicBezTo>
                  <a:pt x="7640" y="2150"/>
                  <a:pt x="7479" y="2185"/>
                  <a:pt x="7318" y="2206"/>
                </a:cubicBezTo>
                <a:cubicBezTo>
                  <a:pt x="7201" y="2219"/>
                  <a:pt x="7068" y="2227"/>
                  <a:pt x="6927" y="2227"/>
                </a:cubicBezTo>
                <a:cubicBezTo>
                  <a:pt x="6605" y="2227"/>
                  <a:pt x="6246" y="2184"/>
                  <a:pt x="5958" y="2052"/>
                </a:cubicBezTo>
                <a:cubicBezTo>
                  <a:pt x="6224" y="1912"/>
                  <a:pt x="6477" y="1743"/>
                  <a:pt x="6694" y="1540"/>
                </a:cubicBezTo>
                <a:cubicBezTo>
                  <a:pt x="7009" y="1246"/>
                  <a:pt x="7346" y="755"/>
                  <a:pt x="7164" y="300"/>
                </a:cubicBezTo>
                <a:cubicBezTo>
                  <a:pt x="7069" y="74"/>
                  <a:pt x="6884" y="1"/>
                  <a:pt x="6682" y="1"/>
                </a:cubicBezTo>
                <a:close/>
              </a:path>
            </a:pathLst>
          </a:custGeom>
          <a:solidFill>
            <a:srgbClr val="CED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Couple fighting with anger at home">
            <a:extLst>
              <a:ext uri="{FF2B5EF4-FFF2-40B4-BE49-F238E27FC236}">
                <a16:creationId xmlns:a16="http://schemas.microsoft.com/office/drawing/2014/main" id="{E7625570-0838-4510-DE02-1EF083618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7" y="815992"/>
            <a:ext cx="5378998" cy="357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791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>
          <a:extLst>
            <a:ext uri="{FF2B5EF4-FFF2-40B4-BE49-F238E27FC236}">
              <a16:creationId xmlns:a16="http://schemas.microsoft.com/office/drawing/2014/main" id="{EBA13B7D-611B-963C-8B9D-040A2E970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6">
            <a:extLst>
              <a:ext uri="{FF2B5EF4-FFF2-40B4-BE49-F238E27FC236}">
                <a16:creationId xmlns:a16="http://schemas.microsoft.com/office/drawing/2014/main" id="{44780113-CC9C-6F59-E14C-F0C2B00E19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59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1- O perdão e o pecado</a:t>
            </a:r>
            <a:endParaRPr dirty="0"/>
          </a:p>
        </p:txBody>
      </p:sp>
      <p:sp>
        <p:nvSpPr>
          <p:cNvPr id="1007" name="Google Shape;1007;p36">
            <a:extLst>
              <a:ext uri="{FF2B5EF4-FFF2-40B4-BE49-F238E27FC236}">
                <a16:creationId xmlns:a16="http://schemas.microsoft.com/office/drawing/2014/main" id="{DCDBCD12-1110-3EDE-1CB4-57CB24A4A1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008" name="Google Shape;1008;p36">
            <a:extLst>
              <a:ext uri="{FF2B5EF4-FFF2-40B4-BE49-F238E27FC236}">
                <a16:creationId xmlns:a16="http://schemas.microsoft.com/office/drawing/2014/main" id="{C179D4B7-9498-A6D9-0FD2-1F87E06CE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422" y="1536192"/>
            <a:ext cx="5235274" cy="2587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“O perdão deve ser concedido só se o pecado tiver sido cometido contra você.”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17.3</a:t>
            </a:r>
          </a:p>
        </p:txBody>
      </p:sp>
      <p:pic>
        <p:nvPicPr>
          <p:cNvPr id="1009" name="Google Shape;1009;p36">
            <a:extLst>
              <a:ext uri="{FF2B5EF4-FFF2-40B4-BE49-F238E27FC236}">
                <a16:creationId xmlns:a16="http://schemas.microsoft.com/office/drawing/2014/main" id="{B5C850E7-A2E5-D69F-36DE-C61EFD5F0C8B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67" t="4967" b="27166"/>
          <a:stretch/>
        </p:blipFill>
        <p:spPr>
          <a:xfrm>
            <a:off x="5781778" y="1406784"/>
            <a:ext cx="3028800" cy="30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487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>
          <a:extLst>
            <a:ext uri="{FF2B5EF4-FFF2-40B4-BE49-F238E27FC236}">
              <a16:creationId xmlns:a16="http://schemas.microsoft.com/office/drawing/2014/main" id="{D39DF2C9-F7DA-1D14-B15E-D1DA55A78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6">
            <a:extLst>
              <a:ext uri="{FF2B5EF4-FFF2-40B4-BE49-F238E27FC236}">
                <a16:creationId xmlns:a16="http://schemas.microsoft.com/office/drawing/2014/main" id="{1EEFDDC9-1F7F-9841-9143-F6A1EC6BD5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59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2- O perdão e o ofendido</a:t>
            </a:r>
            <a:endParaRPr dirty="0"/>
          </a:p>
        </p:txBody>
      </p:sp>
      <p:sp>
        <p:nvSpPr>
          <p:cNvPr id="1007" name="Google Shape;1007;p36">
            <a:extLst>
              <a:ext uri="{FF2B5EF4-FFF2-40B4-BE49-F238E27FC236}">
                <a16:creationId xmlns:a16="http://schemas.microsoft.com/office/drawing/2014/main" id="{A0CB2987-76C1-54D3-85A7-EB90B305F7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008" name="Google Shape;1008;p36">
            <a:extLst>
              <a:ext uri="{FF2B5EF4-FFF2-40B4-BE49-F238E27FC236}">
                <a16:creationId xmlns:a16="http://schemas.microsoft.com/office/drawing/2014/main" id="{75E3A132-9005-0460-4083-0724DEE4F7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422" y="1719072"/>
            <a:ext cx="5235274" cy="2587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“A parte ofendida, às vezes, tem que tomar a iniciativa do perdão.”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17.3 </a:t>
            </a:r>
          </a:p>
        </p:txBody>
      </p:sp>
      <p:pic>
        <p:nvPicPr>
          <p:cNvPr id="1009" name="Google Shape;1009;p36">
            <a:extLst>
              <a:ext uri="{FF2B5EF4-FFF2-40B4-BE49-F238E27FC236}">
                <a16:creationId xmlns:a16="http://schemas.microsoft.com/office/drawing/2014/main" id="{6793DB4F-63CD-E6A7-3C09-21DBD800FC8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67" t="4967" b="27166"/>
          <a:stretch/>
        </p:blipFill>
        <p:spPr>
          <a:xfrm>
            <a:off x="5781778" y="1406784"/>
            <a:ext cx="3028800" cy="30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824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>
          <a:extLst>
            <a:ext uri="{FF2B5EF4-FFF2-40B4-BE49-F238E27FC236}">
              <a16:creationId xmlns:a16="http://schemas.microsoft.com/office/drawing/2014/main" id="{0B5857A1-A65E-70A2-4B63-6C41013BB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6">
            <a:extLst>
              <a:ext uri="{FF2B5EF4-FFF2-40B4-BE49-F238E27FC236}">
                <a16:creationId xmlns:a16="http://schemas.microsoft.com/office/drawing/2014/main" id="{86BAFE79-5096-9EBC-B1CD-8A9667C963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59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3- O perdão e a confiança</a:t>
            </a:r>
            <a:endParaRPr dirty="0"/>
          </a:p>
        </p:txBody>
      </p:sp>
      <p:sp>
        <p:nvSpPr>
          <p:cNvPr id="1007" name="Google Shape;1007;p36">
            <a:extLst>
              <a:ext uri="{FF2B5EF4-FFF2-40B4-BE49-F238E27FC236}">
                <a16:creationId xmlns:a16="http://schemas.microsoft.com/office/drawing/2014/main" id="{A45FE613-4954-0797-E925-9470B44E1A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008" name="Google Shape;1008;p36">
            <a:extLst>
              <a:ext uri="{FF2B5EF4-FFF2-40B4-BE49-F238E27FC236}">
                <a16:creationId xmlns:a16="http://schemas.microsoft.com/office/drawing/2014/main" id="{C0A33507-684D-9209-EDD6-155D051CA6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422" y="1719072"/>
            <a:ext cx="5235274" cy="2587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“Perdoar não é a mesma coisa que recuperar a confiança instantaneamente”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Co 13.7</a:t>
            </a: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09" name="Google Shape;1009;p36">
            <a:extLst>
              <a:ext uri="{FF2B5EF4-FFF2-40B4-BE49-F238E27FC236}">
                <a16:creationId xmlns:a16="http://schemas.microsoft.com/office/drawing/2014/main" id="{842CD2D5-79D1-4A60-6063-D0E62B8E008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67" t="4967" b="27166"/>
          <a:stretch/>
        </p:blipFill>
        <p:spPr>
          <a:xfrm>
            <a:off x="5781778" y="1406784"/>
            <a:ext cx="3028800" cy="30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014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>
          <a:extLst>
            <a:ext uri="{FF2B5EF4-FFF2-40B4-BE49-F238E27FC236}">
              <a16:creationId xmlns:a16="http://schemas.microsoft.com/office/drawing/2014/main" id="{509CC241-F269-F166-9604-7F7C8EED4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6">
            <a:extLst>
              <a:ext uri="{FF2B5EF4-FFF2-40B4-BE49-F238E27FC236}">
                <a16:creationId xmlns:a16="http://schemas.microsoft.com/office/drawing/2014/main" id="{70DF4DC0-B34E-C822-6B71-9B411D23DB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59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4- O perdão é uma promessa</a:t>
            </a:r>
            <a:endParaRPr dirty="0"/>
          </a:p>
        </p:txBody>
      </p:sp>
      <p:sp>
        <p:nvSpPr>
          <p:cNvPr id="1007" name="Google Shape;1007;p36">
            <a:extLst>
              <a:ext uri="{FF2B5EF4-FFF2-40B4-BE49-F238E27FC236}">
                <a16:creationId xmlns:a16="http://schemas.microsoft.com/office/drawing/2014/main" id="{CCF03DBE-5439-57CE-133D-F3FCD1C01C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008" name="Google Shape;1008;p36">
            <a:extLst>
              <a:ext uri="{FF2B5EF4-FFF2-40B4-BE49-F238E27FC236}">
                <a16:creationId xmlns:a16="http://schemas.microsoft.com/office/drawing/2014/main" id="{AFAE34D4-E1AC-3AA8-4F40-DEC1DF3097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422" y="1719072"/>
            <a:ext cx="5235274" cy="2587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“O perdão é uma promessa de não usar a ofensa contra a pessoa.” – (Hb 10.17) </a:t>
            </a:r>
          </a:p>
        </p:txBody>
      </p:sp>
      <p:pic>
        <p:nvPicPr>
          <p:cNvPr id="1009" name="Google Shape;1009;p36">
            <a:extLst>
              <a:ext uri="{FF2B5EF4-FFF2-40B4-BE49-F238E27FC236}">
                <a16:creationId xmlns:a16="http://schemas.microsoft.com/office/drawing/2014/main" id="{E671F49E-0A1B-AA10-450B-F90E4C3E6CB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67" t="4967" b="27166"/>
          <a:stretch/>
        </p:blipFill>
        <p:spPr>
          <a:xfrm>
            <a:off x="5781778" y="1406784"/>
            <a:ext cx="3028800" cy="30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57102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>
          <a:extLst>
            <a:ext uri="{FF2B5EF4-FFF2-40B4-BE49-F238E27FC236}">
              <a16:creationId xmlns:a16="http://schemas.microsoft.com/office/drawing/2014/main" id="{54D6CD88-CB2A-AD06-1AE7-A3414202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6">
            <a:extLst>
              <a:ext uri="{FF2B5EF4-FFF2-40B4-BE49-F238E27FC236}">
                <a16:creationId xmlns:a16="http://schemas.microsoft.com/office/drawing/2014/main" id="{93957A1C-EF9B-EB40-7F2C-B5A89D9AC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59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5- O perdão e a soberania de Deus</a:t>
            </a:r>
            <a:endParaRPr dirty="0"/>
          </a:p>
        </p:txBody>
      </p:sp>
      <p:sp>
        <p:nvSpPr>
          <p:cNvPr id="1007" name="Google Shape;1007;p36">
            <a:extLst>
              <a:ext uri="{FF2B5EF4-FFF2-40B4-BE49-F238E27FC236}">
                <a16:creationId xmlns:a16="http://schemas.microsoft.com/office/drawing/2014/main" id="{A6BC73DF-BE39-41BE-F5EF-019FC5C646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008" name="Google Shape;1008;p36">
            <a:extLst>
              <a:ext uri="{FF2B5EF4-FFF2-40B4-BE49-F238E27FC236}">
                <a16:creationId xmlns:a16="http://schemas.microsoft.com/office/drawing/2014/main" id="{750B0BE1-1FC7-06BB-10D5-505F249923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422" y="1719072"/>
            <a:ext cx="5235274" cy="2587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“O perdão não foca no pecado do ofensor, mas foca em como Deus pode usar aquela ofensa para Sua glória.”</a:t>
            </a:r>
          </a:p>
        </p:txBody>
      </p:sp>
      <p:pic>
        <p:nvPicPr>
          <p:cNvPr id="1009" name="Google Shape;1009;p36">
            <a:extLst>
              <a:ext uri="{FF2B5EF4-FFF2-40B4-BE49-F238E27FC236}">
                <a16:creationId xmlns:a16="http://schemas.microsoft.com/office/drawing/2014/main" id="{E05B5071-8693-B9EC-A055-C5112A49343C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67" t="4967" b="27166"/>
          <a:stretch/>
        </p:blipFill>
        <p:spPr>
          <a:xfrm>
            <a:off x="5781778" y="1406784"/>
            <a:ext cx="3028800" cy="30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564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>
          <a:extLst>
            <a:ext uri="{FF2B5EF4-FFF2-40B4-BE49-F238E27FC236}">
              <a16:creationId xmlns:a16="http://schemas.microsoft.com/office/drawing/2014/main" id="{E90F417B-16DE-379B-F659-31F12E55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6">
            <a:extLst>
              <a:ext uri="{FF2B5EF4-FFF2-40B4-BE49-F238E27FC236}">
                <a16:creationId xmlns:a16="http://schemas.microsoft.com/office/drawing/2014/main" id="{5A13B8F8-2816-F3C8-6043-D1541094AA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59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6- O perdão e a ação</a:t>
            </a:r>
            <a:endParaRPr dirty="0"/>
          </a:p>
        </p:txBody>
      </p:sp>
      <p:sp>
        <p:nvSpPr>
          <p:cNvPr id="1007" name="Google Shape;1007;p36">
            <a:extLst>
              <a:ext uri="{FF2B5EF4-FFF2-40B4-BE49-F238E27FC236}">
                <a16:creationId xmlns:a16="http://schemas.microsoft.com/office/drawing/2014/main" id="{139D392E-077F-9436-2783-1128CDA95D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008" name="Google Shape;1008;p36">
            <a:extLst>
              <a:ext uri="{FF2B5EF4-FFF2-40B4-BE49-F238E27FC236}">
                <a16:creationId xmlns:a16="http://schemas.microsoft.com/office/drawing/2014/main" id="{78F65BB6-6CF8-57D4-475B-466CD952B3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422" y="1719072"/>
            <a:ext cx="5235274" cy="2587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“O perdão exige uma ação da vontade e não da emoção”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17.4</a:t>
            </a:r>
          </a:p>
        </p:txBody>
      </p:sp>
      <p:pic>
        <p:nvPicPr>
          <p:cNvPr id="1009" name="Google Shape;1009;p36">
            <a:extLst>
              <a:ext uri="{FF2B5EF4-FFF2-40B4-BE49-F238E27FC236}">
                <a16:creationId xmlns:a16="http://schemas.microsoft.com/office/drawing/2014/main" id="{C34EBC24-805D-1245-25C1-05D736D2DCE6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67" t="4967" b="27166"/>
          <a:stretch/>
        </p:blipFill>
        <p:spPr>
          <a:xfrm>
            <a:off x="5781778" y="1406784"/>
            <a:ext cx="3028800" cy="30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0550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>
          <a:extLst>
            <a:ext uri="{FF2B5EF4-FFF2-40B4-BE49-F238E27FC236}">
              <a16:creationId xmlns:a16="http://schemas.microsoft.com/office/drawing/2014/main" id="{440A86EE-AF57-2D13-4131-940D692B7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6">
            <a:extLst>
              <a:ext uri="{FF2B5EF4-FFF2-40B4-BE49-F238E27FC236}">
                <a16:creationId xmlns:a16="http://schemas.microsoft.com/office/drawing/2014/main" id="{1F9097F8-0DAB-A862-0D86-F0E380A07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59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Uma definição pra amargura</a:t>
            </a:r>
            <a:endParaRPr dirty="0"/>
          </a:p>
        </p:txBody>
      </p:sp>
      <p:sp>
        <p:nvSpPr>
          <p:cNvPr id="1007" name="Google Shape;1007;p36">
            <a:extLst>
              <a:ext uri="{FF2B5EF4-FFF2-40B4-BE49-F238E27FC236}">
                <a16:creationId xmlns:a16="http://schemas.microsoft.com/office/drawing/2014/main" id="{46179AD8-F7A3-2B7B-6F6B-9F2BBA3C50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08" name="Google Shape;1008;p36">
            <a:extLst>
              <a:ext uri="{FF2B5EF4-FFF2-40B4-BE49-F238E27FC236}">
                <a16:creationId xmlns:a16="http://schemas.microsoft.com/office/drawing/2014/main" id="{F6635935-55F7-C86E-E6CC-232448D97C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422" y="1054896"/>
            <a:ext cx="5561856" cy="3497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2"/>
                </a:solidFill>
              </a:rPr>
              <a:t>A palavra bíblica pra amargura: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</a:endParaRPr>
          </a:p>
          <a:p>
            <a:r>
              <a:rPr lang="pt-BR" sz="2000" dirty="0"/>
              <a:t>refere-se ao sabor amargo de certos alimentos e bebidas.</a:t>
            </a:r>
          </a:p>
          <a:p>
            <a:endParaRPr lang="pt-BR" sz="2000" dirty="0"/>
          </a:p>
          <a:p>
            <a:r>
              <a:rPr lang="pt-BR" sz="2000" dirty="0"/>
              <a:t>Significa "cortar" ou "perfurar", simbolizando uma ferida interna.</a:t>
            </a: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lang="en" sz="2000" b="1" dirty="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2000" b="1" dirty="0"/>
              <a:t>“Resultado de reagir de maneira inapropriada (não bíblica a uma ofensa”</a:t>
            </a:r>
            <a:endParaRPr sz="2000" b="1" dirty="0"/>
          </a:p>
        </p:txBody>
      </p:sp>
      <p:pic>
        <p:nvPicPr>
          <p:cNvPr id="1009" name="Google Shape;1009;p36">
            <a:extLst>
              <a:ext uri="{FF2B5EF4-FFF2-40B4-BE49-F238E27FC236}">
                <a16:creationId xmlns:a16="http://schemas.microsoft.com/office/drawing/2014/main" id="{A1EBF4BF-2F5C-49DE-969E-F86A4123F9B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67" t="4967" b="27166"/>
          <a:stretch/>
        </p:blipFill>
        <p:spPr>
          <a:xfrm>
            <a:off x="5781778" y="1406784"/>
            <a:ext cx="3028800" cy="30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3858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>
          <a:extLst>
            <a:ext uri="{FF2B5EF4-FFF2-40B4-BE49-F238E27FC236}">
              <a16:creationId xmlns:a16="http://schemas.microsoft.com/office/drawing/2014/main" id="{C43B7C3A-4534-4A2C-E1A7-9F0E66FB2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6">
            <a:extLst>
              <a:ext uri="{FF2B5EF4-FFF2-40B4-BE49-F238E27FC236}">
                <a16:creationId xmlns:a16="http://schemas.microsoft.com/office/drawing/2014/main" id="{68168BFD-C47D-7C04-53F7-4E9F88DB2E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259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7- O perdão e a exigência</a:t>
            </a:r>
            <a:endParaRPr dirty="0"/>
          </a:p>
        </p:txBody>
      </p:sp>
      <p:sp>
        <p:nvSpPr>
          <p:cNvPr id="1007" name="Google Shape;1007;p36">
            <a:extLst>
              <a:ext uri="{FF2B5EF4-FFF2-40B4-BE49-F238E27FC236}">
                <a16:creationId xmlns:a16="http://schemas.microsoft.com/office/drawing/2014/main" id="{F79734CC-DC4E-ABC0-CB8A-FA394939A0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008" name="Google Shape;1008;p36">
            <a:extLst>
              <a:ext uri="{FF2B5EF4-FFF2-40B4-BE49-F238E27FC236}">
                <a16:creationId xmlns:a16="http://schemas.microsoft.com/office/drawing/2014/main" id="{7AD137AD-DB96-7723-C97E-5AA8EA1190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422" y="1719072"/>
            <a:ext cx="5235274" cy="2587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“O perdão não é uma opção na vida do cristão”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pt-BR" sz="3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17.10</a:t>
            </a:r>
          </a:p>
        </p:txBody>
      </p:sp>
      <p:pic>
        <p:nvPicPr>
          <p:cNvPr id="1009" name="Google Shape;1009;p36">
            <a:extLst>
              <a:ext uri="{FF2B5EF4-FFF2-40B4-BE49-F238E27FC236}">
                <a16:creationId xmlns:a16="http://schemas.microsoft.com/office/drawing/2014/main" id="{B45623A7-3AAF-78E3-51F0-AB417291A644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67" t="4967" b="27166"/>
          <a:stretch/>
        </p:blipFill>
        <p:spPr>
          <a:xfrm>
            <a:off x="5781778" y="1406784"/>
            <a:ext cx="3028800" cy="30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475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>
          <a:extLst>
            <a:ext uri="{FF2B5EF4-FFF2-40B4-BE49-F238E27FC236}">
              <a16:creationId xmlns:a16="http://schemas.microsoft.com/office/drawing/2014/main" id="{61478F57-385C-7645-1235-AE0CBAA12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45">
            <a:extLst>
              <a:ext uri="{FF2B5EF4-FFF2-40B4-BE49-F238E27FC236}">
                <a16:creationId xmlns:a16="http://schemas.microsoft.com/office/drawing/2014/main" id="{E273460D-2ED5-39DD-BD83-2E2DC3A5ED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726" name="Google Shape;1726;p45">
            <a:extLst>
              <a:ext uri="{FF2B5EF4-FFF2-40B4-BE49-F238E27FC236}">
                <a16:creationId xmlns:a16="http://schemas.microsoft.com/office/drawing/2014/main" id="{DC66570F-AC79-AE6E-1198-2181AB4836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Os dois caminhos do Perdão</a:t>
            </a:r>
            <a:endParaRPr sz="4000" dirty="0"/>
          </a:p>
        </p:txBody>
      </p:sp>
      <p:sp>
        <p:nvSpPr>
          <p:cNvPr id="1727" name="Google Shape;1727;p45">
            <a:extLst>
              <a:ext uri="{FF2B5EF4-FFF2-40B4-BE49-F238E27FC236}">
                <a16:creationId xmlns:a16="http://schemas.microsoft.com/office/drawing/2014/main" id="{C013C245-DC17-000E-BA25-42E7F30F16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19572" y="2571750"/>
            <a:ext cx="2907600" cy="7169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Direito</a:t>
            </a:r>
            <a:endParaRPr sz="3600" dirty="0"/>
          </a:p>
        </p:txBody>
      </p:sp>
      <p:sp>
        <p:nvSpPr>
          <p:cNvPr id="1728" name="Google Shape;1728;p45">
            <a:extLst>
              <a:ext uri="{FF2B5EF4-FFF2-40B4-BE49-F238E27FC236}">
                <a16:creationId xmlns:a16="http://schemas.microsoft.com/office/drawing/2014/main" id="{66B73FEF-3E88-E647-78FF-2BC8F2125DA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774447" y="2578480"/>
            <a:ext cx="2907600" cy="7169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Graça</a:t>
            </a:r>
            <a:endParaRPr sz="3600" dirty="0"/>
          </a:p>
        </p:txBody>
      </p:sp>
      <p:sp>
        <p:nvSpPr>
          <p:cNvPr id="1729" name="Google Shape;1729;p45">
            <a:extLst>
              <a:ext uri="{FF2B5EF4-FFF2-40B4-BE49-F238E27FC236}">
                <a16:creationId xmlns:a16="http://schemas.microsoft.com/office/drawing/2014/main" id="{22CC0E36-8220-2945-AB94-45B3B16F708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19572" y="3414686"/>
            <a:ext cx="2907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“Ele precisa pagar”</a:t>
            </a:r>
            <a:endParaRPr sz="2400" dirty="0"/>
          </a:p>
        </p:txBody>
      </p:sp>
      <p:sp>
        <p:nvSpPr>
          <p:cNvPr id="1730" name="Google Shape;1730;p45">
            <a:extLst>
              <a:ext uri="{FF2B5EF4-FFF2-40B4-BE49-F238E27FC236}">
                <a16:creationId xmlns:a16="http://schemas.microsoft.com/office/drawing/2014/main" id="{A7B472A3-A346-1E75-8AB6-79F75B48557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774447" y="3414686"/>
            <a:ext cx="2907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“Alguém já pagou por ele”</a:t>
            </a:r>
            <a:endParaRPr sz="2400" dirty="0"/>
          </a:p>
        </p:txBody>
      </p:sp>
      <p:grpSp>
        <p:nvGrpSpPr>
          <p:cNvPr id="1731" name="Google Shape;1731;p45">
            <a:extLst>
              <a:ext uri="{FF2B5EF4-FFF2-40B4-BE49-F238E27FC236}">
                <a16:creationId xmlns:a16="http://schemas.microsoft.com/office/drawing/2014/main" id="{0D4110B5-5F54-D5DA-8C2E-A7BC0D531485}"/>
              </a:ext>
            </a:extLst>
          </p:cNvPr>
          <p:cNvGrpSpPr/>
          <p:nvPr/>
        </p:nvGrpSpPr>
        <p:grpSpPr>
          <a:xfrm>
            <a:off x="5705023" y="1515208"/>
            <a:ext cx="949089" cy="871000"/>
            <a:chOff x="1359398" y="3682271"/>
            <a:chExt cx="395296" cy="371966"/>
          </a:xfrm>
        </p:grpSpPr>
        <p:sp>
          <p:nvSpPr>
            <p:cNvPr id="1732" name="Google Shape;1732;p45">
              <a:extLst>
                <a:ext uri="{FF2B5EF4-FFF2-40B4-BE49-F238E27FC236}">
                  <a16:creationId xmlns:a16="http://schemas.microsoft.com/office/drawing/2014/main" id="{4964D258-9813-69E1-C817-7643E10EB0CC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>
              <a:extLst>
                <a:ext uri="{FF2B5EF4-FFF2-40B4-BE49-F238E27FC236}">
                  <a16:creationId xmlns:a16="http://schemas.microsoft.com/office/drawing/2014/main" id="{3C885B2A-13D0-665B-BDDB-A39E406C4DA4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>
              <a:extLst>
                <a:ext uri="{FF2B5EF4-FFF2-40B4-BE49-F238E27FC236}">
                  <a16:creationId xmlns:a16="http://schemas.microsoft.com/office/drawing/2014/main" id="{6EA297E7-0C19-D65C-DBB1-8CAE7E44967A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>
              <a:extLst>
                <a:ext uri="{FF2B5EF4-FFF2-40B4-BE49-F238E27FC236}">
                  <a16:creationId xmlns:a16="http://schemas.microsoft.com/office/drawing/2014/main" id="{61DAEDDD-9C0A-AF78-B8D4-7DDEE3580446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>
              <a:extLst>
                <a:ext uri="{FF2B5EF4-FFF2-40B4-BE49-F238E27FC236}">
                  <a16:creationId xmlns:a16="http://schemas.microsoft.com/office/drawing/2014/main" id="{66EF4B67-1B7F-EE95-6F52-32C0BCFF6BA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>
              <a:extLst>
                <a:ext uri="{FF2B5EF4-FFF2-40B4-BE49-F238E27FC236}">
                  <a16:creationId xmlns:a16="http://schemas.microsoft.com/office/drawing/2014/main" id="{4F7C444D-D702-2926-51E8-611C8ACAF38C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>
              <a:extLst>
                <a:ext uri="{FF2B5EF4-FFF2-40B4-BE49-F238E27FC236}">
                  <a16:creationId xmlns:a16="http://schemas.microsoft.com/office/drawing/2014/main" id="{31CBEB6D-ED2B-927A-F3E8-EA14FD730D54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" name="Google Shape;1739;p45">
            <a:extLst>
              <a:ext uri="{FF2B5EF4-FFF2-40B4-BE49-F238E27FC236}">
                <a16:creationId xmlns:a16="http://schemas.microsoft.com/office/drawing/2014/main" id="{228B679A-C091-2716-ECC7-7D910C0657BF}"/>
              </a:ext>
            </a:extLst>
          </p:cNvPr>
          <p:cNvGrpSpPr/>
          <p:nvPr/>
        </p:nvGrpSpPr>
        <p:grpSpPr>
          <a:xfrm>
            <a:off x="2050143" y="1515208"/>
            <a:ext cx="949089" cy="871000"/>
            <a:chOff x="1908099" y="3682271"/>
            <a:chExt cx="395296" cy="371966"/>
          </a:xfrm>
        </p:grpSpPr>
        <p:sp>
          <p:nvSpPr>
            <p:cNvPr id="1740" name="Google Shape;1740;p45">
              <a:extLst>
                <a:ext uri="{FF2B5EF4-FFF2-40B4-BE49-F238E27FC236}">
                  <a16:creationId xmlns:a16="http://schemas.microsoft.com/office/drawing/2014/main" id="{E2663E8C-4072-D726-097A-E4C99A1BAC42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>
              <a:extLst>
                <a:ext uri="{FF2B5EF4-FFF2-40B4-BE49-F238E27FC236}">
                  <a16:creationId xmlns:a16="http://schemas.microsoft.com/office/drawing/2014/main" id="{81B300D5-6356-0344-F34A-F75CF636EE7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>
              <a:extLst>
                <a:ext uri="{FF2B5EF4-FFF2-40B4-BE49-F238E27FC236}">
                  <a16:creationId xmlns:a16="http://schemas.microsoft.com/office/drawing/2014/main" id="{24D7FD6F-89E9-E4A8-EBC8-7CE7D31BF4CC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>
              <a:extLst>
                <a:ext uri="{FF2B5EF4-FFF2-40B4-BE49-F238E27FC236}">
                  <a16:creationId xmlns:a16="http://schemas.microsoft.com/office/drawing/2014/main" id="{13C0CEE0-53AE-94D2-7793-D3FCDBABE156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>
              <a:extLst>
                <a:ext uri="{FF2B5EF4-FFF2-40B4-BE49-F238E27FC236}">
                  <a16:creationId xmlns:a16="http://schemas.microsoft.com/office/drawing/2014/main" id="{A6DE2586-9EC2-05DA-9342-A7949AC64D0D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>
              <a:extLst>
                <a:ext uri="{FF2B5EF4-FFF2-40B4-BE49-F238E27FC236}">
                  <a16:creationId xmlns:a16="http://schemas.microsoft.com/office/drawing/2014/main" id="{7B63FB00-9B0D-A34F-9DFC-ABDB4A3D5E65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>
              <a:extLst>
                <a:ext uri="{FF2B5EF4-FFF2-40B4-BE49-F238E27FC236}">
                  <a16:creationId xmlns:a16="http://schemas.microsoft.com/office/drawing/2014/main" id="{56FC4D9E-1809-235F-8F93-E1FCC3ACE90B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7" name="Google Shape;1747;p45">
            <a:extLst>
              <a:ext uri="{FF2B5EF4-FFF2-40B4-BE49-F238E27FC236}">
                <a16:creationId xmlns:a16="http://schemas.microsoft.com/office/drawing/2014/main" id="{C574BE10-A57A-43A9-2D3E-69391EA30880}"/>
              </a:ext>
            </a:extLst>
          </p:cNvPr>
          <p:cNvGrpSpPr/>
          <p:nvPr/>
        </p:nvGrpSpPr>
        <p:grpSpPr>
          <a:xfrm>
            <a:off x="7862284" y="488270"/>
            <a:ext cx="542099" cy="562963"/>
            <a:chOff x="3396125" y="1153325"/>
            <a:chExt cx="221500" cy="230025"/>
          </a:xfrm>
        </p:grpSpPr>
        <p:sp>
          <p:nvSpPr>
            <p:cNvPr id="1748" name="Google Shape;1748;p45">
              <a:extLst>
                <a:ext uri="{FF2B5EF4-FFF2-40B4-BE49-F238E27FC236}">
                  <a16:creationId xmlns:a16="http://schemas.microsoft.com/office/drawing/2014/main" id="{D2816A5F-307A-9DC3-B069-2D50B5DAE2B5}"/>
                </a:ext>
              </a:extLst>
            </p:cNvPr>
            <p:cNvSpPr/>
            <p:nvPr/>
          </p:nvSpPr>
          <p:spPr>
            <a:xfrm>
              <a:off x="3396125" y="1153325"/>
              <a:ext cx="221500" cy="230025"/>
            </a:xfrm>
            <a:custGeom>
              <a:avLst/>
              <a:gdLst/>
              <a:ahLst/>
              <a:cxnLst/>
              <a:rect l="l" t="t" r="r" b="b"/>
              <a:pathLst>
                <a:path w="8860" h="9201" extrusionOk="0">
                  <a:moveTo>
                    <a:pt x="5829" y="701"/>
                  </a:moveTo>
                  <a:cubicBezTo>
                    <a:pt x="5956" y="701"/>
                    <a:pt x="6088" y="757"/>
                    <a:pt x="6232" y="864"/>
                  </a:cubicBezTo>
                  <a:cubicBezTo>
                    <a:pt x="6680" y="1215"/>
                    <a:pt x="6484" y="2210"/>
                    <a:pt x="6379" y="2616"/>
                  </a:cubicBezTo>
                  <a:cubicBezTo>
                    <a:pt x="6302" y="2911"/>
                    <a:pt x="6175" y="3177"/>
                    <a:pt x="6000" y="3401"/>
                  </a:cubicBezTo>
                  <a:cubicBezTo>
                    <a:pt x="5951" y="3471"/>
                    <a:pt x="5937" y="3569"/>
                    <a:pt x="5972" y="3653"/>
                  </a:cubicBezTo>
                  <a:cubicBezTo>
                    <a:pt x="6007" y="3731"/>
                    <a:pt x="6084" y="3794"/>
                    <a:pt x="6168" y="3801"/>
                  </a:cubicBezTo>
                  <a:cubicBezTo>
                    <a:pt x="7009" y="3906"/>
                    <a:pt x="7647" y="4200"/>
                    <a:pt x="7921" y="4600"/>
                  </a:cubicBezTo>
                  <a:cubicBezTo>
                    <a:pt x="8089" y="4852"/>
                    <a:pt x="8124" y="5139"/>
                    <a:pt x="8040" y="5490"/>
                  </a:cubicBezTo>
                  <a:cubicBezTo>
                    <a:pt x="7970" y="5763"/>
                    <a:pt x="7850" y="5938"/>
                    <a:pt x="7682" y="6015"/>
                  </a:cubicBezTo>
                  <a:cubicBezTo>
                    <a:pt x="7591" y="6059"/>
                    <a:pt x="7488" y="6077"/>
                    <a:pt x="7381" y="6077"/>
                  </a:cubicBezTo>
                  <a:cubicBezTo>
                    <a:pt x="7143" y="6077"/>
                    <a:pt x="6883" y="5988"/>
                    <a:pt x="6680" y="5896"/>
                  </a:cubicBezTo>
                  <a:cubicBezTo>
                    <a:pt x="6647" y="5881"/>
                    <a:pt x="6610" y="5873"/>
                    <a:pt x="6574" y="5873"/>
                  </a:cubicBezTo>
                  <a:cubicBezTo>
                    <a:pt x="6512" y="5873"/>
                    <a:pt x="6451" y="5896"/>
                    <a:pt x="6407" y="5945"/>
                  </a:cubicBezTo>
                  <a:cubicBezTo>
                    <a:pt x="6330" y="6015"/>
                    <a:pt x="6309" y="6120"/>
                    <a:pt x="6344" y="6219"/>
                  </a:cubicBezTo>
                  <a:cubicBezTo>
                    <a:pt x="6631" y="6926"/>
                    <a:pt x="6988" y="8181"/>
                    <a:pt x="6161" y="8531"/>
                  </a:cubicBezTo>
                  <a:cubicBezTo>
                    <a:pt x="6082" y="8566"/>
                    <a:pt x="5998" y="8582"/>
                    <a:pt x="5911" y="8582"/>
                  </a:cubicBezTo>
                  <a:cubicBezTo>
                    <a:pt x="5542" y="8582"/>
                    <a:pt x="5133" y="8295"/>
                    <a:pt x="4872" y="7971"/>
                  </a:cubicBezTo>
                  <a:cubicBezTo>
                    <a:pt x="4542" y="7571"/>
                    <a:pt x="4374" y="7060"/>
                    <a:pt x="4325" y="6317"/>
                  </a:cubicBezTo>
                  <a:cubicBezTo>
                    <a:pt x="4325" y="6226"/>
                    <a:pt x="4269" y="6141"/>
                    <a:pt x="4192" y="6106"/>
                  </a:cubicBezTo>
                  <a:cubicBezTo>
                    <a:pt x="4164" y="6092"/>
                    <a:pt x="4143" y="6085"/>
                    <a:pt x="4122" y="6085"/>
                  </a:cubicBezTo>
                  <a:cubicBezTo>
                    <a:pt x="4106" y="6082"/>
                    <a:pt x="4089" y="6080"/>
                    <a:pt x="4073" y="6080"/>
                  </a:cubicBezTo>
                  <a:cubicBezTo>
                    <a:pt x="4027" y="6080"/>
                    <a:pt x="3981" y="6094"/>
                    <a:pt x="3940" y="6120"/>
                  </a:cubicBezTo>
                  <a:cubicBezTo>
                    <a:pt x="3509" y="6408"/>
                    <a:pt x="3044" y="6548"/>
                    <a:pt x="2553" y="6548"/>
                  </a:cubicBezTo>
                  <a:cubicBezTo>
                    <a:pt x="2541" y="6548"/>
                    <a:pt x="2529" y="6548"/>
                    <a:pt x="2517" y="6548"/>
                  </a:cubicBezTo>
                  <a:cubicBezTo>
                    <a:pt x="1830" y="6541"/>
                    <a:pt x="926" y="6205"/>
                    <a:pt x="674" y="5672"/>
                  </a:cubicBezTo>
                  <a:cubicBezTo>
                    <a:pt x="569" y="5448"/>
                    <a:pt x="562" y="5265"/>
                    <a:pt x="653" y="5118"/>
                  </a:cubicBezTo>
                  <a:cubicBezTo>
                    <a:pt x="842" y="4782"/>
                    <a:pt x="1536" y="4530"/>
                    <a:pt x="2489" y="4452"/>
                  </a:cubicBezTo>
                  <a:cubicBezTo>
                    <a:pt x="2587" y="4445"/>
                    <a:pt x="2671" y="4375"/>
                    <a:pt x="2706" y="4284"/>
                  </a:cubicBezTo>
                  <a:cubicBezTo>
                    <a:pt x="2734" y="4193"/>
                    <a:pt x="2713" y="4088"/>
                    <a:pt x="2643" y="4025"/>
                  </a:cubicBezTo>
                  <a:cubicBezTo>
                    <a:pt x="1914" y="3310"/>
                    <a:pt x="2061" y="2679"/>
                    <a:pt x="2314" y="2273"/>
                  </a:cubicBezTo>
                  <a:cubicBezTo>
                    <a:pt x="2489" y="1992"/>
                    <a:pt x="2692" y="1838"/>
                    <a:pt x="2931" y="1803"/>
                  </a:cubicBezTo>
                  <a:cubicBezTo>
                    <a:pt x="2968" y="1797"/>
                    <a:pt x="3007" y="1795"/>
                    <a:pt x="3047" y="1795"/>
                  </a:cubicBezTo>
                  <a:cubicBezTo>
                    <a:pt x="3393" y="1795"/>
                    <a:pt x="3817" y="2010"/>
                    <a:pt x="4269" y="2406"/>
                  </a:cubicBezTo>
                  <a:cubicBezTo>
                    <a:pt x="4316" y="2448"/>
                    <a:pt x="4375" y="2470"/>
                    <a:pt x="4436" y="2470"/>
                  </a:cubicBezTo>
                  <a:cubicBezTo>
                    <a:pt x="4457" y="2470"/>
                    <a:pt x="4479" y="2467"/>
                    <a:pt x="4500" y="2462"/>
                  </a:cubicBezTo>
                  <a:cubicBezTo>
                    <a:pt x="4585" y="2441"/>
                    <a:pt x="4648" y="2378"/>
                    <a:pt x="4669" y="2294"/>
                  </a:cubicBezTo>
                  <a:cubicBezTo>
                    <a:pt x="4935" y="1446"/>
                    <a:pt x="5327" y="843"/>
                    <a:pt x="5692" y="724"/>
                  </a:cubicBezTo>
                  <a:cubicBezTo>
                    <a:pt x="5737" y="709"/>
                    <a:pt x="5783" y="701"/>
                    <a:pt x="5829" y="701"/>
                  </a:cubicBezTo>
                  <a:close/>
                  <a:moveTo>
                    <a:pt x="5911" y="1"/>
                  </a:moveTo>
                  <a:cubicBezTo>
                    <a:pt x="5803" y="1"/>
                    <a:pt x="5708" y="19"/>
                    <a:pt x="5629" y="44"/>
                  </a:cubicBezTo>
                  <a:cubicBezTo>
                    <a:pt x="5005" y="240"/>
                    <a:pt x="4521" y="1243"/>
                    <a:pt x="4311" y="1803"/>
                  </a:cubicBezTo>
                  <a:cubicBezTo>
                    <a:pt x="3930" y="1514"/>
                    <a:pt x="3310" y="1004"/>
                    <a:pt x="2806" y="1004"/>
                  </a:cubicBezTo>
                  <a:cubicBezTo>
                    <a:pt x="2772" y="1004"/>
                    <a:pt x="2739" y="1006"/>
                    <a:pt x="2706" y="1011"/>
                  </a:cubicBezTo>
                  <a:cubicBezTo>
                    <a:pt x="2314" y="1067"/>
                    <a:pt x="1984" y="1306"/>
                    <a:pt x="1725" y="1712"/>
                  </a:cubicBezTo>
                  <a:cubicBezTo>
                    <a:pt x="1319" y="2364"/>
                    <a:pt x="1515" y="3366"/>
                    <a:pt x="1970" y="4011"/>
                  </a:cubicBezTo>
                  <a:cubicBezTo>
                    <a:pt x="1262" y="4116"/>
                    <a:pt x="513" y="4354"/>
                    <a:pt x="218" y="4866"/>
                  </a:cubicBezTo>
                  <a:cubicBezTo>
                    <a:pt x="99" y="5069"/>
                    <a:pt x="1" y="5413"/>
                    <a:pt x="225" y="5882"/>
                  </a:cubicBezTo>
                  <a:cubicBezTo>
                    <a:pt x="393" y="6247"/>
                    <a:pt x="723" y="6737"/>
                    <a:pt x="1213" y="6947"/>
                  </a:cubicBezTo>
                  <a:cubicBezTo>
                    <a:pt x="1613" y="7123"/>
                    <a:pt x="2075" y="7228"/>
                    <a:pt x="2482" y="7228"/>
                  </a:cubicBezTo>
                  <a:cubicBezTo>
                    <a:pt x="2488" y="7228"/>
                    <a:pt x="2494" y="7228"/>
                    <a:pt x="2500" y="7228"/>
                  </a:cubicBezTo>
                  <a:cubicBezTo>
                    <a:pt x="2970" y="7228"/>
                    <a:pt x="3447" y="6952"/>
                    <a:pt x="3863" y="6744"/>
                  </a:cubicBezTo>
                  <a:cubicBezTo>
                    <a:pt x="3933" y="7221"/>
                    <a:pt x="4101" y="7915"/>
                    <a:pt x="4500" y="8405"/>
                  </a:cubicBezTo>
                  <a:cubicBezTo>
                    <a:pt x="4809" y="8784"/>
                    <a:pt x="5257" y="9106"/>
                    <a:pt x="5727" y="9183"/>
                  </a:cubicBezTo>
                  <a:cubicBezTo>
                    <a:pt x="5798" y="9195"/>
                    <a:pt x="5870" y="9201"/>
                    <a:pt x="5941" y="9201"/>
                  </a:cubicBezTo>
                  <a:cubicBezTo>
                    <a:pt x="6089" y="9201"/>
                    <a:pt x="6237" y="9174"/>
                    <a:pt x="6379" y="9113"/>
                  </a:cubicBezTo>
                  <a:cubicBezTo>
                    <a:pt x="6855" y="8903"/>
                    <a:pt x="7514" y="8202"/>
                    <a:pt x="6988" y="6527"/>
                  </a:cubicBezTo>
                  <a:lnTo>
                    <a:pt x="6988" y="6527"/>
                  </a:lnTo>
                  <a:cubicBezTo>
                    <a:pt x="7131" y="6561"/>
                    <a:pt x="7265" y="6578"/>
                    <a:pt x="7391" y="6578"/>
                  </a:cubicBezTo>
                  <a:cubicBezTo>
                    <a:pt x="7576" y="6578"/>
                    <a:pt x="7745" y="6542"/>
                    <a:pt x="7900" y="6471"/>
                  </a:cubicBezTo>
                  <a:cubicBezTo>
                    <a:pt x="8201" y="6324"/>
                    <a:pt x="8628" y="5931"/>
                    <a:pt x="8734" y="5511"/>
                  </a:cubicBezTo>
                  <a:cubicBezTo>
                    <a:pt x="8860" y="5027"/>
                    <a:pt x="8797" y="4593"/>
                    <a:pt x="8544" y="4221"/>
                  </a:cubicBezTo>
                  <a:cubicBezTo>
                    <a:pt x="8152" y="3646"/>
                    <a:pt x="7192" y="3485"/>
                    <a:pt x="6617" y="3366"/>
                  </a:cubicBezTo>
                  <a:cubicBezTo>
                    <a:pt x="6722" y="3177"/>
                    <a:pt x="6806" y="2967"/>
                    <a:pt x="6862" y="2742"/>
                  </a:cubicBezTo>
                  <a:cubicBezTo>
                    <a:pt x="7023" y="2119"/>
                    <a:pt x="7276" y="780"/>
                    <a:pt x="6617" y="268"/>
                  </a:cubicBezTo>
                  <a:cubicBezTo>
                    <a:pt x="6353" y="64"/>
                    <a:pt x="6111" y="1"/>
                    <a:pt x="591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>
              <a:extLst>
                <a:ext uri="{FF2B5EF4-FFF2-40B4-BE49-F238E27FC236}">
                  <a16:creationId xmlns:a16="http://schemas.microsoft.com/office/drawing/2014/main" id="{474F9297-461B-009A-B091-35B035E63EF1}"/>
                </a:ext>
              </a:extLst>
            </p:cNvPr>
            <p:cNvSpPr/>
            <p:nvPr/>
          </p:nvSpPr>
          <p:spPr>
            <a:xfrm>
              <a:off x="3480075" y="1244325"/>
              <a:ext cx="64250" cy="46750"/>
            </a:xfrm>
            <a:custGeom>
              <a:avLst/>
              <a:gdLst/>
              <a:ahLst/>
              <a:cxnLst/>
              <a:rect l="l" t="t" r="r" b="b"/>
              <a:pathLst>
                <a:path w="2570" h="1870" extrusionOk="0">
                  <a:moveTo>
                    <a:pt x="1332" y="1"/>
                  </a:moveTo>
                  <a:cubicBezTo>
                    <a:pt x="654" y="1"/>
                    <a:pt x="0" y="803"/>
                    <a:pt x="540" y="1506"/>
                  </a:cubicBezTo>
                  <a:cubicBezTo>
                    <a:pt x="736" y="1763"/>
                    <a:pt x="987" y="1869"/>
                    <a:pt x="1234" y="1869"/>
                  </a:cubicBezTo>
                  <a:cubicBezTo>
                    <a:pt x="1914" y="1869"/>
                    <a:pt x="2570" y="1068"/>
                    <a:pt x="2025" y="364"/>
                  </a:cubicBezTo>
                  <a:cubicBezTo>
                    <a:pt x="1829" y="107"/>
                    <a:pt x="1579" y="1"/>
                    <a:pt x="133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043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66322AEC-CA46-97B9-7AAA-E76730255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0">
            <a:extLst>
              <a:ext uri="{FF2B5EF4-FFF2-40B4-BE49-F238E27FC236}">
                <a16:creationId xmlns:a16="http://schemas.microsoft.com/office/drawing/2014/main" id="{16718F6B-E928-1D15-5590-2536D0E365EC}"/>
              </a:ext>
            </a:extLst>
          </p:cNvPr>
          <p:cNvGrpSpPr/>
          <p:nvPr/>
        </p:nvGrpSpPr>
        <p:grpSpPr>
          <a:xfrm flipH="1">
            <a:off x="742188" y="3528096"/>
            <a:ext cx="1224182" cy="2160818"/>
            <a:chOff x="5335900" y="2133500"/>
            <a:chExt cx="453300" cy="800125"/>
          </a:xfrm>
        </p:grpSpPr>
        <p:sp>
          <p:nvSpPr>
            <p:cNvPr id="195" name="Google Shape;195;p30">
              <a:extLst>
                <a:ext uri="{FF2B5EF4-FFF2-40B4-BE49-F238E27FC236}">
                  <a16:creationId xmlns:a16="http://schemas.microsoft.com/office/drawing/2014/main" id="{4140D2A9-6DD8-A89A-20EA-1E44039FB3AA}"/>
                </a:ext>
              </a:extLst>
            </p:cNvPr>
            <p:cNvSpPr/>
            <p:nvPr/>
          </p:nvSpPr>
          <p:spPr>
            <a:xfrm>
              <a:off x="5411425" y="2133500"/>
              <a:ext cx="267925" cy="310250"/>
            </a:xfrm>
            <a:custGeom>
              <a:avLst/>
              <a:gdLst/>
              <a:ahLst/>
              <a:cxnLst/>
              <a:rect l="l" t="t" r="r" b="b"/>
              <a:pathLst>
                <a:path w="10717" h="12410" extrusionOk="0">
                  <a:moveTo>
                    <a:pt x="3880" y="1"/>
                  </a:moveTo>
                  <a:cubicBezTo>
                    <a:pt x="2044" y="1"/>
                    <a:pt x="1521" y="1164"/>
                    <a:pt x="1521" y="1164"/>
                  </a:cubicBezTo>
                  <a:cubicBezTo>
                    <a:pt x="1101" y="1255"/>
                    <a:pt x="743" y="1213"/>
                    <a:pt x="428" y="1907"/>
                  </a:cubicBezTo>
                  <a:cubicBezTo>
                    <a:pt x="1" y="2839"/>
                    <a:pt x="687" y="3792"/>
                    <a:pt x="561" y="4794"/>
                  </a:cubicBezTo>
                  <a:cubicBezTo>
                    <a:pt x="526" y="5040"/>
                    <a:pt x="463" y="5278"/>
                    <a:pt x="491" y="5523"/>
                  </a:cubicBezTo>
                  <a:cubicBezTo>
                    <a:pt x="575" y="6238"/>
                    <a:pt x="1409" y="6673"/>
                    <a:pt x="1753" y="7324"/>
                  </a:cubicBezTo>
                  <a:cubicBezTo>
                    <a:pt x="1935" y="7661"/>
                    <a:pt x="1977" y="8165"/>
                    <a:pt x="1823" y="8509"/>
                  </a:cubicBezTo>
                  <a:cubicBezTo>
                    <a:pt x="1521" y="9196"/>
                    <a:pt x="1409" y="9910"/>
                    <a:pt x="1823" y="10317"/>
                  </a:cubicBezTo>
                  <a:cubicBezTo>
                    <a:pt x="2131" y="10618"/>
                    <a:pt x="3393" y="10436"/>
                    <a:pt x="3729" y="10702"/>
                  </a:cubicBezTo>
                  <a:cubicBezTo>
                    <a:pt x="4115" y="11018"/>
                    <a:pt x="4381" y="11445"/>
                    <a:pt x="4759" y="11761"/>
                  </a:cubicBezTo>
                  <a:cubicBezTo>
                    <a:pt x="5257" y="12174"/>
                    <a:pt x="5937" y="12370"/>
                    <a:pt x="6603" y="12405"/>
                  </a:cubicBezTo>
                  <a:cubicBezTo>
                    <a:pt x="6666" y="12408"/>
                    <a:pt x="6729" y="12409"/>
                    <a:pt x="6792" y="12409"/>
                  </a:cubicBezTo>
                  <a:cubicBezTo>
                    <a:pt x="7400" y="12409"/>
                    <a:pt x="8002" y="12291"/>
                    <a:pt x="8586" y="12132"/>
                  </a:cubicBezTo>
                  <a:cubicBezTo>
                    <a:pt x="9112" y="11985"/>
                    <a:pt x="9644" y="11796"/>
                    <a:pt x="10044" y="11452"/>
                  </a:cubicBezTo>
                  <a:cubicBezTo>
                    <a:pt x="10450" y="11116"/>
                    <a:pt x="10717" y="10597"/>
                    <a:pt x="10604" y="10107"/>
                  </a:cubicBezTo>
                  <a:cubicBezTo>
                    <a:pt x="10401" y="9259"/>
                    <a:pt x="9245" y="8887"/>
                    <a:pt x="8838" y="8102"/>
                  </a:cubicBezTo>
                  <a:cubicBezTo>
                    <a:pt x="8418" y="7275"/>
                    <a:pt x="8943" y="6252"/>
                    <a:pt x="8579" y="5404"/>
                  </a:cubicBezTo>
                  <a:cubicBezTo>
                    <a:pt x="8425" y="5061"/>
                    <a:pt x="8137" y="4780"/>
                    <a:pt x="7934" y="4458"/>
                  </a:cubicBezTo>
                  <a:cubicBezTo>
                    <a:pt x="7451" y="3694"/>
                    <a:pt x="7682" y="2601"/>
                    <a:pt x="7135" y="1872"/>
                  </a:cubicBezTo>
                  <a:cubicBezTo>
                    <a:pt x="6918" y="1577"/>
                    <a:pt x="6483" y="1535"/>
                    <a:pt x="6182" y="1311"/>
                  </a:cubicBezTo>
                  <a:cubicBezTo>
                    <a:pt x="5818" y="1059"/>
                    <a:pt x="5404" y="106"/>
                    <a:pt x="4234" y="15"/>
                  </a:cubicBezTo>
                  <a:cubicBezTo>
                    <a:pt x="4111" y="5"/>
                    <a:pt x="3993" y="1"/>
                    <a:pt x="3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>
              <a:extLst>
                <a:ext uri="{FF2B5EF4-FFF2-40B4-BE49-F238E27FC236}">
                  <a16:creationId xmlns:a16="http://schemas.microsoft.com/office/drawing/2014/main" id="{888D7736-E927-00B3-546E-5354483B9AC5}"/>
                </a:ext>
              </a:extLst>
            </p:cNvPr>
            <p:cNvSpPr/>
            <p:nvPr/>
          </p:nvSpPr>
          <p:spPr>
            <a:xfrm>
              <a:off x="5583975" y="2234525"/>
              <a:ext cx="24775" cy="64850"/>
            </a:xfrm>
            <a:custGeom>
              <a:avLst/>
              <a:gdLst/>
              <a:ahLst/>
              <a:cxnLst/>
              <a:rect l="l" t="t" r="r" b="b"/>
              <a:pathLst>
                <a:path w="991" h="2594" extrusionOk="0">
                  <a:moveTo>
                    <a:pt x="56" y="1"/>
                  </a:moveTo>
                  <a:cubicBezTo>
                    <a:pt x="29" y="1"/>
                    <a:pt x="0" y="25"/>
                    <a:pt x="9" y="59"/>
                  </a:cubicBezTo>
                  <a:cubicBezTo>
                    <a:pt x="86" y="431"/>
                    <a:pt x="324" y="718"/>
                    <a:pt x="514" y="1041"/>
                  </a:cubicBezTo>
                  <a:cubicBezTo>
                    <a:pt x="787" y="1531"/>
                    <a:pt x="829" y="2022"/>
                    <a:pt x="850" y="2568"/>
                  </a:cubicBezTo>
                  <a:cubicBezTo>
                    <a:pt x="850" y="2584"/>
                    <a:pt x="865" y="2593"/>
                    <a:pt x="880" y="2593"/>
                  </a:cubicBezTo>
                  <a:cubicBezTo>
                    <a:pt x="892" y="2593"/>
                    <a:pt x="903" y="2588"/>
                    <a:pt x="906" y="2575"/>
                  </a:cubicBezTo>
                  <a:cubicBezTo>
                    <a:pt x="990" y="2148"/>
                    <a:pt x="906" y="1678"/>
                    <a:pt x="738" y="1286"/>
                  </a:cubicBezTo>
                  <a:cubicBezTo>
                    <a:pt x="556" y="844"/>
                    <a:pt x="198" y="501"/>
                    <a:pt x="93" y="31"/>
                  </a:cubicBezTo>
                  <a:cubicBezTo>
                    <a:pt x="88" y="10"/>
                    <a:pt x="72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>
              <a:extLst>
                <a:ext uri="{FF2B5EF4-FFF2-40B4-BE49-F238E27FC236}">
                  <a16:creationId xmlns:a16="http://schemas.microsoft.com/office/drawing/2014/main" id="{FAF755E9-7BEB-ADF4-E1D6-0F6D1EFBDE5F}"/>
                </a:ext>
              </a:extLst>
            </p:cNvPr>
            <p:cNvSpPr/>
            <p:nvPr/>
          </p:nvSpPr>
          <p:spPr>
            <a:xfrm>
              <a:off x="5575625" y="2258300"/>
              <a:ext cx="17325" cy="50175"/>
            </a:xfrm>
            <a:custGeom>
              <a:avLst/>
              <a:gdLst/>
              <a:ahLst/>
              <a:cxnLst/>
              <a:rect l="l" t="t" r="r" b="b"/>
              <a:pathLst>
                <a:path w="693" h="2007" extrusionOk="0">
                  <a:moveTo>
                    <a:pt x="56" y="1"/>
                  </a:moveTo>
                  <a:cubicBezTo>
                    <a:pt x="27" y="1"/>
                    <a:pt x="1" y="37"/>
                    <a:pt x="28" y="69"/>
                  </a:cubicBezTo>
                  <a:cubicBezTo>
                    <a:pt x="525" y="601"/>
                    <a:pt x="273" y="1393"/>
                    <a:pt x="616" y="1989"/>
                  </a:cubicBezTo>
                  <a:cubicBezTo>
                    <a:pt x="624" y="2001"/>
                    <a:pt x="636" y="2007"/>
                    <a:pt x="648" y="2007"/>
                  </a:cubicBezTo>
                  <a:cubicBezTo>
                    <a:pt x="671" y="2007"/>
                    <a:pt x="693" y="1988"/>
                    <a:pt x="679" y="1961"/>
                  </a:cubicBezTo>
                  <a:cubicBezTo>
                    <a:pt x="420" y="1330"/>
                    <a:pt x="574" y="538"/>
                    <a:pt x="84" y="13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>
              <a:extLst>
                <a:ext uri="{FF2B5EF4-FFF2-40B4-BE49-F238E27FC236}">
                  <a16:creationId xmlns:a16="http://schemas.microsoft.com/office/drawing/2014/main" id="{79B25689-725A-B686-A666-881C039F2945}"/>
                </a:ext>
              </a:extLst>
            </p:cNvPr>
            <p:cNvSpPr/>
            <p:nvPr/>
          </p:nvSpPr>
          <p:spPr>
            <a:xfrm>
              <a:off x="5473275" y="2332050"/>
              <a:ext cx="4925" cy="19775"/>
            </a:xfrm>
            <a:custGeom>
              <a:avLst/>
              <a:gdLst/>
              <a:ahLst/>
              <a:cxnLst/>
              <a:rect l="l" t="t" r="r" b="b"/>
              <a:pathLst>
                <a:path w="197" h="791" extrusionOk="0">
                  <a:moveTo>
                    <a:pt x="27" y="1"/>
                  </a:moveTo>
                  <a:cubicBezTo>
                    <a:pt x="13" y="1"/>
                    <a:pt x="1" y="10"/>
                    <a:pt x="1" y="27"/>
                  </a:cubicBezTo>
                  <a:cubicBezTo>
                    <a:pt x="1" y="139"/>
                    <a:pt x="50" y="251"/>
                    <a:pt x="57" y="364"/>
                  </a:cubicBezTo>
                  <a:cubicBezTo>
                    <a:pt x="64" y="490"/>
                    <a:pt x="57" y="623"/>
                    <a:pt x="22" y="742"/>
                  </a:cubicBezTo>
                  <a:cubicBezTo>
                    <a:pt x="17" y="772"/>
                    <a:pt x="41" y="791"/>
                    <a:pt x="64" y="791"/>
                  </a:cubicBezTo>
                  <a:cubicBezTo>
                    <a:pt x="79" y="791"/>
                    <a:pt x="93" y="783"/>
                    <a:pt x="99" y="763"/>
                  </a:cubicBezTo>
                  <a:cubicBezTo>
                    <a:pt x="155" y="546"/>
                    <a:pt x="197" y="202"/>
                    <a:pt x="50" y="13"/>
                  </a:cubicBezTo>
                  <a:cubicBezTo>
                    <a:pt x="44" y="5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>
              <a:extLst>
                <a:ext uri="{FF2B5EF4-FFF2-40B4-BE49-F238E27FC236}">
                  <a16:creationId xmlns:a16="http://schemas.microsoft.com/office/drawing/2014/main" id="{015924F6-EBBA-14D3-7AC6-3C0D6CC9C13D}"/>
                </a:ext>
              </a:extLst>
            </p:cNvPr>
            <p:cNvSpPr/>
            <p:nvPr/>
          </p:nvSpPr>
          <p:spPr>
            <a:xfrm>
              <a:off x="5484850" y="2333800"/>
              <a:ext cx="3000" cy="15150"/>
            </a:xfrm>
            <a:custGeom>
              <a:avLst/>
              <a:gdLst/>
              <a:ahLst/>
              <a:cxnLst/>
              <a:rect l="l" t="t" r="r" b="b"/>
              <a:pathLst>
                <a:path w="120" h="606" extrusionOk="0">
                  <a:moveTo>
                    <a:pt x="34" y="1"/>
                  </a:moveTo>
                  <a:cubicBezTo>
                    <a:pt x="17" y="1"/>
                    <a:pt x="0" y="11"/>
                    <a:pt x="0" y="34"/>
                  </a:cubicBezTo>
                  <a:cubicBezTo>
                    <a:pt x="7" y="216"/>
                    <a:pt x="42" y="385"/>
                    <a:pt x="21" y="574"/>
                  </a:cubicBezTo>
                  <a:cubicBezTo>
                    <a:pt x="21" y="595"/>
                    <a:pt x="37" y="605"/>
                    <a:pt x="53" y="605"/>
                  </a:cubicBezTo>
                  <a:cubicBezTo>
                    <a:pt x="68" y="605"/>
                    <a:pt x="84" y="595"/>
                    <a:pt x="84" y="574"/>
                  </a:cubicBezTo>
                  <a:cubicBezTo>
                    <a:pt x="105" y="399"/>
                    <a:pt x="119" y="195"/>
                    <a:pt x="63" y="20"/>
                  </a:cubicBezTo>
                  <a:cubicBezTo>
                    <a:pt x="60" y="8"/>
                    <a:pt x="47" y="1"/>
                    <a:pt x="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>
              <a:extLst>
                <a:ext uri="{FF2B5EF4-FFF2-40B4-BE49-F238E27FC236}">
                  <a16:creationId xmlns:a16="http://schemas.microsoft.com/office/drawing/2014/main" id="{6B1E06D3-3699-27C0-AB61-9738E76F66FC}"/>
                </a:ext>
              </a:extLst>
            </p:cNvPr>
            <p:cNvSpPr/>
            <p:nvPr/>
          </p:nvSpPr>
          <p:spPr>
            <a:xfrm>
              <a:off x="5375675" y="2363000"/>
              <a:ext cx="133900" cy="237650"/>
            </a:xfrm>
            <a:custGeom>
              <a:avLst/>
              <a:gdLst/>
              <a:ahLst/>
              <a:cxnLst/>
              <a:rect l="l" t="t" r="r" b="b"/>
              <a:pathLst>
                <a:path w="5356" h="9506" extrusionOk="0">
                  <a:moveTo>
                    <a:pt x="3507" y="0"/>
                  </a:moveTo>
                  <a:cubicBezTo>
                    <a:pt x="3461" y="0"/>
                    <a:pt x="3414" y="3"/>
                    <a:pt x="3365" y="9"/>
                  </a:cubicBezTo>
                  <a:cubicBezTo>
                    <a:pt x="2293" y="135"/>
                    <a:pt x="2124" y="2125"/>
                    <a:pt x="1879" y="2812"/>
                  </a:cubicBezTo>
                  <a:cubicBezTo>
                    <a:pt x="1613" y="3562"/>
                    <a:pt x="1339" y="4319"/>
                    <a:pt x="1073" y="5069"/>
                  </a:cubicBezTo>
                  <a:cubicBezTo>
                    <a:pt x="779" y="5868"/>
                    <a:pt x="491" y="6674"/>
                    <a:pt x="260" y="7494"/>
                  </a:cubicBezTo>
                  <a:cubicBezTo>
                    <a:pt x="106" y="8040"/>
                    <a:pt x="1" y="8706"/>
                    <a:pt x="393" y="9120"/>
                  </a:cubicBezTo>
                  <a:cubicBezTo>
                    <a:pt x="540" y="9274"/>
                    <a:pt x="744" y="9372"/>
                    <a:pt x="947" y="9428"/>
                  </a:cubicBezTo>
                  <a:cubicBezTo>
                    <a:pt x="1126" y="9480"/>
                    <a:pt x="1311" y="9506"/>
                    <a:pt x="1496" y="9506"/>
                  </a:cubicBezTo>
                  <a:cubicBezTo>
                    <a:pt x="1732" y="9506"/>
                    <a:pt x="1968" y="9465"/>
                    <a:pt x="2187" y="9386"/>
                  </a:cubicBezTo>
                  <a:cubicBezTo>
                    <a:pt x="2965" y="9099"/>
                    <a:pt x="3484" y="8377"/>
                    <a:pt x="3912" y="7669"/>
                  </a:cubicBezTo>
                  <a:cubicBezTo>
                    <a:pt x="4409" y="6849"/>
                    <a:pt x="4851" y="5987"/>
                    <a:pt x="5089" y="5062"/>
                  </a:cubicBezTo>
                  <a:cubicBezTo>
                    <a:pt x="5327" y="4144"/>
                    <a:pt x="5355" y="3141"/>
                    <a:pt x="5019" y="2244"/>
                  </a:cubicBezTo>
                  <a:cubicBezTo>
                    <a:pt x="4817" y="1685"/>
                    <a:pt x="4634" y="0"/>
                    <a:pt x="35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>
              <a:extLst>
                <a:ext uri="{FF2B5EF4-FFF2-40B4-BE49-F238E27FC236}">
                  <a16:creationId xmlns:a16="http://schemas.microsoft.com/office/drawing/2014/main" id="{BBCCAAE8-64F8-D6A9-CEEB-DFE7A63EB7C4}"/>
                </a:ext>
              </a:extLst>
            </p:cNvPr>
            <p:cNvSpPr/>
            <p:nvPr/>
          </p:nvSpPr>
          <p:spPr>
            <a:xfrm>
              <a:off x="5346250" y="2346725"/>
              <a:ext cx="58900" cy="82100"/>
            </a:xfrm>
            <a:custGeom>
              <a:avLst/>
              <a:gdLst/>
              <a:ahLst/>
              <a:cxnLst/>
              <a:rect l="l" t="t" r="r" b="b"/>
              <a:pathLst>
                <a:path w="2356" h="3284" extrusionOk="0">
                  <a:moveTo>
                    <a:pt x="1383" y="0"/>
                  </a:moveTo>
                  <a:cubicBezTo>
                    <a:pt x="1256" y="0"/>
                    <a:pt x="1133" y="25"/>
                    <a:pt x="1024" y="78"/>
                  </a:cubicBezTo>
                  <a:cubicBezTo>
                    <a:pt x="540" y="309"/>
                    <a:pt x="204" y="547"/>
                    <a:pt x="141" y="828"/>
                  </a:cubicBezTo>
                  <a:cubicBezTo>
                    <a:pt x="0" y="1417"/>
                    <a:pt x="631" y="2208"/>
                    <a:pt x="659" y="3014"/>
                  </a:cubicBezTo>
                  <a:cubicBezTo>
                    <a:pt x="663" y="3187"/>
                    <a:pt x="752" y="3284"/>
                    <a:pt x="898" y="3284"/>
                  </a:cubicBezTo>
                  <a:cubicBezTo>
                    <a:pt x="1008" y="3284"/>
                    <a:pt x="1149" y="3230"/>
                    <a:pt x="1311" y="3113"/>
                  </a:cubicBezTo>
                  <a:cubicBezTo>
                    <a:pt x="1549" y="2937"/>
                    <a:pt x="1598" y="2447"/>
                    <a:pt x="1795" y="2208"/>
                  </a:cubicBezTo>
                  <a:cubicBezTo>
                    <a:pt x="2110" y="1830"/>
                    <a:pt x="2313" y="1718"/>
                    <a:pt x="2285" y="1178"/>
                  </a:cubicBezTo>
                  <a:cubicBezTo>
                    <a:pt x="2271" y="905"/>
                    <a:pt x="2355" y="554"/>
                    <a:pt x="2110" y="302"/>
                  </a:cubicBezTo>
                  <a:cubicBezTo>
                    <a:pt x="1921" y="108"/>
                    <a:pt x="1645" y="0"/>
                    <a:pt x="1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>
              <a:extLst>
                <a:ext uri="{FF2B5EF4-FFF2-40B4-BE49-F238E27FC236}">
                  <a16:creationId xmlns:a16="http://schemas.microsoft.com/office/drawing/2014/main" id="{7E03C334-525A-41AF-E471-40E4A70A3F72}"/>
                </a:ext>
              </a:extLst>
            </p:cNvPr>
            <p:cNvSpPr/>
            <p:nvPr/>
          </p:nvSpPr>
          <p:spPr>
            <a:xfrm>
              <a:off x="5369625" y="2362075"/>
              <a:ext cx="12525" cy="29600"/>
            </a:xfrm>
            <a:custGeom>
              <a:avLst/>
              <a:gdLst/>
              <a:ahLst/>
              <a:cxnLst/>
              <a:rect l="l" t="t" r="r" b="b"/>
              <a:pathLst>
                <a:path w="501" h="1184" extrusionOk="0">
                  <a:moveTo>
                    <a:pt x="137" y="1"/>
                  </a:moveTo>
                  <a:cubicBezTo>
                    <a:pt x="109" y="1"/>
                    <a:pt x="81" y="8"/>
                    <a:pt x="54" y="25"/>
                  </a:cubicBezTo>
                  <a:cubicBezTo>
                    <a:pt x="33" y="39"/>
                    <a:pt x="33" y="67"/>
                    <a:pt x="54" y="81"/>
                  </a:cubicBezTo>
                  <a:cubicBezTo>
                    <a:pt x="145" y="137"/>
                    <a:pt x="236" y="137"/>
                    <a:pt x="299" y="235"/>
                  </a:cubicBezTo>
                  <a:cubicBezTo>
                    <a:pt x="362" y="347"/>
                    <a:pt x="383" y="494"/>
                    <a:pt x="390" y="620"/>
                  </a:cubicBezTo>
                  <a:cubicBezTo>
                    <a:pt x="397" y="711"/>
                    <a:pt x="411" y="852"/>
                    <a:pt x="383" y="936"/>
                  </a:cubicBezTo>
                  <a:cubicBezTo>
                    <a:pt x="358" y="1015"/>
                    <a:pt x="327" y="1046"/>
                    <a:pt x="293" y="1046"/>
                  </a:cubicBezTo>
                  <a:cubicBezTo>
                    <a:pt x="191" y="1046"/>
                    <a:pt x="69" y="771"/>
                    <a:pt x="54" y="676"/>
                  </a:cubicBezTo>
                  <a:cubicBezTo>
                    <a:pt x="54" y="661"/>
                    <a:pt x="42" y="653"/>
                    <a:pt x="30" y="653"/>
                  </a:cubicBezTo>
                  <a:cubicBezTo>
                    <a:pt x="16" y="653"/>
                    <a:pt x="1" y="664"/>
                    <a:pt x="5" y="683"/>
                  </a:cubicBezTo>
                  <a:cubicBezTo>
                    <a:pt x="19" y="845"/>
                    <a:pt x="110" y="1139"/>
                    <a:pt x="306" y="1181"/>
                  </a:cubicBezTo>
                  <a:cubicBezTo>
                    <a:pt x="316" y="1183"/>
                    <a:pt x="326" y="1184"/>
                    <a:pt x="335" y="1184"/>
                  </a:cubicBezTo>
                  <a:cubicBezTo>
                    <a:pt x="501" y="1184"/>
                    <a:pt x="488" y="895"/>
                    <a:pt x="488" y="788"/>
                  </a:cubicBezTo>
                  <a:cubicBezTo>
                    <a:pt x="495" y="592"/>
                    <a:pt x="488" y="361"/>
                    <a:pt x="390" y="186"/>
                  </a:cubicBezTo>
                  <a:cubicBezTo>
                    <a:pt x="340" y="98"/>
                    <a:pt x="239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>
              <a:extLst>
                <a:ext uri="{FF2B5EF4-FFF2-40B4-BE49-F238E27FC236}">
                  <a16:creationId xmlns:a16="http://schemas.microsoft.com/office/drawing/2014/main" id="{6465D528-F56D-82A2-CC48-3E86742BF749}"/>
                </a:ext>
              </a:extLst>
            </p:cNvPr>
            <p:cNvSpPr/>
            <p:nvPr/>
          </p:nvSpPr>
          <p:spPr>
            <a:xfrm>
              <a:off x="5377425" y="2355450"/>
              <a:ext cx="16325" cy="33550"/>
            </a:xfrm>
            <a:custGeom>
              <a:avLst/>
              <a:gdLst/>
              <a:ahLst/>
              <a:cxnLst/>
              <a:rect l="l" t="t" r="r" b="b"/>
              <a:pathLst>
                <a:path w="653" h="1342" extrusionOk="0">
                  <a:moveTo>
                    <a:pt x="79" y="1"/>
                  </a:moveTo>
                  <a:cubicBezTo>
                    <a:pt x="70" y="1"/>
                    <a:pt x="60" y="1"/>
                    <a:pt x="50" y="2"/>
                  </a:cubicBezTo>
                  <a:cubicBezTo>
                    <a:pt x="15" y="2"/>
                    <a:pt x="1" y="58"/>
                    <a:pt x="43" y="65"/>
                  </a:cubicBezTo>
                  <a:cubicBezTo>
                    <a:pt x="513" y="184"/>
                    <a:pt x="653" y="1110"/>
                    <a:pt x="148" y="1285"/>
                  </a:cubicBezTo>
                  <a:cubicBezTo>
                    <a:pt x="115" y="1291"/>
                    <a:pt x="126" y="1341"/>
                    <a:pt x="156" y="1341"/>
                  </a:cubicBezTo>
                  <a:cubicBezTo>
                    <a:pt x="158" y="1341"/>
                    <a:pt x="160" y="1341"/>
                    <a:pt x="162" y="1341"/>
                  </a:cubicBezTo>
                  <a:cubicBezTo>
                    <a:pt x="478" y="1243"/>
                    <a:pt x="576" y="927"/>
                    <a:pt x="527" y="626"/>
                  </a:cubicBezTo>
                  <a:cubicBezTo>
                    <a:pt x="486" y="395"/>
                    <a:pt x="366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>
              <a:extLst>
                <a:ext uri="{FF2B5EF4-FFF2-40B4-BE49-F238E27FC236}">
                  <a16:creationId xmlns:a16="http://schemas.microsoft.com/office/drawing/2014/main" id="{35D31568-E38F-B774-5CA8-5081A12B82F8}"/>
                </a:ext>
              </a:extLst>
            </p:cNvPr>
            <p:cNvSpPr/>
            <p:nvPr/>
          </p:nvSpPr>
          <p:spPr>
            <a:xfrm>
              <a:off x="5387875" y="2370100"/>
              <a:ext cx="12525" cy="16800"/>
            </a:xfrm>
            <a:custGeom>
              <a:avLst/>
              <a:gdLst/>
              <a:ahLst/>
              <a:cxnLst/>
              <a:rect l="l" t="t" r="r" b="b"/>
              <a:pathLst>
                <a:path w="501" h="672" extrusionOk="0">
                  <a:moveTo>
                    <a:pt x="398" y="0"/>
                  </a:moveTo>
                  <a:cubicBezTo>
                    <a:pt x="200" y="0"/>
                    <a:pt x="1" y="278"/>
                    <a:pt x="38" y="460"/>
                  </a:cubicBezTo>
                  <a:cubicBezTo>
                    <a:pt x="67" y="566"/>
                    <a:pt x="151" y="657"/>
                    <a:pt x="263" y="671"/>
                  </a:cubicBezTo>
                  <a:cubicBezTo>
                    <a:pt x="270" y="671"/>
                    <a:pt x="278" y="672"/>
                    <a:pt x="285" y="672"/>
                  </a:cubicBezTo>
                  <a:cubicBezTo>
                    <a:pt x="372" y="672"/>
                    <a:pt x="468" y="635"/>
                    <a:pt x="494" y="545"/>
                  </a:cubicBezTo>
                  <a:cubicBezTo>
                    <a:pt x="500" y="526"/>
                    <a:pt x="480" y="508"/>
                    <a:pt x="461" y="508"/>
                  </a:cubicBezTo>
                  <a:cubicBezTo>
                    <a:pt x="458" y="508"/>
                    <a:pt x="455" y="509"/>
                    <a:pt x="452" y="510"/>
                  </a:cubicBezTo>
                  <a:cubicBezTo>
                    <a:pt x="410" y="524"/>
                    <a:pt x="361" y="559"/>
                    <a:pt x="305" y="559"/>
                  </a:cubicBezTo>
                  <a:cubicBezTo>
                    <a:pt x="214" y="559"/>
                    <a:pt x="144" y="482"/>
                    <a:pt x="151" y="390"/>
                  </a:cubicBezTo>
                  <a:cubicBezTo>
                    <a:pt x="164" y="264"/>
                    <a:pt x="297" y="87"/>
                    <a:pt x="436" y="87"/>
                  </a:cubicBezTo>
                  <a:cubicBezTo>
                    <a:pt x="444" y="87"/>
                    <a:pt x="451" y="88"/>
                    <a:pt x="459" y="89"/>
                  </a:cubicBezTo>
                  <a:cubicBezTo>
                    <a:pt x="461" y="89"/>
                    <a:pt x="463" y="90"/>
                    <a:pt x="465" y="90"/>
                  </a:cubicBezTo>
                  <a:cubicBezTo>
                    <a:pt x="501" y="90"/>
                    <a:pt x="499" y="25"/>
                    <a:pt x="466" y="12"/>
                  </a:cubicBezTo>
                  <a:cubicBezTo>
                    <a:pt x="444" y="4"/>
                    <a:pt x="421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>
              <a:extLst>
                <a:ext uri="{FF2B5EF4-FFF2-40B4-BE49-F238E27FC236}">
                  <a16:creationId xmlns:a16="http://schemas.microsoft.com/office/drawing/2014/main" id="{68506A37-ACA6-8138-8D07-F3B1C1466B64}"/>
                </a:ext>
              </a:extLst>
            </p:cNvPr>
            <p:cNvSpPr/>
            <p:nvPr/>
          </p:nvSpPr>
          <p:spPr>
            <a:xfrm>
              <a:off x="5392350" y="2354400"/>
              <a:ext cx="6125" cy="16350"/>
            </a:xfrm>
            <a:custGeom>
              <a:avLst/>
              <a:gdLst/>
              <a:ahLst/>
              <a:cxnLst/>
              <a:rect l="l" t="t" r="r" b="b"/>
              <a:pathLst>
                <a:path w="245" h="654" extrusionOk="0">
                  <a:moveTo>
                    <a:pt x="40" y="1"/>
                  </a:moveTo>
                  <a:cubicBezTo>
                    <a:pt x="21" y="1"/>
                    <a:pt x="1" y="19"/>
                    <a:pt x="7" y="37"/>
                  </a:cubicBezTo>
                  <a:cubicBezTo>
                    <a:pt x="35" y="128"/>
                    <a:pt x="105" y="191"/>
                    <a:pt x="133" y="290"/>
                  </a:cubicBezTo>
                  <a:cubicBezTo>
                    <a:pt x="161" y="402"/>
                    <a:pt x="161" y="507"/>
                    <a:pt x="133" y="619"/>
                  </a:cubicBezTo>
                  <a:cubicBezTo>
                    <a:pt x="129" y="640"/>
                    <a:pt x="144" y="653"/>
                    <a:pt x="161" y="653"/>
                  </a:cubicBezTo>
                  <a:cubicBezTo>
                    <a:pt x="172" y="653"/>
                    <a:pt x="183" y="647"/>
                    <a:pt x="189" y="633"/>
                  </a:cubicBezTo>
                  <a:cubicBezTo>
                    <a:pt x="245" y="451"/>
                    <a:pt x="238" y="114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>
              <a:extLst>
                <a:ext uri="{FF2B5EF4-FFF2-40B4-BE49-F238E27FC236}">
                  <a16:creationId xmlns:a16="http://schemas.microsoft.com/office/drawing/2014/main" id="{971EC468-EE65-7E46-4DAA-8A218DB0DB7D}"/>
                </a:ext>
              </a:extLst>
            </p:cNvPr>
            <p:cNvSpPr/>
            <p:nvPr/>
          </p:nvSpPr>
          <p:spPr>
            <a:xfrm>
              <a:off x="5335900" y="2410325"/>
              <a:ext cx="102350" cy="194500"/>
            </a:xfrm>
            <a:custGeom>
              <a:avLst/>
              <a:gdLst/>
              <a:ahLst/>
              <a:cxnLst/>
              <a:rect l="l" t="t" r="r" b="b"/>
              <a:pathLst>
                <a:path w="4094" h="7780" extrusionOk="0">
                  <a:moveTo>
                    <a:pt x="898" y="1"/>
                  </a:moveTo>
                  <a:cubicBezTo>
                    <a:pt x="807" y="1262"/>
                    <a:pt x="513" y="2447"/>
                    <a:pt x="337" y="3694"/>
                  </a:cubicBezTo>
                  <a:cubicBezTo>
                    <a:pt x="1" y="6056"/>
                    <a:pt x="814" y="6967"/>
                    <a:pt x="1010" y="7143"/>
                  </a:cubicBezTo>
                  <a:cubicBezTo>
                    <a:pt x="1368" y="7465"/>
                    <a:pt x="2088" y="7780"/>
                    <a:pt x="2706" y="7780"/>
                  </a:cubicBezTo>
                  <a:cubicBezTo>
                    <a:pt x="3165" y="7780"/>
                    <a:pt x="3568" y="7607"/>
                    <a:pt x="3729" y="7136"/>
                  </a:cubicBezTo>
                  <a:cubicBezTo>
                    <a:pt x="4094" y="6105"/>
                    <a:pt x="3120" y="4591"/>
                    <a:pt x="2811" y="3624"/>
                  </a:cubicBezTo>
                  <a:cubicBezTo>
                    <a:pt x="2461" y="2517"/>
                    <a:pt x="2216" y="1375"/>
                    <a:pt x="2082" y="225"/>
                  </a:cubicBezTo>
                  <a:cubicBezTo>
                    <a:pt x="1767" y="148"/>
                    <a:pt x="1213" y="78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>
              <a:extLst>
                <a:ext uri="{FF2B5EF4-FFF2-40B4-BE49-F238E27FC236}">
                  <a16:creationId xmlns:a16="http://schemas.microsoft.com/office/drawing/2014/main" id="{FDE3DB06-C146-EB1B-797D-C163C2626E53}"/>
                </a:ext>
              </a:extLst>
            </p:cNvPr>
            <p:cNvSpPr/>
            <p:nvPr/>
          </p:nvSpPr>
          <p:spPr>
            <a:xfrm>
              <a:off x="5402975" y="2510050"/>
              <a:ext cx="23200" cy="63950"/>
            </a:xfrm>
            <a:custGeom>
              <a:avLst/>
              <a:gdLst/>
              <a:ahLst/>
              <a:cxnLst/>
              <a:rect l="l" t="t" r="r" b="b"/>
              <a:pathLst>
                <a:path w="928" h="2558" extrusionOk="0">
                  <a:moveTo>
                    <a:pt x="94" y="0"/>
                  </a:moveTo>
                  <a:cubicBezTo>
                    <a:pt x="47" y="0"/>
                    <a:pt x="1" y="44"/>
                    <a:pt x="30" y="98"/>
                  </a:cubicBezTo>
                  <a:cubicBezTo>
                    <a:pt x="275" y="476"/>
                    <a:pt x="444" y="897"/>
                    <a:pt x="500" y="1352"/>
                  </a:cubicBezTo>
                  <a:cubicBezTo>
                    <a:pt x="542" y="1745"/>
                    <a:pt x="458" y="2109"/>
                    <a:pt x="423" y="2502"/>
                  </a:cubicBezTo>
                  <a:cubicBezTo>
                    <a:pt x="423" y="2536"/>
                    <a:pt x="454" y="2557"/>
                    <a:pt x="484" y="2557"/>
                  </a:cubicBezTo>
                  <a:cubicBezTo>
                    <a:pt x="502" y="2557"/>
                    <a:pt x="520" y="2549"/>
                    <a:pt x="528" y="2530"/>
                  </a:cubicBezTo>
                  <a:cubicBezTo>
                    <a:pt x="927" y="1773"/>
                    <a:pt x="626" y="680"/>
                    <a:pt x="149" y="28"/>
                  </a:cubicBezTo>
                  <a:cubicBezTo>
                    <a:pt x="135" y="9"/>
                    <a:pt x="114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0">
              <a:extLst>
                <a:ext uri="{FF2B5EF4-FFF2-40B4-BE49-F238E27FC236}">
                  <a16:creationId xmlns:a16="http://schemas.microsoft.com/office/drawing/2014/main" id="{093CCAD8-F68A-DCDC-78D3-898FD89DC74F}"/>
                </a:ext>
              </a:extLst>
            </p:cNvPr>
            <p:cNvSpPr/>
            <p:nvPr/>
          </p:nvSpPr>
          <p:spPr>
            <a:xfrm>
              <a:off x="5414000" y="2509150"/>
              <a:ext cx="25575" cy="50225"/>
            </a:xfrm>
            <a:custGeom>
              <a:avLst/>
              <a:gdLst/>
              <a:ahLst/>
              <a:cxnLst/>
              <a:rect l="l" t="t" r="r" b="b"/>
              <a:pathLst>
                <a:path w="1023" h="2009" extrusionOk="0">
                  <a:moveTo>
                    <a:pt x="83" y="0"/>
                  </a:moveTo>
                  <a:cubicBezTo>
                    <a:pt x="40" y="0"/>
                    <a:pt x="0" y="63"/>
                    <a:pt x="38" y="106"/>
                  </a:cubicBezTo>
                  <a:cubicBezTo>
                    <a:pt x="486" y="659"/>
                    <a:pt x="725" y="1283"/>
                    <a:pt x="907" y="1970"/>
                  </a:cubicBezTo>
                  <a:cubicBezTo>
                    <a:pt x="916" y="1996"/>
                    <a:pt x="942" y="2008"/>
                    <a:pt x="966" y="2008"/>
                  </a:cubicBezTo>
                  <a:cubicBezTo>
                    <a:pt x="995" y="2008"/>
                    <a:pt x="1023" y="1990"/>
                    <a:pt x="1019" y="1956"/>
                  </a:cubicBezTo>
                  <a:cubicBezTo>
                    <a:pt x="956" y="1227"/>
                    <a:pt x="598" y="568"/>
                    <a:pt x="122" y="22"/>
                  </a:cubicBezTo>
                  <a:cubicBezTo>
                    <a:pt x="110" y="7"/>
                    <a:pt x="96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0">
              <a:extLst>
                <a:ext uri="{FF2B5EF4-FFF2-40B4-BE49-F238E27FC236}">
                  <a16:creationId xmlns:a16="http://schemas.microsoft.com/office/drawing/2014/main" id="{B7FBE2E8-BA80-77A1-390D-59722BC3E543}"/>
                </a:ext>
              </a:extLst>
            </p:cNvPr>
            <p:cNvSpPr/>
            <p:nvPr/>
          </p:nvSpPr>
          <p:spPr>
            <a:xfrm>
              <a:off x="5454875" y="2635950"/>
              <a:ext cx="229900" cy="288000"/>
            </a:xfrm>
            <a:custGeom>
              <a:avLst/>
              <a:gdLst/>
              <a:ahLst/>
              <a:cxnLst/>
              <a:rect l="l" t="t" r="r" b="b"/>
              <a:pathLst>
                <a:path w="9196" h="11520" extrusionOk="0">
                  <a:moveTo>
                    <a:pt x="7737" y="0"/>
                  </a:moveTo>
                  <a:cubicBezTo>
                    <a:pt x="7615" y="0"/>
                    <a:pt x="6366" y="993"/>
                    <a:pt x="4031" y="993"/>
                  </a:cubicBezTo>
                  <a:cubicBezTo>
                    <a:pt x="3063" y="993"/>
                    <a:pt x="1908" y="823"/>
                    <a:pt x="568" y="339"/>
                  </a:cubicBezTo>
                  <a:cubicBezTo>
                    <a:pt x="1" y="2330"/>
                    <a:pt x="211" y="3206"/>
                    <a:pt x="449" y="4061"/>
                  </a:cubicBezTo>
                  <a:cubicBezTo>
                    <a:pt x="1248" y="6892"/>
                    <a:pt x="2776" y="10887"/>
                    <a:pt x="3547" y="11504"/>
                  </a:cubicBezTo>
                  <a:cubicBezTo>
                    <a:pt x="3561" y="11514"/>
                    <a:pt x="3634" y="11519"/>
                    <a:pt x="3753" y="11519"/>
                  </a:cubicBezTo>
                  <a:cubicBezTo>
                    <a:pt x="4739" y="11519"/>
                    <a:pt x="8888" y="11192"/>
                    <a:pt x="8894" y="11111"/>
                  </a:cubicBezTo>
                  <a:cubicBezTo>
                    <a:pt x="9000" y="9058"/>
                    <a:pt x="8663" y="7200"/>
                    <a:pt x="9021" y="5168"/>
                  </a:cubicBezTo>
                  <a:cubicBezTo>
                    <a:pt x="9196" y="4187"/>
                    <a:pt x="9147" y="2407"/>
                    <a:pt x="8656" y="1538"/>
                  </a:cubicBezTo>
                  <a:cubicBezTo>
                    <a:pt x="8495" y="1264"/>
                    <a:pt x="8131" y="423"/>
                    <a:pt x="7745" y="3"/>
                  </a:cubicBezTo>
                  <a:cubicBezTo>
                    <a:pt x="7743" y="1"/>
                    <a:pt x="7741" y="0"/>
                    <a:pt x="7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>
              <a:extLst>
                <a:ext uri="{FF2B5EF4-FFF2-40B4-BE49-F238E27FC236}">
                  <a16:creationId xmlns:a16="http://schemas.microsoft.com/office/drawing/2014/main" id="{26706FEF-A884-E89E-7E99-7E957655C7B4}"/>
                </a:ext>
              </a:extLst>
            </p:cNvPr>
            <p:cNvSpPr/>
            <p:nvPr/>
          </p:nvSpPr>
          <p:spPr>
            <a:xfrm>
              <a:off x="5531950" y="2708900"/>
              <a:ext cx="32775" cy="39300"/>
            </a:xfrm>
            <a:custGeom>
              <a:avLst/>
              <a:gdLst/>
              <a:ahLst/>
              <a:cxnLst/>
              <a:rect l="l" t="t" r="r" b="b"/>
              <a:pathLst>
                <a:path w="1311" h="1572" extrusionOk="0">
                  <a:moveTo>
                    <a:pt x="79" y="1"/>
                  </a:moveTo>
                  <a:cubicBezTo>
                    <a:pt x="39" y="1"/>
                    <a:pt x="0" y="43"/>
                    <a:pt x="29" y="91"/>
                  </a:cubicBezTo>
                  <a:cubicBezTo>
                    <a:pt x="205" y="379"/>
                    <a:pt x="380" y="659"/>
                    <a:pt x="583" y="932"/>
                  </a:cubicBezTo>
                  <a:cubicBezTo>
                    <a:pt x="751" y="1164"/>
                    <a:pt x="934" y="1416"/>
                    <a:pt x="1186" y="1563"/>
                  </a:cubicBezTo>
                  <a:cubicBezTo>
                    <a:pt x="1196" y="1569"/>
                    <a:pt x="1207" y="1571"/>
                    <a:pt x="1217" y="1571"/>
                  </a:cubicBezTo>
                  <a:cubicBezTo>
                    <a:pt x="1269" y="1571"/>
                    <a:pt x="1311" y="1505"/>
                    <a:pt x="1270" y="1458"/>
                  </a:cubicBezTo>
                  <a:cubicBezTo>
                    <a:pt x="835" y="1024"/>
                    <a:pt x="485" y="533"/>
                    <a:pt x="128" y="28"/>
                  </a:cubicBezTo>
                  <a:cubicBezTo>
                    <a:pt x="115" y="9"/>
                    <a:pt x="97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>
              <a:extLst>
                <a:ext uri="{FF2B5EF4-FFF2-40B4-BE49-F238E27FC236}">
                  <a16:creationId xmlns:a16="http://schemas.microsoft.com/office/drawing/2014/main" id="{05498A67-649F-D659-DA05-66057BD9BBE6}"/>
                </a:ext>
              </a:extLst>
            </p:cNvPr>
            <p:cNvSpPr/>
            <p:nvPr/>
          </p:nvSpPr>
          <p:spPr>
            <a:xfrm>
              <a:off x="5560625" y="2723650"/>
              <a:ext cx="58850" cy="209975"/>
            </a:xfrm>
            <a:custGeom>
              <a:avLst/>
              <a:gdLst/>
              <a:ahLst/>
              <a:cxnLst/>
              <a:rect l="l" t="t" r="r" b="b"/>
              <a:pathLst>
                <a:path w="2354" h="8399" extrusionOk="0">
                  <a:moveTo>
                    <a:pt x="69" y="1"/>
                  </a:moveTo>
                  <a:cubicBezTo>
                    <a:pt x="34" y="1"/>
                    <a:pt x="0" y="24"/>
                    <a:pt x="4" y="69"/>
                  </a:cubicBezTo>
                  <a:cubicBezTo>
                    <a:pt x="46" y="1506"/>
                    <a:pt x="340" y="2936"/>
                    <a:pt x="698" y="4323"/>
                  </a:cubicBezTo>
                  <a:cubicBezTo>
                    <a:pt x="887" y="5059"/>
                    <a:pt x="1104" y="5788"/>
                    <a:pt x="1363" y="6496"/>
                  </a:cubicBezTo>
                  <a:cubicBezTo>
                    <a:pt x="1574" y="7099"/>
                    <a:pt x="1791" y="7849"/>
                    <a:pt x="2183" y="8367"/>
                  </a:cubicBezTo>
                  <a:cubicBezTo>
                    <a:pt x="2200" y="8389"/>
                    <a:pt x="2227" y="8399"/>
                    <a:pt x="2253" y="8399"/>
                  </a:cubicBezTo>
                  <a:cubicBezTo>
                    <a:pt x="2304" y="8399"/>
                    <a:pt x="2354" y="8362"/>
                    <a:pt x="2331" y="8297"/>
                  </a:cubicBezTo>
                  <a:cubicBezTo>
                    <a:pt x="2254" y="8031"/>
                    <a:pt x="2099" y="7771"/>
                    <a:pt x="1987" y="7512"/>
                  </a:cubicBezTo>
                  <a:cubicBezTo>
                    <a:pt x="1840" y="7176"/>
                    <a:pt x="1707" y="6839"/>
                    <a:pt x="1581" y="6496"/>
                  </a:cubicBezTo>
                  <a:cubicBezTo>
                    <a:pt x="1328" y="5781"/>
                    <a:pt x="1104" y="5052"/>
                    <a:pt x="908" y="4323"/>
                  </a:cubicBezTo>
                  <a:cubicBezTo>
                    <a:pt x="543" y="2929"/>
                    <a:pt x="263" y="1506"/>
                    <a:pt x="144" y="69"/>
                  </a:cubicBezTo>
                  <a:cubicBezTo>
                    <a:pt x="140" y="24"/>
                    <a:pt x="104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>
              <a:extLst>
                <a:ext uri="{FF2B5EF4-FFF2-40B4-BE49-F238E27FC236}">
                  <a16:creationId xmlns:a16="http://schemas.microsoft.com/office/drawing/2014/main" id="{8BEBBC83-0249-E16E-F3C4-8189F65AAE4C}"/>
                </a:ext>
              </a:extLst>
            </p:cNvPr>
            <p:cNvSpPr/>
            <p:nvPr/>
          </p:nvSpPr>
          <p:spPr>
            <a:xfrm>
              <a:off x="5617500" y="2667900"/>
              <a:ext cx="46675" cy="16325"/>
            </a:xfrm>
            <a:custGeom>
              <a:avLst/>
              <a:gdLst/>
              <a:ahLst/>
              <a:cxnLst/>
              <a:rect l="l" t="t" r="r" b="b"/>
              <a:pathLst>
                <a:path w="1867" h="653" extrusionOk="0">
                  <a:moveTo>
                    <a:pt x="91" y="1"/>
                  </a:moveTo>
                  <a:cubicBezTo>
                    <a:pt x="47" y="1"/>
                    <a:pt x="1" y="39"/>
                    <a:pt x="14" y="98"/>
                  </a:cubicBezTo>
                  <a:cubicBezTo>
                    <a:pt x="85" y="504"/>
                    <a:pt x="437" y="652"/>
                    <a:pt x="824" y="652"/>
                  </a:cubicBezTo>
                  <a:cubicBezTo>
                    <a:pt x="1192" y="652"/>
                    <a:pt x="1593" y="518"/>
                    <a:pt x="1815" y="344"/>
                  </a:cubicBezTo>
                  <a:cubicBezTo>
                    <a:pt x="1866" y="305"/>
                    <a:pt x="1823" y="237"/>
                    <a:pt x="1767" y="237"/>
                  </a:cubicBezTo>
                  <a:cubicBezTo>
                    <a:pt x="1762" y="237"/>
                    <a:pt x="1757" y="237"/>
                    <a:pt x="1752" y="239"/>
                  </a:cubicBezTo>
                  <a:cubicBezTo>
                    <a:pt x="1501" y="301"/>
                    <a:pt x="1096" y="449"/>
                    <a:pt x="752" y="449"/>
                  </a:cubicBezTo>
                  <a:cubicBezTo>
                    <a:pt x="480" y="449"/>
                    <a:pt x="247" y="357"/>
                    <a:pt x="161" y="56"/>
                  </a:cubicBezTo>
                  <a:cubicBezTo>
                    <a:pt x="150" y="17"/>
                    <a:pt x="121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>
              <a:extLst>
                <a:ext uri="{FF2B5EF4-FFF2-40B4-BE49-F238E27FC236}">
                  <a16:creationId xmlns:a16="http://schemas.microsoft.com/office/drawing/2014/main" id="{A0CF82E6-923E-6454-65A6-4A2778D6824C}"/>
                </a:ext>
              </a:extLst>
            </p:cNvPr>
            <p:cNvSpPr/>
            <p:nvPr/>
          </p:nvSpPr>
          <p:spPr>
            <a:xfrm>
              <a:off x="5462600" y="2679350"/>
              <a:ext cx="38375" cy="16750"/>
            </a:xfrm>
            <a:custGeom>
              <a:avLst/>
              <a:gdLst/>
              <a:ahLst/>
              <a:cxnLst/>
              <a:rect l="l" t="t" r="r" b="b"/>
              <a:pathLst>
                <a:path w="1535" h="670" extrusionOk="0">
                  <a:moveTo>
                    <a:pt x="1395" y="0"/>
                  </a:moveTo>
                  <a:cubicBezTo>
                    <a:pt x="1378" y="0"/>
                    <a:pt x="1360" y="8"/>
                    <a:pt x="1353" y="19"/>
                  </a:cubicBezTo>
                  <a:cubicBezTo>
                    <a:pt x="1234" y="271"/>
                    <a:pt x="1086" y="495"/>
                    <a:pt x="778" y="502"/>
                  </a:cubicBezTo>
                  <a:cubicBezTo>
                    <a:pt x="762" y="503"/>
                    <a:pt x="746" y="504"/>
                    <a:pt x="730" y="504"/>
                  </a:cubicBezTo>
                  <a:cubicBezTo>
                    <a:pt x="503" y="504"/>
                    <a:pt x="293" y="417"/>
                    <a:pt x="70" y="397"/>
                  </a:cubicBezTo>
                  <a:cubicBezTo>
                    <a:pt x="14" y="397"/>
                    <a:pt x="0" y="467"/>
                    <a:pt x="42" y="495"/>
                  </a:cubicBezTo>
                  <a:cubicBezTo>
                    <a:pt x="211" y="595"/>
                    <a:pt x="493" y="670"/>
                    <a:pt x="738" y="670"/>
                  </a:cubicBezTo>
                  <a:cubicBezTo>
                    <a:pt x="838" y="670"/>
                    <a:pt x="932" y="657"/>
                    <a:pt x="1009" y="629"/>
                  </a:cubicBezTo>
                  <a:cubicBezTo>
                    <a:pt x="1227" y="552"/>
                    <a:pt x="1535" y="271"/>
                    <a:pt x="1430" y="19"/>
                  </a:cubicBezTo>
                  <a:cubicBezTo>
                    <a:pt x="1423" y="6"/>
                    <a:pt x="1409" y="0"/>
                    <a:pt x="1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>
              <a:extLst>
                <a:ext uri="{FF2B5EF4-FFF2-40B4-BE49-F238E27FC236}">
                  <a16:creationId xmlns:a16="http://schemas.microsoft.com/office/drawing/2014/main" id="{CD7896A7-7E04-E914-9399-32014EA8C5D8}"/>
                </a:ext>
              </a:extLst>
            </p:cNvPr>
            <p:cNvSpPr/>
            <p:nvPr/>
          </p:nvSpPr>
          <p:spPr>
            <a:xfrm>
              <a:off x="5541125" y="2677500"/>
              <a:ext cx="15700" cy="39375"/>
            </a:xfrm>
            <a:custGeom>
              <a:avLst/>
              <a:gdLst/>
              <a:ahLst/>
              <a:cxnLst/>
              <a:rect l="l" t="t" r="r" b="b"/>
              <a:pathLst>
                <a:path w="628" h="1575" extrusionOk="0">
                  <a:moveTo>
                    <a:pt x="80" y="1"/>
                  </a:moveTo>
                  <a:cubicBezTo>
                    <a:pt x="39" y="1"/>
                    <a:pt x="1" y="32"/>
                    <a:pt x="13" y="86"/>
                  </a:cubicBezTo>
                  <a:cubicBezTo>
                    <a:pt x="118" y="562"/>
                    <a:pt x="237" y="1116"/>
                    <a:pt x="489" y="1544"/>
                  </a:cubicBezTo>
                  <a:cubicBezTo>
                    <a:pt x="501" y="1565"/>
                    <a:pt x="522" y="1574"/>
                    <a:pt x="543" y="1574"/>
                  </a:cubicBezTo>
                  <a:cubicBezTo>
                    <a:pt x="584" y="1574"/>
                    <a:pt x="627" y="1539"/>
                    <a:pt x="609" y="1488"/>
                  </a:cubicBezTo>
                  <a:cubicBezTo>
                    <a:pt x="426" y="1025"/>
                    <a:pt x="328" y="520"/>
                    <a:pt x="153" y="51"/>
                  </a:cubicBezTo>
                  <a:cubicBezTo>
                    <a:pt x="139" y="16"/>
                    <a:pt x="109" y="1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>
              <a:extLst>
                <a:ext uri="{FF2B5EF4-FFF2-40B4-BE49-F238E27FC236}">
                  <a16:creationId xmlns:a16="http://schemas.microsoft.com/office/drawing/2014/main" id="{9534A36D-0A73-52F9-E70D-0608BDB80832}"/>
                </a:ext>
              </a:extLst>
            </p:cNvPr>
            <p:cNvSpPr/>
            <p:nvPr/>
          </p:nvSpPr>
          <p:spPr>
            <a:xfrm>
              <a:off x="5497125" y="2251950"/>
              <a:ext cx="79375" cy="129675"/>
            </a:xfrm>
            <a:custGeom>
              <a:avLst/>
              <a:gdLst/>
              <a:ahLst/>
              <a:cxnLst/>
              <a:rect l="l" t="t" r="r" b="b"/>
              <a:pathLst>
                <a:path w="3175" h="5187" extrusionOk="0">
                  <a:moveTo>
                    <a:pt x="1836" y="0"/>
                  </a:moveTo>
                  <a:cubicBezTo>
                    <a:pt x="1794" y="848"/>
                    <a:pt x="1675" y="1703"/>
                    <a:pt x="1219" y="2411"/>
                  </a:cubicBezTo>
                  <a:cubicBezTo>
                    <a:pt x="1023" y="2720"/>
                    <a:pt x="771" y="2993"/>
                    <a:pt x="469" y="3210"/>
                  </a:cubicBezTo>
                  <a:cubicBezTo>
                    <a:pt x="343" y="3301"/>
                    <a:pt x="210" y="3385"/>
                    <a:pt x="63" y="3441"/>
                  </a:cubicBezTo>
                  <a:cubicBezTo>
                    <a:pt x="56" y="3820"/>
                    <a:pt x="35" y="4191"/>
                    <a:pt x="7" y="4528"/>
                  </a:cubicBezTo>
                  <a:cubicBezTo>
                    <a:pt x="0" y="4633"/>
                    <a:pt x="397" y="5186"/>
                    <a:pt x="1491" y="5186"/>
                  </a:cubicBezTo>
                  <a:cubicBezTo>
                    <a:pt x="1559" y="5186"/>
                    <a:pt x="1629" y="5184"/>
                    <a:pt x="1703" y="5179"/>
                  </a:cubicBezTo>
                  <a:cubicBezTo>
                    <a:pt x="2284" y="5137"/>
                    <a:pt x="3175" y="4198"/>
                    <a:pt x="3090" y="3589"/>
                  </a:cubicBezTo>
                  <a:cubicBezTo>
                    <a:pt x="3083" y="3511"/>
                    <a:pt x="2404" y="1815"/>
                    <a:pt x="1920" y="119"/>
                  </a:cubicBezTo>
                  <a:cubicBezTo>
                    <a:pt x="1906" y="63"/>
                    <a:pt x="1871" y="21"/>
                    <a:pt x="1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>
              <a:extLst>
                <a:ext uri="{FF2B5EF4-FFF2-40B4-BE49-F238E27FC236}">
                  <a16:creationId xmlns:a16="http://schemas.microsoft.com/office/drawing/2014/main" id="{5BE094BB-4E66-51ED-F8DD-5FB7035099CF}"/>
                </a:ext>
              </a:extLst>
            </p:cNvPr>
            <p:cNvSpPr/>
            <p:nvPr/>
          </p:nvSpPr>
          <p:spPr>
            <a:xfrm>
              <a:off x="5491325" y="2251125"/>
              <a:ext cx="51700" cy="86875"/>
            </a:xfrm>
            <a:custGeom>
              <a:avLst/>
              <a:gdLst/>
              <a:ahLst/>
              <a:cxnLst/>
              <a:rect l="l" t="t" r="r" b="b"/>
              <a:pathLst>
                <a:path w="2068" h="3475" extrusionOk="0">
                  <a:moveTo>
                    <a:pt x="1940" y="1"/>
                  </a:moveTo>
                  <a:cubicBezTo>
                    <a:pt x="1652" y="1"/>
                    <a:pt x="1171" y="338"/>
                    <a:pt x="926" y="440"/>
                  </a:cubicBezTo>
                  <a:cubicBezTo>
                    <a:pt x="792" y="496"/>
                    <a:pt x="0" y="958"/>
                    <a:pt x="50" y="1127"/>
                  </a:cubicBezTo>
                  <a:cubicBezTo>
                    <a:pt x="260" y="1827"/>
                    <a:pt x="309" y="2668"/>
                    <a:pt x="295" y="3474"/>
                  </a:cubicBezTo>
                  <a:cubicBezTo>
                    <a:pt x="435" y="3418"/>
                    <a:pt x="575" y="3334"/>
                    <a:pt x="701" y="3243"/>
                  </a:cubicBezTo>
                  <a:cubicBezTo>
                    <a:pt x="1003" y="3026"/>
                    <a:pt x="1255" y="2753"/>
                    <a:pt x="1451" y="2444"/>
                  </a:cubicBezTo>
                  <a:cubicBezTo>
                    <a:pt x="1900" y="1736"/>
                    <a:pt x="2026" y="881"/>
                    <a:pt x="2068" y="33"/>
                  </a:cubicBezTo>
                  <a:cubicBezTo>
                    <a:pt x="2032" y="11"/>
                    <a:pt x="1989" y="1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>
              <a:extLst>
                <a:ext uri="{FF2B5EF4-FFF2-40B4-BE49-F238E27FC236}">
                  <a16:creationId xmlns:a16="http://schemas.microsoft.com/office/drawing/2014/main" id="{C9202982-610E-03BA-43A1-5D0F5B040348}"/>
                </a:ext>
              </a:extLst>
            </p:cNvPr>
            <p:cNvSpPr/>
            <p:nvPr/>
          </p:nvSpPr>
          <p:spPr>
            <a:xfrm>
              <a:off x="5437700" y="2172750"/>
              <a:ext cx="111825" cy="146750"/>
            </a:xfrm>
            <a:custGeom>
              <a:avLst/>
              <a:gdLst/>
              <a:ahLst/>
              <a:cxnLst/>
              <a:rect l="l" t="t" r="r" b="b"/>
              <a:pathLst>
                <a:path w="4473" h="5870" extrusionOk="0">
                  <a:moveTo>
                    <a:pt x="1988" y="1"/>
                  </a:moveTo>
                  <a:cubicBezTo>
                    <a:pt x="1525" y="1"/>
                    <a:pt x="1072" y="112"/>
                    <a:pt x="681" y="365"/>
                  </a:cubicBezTo>
                  <a:cubicBezTo>
                    <a:pt x="526" y="463"/>
                    <a:pt x="379" y="582"/>
                    <a:pt x="295" y="743"/>
                  </a:cubicBezTo>
                  <a:cubicBezTo>
                    <a:pt x="218" y="883"/>
                    <a:pt x="190" y="1045"/>
                    <a:pt x="169" y="1206"/>
                  </a:cubicBezTo>
                  <a:cubicBezTo>
                    <a:pt x="1" y="2615"/>
                    <a:pt x="113" y="4219"/>
                    <a:pt x="1108" y="5320"/>
                  </a:cubicBezTo>
                  <a:cubicBezTo>
                    <a:pt x="1397" y="5634"/>
                    <a:pt x="1810" y="5869"/>
                    <a:pt x="2231" y="5869"/>
                  </a:cubicBezTo>
                  <a:cubicBezTo>
                    <a:pt x="2279" y="5869"/>
                    <a:pt x="2328" y="5866"/>
                    <a:pt x="2377" y="5859"/>
                  </a:cubicBezTo>
                  <a:cubicBezTo>
                    <a:pt x="2636" y="5824"/>
                    <a:pt x="2874" y="5698"/>
                    <a:pt x="3085" y="5544"/>
                  </a:cubicBezTo>
                  <a:cubicBezTo>
                    <a:pt x="3379" y="5327"/>
                    <a:pt x="3638" y="5053"/>
                    <a:pt x="3834" y="4745"/>
                  </a:cubicBezTo>
                  <a:cubicBezTo>
                    <a:pt x="4360" y="3911"/>
                    <a:pt x="4437" y="2881"/>
                    <a:pt x="4465" y="1900"/>
                  </a:cubicBezTo>
                  <a:cubicBezTo>
                    <a:pt x="4472" y="1689"/>
                    <a:pt x="4472" y="1479"/>
                    <a:pt x="4409" y="1276"/>
                  </a:cubicBezTo>
                  <a:cubicBezTo>
                    <a:pt x="4297" y="904"/>
                    <a:pt x="3968" y="638"/>
                    <a:pt x="3624" y="449"/>
                  </a:cubicBezTo>
                  <a:cubicBezTo>
                    <a:pt x="3131" y="168"/>
                    <a:pt x="2553" y="1"/>
                    <a:pt x="19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>
              <a:extLst>
                <a:ext uri="{FF2B5EF4-FFF2-40B4-BE49-F238E27FC236}">
                  <a16:creationId xmlns:a16="http://schemas.microsoft.com/office/drawing/2014/main" id="{154DF8D2-E2BD-6830-DBB4-54D424D2930C}"/>
                </a:ext>
              </a:extLst>
            </p:cNvPr>
            <p:cNvSpPr/>
            <p:nvPr/>
          </p:nvSpPr>
          <p:spPr>
            <a:xfrm>
              <a:off x="5461225" y="2237350"/>
              <a:ext cx="18725" cy="43775"/>
            </a:xfrm>
            <a:custGeom>
              <a:avLst/>
              <a:gdLst/>
              <a:ahLst/>
              <a:cxnLst/>
              <a:rect l="l" t="t" r="r" b="b"/>
              <a:pathLst>
                <a:path w="749" h="1751" extrusionOk="0">
                  <a:moveTo>
                    <a:pt x="118" y="1"/>
                  </a:moveTo>
                  <a:cubicBezTo>
                    <a:pt x="78" y="1"/>
                    <a:pt x="57" y="58"/>
                    <a:pt x="97" y="87"/>
                  </a:cubicBezTo>
                  <a:cubicBezTo>
                    <a:pt x="300" y="220"/>
                    <a:pt x="293" y="647"/>
                    <a:pt x="265" y="844"/>
                  </a:cubicBezTo>
                  <a:cubicBezTo>
                    <a:pt x="230" y="1040"/>
                    <a:pt x="69" y="1201"/>
                    <a:pt x="41" y="1390"/>
                  </a:cubicBezTo>
                  <a:cubicBezTo>
                    <a:pt x="0" y="1669"/>
                    <a:pt x="305" y="1750"/>
                    <a:pt x="547" y="1750"/>
                  </a:cubicBezTo>
                  <a:cubicBezTo>
                    <a:pt x="597" y="1750"/>
                    <a:pt x="645" y="1747"/>
                    <a:pt x="686" y="1741"/>
                  </a:cubicBezTo>
                  <a:cubicBezTo>
                    <a:pt x="749" y="1734"/>
                    <a:pt x="742" y="1628"/>
                    <a:pt x="686" y="1621"/>
                  </a:cubicBezTo>
                  <a:cubicBezTo>
                    <a:pt x="546" y="1586"/>
                    <a:pt x="216" y="1607"/>
                    <a:pt x="223" y="1376"/>
                  </a:cubicBezTo>
                  <a:cubicBezTo>
                    <a:pt x="223" y="1341"/>
                    <a:pt x="307" y="1222"/>
                    <a:pt x="328" y="1173"/>
                  </a:cubicBezTo>
                  <a:cubicBezTo>
                    <a:pt x="405" y="991"/>
                    <a:pt x="426" y="787"/>
                    <a:pt x="405" y="591"/>
                  </a:cubicBezTo>
                  <a:cubicBezTo>
                    <a:pt x="391" y="402"/>
                    <a:pt x="335" y="108"/>
                    <a:pt x="146" y="10"/>
                  </a:cubicBezTo>
                  <a:cubicBezTo>
                    <a:pt x="136" y="3"/>
                    <a:pt x="127" y="1"/>
                    <a:pt x="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>
              <a:extLst>
                <a:ext uri="{FF2B5EF4-FFF2-40B4-BE49-F238E27FC236}">
                  <a16:creationId xmlns:a16="http://schemas.microsoft.com/office/drawing/2014/main" id="{F25E9735-9123-7906-C1FD-3C60D8312175}"/>
                </a:ext>
              </a:extLst>
            </p:cNvPr>
            <p:cNvSpPr/>
            <p:nvPr/>
          </p:nvSpPr>
          <p:spPr>
            <a:xfrm>
              <a:off x="5435250" y="2152025"/>
              <a:ext cx="130750" cy="85700"/>
            </a:xfrm>
            <a:custGeom>
              <a:avLst/>
              <a:gdLst/>
              <a:ahLst/>
              <a:cxnLst/>
              <a:rect l="l" t="t" r="r" b="b"/>
              <a:pathLst>
                <a:path w="5230" h="3428" extrusionOk="0">
                  <a:moveTo>
                    <a:pt x="2289" y="1"/>
                  </a:moveTo>
                  <a:cubicBezTo>
                    <a:pt x="2091" y="1"/>
                    <a:pt x="1897" y="31"/>
                    <a:pt x="1718" y="115"/>
                  </a:cubicBezTo>
                  <a:cubicBezTo>
                    <a:pt x="1536" y="199"/>
                    <a:pt x="1374" y="332"/>
                    <a:pt x="1192" y="402"/>
                  </a:cubicBezTo>
                  <a:cubicBezTo>
                    <a:pt x="1059" y="451"/>
                    <a:pt x="919" y="472"/>
                    <a:pt x="793" y="528"/>
                  </a:cubicBezTo>
                  <a:cubicBezTo>
                    <a:pt x="540" y="647"/>
                    <a:pt x="1" y="1453"/>
                    <a:pt x="330" y="1670"/>
                  </a:cubicBezTo>
                  <a:cubicBezTo>
                    <a:pt x="430" y="1737"/>
                    <a:pt x="525" y="1764"/>
                    <a:pt x="616" y="1764"/>
                  </a:cubicBezTo>
                  <a:cubicBezTo>
                    <a:pt x="1013" y="1764"/>
                    <a:pt x="1320" y="1236"/>
                    <a:pt x="1571" y="1145"/>
                  </a:cubicBezTo>
                  <a:cubicBezTo>
                    <a:pt x="1644" y="1119"/>
                    <a:pt x="1717" y="1107"/>
                    <a:pt x="1790" y="1107"/>
                  </a:cubicBezTo>
                  <a:cubicBezTo>
                    <a:pt x="2617" y="1107"/>
                    <a:pt x="3410" y="2634"/>
                    <a:pt x="3918" y="3072"/>
                  </a:cubicBezTo>
                  <a:cubicBezTo>
                    <a:pt x="4240" y="3357"/>
                    <a:pt x="4614" y="3427"/>
                    <a:pt x="5031" y="3427"/>
                  </a:cubicBezTo>
                  <a:cubicBezTo>
                    <a:pt x="5096" y="3427"/>
                    <a:pt x="5162" y="3425"/>
                    <a:pt x="5229" y="3423"/>
                  </a:cubicBezTo>
                  <a:cubicBezTo>
                    <a:pt x="5222" y="2897"/>
                    <a:pt x="5194" y="2364"/>
                    <a:pt x="5047" y="1853"/>
                  </a:cubicBezTo>
                  <a:cubicBezTo>
                    <a:pt x="4900" y="1348"/>
                    <a:pt x="4626" y="864"/>
                    <a:pt x="4199" y="556"/>
                  </a:cubicBezTo>
                  <a:cubicBezTo>
                    <a:pt x="3848" y="311"/>
                    <a:pt x="3421" y="192"/>
                    <a:pt x="3000" y="93"/>
                  </a:cubicBezTo>
                  <a:cubicBezTo>
                    <a:pt x="2768" y="44"/>
                    <a:pt x="2525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>
              <a:extLst>
                <a:ext uri="{FF2B5EF4-FFF2-40B4-BE49-F238E27FC236}">
                  <a16:creationId xmlns:a16="http://schemas.microsoft.com/office/drawing/2014/main" id="{4F00C9EC-D8C7-6961-E91F-DADA8754D916}"/>
                </a:ext>
              </a:extLst>
            </p:cNvPr>
            <p:cNvSpPr/>
            <p:nvPr/>
          </p:nvSpPr>
          <p:spPr>
            <a:xfrm>
              <a:off x="5541600" y="2225000"/>
              <a:ext cx="20525" cy="40975"/>
            </a:xfrm>
            <a:custGeom>
              <a:avLst/>
              <a:gdLst/>
              <a:ahLst/>
              <a:cxnLst/>
              <a:rect l="l" t="t" r="r" b="b"/>
              <a:pathLst>
                <a:path w="821" h="1639" extrusionOk="0">
                  <a:moveTo>
                    <a:pt x="437" y="0"/>
                  </a:moveTo>
                  <a:cubicBezTo>
                    <a:pt x="423" y="0"/>
                    <a:pt x="408" y="2"/>
                    <a:pt x="393" y="6"/>
                  </a:cubicBezTo>
                  <a:cubicBezTo>
                    <a:pt x="309" y="27"/>
                    <a:pt x="260" y="97"/>
                    <a:pt x="218" y="167"/>
                  </a:cubicBezTo>
                  <a:cubicBezTo>
                    <a:pt x="113" y="349"/>
                    <a:pt x="43" y="546"/>
                    <a:pt x="15" y="742"/>
                  </a:cubicBezTo>
                  <a:lnTo>
                    <a:pt x="1" y="777"/>
                  </a:lnTo>
                  <a:lnTo>
                    <a:pt x="22" y="1197"/>
                  </a:lnTo>
                  <a:cubicBezTo>
                    <a:pt x="29" y="1324"/>
                    <a:pt x="43" y="1457"/>
                    <a:pt x="127" y="1548"/>
                  </a:cubicBezTo>
                  <a:cubicBezTo>
                    <a:pt x="184" y="1610"/>
                    <a:pt x="262" y="1638"/>
                    <a:pt x="345" y="1638"/>
                  </a:cubicBezTo>
                  <a:cubicBezTo>
                    <a:pt x="466" y="1638"/>
                    <a:pt x="594" y="1578"/>
                    <a:pt x="674" y="1478"/>
                  </a:cubicBezTo>
                  <a:cubicBezTo>
                    <a:pt x="800" y="1317"/>
                    <a:pt x="821" y="1092"/>
                    <a:pt x="814" y="889"/>
                  </a:cubicBezTo>
                  <a:cubicBezTo>
                    <a:pt x="807" y="665"/>
                    <a:pt x="786" y="440"/>
                    <a:pt x="695" y="230"/>
                  </a:cubicBezTo>
                  <a:cubicBezTo>
                    <a:pt x="651" y="118"/>
                    <a:pt x="552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>
              <a:extLst>
                <a:ext uri="{FF2B5EF4-FFF2-40B4-BE49-F238E27FC236}">
                  <a16:creationId xmlns:a16="http://schemas.microsoft.com/office/drawing/2014/main" id="{26DC81A0-8960-8387-5884-16C134C2966D}"/>
                </a:ext>
              </a:extLst>
            </p:cNvPr>
            <p:cNvSpPr/>
            <p:nvPr/>
          </p:nvSpPr>
          <p:spPr>
            <a:xfrm>
              <a:off x="5440700" y="2231450"/>
              <a:ext cx="23150" cy="10000"/>
            </a:xfrm>
            <a:custGeom>
              <a:avLst/>
              <a:gdLst/>
              <a:ahLst/>
              <a:cxnLst/>
              <a:rect l="l" t="t" r="r" b="b"/>
              <a:pathLst>
                <a:path w="926" h="400" extrusionOk="0">
                  <a:moveTo>
                    <a:pt x="88" y="1"/>
                  </a:moveTo>
                  <a:cubicBezTo>
                    <a:pt x="44" y="1"/>
                    <a:pt x="1" y="57"/>
                    <a:pt x="42" y="98"/>
                  </a:cubicBezTo>
                  <a:cubicBezTo>
                    <a:pt x="200" y="236"/>
                    <a:pt x="418" y="400"/>
                    <a:pt x="638" y="400"/>
                  </a:cubicBezTo>
                  <a:cubicBezTo>
                    <a:pt x="643" y="400"/>
                    <a:pt x="647" y="400"/>
                    <a:pt x="652" y="400"/>
                  </a:cubicBezTo>
                  <a:cubicBezTo>
                    <a:pt x="750" y="393"/>
                    <a:pt x="925" y="309"/>
                    <a:pt x="883" y="182"/>
                  </a:cubicBezTo>
                  <a:cubicBezTo>
                    <a:pt x="869" y="154"/>
                    <a:pt x="848" y="147"/>
                    <a:pt x="820" y="147"/>
                  </a:cubicBezTo>
                  <a:cubicBezTo>
                    <a:pt x="778" y="154"/>
                    <a:pt x="771" y="182"/>
                    <a:pt x="743" y="210"/>
                  </a:cubicBezTo>
                  <a:cubicBezTo>
                    <a:pt x="709" y="240"/>
                    <a:pt x="678" y="252"/>
                    <a:pt x="639" y="252"/>
                  </a:cubicBezTo>
                  <a:cubicBezTo>
                    <a:pt x="622" y="252"/>
                    <a:pt x="603" y="250"/>
                    <a:pt x="582" y="246"/>
                  </a:cubicBezTo>
                  <a:cubicBezTo>
                    <a:pt x="399" y="217"/>
                    <a:pt x="273" y="84"/>
                    <a:pt x="112" y="7"/>
                  </a:cubicBezTo>
                  <a:cubicBezTo>
                    <a:pt x="104" y="3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>
              <a:extLst>
                <a:ext uri="{FF2B5EF4-FFF2-40B4-BE49-F238E27FC236}">
                  <a16:creationId xmlns:a16="http://schemas.microsoft.com/office/drawing/2014/main" id="{10974BF1-127D-8CA1-5EBB-D0491559D18B}"/>
                </a:ext>
              </a:extLst>
            </p:cNvPr>
            <p:cNvSpPr/>
            <p:nvPr/>
          </p:nvSpPr>
          <p:spPr>
            <a:xfrm>
              <a:off x="5472450" y="2216825"/>
              <a:ext cx="32600" cy="21050"/>
            </a:xfrm>
            <a:custGeom>
              <a:avLst/>
              <a:gdLst/>
              <a:ahLst/>
              <a:cxnLst/>
              <a:rect l="l" t="t" r="r" b="b"/>
              <a:pathLst>
                <a:path w="1304" h="842" extrusionOk="0">
                  <a:moveTo>
                    <a:pt x="1246" y="1"/>
                  </a:moveTo>
                  <a:cubicBezTo>
                    <a:pt x="1236" y="1"/>
                    <a:pt x="1227" y="4"/>
                    <a:pt x="1218" y="11"/>
                  </a:cubicBezTo>
                  <a:cubicBezTo>
                    <a:pt x="989" y="199"/>
                    <a:pt x="656" y="712"/>
                    <a:pt x="307" y="712"/>
                  </a:cubicBezTo>
                  <a:cubicBezTo>
                    <a:pt x="240" y="712"/>
                    <a:pt x="172" y="692"/>
                    <a:pt x="104" y="648"/>
                  </a:cubicBezTo>
                  <a:cubicBezTo>
                    <a:pt x="95" y="643"/>
                    <a:pt x="86" y="640"/>
                    <a:pt x="78" y="640"/>
                  </a:cubicBezTo>
                  <a:cubicBezTo>
                    <a:pt x="33" y="640"/>
                    <a:pt x="0" y="711"/>
                    <a:pt x="48" y="746"/>
                  </a:cubicBezTo>
                  <a:cubicBezTo>
                    <a:pt x="133" y="811"/>
                    <a:pt x="230" y="841"/>
                    <a:pt x="327" y="841"/>
                  </a:cubicBezTo>
                  <a:cubicBezTo>
                    <a:pt x="429" y="841"/>
                    <a:pt x="532" y="808"/>
                    <a:pt x="622" y="746"/>
                  </a:cubicBezTo>
                  <a:cubicBezTo>
                    <a:pt x="875" y="578"/>
                    <a:pt x="1134" y="319"/>
                    <a:pt x="1288" y="67"/>
                  </a:cubicBezTo>
                  <a:cubicBezTo>
                    <a:pt x="1304" y="30"/>
                    <a:pt x="1276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>
              <a:extLst>
                <a:ext uri="{FF2B5EF4-FFF2-40B4-BE49-F238E27FC236}">
                  <a16:creationId xmlns:a16="http://schemas.microsoft.com/office/drawing/2014/main" id="{B4894117-519E-4E92-C97B-70CFEC78640A}"/>
                </a:ext>
              </a:extLst>
            </p:cNvPr>
            <p:cNvSpPr/>
            <p:nvPr/>
          </p:nvSpPr>
          <p:spPr>
            <a:xfrm>
              <a:off x="5472225" y="2285600"/>
              <a:ext cx="29250" cy="11525"/>
            </a:xfrm>
            <a:custGeom>
              <a:avLst/>
              <a:gdLst/>
              <a:ahLst/>
              <a:cxnLst/>
              <a:rect l="l" t="t" r="r" b="b"/>
              <a:pathLst>
                <a:path w="1170" h="461" extrusionOk="0">
                  <a:moveTo>
                    <a:pt x="719" y="1"/>
                  </a:moveTo>
                  <a:cubicBezTo>
                    <a:pt x="384" y="1"/>
                    <a:pt x="1" y="165"/>
                    <a:pt x="99" y="427"/>
                  </a:cubicBezTo>
                  <a:cubicBezTo>
                    <a:pt x="105" y="449"/>
                    <a:pt x="124" y="460"/>
                    <a:pt x="144" y="460"/>
                  </a:cubicBezTo>
                  <a:cubicBezTo>
                    <a:pt x="168" y="460"/>
                    <a:pt x="193" y="444"/>
                    <a:pt x="197" y="413"/>
                  </a:cubicBezTo>
                  <a:cubicBezTo>
                    <a:pt x="197" y="224"/>
                    <a:pt x="442" y="175"/>
                    <a:pt x="589" y="161"/>
                  </a:cubicBezTo>
                  <a:cubicBezTo>
                    <a:pt x="608" y="160"/>
                    <a:pt x="626" y="159"/>
                    <a:pt x="643" y="159"/>
                  </a:cubicBezTo>
                  <a:cubicBezTo>
                    <a:pt x="806" y="159"/>
                    <a:pt x="936" y="214"/>
                    <a:pt x="1101" y="245"/>
                  </a:cubicBezTo>
                  <a:cubicBezTo>
                    <a:pt x="1103" y="246"/>
                    <a:pt x="1106" y="246"/>
                    <a:pt x="1109" y="246"/>
                  </a:cubicBezTo>
                  <a:cubicBezTo>
                    <a:pt x="1141" y="246"/>
                    <a:pt x="1169" y="207"/>
                    <a:pt x="1150" y="175"/>
                  </a:cubicBezTo>
                  <a:cubicBezTo>
                    <a:pt x="1089" y="55"/>
                    <a:pt x="912" y="1"/>
                    <a:pt x="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>
              <a:extLst>
                <a:ext uri="{FF2B5EF4-FFF2-40B4-BE49-F238E27FC236}">
                  <a16:creationId xmlns:a16="http://schemas.microsoft.com/office/drawing/2014/main" id="{085CF79D-C8F9-F652-1A2D-D93557A6379F}"/>
                </a:ext>
              </a:extLst>
            </p:cNvPr>
            <p:cNvSpPr/>
            <p:nvPr/>
          </p:nvSpPr>
          <p:spPr>
            <a:xfrm>
              <a:off x="5546175" y="2255275"/>
              <a:ext cx="7900" cy="6150"/>
            </a:xfrm>
            <a:custGeom>
              <a:avLst/>
              <a:gdLst/>
              <a:ahLst/>
              <a:cxnLst/>
              <a:rect l="l" t="t" r="r" b="b"/>
              <a:pathLst>
                <a:path w="316" h="246" extrusionOk="0">
                  <a:moveTo>
                    <a:pt x="161" y="0"/>
                  </a:moveTo>
                  <a:cubicBezTo>
                    <a:pt x="0" y="0"/>
                    <a:pt x="0" y="246"/>
                    <a:pt x="161" y="246"/>
                  </a:cubicBezTo>
                  <a:cubicBezTo>
                    <a:pt x="315" y="246"/>
                    <a:pt x="315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>
              <a:extLst>
                <a:ext uri="{FF2B5EF4-FFF2-40B4-BE49-F238E27FC236}">
                  <a16:creationId xmlns:a16="http://schemas.microsoft.com/office/drawing/2014/main" id="{04BBCE60-28C7-056C-EF76-57AA46C557DB}"/>
                </a:ext>
              </a:extLst>
            </p:cNvPr>
            <p:cNvSpPr/>
            <p:nvPr/>
          </p:nvSpPr>
          <p:spPr>
            <a:xfrm>
              <a:off x="5544975" y="2236375"/>
              <a:ext cx="12025" cy="16075"/>
            </a:xfrm>
            <a:custGeom>
              <a:avLst/>
              <a:gdLst/>
              <a:ahLst/>
              <a:cxnLst/>
              <a:rect l="l" t="t" r="r" b="b"/>
              <a:pathLst>
                <a:path w="481" h="643" extrusionOk="0">
                  <a:moveTo>
                    <a:pt x="210" y="1"/>
                  </a:moveTo>
                  <a:cubicBezTo>
                    <a:pt x="40" y="1"/>
                    <a:pt x="1" y="236"/>
                    <a:pt x="20" y="371"/>
                  </a:cubicBezTo>
                  <a:cubicBezTo>
                    <a:pt x="24" y="406"/>
                    <a:pt x="50" y="423"/>
                    <a:pt x="75" y="423"/>
                  </a:cubicBezTo>
                  <a:cubicBezTo>
                    <a:pt x="101" y="423"/>
                    <a:pt x="125" y="406"/>
                    <a:pt x="125" y="371"/>
                  </a:cubicBezTo>
                  <a:cubicBezTo>
                    <a:pt x="118" y="315"/>
                    <a:pt x="118" y="245"/>
                    <a:pt x="139" y="189"/>
                  </a:cubicBezTo>
                  <a:cubicBezTo>
                    <a:pt x="160" y="145"/>
                    <a:pt x="187" y="127"/>
                    <a:pt x="214" y="127"/>
                  </a:cubicBezTo>
                  <a:cubicBezTo>
                    <a:pt x="253" y="127"/>
                    <a:pt x="291" y="163"/>
                    <a:pt x="307" y="217"/>
                  </a:cubicBezTo>
                  <a:cubicBezTo>
                    <a:pt x="356" y="350"/>
                    <a:pt x="272" y="518"/>
                    <a:pt x="385" y="630"/>
                  </a:cubicBezTo>
                  <a:cubicBezTo>
                    <a:pt x="393" y="639"/>
                    <a:pt x="406" y="643"/>
                    <a:pt x="419" y="643"/>
                  </a:cubicBezTo>
                  <a:cubicBezTo>
                    <a:pt x="448" y="643"/>
                    <a:pt x="480" y="622"/>
                    <a:pt x="476" y="588"/>
                  </a:cubicBezTo>
                  <a:cubicBezTo>
                    <a:pt x="469" y="525"/>
                    <a:pt x="448" y="462"/>
                    <a:pt x="448" y="392"/>
                  </a:cubicBezTo>
                  <a:cubicBezTo>
                    <a:pt x="448" y="329"/>
                    <a:pt x="448" y="273"/>
                    <a:pt x="434" y="210"/>
                  </a:cubicBezTo>
                  <a:cubicBezTo>
                    <a:pt x="413" y="126"/>
                    <a:pt x="356" y="35"/>
                    <a:pt x="258" y="6"/>
                  </a:cubicBezTo>
                  <a:cubicBezTo>
                    <a:pt x="241" y="2"/>
                    <a:pt x="22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>
              <a:extLst>
                <a:ext uri="{FF2B5EF4-FFF2-40B4-BE49-F238E27FC236}">
                  <a16:creationId xmlns:a16="http://schemas.microsoft.com/office/drawing/2014/main" id="{0126F57E-F182-55AF-6B5F-5C8714E3909F}"/>
                </a:ext>
              </a:extLst>
            </p:cNvPr>
            <p:cNvSpPr/>
            <p:nvPr/>
          </p:nvSpPr>
          <p:spPr>
            <a:xfrm>
              <a:off x="5494300" y="2253275"/>
              <a:ext cx="19125" cy="10975"/>
            </a:xfrm>
            <a:custGeom>
              <a:avLst/>
              <a:gdLst/>
              <a:ahLst/>
              <a:cxnLst/>
              <a:rect l="l" t="t" r="r" b="b"/>
              <a:pathLst>
                <a:path w="765" h="439" extrusionOk="0">
                  <a:moveTo>
                    <a:pt x="538" y="0"/>
                  </a:moveTo>
                  <a:cubicBezTo>
                    <a:pt x="518" y="0"/>
                    <a:pt x="497" y="4"/>
                    <a:pt x="477" y="10"/>
                  </a:cubicBezTo>
                  <a:cubicBezTo>
                    <a:pt x="358" y="52"/>
                    <a:pt x="225" y="66"/>
                    <a:pt x="106" y="115"/>
                  </a:cubicBezTo>
                  <a:cubicBezTo>
                    <a:pt x="1" y="164"/>
                    <a:pt x="15" y="333"/>
                    <a:pt x="106" y="382"/>
                  </a:cubicBezTo>
                  <a:cubicBezTo>
                    <a:pt x="182" y="424"/>
                    <a:pt x="273" y="438"/>
                    <a:pt x="363" y="438"/>
                  </a:cubicBezTo>
                  <a:cubicBezTo>
                    <a:pt x="422" y="438"/>
                    <a:pt x="480" y="432"/>
                    <a:pt x="533" y="424"/>
                  </a:cubicBezTo>
                  <a:cubicBezTo>
                    <a:pt x="659" y="410"/>
                    <a:pt x="765" y="326"/>
                    <a:pt x="743" y="186"/>
                  </a:cubicBezTo>
                  <a:cubicBezTo>
                    <a:pt x="732" y="86"/>
                    <a:pt x="641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>
              <a:extLst>
                <a:ext uri="{FF2B5EF4-FFF2-40B4-BE49-F238E27FC236}">
                  <a16:creationId xmlns:a16="http://schemas.microsoft.com/office/drawing/2014/main" id="{42C4DEE5-B14B-D888-DF70-55C4F1FBD814}"/>
                </a:ext>
              </a:extLst>
            </p:cNvPr>
            <p:cNvSpPr/>
            <p:nvPr/>
          </p:nvSpPr>
          <p:spPr>
            <a:xfrm>
              <a:off x="5445075" y="2262975"/>
              <a:ext cx="13325" cy="10000"/>
            </a:xfrm>
            <a:custGeom>
              <a:avLst/>
              <a:gdLst/>
              <a:ahLst/>
              <a:cxnLst/>
              <a:rect l="l" t="t" r="r" b="b"/>
              <a:pathLst>
                <a:path w="533" h="400" extrusionOk="0">
                  <a:moveTo>
                    <a:pt x="314" y="1"/>
                  </a:moveTo>
                  <a:cubicBezTo>
                    <a:pt x="296" y="1"/>
                    <a:pt x="278" y="3"/>
                    <a:pt x="260" y="8"/>
                  </a:cubicBezTo>
                  <a:lnTo>
                    <a:pt x="245" y="8"/>
                  </a:lnTo>
                  <a:cubicBezTo>
                    <a:pt x="233" y="14"/>
                    <a:pt x="220" y="15"/>
                    <a:pt x="202" y="20"/>
                  </a:cubicBezTo>
                  <a:lnTo>
                    <a:pt x="202" y="20"/>
                  </a:lnTo>
                  <a:cubicBezTo>
                    <a:pt x="205" y="19"/>
                    <a:pt x="209" y="17"/>
                    <a:pt x="210" y="15"/>
                  </a:cubicBezTo>
                  <a:lnTo>
                    <a:pt x="210" y="15"/>
                  </a:lnTo>
                  <a:cubicBezTo>
                    <a:pt x="189" y="22"/>
                    <a:pt x="161" y="22"/>
                    <a:pt x="140" y="29"/>
                  </a:cubicBezTo>
                  <a:cubicBezTo>
                    <a:pt x="70" y="50"/>
                    <a:pt x="21" y="106"/>
                    <a:pt x="7" y="176"/>
                  </a:cubicBezTo>
                  <a:cubicBezTo>
                    <a:pt x="0" y="253"/>
                    <a:pt x="35" y="316"/>
                    <a:pt x="98" y="358"/>
                  </a:cubicBezTo>
                  <a:cubicBezTo>
                    <a:pt x="141" y="388"/>
                    <a:pt x="198" y="400"/>
                    <a:pt x="256" y="400"/>
                  </a:cubicBezTo>
                  <a:cubicBezTo>
                    <a:pt x="294" y="400"/>
                    <a:pt x="331" y="395"/>
                    <a:pt x="365" y="386"/>
                  </a:cubicBezTo>
                  <a:cubicBezTo>
                    <a:pt x="463" y="358"/>
                    <a:pt x="533" y="246"/>
                    <a:pt x="498" y="141"/>
                  </a:cubicBezTo>
                  <a:cubicBezTo>
                    <a:pt x="475" y="54"/>
                    <a:pt x="399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>
              <a:extLst>
                <a:ext uri="{FF2B5EF4-FFF2-40B4-BE49-F238E27FC236}">
                  <a16:creationId xmlns:a16="http://schemas.microsoft.com/office/drawing/2014/main" id="{3DF1AF98-E8CC-894F-460E-3C7112327B51}"/>
                </a:ext>
              </a:extLst>
            </p:cNvPr>
            <p:cNvSpPr/>
            <p:nvPr/>
          </p:nvSpPr>
          <p:spPr>
            <a:xfrm>
              <a:off x="5469275" y="2160575"/>
              <a:ext cx="70550" cy="44275"/>
            </a:xfrm>
            <a:custGeom>
              <a:avLst/>
              <a:gdLst/>
              <a:ahLst/>
              <a:cxnLst/>
              <a:rect l="l" t="t" r="r" b="b"/>
              <a:pathLst>
                <a:path w="2822" h="1771" extrusionOk="0">
                  <a:moveTo>
                    <a:pt x="646" y="1"/>
                  </a:moveTo>
                  <a:cubicBezTo>
                    <a:pt x="410" y="1"/>
                    <a:pt x="178" y="74"/>
                    <a:pt x="6" y="242"/>
                  </a:cubicBezTo>
                  <a:cubicBezTo>
                    <a:pt x="0" y="248"/>
                    <a:pt x="5" y="271"/>
                    <a:pt x="21" y="271"/>
                  </a:cubicBezTo>
                  <a:cubicBezTo>
                    <a:pt x="23" y="271"/>
                    <a:pt x="25" y="271"/>
                    <a:pt x="27" y="270"/>
                  </a:cubicBezTo>
                  <a:cubicBezTo>
                    <a:pt x="257" y="180"/>
                    <a:pt x="468" y="98"/>
                    <a:pt x="697" y="98"/>
                  </a:cubicBezTo>
                  <a:cubicBezTo>
                    <a:pt x="790" y="98"/>
                    <a:pt x="886" y="112"/>
                    <a:pt x="988" y="144"/>
                  </a:cubicBezTo>
                  <a:cubicBezTo>
                    <a:pt x="1338" y="256"/>
                    <a:pt x="1569" y="550"/>
                    <a:pt x="1773" y="838"/>
                  </a:cubicBezTo>
                  <a:cubicBezTo>
                    <a:pt x="2032" y="1202"/>
                    <a:pt x="2298" y="1658"/>
                    <a:pt x="2761" y="1770"/>
                  </a:cubicBezTo>
                  <a:cubicBezTo>
                    <a:pt x="2763" y="1770"/>
                    <a:pt x="2765" y="1771"/>
                    <a:pt x="2768" y="1771"/>
                  </a:cubicBezTo>
                  <a:cubicBezTo>
                    <a:pt x="2799" y="1771"/>
                    <a:pt x="2821" y="1727"/>
                    <a:pt x="2789" y="1707"/>
                  </a:cubicBezTo>
                  <a:cubicBezTo>
                    <a:pt x="2403" y="1504"/>
                    <a:pt x="2172" y="1237"/>
                    <a:pt x="1927" y="880"/>
                  </a:cubicBezTo>
                  <a:cubicBezTo>
                    <a:pt x="1759" y="642"/>
                    <a:pt x="1590" y="403"/>
                    <a:pt x="1359" y="228"/>
                  </a:cubicBezTo>
                  <a:cubicBezTo>
                    <a:pt x="1162" y="86"/>
                    <a:pt x="90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>
              <a:extLst>
                <a:ext uri="{FF2B5EF4-FFF2-40B4-BE49-F238E27FC236}">
                  <a16:creationId xmlns:a16="http://schemas.microsoft.com/office/drawing/2014/main" id="{BF0E1D9D-DCF3-92C8-E11A-E73AAF364A3F}"/>
                </a:ext>
              </a:extLst>
            </p:cNvPr>
            <p:cNvSpPr/>
            <p:nvPr/>
          </p:nvSpPr>
          <p:spPr>
            <a:xfrm>
              <a:off x="5502075" y="2152225"/>
              <a:ext cx="24775" cy="14925"/>
            </a:xfrm>
            <a:custGeom>
              <a:avLst/>
              <a:gdLst/>
              <a:ahLst/>
              <a:cxnLst/>
              <a:rect l="l" t="t" r="r" b="b"/>
              <a:pathLst>
                <a:path w="991" h="597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397" y="191"/>
                    <a:pt x="643" y="387"/>
                    <a:pt x="937" y="590"/>
                  </a:cubicBezTo>
                  <a:cubicBezTo>
                    <a:pt x="942" y="595"/>
                    <a:pt x="947" y="597"/>
                    <a:pt x="952" y="597"/>
                  </a:cubicBezTo>
                  <a:cubicBezTo>
                    <a:pt x="971" y="597"/>
                    <a:pt x="990" y="570"/>
                    <a:pt x="979" y="548"/>
                  </a:cubicBezTo>
                  <a:cubicBezTo>
                    <a:pt x="776" y="268"/>
                    <a:pt x="397" y="93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>
              <a:extLst>
                <a:ext uri="{FF2B5EF4-FFF2-40B4-BE49-F238E27FC236}">
                  <a16:creationId xmlns:a16="http://schemas.microsoft.com/office/drawing/2014/main" id="{42B79550-E39C-B3E6-CCB6-863F5C2F4A04}"/>
                </a:ext>
              </a:extLst>
            </p:cNvPr>
            <p:cNvSpPr/>
            <p:nvPr/>
          </p:nvSpPr>
          <p:spPr>
            <a:xfrm>
              <a:off x="5555150" y="2179625"/>
              <a:ext cx="28700" cy="39050"/>
            </a:xfrm>
            <a:custGeom>
              <a:avLst/>
              <a:gdLst/>
              <a:ahLst/>
              <a:cxnLst/>
              <a:rect l="l" t="t" r="r" b="b"/>
              <a:pathLst>
                <a:path w="1148" h="1562" extrusionOk="0">
                  <a:moveTo>
                    <a:pt x="53" y="1"/>
                  </a:moveTo>
                  <a:cubicBezTo>
                    <a:pt x="28" y="1"/>
                    <a:pt x="1" y="26"/>
                    <a:pt x="6" y="55"/>
                  </a:cubicBezTo>
                  <a:cubicBezTo>
                    <a:pt x="62" y="328"/>
                    <a:pt x="321" y="440"/>
                    <a:pt x="517" y="601"/>
                  </a:cubicBezTo>
                  <a:cubicBezTo>
                    <a:pt x="819" y="847"/>
                    <a:pt x="952" y="1169"/>
                    <a:pt x="1064" y="1534"/>
                  </a:cubicBezTo>
                  <a:cubicBezTo>
                    <a:pt x="1067" y="1552"/>
                    <a:pt x="1084" y="1561"/>
                    <a:pt x="1102" y="1561"/>
                  </a:cubicBezTo>
                  <a:cubicBezTo>
                    <a:pt x="1124" y="1561"/>
                    <a:pt x="1148" y="1547"/>
                    <a:pt x="1148" y="1520"/>
                  </a:cubicBezTo>
                  <a:cubicBezTo>
                    <a:pt x="1134" y="1239"/>
                    <a:pt x="1015" y="980"/>
                    <a:pt x="847" y="763"/>
                  </a:cubicBezTo>
                  <a:cubicBezTo>
                    <a:pt x="629" y="482"/>
                    <a:pt x="230" y="349"/>
                    <a:pt x="83" y="20"/>
                  </a:cubicBezTo>
                  <a:cubicBezTo>
                    <a:pt x="76" y="6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>
              <a:extLst>
                <a:ext uri="{FF2B5EF4-FFF2-40B4-BE49-F238E27FC236}">
                  <a16:creationId xmlns:a16="http://schemas.microsoft.com/office/drawing/2014/main" id="{011CE238-9E84-F515-5AA6-D658A5A91E38}"/>
                </a:ext>
              </a:extLst>
            </p:cNvPr>
            <p:cNvSpPr/>
            <p:nvPr/>
          </p:nvSpPr>
          <p:spPr>
            <a:xfrm>
              <a:off x="5555250" y="2202000"/>
              <a:ext cx="13250" cy="15550"/>
            </a:xfrm>
            <a:custGeom>
              <a:avLst/>
              <a:gdLst/>
              <a:ahLst/>
              <a:cxnLst/>
              <a:rect l="l" t="t" r="r" b="b"/>
              <a:pathLst>
                <a:path w="530" h="622" extrusionOk="0">
                  <a:moveTo>
                    <a:pt x="59" y="1"/>
                  </a:moveTo>
                  <a:cubicBezTo>
                    <a:pt x="29" y="1"/>
                    <a:pt x="1" y="48"/>
                    <a:pt x="30" y="71"/>
                  </a:cubicBezTo>
                  <a:cubicBezTo>
                    <a:pt x="121" y="141"/>
                    <a:pt x="205" y="225"/>
                    <a:pt x="268" y="316"/>
                  </a:cubicBezTo>
                  <a:cubicBezTo>
                    <a:pt x="338" y="407"/>
                    <a:pt x="387" y="512"/>
                    <a:pt x="457" y="604"/>
                  </a:cubicBezTo>
                  <a:cubicBezTo>
                    <a:pt x="464" y="616"/>
                    <a:pt x="476" y="621"/>
                    <a:pt x="488" y="621"/>
                  </a:cubicBezTo>
                  <a:cubicBezTo>
                    <a:pt x="509" y="621"/>
                    <a:pt x="529" y="603"/>
                    <a:pt x="520" y="575"/>
                  </a:cubicBezTo>
                  <a:cubicBezTo>
                    <a:pt x="471" y="344"/>
                    <a:pt x="268" y="134"/>
                    <a:pt x="79" y="8"/>
                  </a:cubicBezTo>
                  <a:cubicBezTo>
                    <a:pt x="72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>
              <a:extLst>
                <a:ext uri="{FF2B5EF4-FFF2-40B4-BE49-F238E27FC236}">
                  <a16:creationId xmlns:a16="http://schemas.microsoft.com/office/drawing/2014/main" id="{8BB9E4B9-7813-26B9-7CCE-093ACE7F4303}"/>
                </a:ext>
              </a:extLst>
            </p:cNvPr>
            <p:cNvSpPr/>
            <p:nvPr/>
          </p:nvSpPr>
          <p:spPr>
            <a:xfrm>
              <a:off x="5421075" y="2177550"/>
              <a:ext cx="13400" cy="44575"/>
            </a:xfrm>
            <a:custGeom>
              <a:avLst/>
              <a:gdLst/>
              <a:ahLst/>
              <a:cxnLst/>
              <a:rect l="l" t="t" r="r" b="b"/>
              <a:pathLst>
                <a:path w="536" h="1783" extrusionOk="0">
                  <a:moveTo>
                    <a:pt x="504" y="0"/>
                  </a:moveTo>
                  <a:cubicBezTo>
                    <a:pt x="497" y="0"/>
                    <a:pt x="490" y="4"/>
                    <a:pt x="484" y="12"/>
                  </a:cubicBezTo>
                  <a:cubicBezTo>
                    <a:pt x="0" y="446"/>
                    <a:pt x="203" y="1245"/>
                    <a:pt x="414" y="1757"/>
                  </a:cubicBezTo>
                  <a:cubicBezTo>
                    <a:pt x="419" y="1774"/>
                    <a:pt x="434" y="1782"/>
                    <a:pt x="448" y="1782"/>
                  </a:cubicBezTo>
                  <a:cubicBezTo>
                    <a:pt x="467" y="1782"/>
                    <a:pt x="485" y="1767"/>
                    <a:pt x="477" y="1743"/>
                  </a:cubicBezTo>
                  <a:cubicBezTo>
                    <a:pt x="252" y="1126"/>
                    <a:pt x="210" y="628"/>
                    <a:pt x="526" y="47"/>
                  </a:cubicBezTo>
                  <a:cubicBezTo>
                    <a:pt x="536" y="22"/>
                    <a:pt x="521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>
              <a:extLst>
                <a:ext uri="{FF2B5EF4-FFF2-40B4-BE49-F238E27FC236}">
                  <a16:creationId xmlns:a16="http://schemas.microsoft.com/office/drawing/2014/main" id="{D0271E99-A6CF-4D6D-964E-3B2CA0025F2A}"/>
                </a:ext>
              </a:extLst>
            </p:cNvPr>
            <p:cNvSpPr/>
            <p:nvPr/>
          </p:nvSpPr>
          <p:spPr>
            <a:xfrm>
              <a:off x="5508025" y="2141725"/>
              <a:ext cx="35625" cy="21700"/>
            </a:xfrm>
            <a:custGeom>
              <a:avLst/>
              <a:gdLst/>
              <a:ahLst/>
              <a:cxnLst/>
              <a:rect l="l" t="t" r="r" b="b"/>
              <a:pathLst>
                <a:path w="1425" h="868" extrusionOk="0">
                  <a:moveTo>
                    <a:pt x="28" y="0"/>
                  </a:moveTo>
                  <a:cubicBezTo>
                    <a:pt x="4" y="0"/>
                    <a:pt x="0" y="43"/>
                    <a:pt x="26" y="50"/>
                  </a:cubicBezTo>
                  <a:cubicBezTo>
                    <a:pt x="594" y="155"/>
                    <a:pt x="1000" y="442"/>
                    <a:pt x="1379" y="863"/>
                  </a:cubicBezTo>
                  <a:cubicBezTo>
                    <a:pt x="1382" y="866"/>
                    <a:pt x="1386" y="867"/>
                    <a:pt x="1391" y="867"/>
                  </a:cubicBezTo>
                  <a:cubicBezTo>
                    <a:pt x="1406" y="867"/>
                    <a:pt x="1425" y="851"/>
                    <a:pt x="1414" y="835"/>
                  </a:cubicBezTo>
                  <a:cubicBezTo>
                    <a:pt x="1141" y="344"/>
                    <a:pt x="580" y="50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>
              <a:extLst>
                <a:ext uri="{FF2B5EF4-FFF2-40B4-BE49-F238E27FC236}">
                  <a16:creationId xmlns:a16="http://schemas.microsoft.com/office/drawing/2014/main" id="{B5C3A885-50B7-C02D-2703-A194F0427DA5}"/>
                </a:ext>
              </a:extLst>
            </p:cNvPr>
            <p:cNvSpPr/>
            <p:nvPr/>
          </p:nvSpPr>
          <p:spPr>
            <a:xfrm>
              <a:off x="5445950" y="2243075"/>
              <a:ext cx="11225" cy="16000"/>
            </a:xfrm>
            <a:custGeom>
              <a:avLst/>
              <a:gdLst/>
              <a:ahLst/>
              <a:cxnLst/>
              <a:rect l="l" t="t" r="r" b="b"/>
              <a:pathLst>
                <a:path w="449" h="640" extrusionOk="0">
                  <a:moveTo>
                    <a:pt x="168" y="1"/>
                  </a:moveTo>
                  <a:cubicBezTo>
                    <a:pt x="159" y="1"/>
                    <a:pt x="149" y="2"/>
                    <a:pt x="140" y="5"/>
                  </a:cubicBezTo>
                  <a:cubicBezTo>
                    <a:pt x="42" y="26"/>
                    <a:pt x="0" y="194"/>
                    <a:pt x="49" y="369"/>
                  </a:cubicBezTo>
                  <a:cubicBezTo>
                    <a:pt x="87" y="527"/>
                    <a:pt x="188" y="640"/>
                    <a:pt x="279" y="640"/>
                  </a:cubicBezTo>
                  <a:cubicBezTo>
                    <a:pt x="289" y="640"/>
                    <a:pt x="299" y="638"/>
                    <a:pt x="309" y="636"/>
                  </a:cubicBezTo>
                  <a:cubicBezTo>
                    <a:pt x="407" y="615"/>
                    <a:pt x="449" y="446"/>
                    <a:pt x="400" y="271"/>
                  </a:cubicBezTo>
                  <a:cubicBezTo>
                    <a:pt x="355" y="113"/>
                    <a:pt x="254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>
              <a:extLst>
                <a:ext uri="{FF2B5EF4-FFF2-40B4-BE49-F238E27FC236}">
                  <a16:creationId xmlns:a16="http://schemas.microsoft.com/office/drawing/2014/main" id="{08DF0E9A-7296-14DA-9B57-CEAA5D0BA7CA}"/>
                </a:ext>
              </a:extLst>
            </p:cNvPr>
            <p:cNvSpPr/>
            <p:nvPr/>
          </p:nvSpPr>
          <p:spPr>
            <a:xfrm>
              <a:off x="5490275" y="2234900"/>
              <a:ext cx="10875" cy="16250"/>
            </a:xfrm>
            <a:custGeom>
              <a:avLst/>
              <a:gdLst/>
              <a:ahLst/>
              <a:cxnLst/>
              <a:rect l="l" t="t" r="r" b="b"/>
              <a:pathLst>
                <a:path w="435" h="650" extrusionOk="0">
                  <a:moveTo>
                    <a:pt x="162" y="0"/>
                  </a:moveTo>
                  <a:cubicBezTo>
                    <a:pt x="155" y="0"/>
                    <a:pt x="148" y="1"/>
                    <a:pt x="141" y="2"/>
                  </a:cubicBezTo>
                  <a:cubicBezTo>
                    <a:pt x="49" y="30"/>
                    <a:pt x="0" y="192"/>
                    <a:pt x="42" y="367"/>
                  </a:cubicBezTo>
                  <a:cubicBezTo>
                    <a:pt x="81" y="529"/>
                    <a:pt x="181" y="649"/>
                    <a:pt x="273" y="649"/>
                  </a:cubicBezTo>
                  <a:cubicBezTo>
                    <a:pt x="280" y="649"/>
                    <a:pt x="288" y="649"/>
                    <a:pt x="295" y="647"/>
                  </a:cubicBezTo>
                  <a:cubicBezTo>
                    <a:pt x="393" y="626"/>
                    <a:pt x="435" y="465"/>
                    <a:pt x="393" y="283"/>
                  </a:cubicBezTo>
                  <a:cubicBezTo>
                    <a:pt x="360" y="120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>
              <a:extLst>
                <a:ext uri="{FF2B5EF4-FFF2-40B4-BE49-F238E27FC236}">
                  <a16:creationId xmlns:a16="http://schemas.microsoft.com/office/drawing/2014/main" id="{B5CCD5D0-F22C-C0DA-8D6D-EF8E78494699}"/>
                </a:ext>
              </a:extLst>
            </p:cNvPr>
            <p:cNvSpPr/>
            <p:nvPr/>
          </p:nvSpPr>
          <p:spPr>
            <a:xfrm>
              <a:off x="5428775" y="2338125"/>
              <a:ext cx="232700" cy="337675"/>
            </a:xfrm>
            <a:custGeom>
              <a:avLst/>
              <a:gdLst/>
              <a:ahLst/>
              <a:cxnLst/>
              <a:rect l="l" t="t" r="r" b="b"/>
              <a:pathLst>
                <a:path w="9308" h="13507" extrusionOk="0">
                  <a:moveTo>
                    <a:pt x="7377" y="0"/>
                  </a:moveTo>
                  <a:cubicBezTo>
                    <a:pt x="6818" y="0"/>
                    <a:pt x="5824" y="142"/>
                    <a:pt x="5824" y="142"/>
                  </a:cubicBezTo>
                  <a:cubicBezTo>
                    <a:pt x="5247" y="799"/>
                    <a:pt x="4407" y="1209"/>
                    <a:pt x="3716" y="1209"/>
                  </a:cubicBezTo>
                  <a:cubicBezTo>
                    <a:pt x="3325" y="1209"/>
                    <a:pt x="2982" y="1078"/>
                    <a:pt x="2762" y="786"/>
                  </a:cubicBezTo>
                  <a:cubicBezTo>
                    <a:pt x="2369" y="863"/>
                    <a:pt x="1626" y="884"/>
                    <a:pt x="1241" y="1004"/>
                  </a:cubicBezTo>
                  <a:cubicBezTo>
                    <a:pt x="1150" y="3043"/>
                    <a:pt x="70" y="3457"/>
                    <a:pt x="14" y="5496"/>
                  </a:cubicBezTo>
                  <a:cubicBezTo>
                    <a:pt x="0" y="6015"/>
                    <a:pt x="975" y="7066"/>
                    <a:pt x="1108" y="7325"/>
                  </a:cubicBezTo>
                  <a:cubicBezTo>
                    <a:pt x="1234" y="7550"/>
                    <a:pt x="1781" y="9918"/>
                    <a:pt x="1809" y="10171"/>
                  </a:cubicBezTo>
                  <a:cubicBezTo>
                    <a:pt x="1900" y="11075"/>
                    <a:pt x="1423" y="11670"/>
                    <a:pt x="1367" y="12736"/>
                  </a:cubicBezTo>
                  <a:cubicBezTo>
                    <a:pt x="1419" y="13069"/>
                    <a:pt x="2955" y="13507"/>
                    <a:pt x="4202" y="13507"/>
                  </a:cubicBezTo>
                  <a:cubicBezTo>
                    <a:pt x="4291" y="13507"/>
                    <a:pt x="4379" y="13504"/>
                    <a:pt x="4465" y="13500"/>
                  </a:cubicBezTo>
                  <a:cubicBezTo>
                    <a:pt x="5747" y="13423"/>
                    <a:pt x="8684" y="12610"/>
                    <a:pt x="9006" y="12042"/>
                  </a:cubicBezTo>
                  <a:cubicBezTo>
                    <a:pt x="9132" y="11804"/>
                    <a:pt x="8291" y="10423"/>
                    <a:pt x="8249" y="9673"/>
                  </a:cubicBezTo>
                  <a:cubicBezTo>
                    <a:pt x="8137" y="7395"/>
                    <a:pt x="9090" y="6267"/>
                    <a:pt x="9132" y="4508"/>
                  </a:cubicBezTo>
                  <a:cubicBezTo>
                    <a:pt x="9168" y="3113"/>
                    <a:pt x="9308" y="2041"/>
                    <a:pt x="8509" y="898"/>
                  </a:cubicBezTo>
                  <a:cubicBezTo>
                    <a:pt x="8228" y="499"/>
                    <a:pt x="7934" y="15"/>
                    <a:pt x="7450" y="1"/>
                  </a:cubicBezTo>
                  <a:cubicBezTo>
                    <a:pt x="7427" y="1"/>
                    <a:pt x="7402" y="0"/>
                    <a:pt x="7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>
              <a:extLst>
                <a:ext uri="{FF2B5EF4-FFF2-40B4-BE49-F238E27FC236}">
                  <a16:creationId xmlns:a16="http://schemas.microsoft.com/office/drawing/2014/main" id="{5067783C-08F0-674B-A5BC-448A884CF530}"/>
                </a:ext>
              </a:extLst>
            </p:cNvPr>
            <p:cNvSpPr/>
            <p:nvPr/>
          </p:nvSpPr>
          <p:spPr>
            <a:xfrm>
              <a:off x="5452750" y="2498250"/>
              <a:ext cx="57500" cy="16300"/>
            </a:xfrm>
            <a:custGeom>
              <a:avLst/>
              <a:gdLst/>
              <a:ahLst/>
              <a:cxnLst/>
              <a:rect l="l" t="t" r="r" b="b"/>
              <a:pathLst>
                <a:path w="2300" h="652" extrusionOk="0">
                  <a:moveTo>
                    <a:pt x="2224" y="0"/>
                  </a:moveTo>
                  <a:cubicBezTo>
                    <a:pt x="2215" y="0"/>
                    <a:pt x="2205" y="3"/>
                    <a:pt x="2195" y="9"/>
                  </a:cubicBezTo>
                  <a:cubicBezTo>
                    <a:pt x="1802" y="243"/>
                    <a:pt x="1293" y="512"/>
                    <a:pt x="808" y="512"/>
                  </a:cubicBezTo>
                  <a:cubicBezTo>
                    <a:pt x="567" y="512"/>
                    <a:pt x="332" y="445"/>
                    <a:pt x="121" y="275"/>
                  </a:cubicBezTo>
                  <a:cubicBezTo>
                    <a:pt x="108" y="264"/>
                    <a:pt x="94" y="260"/>
                    <a:pt x="81" y="260"/>
                  </a:cubicBezTo>
                  <a:cubicBezTo>
                    <a:pt x="37" y="260"/>
                    <a:pt x="0" y="315"/>
                    <a:pt x="44" y="353"/>
                  </a:cubicBezTo>
                  <a:cubicBezTo>
                    <a:pt x="282" y="561"/>
                    <a:pt x="595" y="651"/>
                    <a:pt x="918" y="651"/>
                  </a:cubicBezTo>
                  <a:cubicBezTo>
                    <a:pt x="1421" y="651"/>
                    <a:pt x="1950" y="433"/>
                    <a:pt x="2265" y="100"/>
                  </a:cubicBezTo>
                  <a:cubicBezTo>
                    <a:pt x="2300" y="60"/>
                    <a:pt x="2268" y="0"/>
                    <a:pt x="2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>
              <a:extLst>
                <a:ext uri="{FF2B5EF4-FFF2-40B4-BE49-F238E27FC236}">
                  <a16:creationId xmlns:a16="http://schemas.microsoft.com/office/drawing/2014/main" id="{5FD9DD5A-3AF0-B76D-32DC-EE960457E9E9}"/>
                </a:ext>
              </a:extLst>
            </p:cNvPr>
            <p:cNvSpPr/>
            <p:nvPr/>
          </p:nvSpPr>
          <p:spPr>
            <a:xfrm>
              <a:off x="5518975" y="2472525"/>
              <a:ext cx="84375" cy="38250"/>
            </a:xfrm>
            <a:custGeom>
              <a:avLst/>
              <a:gdLst/>
              <a:ahLst/>
              <a:cxnLst/>
              <a:rect l="l" t="t" r="r" b="b"/>
              <a:pathLst>
                <a:path w="3375" h="1530" extrusionOk="0">
                  <a:moveTo>
                    <a:pt x="63" y="0"/>
                  </a:moveTo>
                  <a:cubicBezTo>
                    <a:pt x="33" y="0"/>
                    <a:pt x="0" y="26"/>
                    <a:pt x="9" y="64"/>
                  </a:cubicBezTo>
                  <a:cubicBezTo>
                    <a:pt x="173" y="954"/>
                    <a:pt x="806" y="1530"/>
                    <a:pt x="1710" y="1530"/>
                  </a:cubicBezTo>
                  <a:cubicBezTo>
                    <a:pt x="1732" y="1530"/>
                    <a:pt x="1753" y="1529"/>
                    <a:pt x="1775" y="1529"/>
                  </a:cubicBezTo>
                  <a:cubicBezTo>
                    <a:pt x="2266" y="1515"/>
                    <a:pt x="3254" y="1304"/>
                    <a:pt x="3366" y="695"/>
                  </a:cubicBezTo>
                  <a:cubicBezTo>
                    <a:pt x="3374" y="648"/>
                    <a:pt x="3336" y="616"/>
                    <a:pt x="3299" y="616"/>
                  </a:cubicBezTo>
                  <a:cubicBezTo>
                    <a:pt x="3275" y="616"/>
                    <a:pt x="3251" y="629"/>
                    <a:pt x="3240" y="660"/>
                  </a:cubicBezTo>
                  <a:cubicBezTo>
                    <a:pt x="3079" y="1171"/>
                    <a:pt x="2223" y="1361"/>
                    <a:pt x="1775" y="1382"/>
                  </a:cubicBezTo>
                  <a:cubicBezTo>
                    <a:pt x="1748" y="1383"/>
                    <a:pt x="1721" y="1383"/>
                    <a:pt x="1694" y="1383"/>
                  </a:cubicBezTo>
                  <a:cubicBezTo>
                    <a:pt x="861" y="1383"/>
                    <a:pt x="277" y="858"/>
                    <a:pt x="107" y="36"/>
                  </a:cubicBezTo>
                  <a:cubicBezTo>
                    <a:pt x="101" y="11"/>
                    <a:pt x="83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>
              <a:extLst>
                <a:ext uri="{FF2B5EF4-FFF2-40B4-BE49-F238E27FC236}">
                  <a16:creationId xmlns:a16="http://schemas.microsoft.com/office/drawing/2014/main" id="{7C58F2BB-A7C2-B685-F112-66111053ED4F}"/>
                </a:ext>
              </a:extLst>
            </p:cNvPr>
            <p:cNvSpPr/>
            <p:nvPr/>
          </p:nvSpPr>
          <p:spPr>
            <a:xfrm>
              <a:off x="5488775" y="2364200"/>
              <a:ext cx="47075" cy="21700"/>
            </a:xfrm>
            <a:custGeom>
              <a:avLst/>
              <a:gdLst/>
              <a:ahLst/>
              <a:cxnLst/>
              <a:rect l="l" t="t" r="r" b="b"/>
              <a:pathLst>
                <a:path w="1883" h="868" extrusionOk="0">
                  <a:moveTo>
                    <a:pt x="100" y="0"/>
                  </a:moveTo>
                  <a:cubicBezTo>
                    <a:pt x="50" y="0"/>
                    <a:pt x="0" y="53"/>
                    <a:pt x="32" y="101"/>
                  </a:cubicBezTo>
                  <a:cubicBezTo>
                    <a:pt x="326" y="526"/>
                    <a:pt x="907" y="867"/>
                    <a:pt x="1451" y="867"/>
                  </a:cubicBezTo>
                  <a:cubicBezTo>
                    <a:pt x="1570" y="867"/>
                    <a:pt x="1687" y="851"/>
                    <a:pt x="1798" y="816"/>
                  </a:cubicBezTo>
                  <a:cubicBezTo>
                    <a:pt x="1883" y="788"/>
                    <a:pt x="1862" y="675"/>
                    <a:pt x="1777" y="668"/>
                  </a:cubicBezTo>
                  <a:cubicBezTo>
                    <a:pt x="1413" y="640"/>
                    <a:pt x="1098" y="654"/>
                    <a:pt x="761" y="493"/>
                  </a:cubicBezTo>
                  <a:cubicBezTo>
                    <a:pt x="523" y="374"/>
                    <a:pt x="334" y="206"/>
                    <a:pt x="144" y="17"/>
                  </a:cubicBezTo>
                  <a:cubicBezTo>
                    <a:pt x="131" y="5"/>
                    <a:pt x="116" y="0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>
              <a:extLst>
                <a:ext uri="{FF2B5EF4-FFF2-40B4-BE49-F238E27FC236}">
                  <a16:creationId xmlns:a16="http://schemas.microsoft.com/office/drawing/2014/main" id="{0A2E5D34-E3B5-F279-574E-6C2771927C8A}"/>
                </a:ext>
              </a:extLst>
            </p:cNvPr>
            <p:cNvSpPr/>
            <p:nvPr/>
          </p:nvSpPr>
          <p:spPr>
            <a:xfrm>
              <a:off x="5548950" y="2355150"/>
              <a:ext cx="30750" cy="23550"/>
            </a:xfrm>
            <a:custGeom>
              <a:avLst/>
              <a:gdLst/>
              <a:ahLst/>
              <a:cxnLst/>
              <a:rect l="l" t="t" r="r" b="b"/>
              <a:pathLst>
                <a:path w="1230" h="942" extrusionOk="0">
                  <a:moveTo>
                    <a:pt x="1175" y="1"/>
                  </a:moveTo>
                  <a:cubicBezTo>
                    <a:pt x="1161" y="1"/>
                    <a:pt x="1146" y="7"/>
                    <a:pt x="1137" y="21"/>
                  </a:cubicBezTo>
                  <a:cubicBezTo>
                    <a:pt x="912" y="379"/>
                    <a:pt x="478" y="708"/>
                    <a:pt x="71" y="820"/>
                  </a:cubicBezTo>
                  <a:cubicBezTo>
                    <a:pt x="0" y="840"/>
                    <a:pt x="18" y="942"/>
                    <a:pt x="82" y="942"/>
                  </a:cubicBezTo>
                  <a:cubicBezTo>
                    <a:pt x="87" y="942"/>
                    <a:pt x="93" y="941"/>
                    <a:pt x="99" y="939"/>
                  </a:cubicBezTo>
                  <a:cubicBezTo>
                    <a:pt x="513" y="834"/>
                    <a:pt x="1095" y="491"/>
                    <a:pt x="1221" y="56"/>
                  </a:cubicBezTo>
                  <a:cubicBezTo>
                    <a:pt x="1230" y="24"/>
                    <a:pt x="1203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>
              <a:extLst>
                <a:ext uri="{FF2B5EF4-FFF2-40B4-BE49-F238E27FC236}">
                  <a16:creationId xmlns:a16="http://schemas.microsoft.com/office/drawing/2014/main" id="{1A48178E-E708-5D6D-8B11-ADC3FA2E4BDF}"/>
                </a:ext>
              </a:extLst>
            </p:cNvPr>
            <p:cNvSpPr/>
            <p:nvPr/>
          </p:nvSpPr>
          <p:spPr>
            <a:xfrm>
              <a:off x="5475375" y="2646125"/>
              <a:ext cx="86700" cy="10450"/>
            </a:xfrm>
            <a:custGeom>
              <a:avLst/>
              <a:gdLst/>
              <a:ahLst/>
              <a:cxnLst/>
              <a:rect l="l" t="t" r="r" b="b"/>
              <a:pathLst>
                <a:path w="3468" h="418" extrusionOk="0">
                  <a:moveTo>
                    <a:pt x="102" y="0"/>
                  </a:moveTo>
                  <a:cubicBezTo>
                    <a:pt x="30" y="0"/>
                    <a:pt x="0" y="116"/>
                    <a:pt x="85" y="142"/>
                  </a:cubicBezTo>
                  <a:cubicBezTo>
                    <a:pt x="628" y="306"/>
                    <a:pt x="1273" y="418"/>
                    <a:pt x="1905" y="418"/>
                  </a:cubicBezTo>
                  <a:cubicBezTo>
                    <a:pt x="2439" y="418"/>
                    <a:pt x="2965" y="338"/>
                    <a:pt x="3414" y="142"/>
                  </a:cubicBezTo>
                  <a:cubicBezTo>
                    <a:pt x="3468" y="115"/>
                    <a:pt x="3444" y="30"/>
                    <a:pt x="3392" y="30"/>
                  </a:cubicBezTo>
                  <a:cubicBezTo>
                    <a:pt x="3390" y="30"/>
                    <a:pt x="3388" y="30"/>
                    <a:pt x="3386" y="30"/>
                  </a:cubicBezTo>
                  <a:cubicBezTo>
                    <a:pt x="2860" y="86"/>
                    <a:pt x="2349" y="220"/>
                    <a:pt x="1809" y="220"/>
                  </a:cubicBezTo>
                  <a:cubicBezTo>
                    <a:pt x="1787" y="220"/>
                    <a:pt x="1764" y="220"/>
                    <a:pt x="1742" y="220"/>
                  </a:cubicBezTo>
                  <a:cubicBezTo>
                    <a:pt x="1191" y="220"/>
                    <a:pt x="652" y="137"/>
                    <a:pt x="120" y="2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>
              <a:extLst>
                <a:ext uri="{FF2B5EF4-FFF2-40B4-BE49-F238E27FC236}">
                  <a16:creationId xmlns:a16="http://schemas.microsoft.com/office/drawing/2014/main" id="{D1FA1B3D-5E7B-3B36-AA6E-23280DEB835A}"/>
                </a:ext>
              </a:extLst>
            </p:cNvPr>
            <p:cNvSpPr/>
            <p:nvPr/>
          </p:nvSpPr>
          <p:spPr>
            <a:xfrm>
              <a:off x="5506125" y="2551850"/>
              <a:ext cx="29400" cy="33775"/>
            </a:xfrm>
            <a:custGeom>
              <a:avLst/>
              <a:gdLst/>
              <a:ahLst/>
              <a:cxnLst/>
              <a:rect l="l" t="t" r="r" b="b"/>
              <a:pathLst>
                <a:path w="1176" h="1351" extrusionOk="0">
                  <a:moveTo>
                    <a:pt x="86" y="0"/>
                  </a:moveTo>
                  <a:cubicBezTo>
                    <a:pt x="44" y="0"/>
                    <a:pt x="1" y="45"/>
                    <a:pt x="25" y="94"/>
                  </a:cubicBezTo>
                  <a:cubicBezTo>
                    <a:pt x="299" y="556"/>
                    <a:pt x="642" y="1019"/>
                    <a:pt x="1083" y="1341"/>
                  </a:cubicBezTo>
                  <a:cubicBezTo>
                    <a:pt x="1092" y="1348"/>
                    <a:pt x="1101" y="1350"/>
                    <a:pt x="1109" y="1350"/>
                  </a:cubicBezTo>
                  <a:cubicBezTo>
                    <a:pt x="1147" y="1350"/>
                    <a:pt x="1175" y="1292"/>
                    <a:pt x="1147" y="1257"/>
                  </a:cubicBezTo>
                  <a:cubicBezTo>
                    <a:pt x="782" y="858"/>
                    <a:pt x="425" y="486"/>
                    <a:pt x="137" y="31"/>
                  </a:cubicBezTo>
                  <a:cubicBezTo>
                    <a:pt x="124" y="9"/>
                    <a:pt x="105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>
              <a:extLst>
                <a:ext uri="{FF2B5EF4-FFF2-40B4-BE49-F238E27FC236}">
                  <a16:creationId xmlns:a16="http://schemas.microsoft.com/office/drawing/2014/main" id="{B0F38C5D-E219-5854-4E34-7F100CB03848}"/>
                </a:ext>
              </a:extLst>
            </p:cNvPr>
            <p:cNvSpPr/>
            <p:nvPr/>
          </p:nvSpPr>
          <p:spPr>
            <a:xfrm>
              <a:off x="5509650" y="2584800"/>
              <a:ext cx="19025" cy="15600"/>
            </a:xfrm>
            <a:custGeom>
              <a:avLst/>
              <a:gdLst/>
              <a:ahLst/>
              <a:cxnLst/>
              <a:rect l="l" t="t" r="r" b="b"/>
              <a:pathLst>
                <a:path w="761" h="624" extrusionOk="0">
                  <a:moveTo>
                    <a:pt x="80" y="1"/>
                  </a:moveTo>
                  <a:cubicBezTo>
                    <a:pt x="38" y="1"/>
                    <a:pt x="0" y="55"/>
                    <a:pt x="38" y="93"/>
                  </a:cubicBezTo>
                  <a:cubicBezTo>
                    <a:pt x="221" y="290"/>
                    <a:pt x="431" y="500"/>
                    <a:pt x="676" y="619"/>
                  </a:cubicBezTo>
                  <a:cubicBezTo>
                    <a:pt x="683" y="622"/>
                    <a:pt x="689" y="624"/>
                    <a:pt x="695" y="624"/>
                  </a:cubicBezTo>
                  <a:cubicBezTo>
                    <a:pt x="731" y="624"/>
                    <a:pt x="761" y="580"/>
                    <a:pt x="725" y="556"/>
                  </a:cubicBezTo>
                  <a:cubicBezTo>
                    <a:pt x="522" y="374"/>
                    <a:pt x="305" y="213"/>
                    <a:pt x="115" y="16"/>
                  </a:cubicBezTo>
                  <a:cubicBezTo>
                    <a:pt x="104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>
              <a:extLst>
                <a:ext uri="{FF2B5EF4-FFF2-40B4-BE49-F238E27FC236}">
                  <a16:creationId xmlns:a16="http://schemas.microsoft.com/office/drawing/2014/main" id="{7B5CA0EB-F376-AFC9-F63F-98A9A0F30668}"/>
                </a:ext>
              </a:extLst>
            </p:cNvPr>
            <p:cNvSpPr/>
            <p:nvPr/>
          </p:nvSpPr>
          <p:spPr>
            <a:xfrm>
              <a:off x="5575950" y="2337900"/>
              <a:ext cx="213250" cy="319925"/>
            </a:xfrm>
            <a:custGeom>
              <a:avLst/>
              <a:gdLst/>
              <a:ahLst/>
              <a:cxnLst/>
              <a:rect l="l" t="t" r="r" b="b"/>
              <a:pathLst>
                <a:path w="8530" h="12797" extrusionOk="0">
                  <a:moveTo>
                    <a:pt x="1746" y="1"/>
                  </a:moveTo>
                  <a:cubicBezTo>
                    <a:pt x="1470" y="1"/>
                    <a:pt x="1195" y="84"/>
                    <a:pt x="933" y="284"/>
                  </a:cubicBezTo>
                  <a:cubicBezTo>
                    <a:pt x="1" y="992"/>
                    <a:pt x="323" y="2856"/>
                    <a:pt x="771" y="3760"/>
                  </a:cubicBezTo>
                  <a:cubicBezTo>
                    <a:pt x="1213" y="4636"/>
                    <a:pt x="2019" y="5274"/>
                    <a:pt x="2832" y="5834"/>
                  </a:cubicBezTo>
                  <a:cubicBezTo>
                    <a:pt x="3617" y="6374"/>
                    <a:pt x="4437" y="6865"/>
                    <a:pt x="5285" y="7299"/>
                  </a:cubicBezTo>
                  <a:cubicBezTo>
                    <a:pt x="5404" y="7362"/>
                    <a:pt x="5516" y="7418"/>
                    <a:pt x="5614" y="7509"/>
                  </a:cubicBezTo>
                  <a:cubicBezTo>
                    <a:pt x="5832" y="7720"/>
                    <a:pt x="6168" y="11091"/>
                    <a:pt x="6189" y="12478"/>
                  </a:cubicBezTo>
                  <a:cubicBezTo>
                    <a:pt x="6189" y="12549"/>
                    <a:pt x="6189" y="12626"/>
                    <a:pt x="6231" y="12682"/>
                  </a:cubicBezTo>
                  <a:cubicBezTo>
                    <a:pt x="6287" y="12752"/>
                    <a:pt x="6392" y="12766"/>
                    <a:pt x="6483" y="12780"/>
                  </a:cubicBezTo>
                  <a:cubicBezTo>
                    <a:pt x="6584" y="12789"/>
                    <a:pt x="6690" y="12797"/>
                    <a:pt x="6795" y="12797"/>
                  </a:cubicBezTo>
                  <a:cubicBezTo>
                    <a:pt x="7019" y="12797"/>
                    <a:pt x="7239" y="12760"/>
                    <a:pt x="7402" y="12612"/>
                  </a:cubicBezTo>
                  <a:cubicBezTo>
                    <a:pt x="7556" y="12464"/>
                    <a:pt x="7612" y="12254"/>
                    <a:pt x="7668" y="12051"/>
                  </a:cubicBezTo>
                  <a:cubicBezTo>
                    <a:pt x="7990" y="10824"/>
                    <a:pt x="8509" y="7355"/>
                    <a:pt x="8516" y="6788"/>
                  </a:cubicBezTo>
                  <a:cubicBezTo>
                    <a:pt x="8530" y="5848"/>
                    <a:pt x="7682" y="4951"/>
                    <a:pt x="7072" y="4370"/>
                  </a:cubicBezTo>
                  <a:cubicBezTo>
                    <a:pt x="6000" y="3339"/>
                    <a:pt x="5033" y="2554"/>
                    <a:pt x="4044" y="1440"/>
                  </a:cubicBezTo>
                  <a:cubicBezTo>
                    <a:pt x="3512" y="838"/>
                    <a:pt x="2622" y="1"/>
                    <a:pt x="1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>
              <a:extLst>
                <a:ext uri="{FF2B5EF4-FFF2-40B4-BE49-F238E27FC236}">
                  <a16:creationId xmlns:a16="http://schemas.microsoft.com/office/drawing/2014/main" id="{DC456304-FF2A-3AB6-2561-4F6A112D5C6E}"/>
                </a:ext>
              </a:extLst>
            </p:cNvPr>
            <p:cNvSpPr/>
            <p:nvPr/>
          </p:nvSpPr>
          <p:spPr>
            <a:xfrm>
              <a:off x="5592600" y="2379150"/>
              <a:ext cx="51325" cy="93525"/>
            </a:xfrm>
            <a:custGeom>
              <a:avLst/>
              <a:gdLst/>
              <a:ahLst/>
              <a:cxnLst/>
              <a:rect l="l" t="t" r="r" b="b"/>
              <a:pathLst>
                <a:path w="2053" h="3741" extrusionOk="0">
                  <a:moveTo>
                    <a:pt x="98" y="0"/>
                  </a:moveTo>
                  <a:cubicBezTo>
                    <a:pt x="51" y="0"/>
                    <a:pt x="0" y="33"/>
                    <a:pt x="0" y="91"/>
                  </a:cubicBezTo>
                  <a:cubicBezTo>
                    <a:pt x="0" y="1381"/>
                    <a:pt x="463" y="3364"/>
                    <a:pt x="1921" y="3736"/>
                  </a:cubicBezTo>
                  <a:cubicBezTo>
                    <a:pt x="1929" y="3739"/>
                    <a:pt x="1938" y="3740"/>
                    <a:pt x="1946" y="3740"/>
                  </a:cubicBezTo>
                  <a:cubicBezTo>
                    <a:pt x="2015" y="3740"/>
                    <a:pt x="2053" y="3640"/>
                    <a:pt x="1984" y="3603"/>
                  </a:cubicBezTo>
                  <a:cubicBezTo>
                    <a:pt x="1360" y="3308"/>
                    <a:pt x="911" y="2860"/>
                    <a:pt x="631" y="2229"/>
                  </a:cubicBezTo>
                  <a:cubicBezTo>
                    <a:pt x="323" y="1535"/>
                    <a:pt x="323" y="799"/>
                    <a:pt x="176" y="63"/>
                  </a:cubicBezTo>
                  <a:cubicBezTo>
                    <a:pt x="169" y="20"/>
                    <a:pt x="135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>
              <a:extLst>
                <a:ext uri="{FF2B5EF4-FFF2-40B4-BE49-F238E27FC236}">
                  <a16:creationId xmlns:a16="http://schemas.microsoft.com/office/drawing/2014/main" id="{66065A9A-A5F2-1BE0-B3F7-8A6558DFC0FC}"/>
                </a:ext>
              </a:extLst>
            </p:cNvPr>
            <p:cNvSpPr/>
            <p:nvPr/>
          </p:nvSpPr>
          <p:spPr>
            <a:xfrm>
              <a:off x="5728875" y="2494250"/>
              <a:ext cx="25475" cy="24525"/>
            </a:xfrm>
            <a:custGeom>
              <a:avLst/>
              <a:gdLst/>
              <a:ahLst/>
              <a:cxnLst/>
              <a:rect l="l" t="t" r="r" b="b"/>
              <a:pathLst>
                <a:path w="1019" h="981" extrusionOk="0">
                  <a:moveTo>
                    <a:pt x="955" y="1"/>
                  </a:moveTo>
                  <a:cubicBezTo>
                    <a:pt x="766" y="15"/>
                    <a:pt x="591" y="211"/>
                    <a:pt x="458" y="337"/>
                  </a:cubicBezTo>
                  <a:cubicBezTo>
                    <a:pt x="296" y="506"/>
                    <a:pt x="156" y="688"/>
                    <a:pt x="30" y="884"/>
                  </a:cubicBezTo>
                  <a:cubicBezTo>
                    <a:pt x="1" y="932"/>
                    <a:pt x="45" y="981"/>
                    <a:pt x="94" y="981"/>
                  </a:cubicBezTo>
                  <a:cubicBezTo>
                    <a:pt x="116" y="981"/>
                    <a:pt x="139" y="971"/>
                    <a:pt x="156" y="947"/>
                  </a:cubicBezTo>
                  <a:cubicBezTo>
                    <a:pt x="275" y="772"/>
                    <a:pt x="415" y="604"/>
                    <a:pt x="577" y="449"/>
                  </a:cubicBezTo>
                  <a:cubicBezTo>
                    <a:pt x="703" y="330"/>
                    <a:pt x="920" y="232"/>
                    <a:pt x="1004" y="78"/>
                  </a:cubicBezTo>
                  <a:cubicBezTo>
                    <a:pt x="1018" y="43"/>
                    <a:pt x="997" y="1"/>
                    <a:pt x="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>
              <a:extLst>
                <a:ext uri="{FF2B5EF4-FFF2-40B4-BE49-F238E27FC236}">
                  <a16:creationId xmlns:a16="http://schemas.microsoft.com/office/drawing/2014/main" id="{1C1FB729-5AEC-BC48-3C2F-F80827DFCC1F}"/>
                </a:ext>
              </a:extLst>
            </p:cNvPr>
            <p:cNvSpPr/>
            <p:nvPr/>
          </p:nvSpPr>
          <p:spPr>
            <a:xfrm>
              <a:off x="5736100" y="2513350"/>
              <a:ext cx="36650" cy="11500"/>
            </a:xfrm>
            <a:custGeom>
              <a:avLst/>
              <a:gdLst/>
              <a:ahLst/>
              <a:cxnLst/>
              <a:rect l="l" t="t" r="r" b="b"/>
              <a:pathLst>
                <a:path w="1466" h="460" extrusionOk="0">
                  <a:moveTo>
                    <a:pt x="1184" y="1"/>
                  </a:moveTo>
                  <a:cubicBezTo>
                    <a:pt x="1057" y="1"/>
                    <a:pt x="925" y="31"/>
                    <a:pt x="806" y="57"/>
                  </a:cubicBezTo>
                  <a:cubicBezTo>
                    <a:pt x="554" y="106"/>
                    <a:pt x="316" y="190"/>
                    <a:pt x="91" y="302"/>
                  </a:cubicBezTo>
                  <a:cubicBezTo>
                    <a:pt x="1" y="344"/>
                    <a:pt x="56" y="459"/>
                    <a:pt x="135" y="459"/>
                  </a:cubicBezTo>
                  <a:cubicBezTo>
                    <a:pt x="148" y="459"/>
                    <a:pt x="162" y="456"/>
                    <a:pt x="176" y="449"/>
                  </a:cubicBezTo>
                  <a:cubicBezTo>
                    <a:pt x="393" y="358"/>
                    <a:pt x="624" y="288"/>
                    <a:pt x="855" y="246"/>
                  </a:cubicBezTo>
                  <a:cubicBezTo>
                    <a:pt x="1045" y="218"/>
                    <a:pt x="1248" y="246"/>
                    <a:pt x="1423" y="162"/>
                  </a:cubicBezTo>
                  <a:cubicBezTo>
                    <a:pt x="1465" y="141"/>
                    <a:pt x="1465" y="71"/>
                    <a:pt x="1423" y="50"/>
                  </a:cubicBezTo>
                  <a:cubicBezTo>
                    <a:pt x="1348" y="14"/>
                    <a:pt x="1267" y="1"/>
                    <a:pt x="1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30">
            <a:extLst>
              <a:ext uri="{FF2B5EF4-FFF2-40B4-BE49-F238E27FC236}">
                <a16:creationId xmlns:a16="http://schemas.microsoft.com/office/drawing/2014/main" id="{FB0C12F8-A8AC-2D47-CB97-3A6083BA9166}"/>
              </a:ext>
            </a:extLst>
          </p:cNvPr>
          <p:cNvGrpSpPr/>
          <p:nvPr/>
        </p:nvGrpSpPr>
        <p:grpSpPr>
          <a:xfrm>
            <a:off x="-67933" y="2995168"/>
            <a:ext cx="1585155" cy="2331915"/>
            <a:chOff x="3651425" y="2159700"/>
            <a:chExt cx="461700" cy="679225"/>
          </a:xfrm>
        </p:grpSpPr>
        <p:sp>
          <p:nvSpPr>
            <p:cNvPr id="249" name="Google Shape;249;p30">
              <a:extLst>
                <a:ext uri="{FF2B5EF4-FFF2-40B4-BE49-F238E27FC236}">
                  <a16:creationId xmlns:a16="http://schemas.microsoft.com/office/drawing/2014/main" id="{EB1F7AA0-D3E3-773B-0D29-5D682C35CCDC}"/>
                </a:ext>
              </a:extLst>
            </p:cNvPr>
            <p:cNvSpPr/>
            <p:nvPr/>
          </p:nvSpPr>
          <p:spPr>
            <a:xfrm>
              <a:off x="3892700" y="2400375"/>
              <a:ext cx="220425" cy="347575"/>
            </a:xfrm>
            <a:custGeom>
              <a:avLst/>
              <a:gdLst/>
              <a:ahLst/>
              <a:cxnLst/>
              <a:rect l="l" t="t" r="r" b="b"/>
              <a:pathLst>
                <a:path w="8817" h="13903" extrusionOk="0">
                  <a:moveTo>
                    <a:pt x="2737" y="0"/>
                  </a:moveTo>
                  <a:cubicBezTo>
                    <a:pt x="2241" y="0"/>
                    <a:pt x="1564" y="418"/>
                    <a:pt x="1269" y="679"/>
                  </a:cubicBezTo>
                  <a:cubicBezTo>
                    <a:pt x="834" y="1065"/>
                    <a:pt x="575" y="1611"/>
                    <a:pt x="414" y="2165"/>
                  </a:cubicBezTo>
                  <a:cubicBezTo>
                    <a:pt x="0" y="3602"/>
                    <a:pt x="231" y="5151"/>
                    <a:pt x="638" y="6587"/>
                  </a:cubicBezTo>
                  <a:cubicBezTo>
                    <a:pt x="848" y="7337"/>
                    <a:pt x="1107" y="8080"/>
                    <a:pt x="1514" y="8739"/>
                  </a:cubicBezTo>
                  <a:cubicBezTo>
                    <a:pt x="1920" y="9391"/>
                    <a:pt x="2467" y="9951"/>
                    <a:pt x="3007" y="10498"/>
                  </a:cubicBezTo>
                  <a:cubicBezTo>
                    <a:pt x="4450" y="11977"/>
                    <a:pt x="6041" y="13526"/>
                    <a:pt x="8081" y="13883"/>
                  </a:cubicBezTo>
                  <a:cubicBezTo>
                    <a:pt x="8130" y="13894"/>
                    <a:pt x="8182" y="13902"/>
                    <a:pt x="8234" y="13902"/>
                  </a:cubicBezTo>
                  <a:cubicBezTo>
                    <a:pt x="8286" y="13902"/>
                    <a:pt x="8337" y="13894"/>
                    <a:pt x="8382" y="13869"/>
                  </a:cubicBezTo>
                  <a:cubicBezTo>
                    <a:pt x="8515" y="13806"/>
                    <a:pt x="8557" y="13638"/>
                    <a:pt x="8592" y="13498"/>
                  </a:cubicBezTo>
                  <a:cubicBezTo>
                    <a:pt x="8719" y="12888"/>
                    <a:pt x="8817" y="12194"/>
                    <a:pt x="8438" y="11711"/>
                  </a:cubicBezTo>
                  <a:cubicBezTo>
                    <a:pt x="8298" y="11535"/>
                    <a:pt x="8116" y="11409"/>
                    <a:pt x="7941" y="11283"/>
                  </a:cubicBezTo>
                  <a:cubicBezTo>
                    <a:pt x="7016" y="10624"/>
                    <a:pt x="6118" y="9881"/>
                    <a:pt x="5502" y="8928"/>
                  </a:cubicBezTo>
                  <a:cubicBezTo>
                    <a:pt x="4205" y="6924"/>
                    <a:pt x="4689" y="4226"/>
                    <a:pt x="4037" y="1927"/>
                  </a:cubicBezTo>
                  <a:cubicBezTo>
                    <a:pt x="3897" y="1436"/>
                    <a:pt x="3525" y="357"/>
                    <a:pt x="3049" y="76"/>
                  </a:cubicBezTo>
                  <a:cubicBezTo>
                    <a:pt x="2960" y="23"/>
                    <a:pt x="2853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>
              <a:extLst>
                <a:ext uri="{FF2B5EF4-FFF2-40B4-BE49-F238E27FC236}">
                  <a16:creationId xmlns:a16="http://schemas.microsoft.com/office/drawing/2014/main" id="{2D3FC510-05AD-31FA-1BC6-ED536592664A}"/>
                </a:ext>
              </a:extLst>
            </p:cNvPr>
            <p:cNvSpPr/>
            <p:nvPr/>
          </p:nvSpPr>
          <p:spPr>
            <a:xfrm>
              <a:off x="3651425" y="2361625"/>
              <a:ext cx="325575" cy="477300"/>
            </a:xfrm>
            <a:custGeom>
              <a:avLst/>
              <a:gdLst/>
              <a:ahLst/>
              <a:cxnLst/>
              <a:rect l="l" t="t" r="r" b="b"/>
              <a:pathLst>
                <a:path w="13023" h="19092" extrusionOk="0">
                  <a:moveTo>
                    <a:pt x="5287" y="0"/>
                  </a:moveTo>
                  <a:cubicBezTo>
                    <a:pt x="5035" y="0"/>
                    <a:pt x="4782" y="41"/>
                    <a:pt x="4528" y="155"/>
                  </a:cubicBezTo>
                  <a:cubicBezTo>
                    <a:pt x="3315" y="701"/>
                    <a:pt x="2047" y="1073"/>
                    <a:pt x="855" y="1683"/>
                  </a:cubicBezTo>
                  <a:cubicBezTo>
                    <a:pt x="729" y="1746"/>
                    <a:pt x="589" y="1823"/>
                    <a:pt x="505" y="1942"/>
                  </a:cubicBezTo>
                  <a:cubicBezTo>
                    <a:pt x="400" y="2089"/>
                    <a:pt x="386" y="2278"/>
                    <a:pt x="372" y="2460"/>
                  </a:cubicBezTo>
                  <a:cubicBezTo>
                    <a:pt x="302" y="3855"/>
                    <a:pt x="218" y="5250"/>
                    <a:pt x="133" y="6645"/>
                  </a:cubicBezTo>
                  <a:cubicBezTo>
                    <a:pt x="0" y="8768"/>
                    <a:pt x="652" y="15244"/>
                    <a:pt x="140" y="17311"/>
                  </a:cubicBezTo>
                  <a:cubicBezTo>
                    <a:pt x="1472" y="18159"/>
                    <a:pt x="2579" y="18321"/>
                    <a:pt x="4128" y="18601"/>
                  </a:cubicBezTo>
                  <a:cubicBezTo>
                    <a:pt x="5731" y="18883"/>
                    <a:pt x="6892" y="19092"/>
                    <a:pt x="8059" y="19092"/>
                  </a:cubicBezTo>
                  <a:cubicBezTo>
                    <a:pt x="9127" y="19092"/>
                    <a:pt x="10200" y="18916"/>
                    <a:pt x="11620" y="18461"/>
                  </a:cubicBezTo>
                  <a:cubicBezTo>
                    <a:pt x="11606" y="15629"/>
                    <a:pt x="13022" y="8432"/>
                    <a:pt x="13008" y="5600"/>
                  </a:cubicBezTo>
                  <a:cubicBezTo>
                    <a:pt x="13008" y="4269"/>
                    <a:pt x="13001" y="2930"/>
                    <a:pt x="12707" y="1633"/>
                  </a:cubicBezTo>
                  <a:cubicBezTo>
                    <a:pt x="11522" y="1220"/>
                    <a:pt x="10338" y="799"/>
                    <a:pt x="9153" y="386"/>
                  </a:cubicBezTo>
                  <a:cubicBezTo>
                    <a:pt x="8950" y="316"/>
                    <a:pt x="8740" y="246"/>
                    <a:pt x="8523" y="225"/>
                  </a:cubicBezTo>
                  <a:cubicBezTo>
                    <a:pt x="8464" y="218"/>
                    <a:pt x="8404" y="215"/>
                    <a:pt x="8344" y="215"/>
                  </a:cubicBezTo>
                  <a:cubicBezTo>
                    <a:pt x="8114" y="215"/>
                    <a:pt x="7882" y="260"/>
                    <a:pt x="7654" y="288"/>
                  </a:cubicBezTo>
                  <a:cubicBezTo>
                    <a:pt x="7565" y="297"/>
                    <a:pt x="7477" y="302"/>
                    <a:pt x="7390" y="302"/>
                  </a:cubicBezTo>
                  <a:cubicBezTo>
                    <a:pt x="6654" y="302"/>
                    <a:pt x="5969" y="0"/>
                    <a:pt x="5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>
              <a:extLst>
                <a:ext uri="{FF2B5EF4-FFF2-40B4-BE49-F238E27FC236}">
                  <a16:creationId xmlns:a16="http://schemas.microsoft.com/office/drawing/2014/main" id="{81EE257C-2625-1350-0156-01B43755E642}"/>
                </a:ext>
              </a:extLst>
            </p:cNvPr>
            <p:cNvSpPr/>
            <p:nvPr/>
          </p:nvSpPr>
          <p:spPr>
            <a:xfrm>
              <a:off x="3770400" y="2383700"/>
              <a:ext cx="113300" cy="39550"/>
            </a:xfrm>
            <a:custGeom>
              <a:avLst/>
              <a:gdLst/>
              <a:ahLst/>
              <a:cxnLst/>
              <a:rect l="l" t="t" r="r" b="b"/>
              <a:pathLst>
                <a:path w="4532" h="1582" extrusionOk="0">
                  <a:moveTo>
                    <a:pt x="96" y="0"/>
                  </a:moveTo>
                  <a:cubicBezTo>
                    <a:pt x="47" y="0"/>
                    <a:pt x="1" y="66"/>
                    <a:pt x="49" y="120"/>
                  </a:cubicBezTo>
                  <a:cubicBezTo>
                    <a:pt x="624" y="772"/>
                    <a:pt x="1381" y="1227"/>
                    <a:pt x="2222" y="1444"/>
                  </a:cubicBezTo>
                  <a:cubicBezTo>
                    <a:pt x="2508" y="1517"/>
                    <a:pt x="2894" y="1582"/>
                    <a:pt x="3278" y="1582"/>
                  </a:cubicBezTo>
                  <a:cubicBezTo>
                    <a:pt x="3750" y="1582"/>
                    <a:pt x="4218" y="1483"/>
                    <a:pt x="4493" y="1178"/>
                  </a:cubicBezTo>
                  <a:cubicBezTo>
                    <a:pt x="4531" y="1139"/>
                    <a:pt x="4505" y="1071"/>
                    <a:pt x="4451" y="1071"/>
                  </a:cubicBezTo>
                  <a:cubicBezTo>
                    <a:pt x="4447" y="1071"/>
                    <a:pt x="4442" y="1072"/>
                    <a:pt x="4436" y="1073"/>
                  </a:cubicBezTo>
                  <a:cubicBezTo>
                    <a:pt x="4051" y="1178"/>
                    <a:pt x="3743" y="1360"/>
                    <a:pt x="3329" y="1381"/>
                  </a:cubicBezTo>
                  <a:cubicBezTo>
                    <a:pt x="3289" y="1383"/>
                    <a:pt x="3249" y="1383"/>
                    <a:pt x="3209" y="1383"/>
                  </a:cubicBezTo>
                  <a:cubicBezTo>
                    <a:pt x="2856" y="1383"/>
                    <a:pt x="2499" y="1329"/>
                    <a:pt x="2159" y="1234"/>
                  </a:cubicBezTo>
                  <a:cubicBezTo>
                    <a:pt x="1388" y="1024"/>
                    <a:pt x="701" y="589"/>
                    <a:pt x="140" y="22"/>
                  </a:cubicBezTo>
                  <a:cubicBezTo>
                    <a:pt x="127" y="7"/>
                    <a:pt x="111" y="0"/>
                    <a:pt x="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>
              <a:extLst>
                <a:ext uri="{FF2B5EF4-FFF2-40B4-BE49-F238E27FC236}">
                  <a16:creationId xmlns:a16="http://schemas.microsoft.com/office/drawing/2014/main" id="{900EBDDB-9B98-D79F-EEDE-7ECA6CAAB4D3}"/>
                </a:ext>
              </a:extLst>
            </p:cNvPr>
            <p:cNvSpPr/>
            <p:nvPr/>
          </p:nvSpPr>
          <p:spPr>
            <a:xfrm>
              <a:off x="3947850" y="2435200"/>
              <a:ext cx="10050" cy="64675"/>
            </a:xfrm>
            <a:custGeom>
              <a:avLst/>
              <a:gdLst/>
              <a:ahLst/>
              <a:cxnLst/>
              <a:rect l="l" t="t" r="r" b="b"/>
              <a:pathLst>
                <a:path w="402" h="2587" extrusionOk="0">
                  <a:moveTo>
                    <a:pt x="113" y="1"/>
                  </a:moveTo>
                  <a:cubicBezTo>
                    <a:pt x="61" y="1"/>
                    <a:pt x="0" y="45"/>
                    <a:pt x="9" y="113"/>
                  </a:cubicBezTo>
                  <a:cubicBezTo>
                    <a:pt x="135" y="926"/>
                    <a:pt x="72" y="1704"/>
                    <a:pt x="86" y="2517"/>
                  </a:cubicBezTo>
                  <a:cubicBezTo>
                    <a:pt x="86" y="2561"/>
                    <a:pt x="124" y="2587"/>
                    <a:pt x="161" y="2587"/>
                  </a:cubicBezTo>
                  <a:cubicBezTo>
                    <a:pt x="189" y="2587"/>
                    <a:pt x="217" y="2572"/>
                    <a:pt x="226" y="2538"/>
                  </a:cubicBezTo>
                  <a:cubicBezTo>
                    <a:pt x="401" y="1739"/>
                    <a:pt x="310" y="863"/>
                    <a:pt x="184" y="64"/>
                  </a:cubicBezTo>
                  <a:cubicBezTo>
                    <a:pt x="178" y="20"/>
                    <a:pt x="148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>
              <a:extLst>
                <a:ext uri="{FF2B5EF4-FFF2-40B4-BE49-F238E27FC236}">
                  <a16:creationId xmlns:a16="http://schemas.microsoft.com/office/drawing/2014/main" id="{19F79C9E-59D9-3DBC-1ABC-39AB36CBFD1A}"/>
                </a:ext>
              </a:extLst>
            </p:cNvPr>
            <p:cNvSpPr/>
            <p:nvPr/>
          </p:nvSpPr>
          <p:spPr>
            <a:xfrm>
              <a:off x="3682775" y="2460450"/>
              <a:ext cx="11950" cy="224950"/>
            </a:xfrm>
            <a:custGeom>
              <a:avLst/>
              <a:gdLst/>
              <a:ahLst/>
              <a:cxnLst/>
              <a:rect l="l" t="t" r="r" b="b"/>
              <a:pathLst>
                <a:path w="478" h="8998" extrusionOk="0">
                  <a:moveTo>
                    <a:pt x="245" y="0"/>
                  </a:moveTo>
                  <a:cubicBezTo>
                    <a:pt x="206" y="0"/>
                    <a:pt x="168" y="20"/>
                    <a:pt x="162" y="63"/>
                  </a:cubicBezTo>
                  <a:cubicBezTo>
                    <a:pt x="36" y="757"/>
                    <a:pt x="176" y="1465"/>
                    <a:pt x="225" y="2159"/>
                  </a:cubicBezTo>
                  <a:cubicBezTo>
                    <a:pt x="274" y="2923"/>
                    <a:pt x="71" y="3652"/>
                    <a:pt x="36" y="4409"/>
                  </a:cubicBezTo>
                  <a:cubicBezTo>
                    <a:pt x="1" y="5159"/>
                    <a:pt x="71" y="5915"/>
                    <a:pt x="106" y="6665"/>
                  </a:cubicBezTo>
                  <a:cubicBezTo>
                    <a:pt x="148" y="7429"/>
                    <a:pt x="141" y="8207"/>
                    <a:pt x="274" y="8964"/>
                  </a:cubicBezTo>
                  <a:cubicBezTo>
                    <a:pt x="280" y="8988"/>
                    <a:pt x="297" y="8998"/>
                    <a:pt x="315" y="8998"/>
                  </a:cubicBezTo>
                  <a:cubicBezTo>
                    <a:pt x="341" y="8998"/>
                    <a:pt x="368" y="8979"/>
                    <a:pt x="372" y="8950"/>
                  </a:cubicBezTo>
                  <a:cubicBezTo>
                    <a:pt x="470" y="7443"/>
                    <a:pt x="141" y="5922"/>
                    <a:pt x="218" y="4409"/>
                  </a:cubicBezTo>
                  <a:cubicBezTo>
                    <a:pt x="253" y="3680"/>
                    <a:pt x="477" y="2965"/>
                    <a:pt x="456" y="2229"/>
                  </a:cubicBezTo>
                  <a:cubicBezTo>
                    <a:pt x="435" y="1514"/>
                    <a:pt x="302" y="813"/>
                    <a:pt x="344" y="91"/>
                  </a:cubicBezTo>
                  <a:cubicBezTo>
                    <a:pt x="348" y="33"/>
                    <a:pt x="295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>
              <a:extLst>
                <a:ext uri="{FF2B5EF4-FFF2-40B4-BE49-F238E27FC236}">
                  <a16:creationId xmlns:a16="http://schemas.microsoft.com/office/drawing/2014/main" id="{B1943D48-B665-833B-F12A-6A28A6F97A20}"/>
                </a:ext>
              </a:extLst>
            </p:cNvPr>
            <p:cNvSpPr/>
            <p:nvPr/>
          </p:nvSpPr>
          <p:spPr>
            <a:xfrm>
              <a:off x="3732600" y="2408100"/>
              <a:ext cx="33500" cy="28475"/>
            </a:xfrm>
            <a:custGeom>
              <a:avLst/>
              <a:gdLst/>
              <a:ahLst/>
              <a:cxnLst/>
              <a:rect l="l" t="t" r="r" b="b"/>
              <a:pathLst>
                <a:path w="1340" h="1139" extrusionOk="0">
                  <a:moveTo>
                    <a:pt x="121" y="0"/>
                  </a:moveTo>
                  <a:cubicBezTo>
                    <a:pt x="57" y="0"/>
                    <a:pt x="1" y="77"/>
                    <a:pt x="61" y="132"/>
                  </a:cubicBezTo>
                  <a:cubicBezTo>
                    <a:pt x="440" y="468"/>
                    <a:pt x="804" y="875"/>
                    <a:pt x="1239" y="1134"/>
                  </a:cubicBezTo>
                  <a:cubicBezTo>
                    <a:pt x="1245" y="1137"/>
                    <a:pt x="1252" y="1139"/>
                    <a:pt x="1259" y="1139"/>
                  </a:cubicBezTo>
                  <a:cubicBezTo>
                    <a:pt x="1298" y="1139"/>
                    <a:pt x="1340" y="1093"/>
                    <a:pt x="1316" y="1057"/>
                  </a:cubicBezTo>
                  <a:cubicBezTo>
                    <a:pt x="1007" y="658"/>
                    <a:pt x="552" y="349"/>
                    <a:pt x="173" y="20"/>
                  </a:cubicBezTo>
                  <a:cubicBezTo>
                    <a:pt x="157" y="6"/>
                    <a:pt x="139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>
              <a:extLst>
                <a:ext uri="{FF2B5EF4-FFF2-40B4-BE49-F238E27FC236}">
                  <a16:creationId xmlns:a16="http://schemas.microsoft.com/office/drawing/2014/main" id="{9DD67E4C-6583-E85E-39DB-88E159879DCE}"/>
                </a:ext>
              </a:extLst>
            </p:cNvPr>
            <p:cNvSpPr/>
            <p:nvPr/>
          </p:nvSpPr>
          <p:spPr>
            <a:xfrm>
              <a:off x="3721600" y="2433775"/>
              <a:ext cx="23525" cy="15325"/>
            </a:xfrm>
            <a:custGeom>
              <a:avLst/>
              <a:gdLst/>
              <a:ahLst/>
              <a:cxnLst/>
              <a:rect l="l" t="t" r="r" b="b"/>
              <a:pathLst>
                <a:path w="941" h="613" extrusionOk="0">
                  <a:moveTo>
                    <a:pt x="80" y="0"/>
                  </a:moveTo>
                  <a:cubicBezTo>
                    <a:pt x="38" y="0"/>
                    <a:pt x="1" y="55"/>
                    <a:pt x="39" y="93"/>
                  </a:cubicBezTo>
                  <a:cubicBezTo>
                    <a:pt x="256" y="289"/>
                    <a:pt x="543" y="556"/>
                    <a:pt x="838" y="612"/>
                  </a:cubicBezTo>
                  <a:cubicBezTo>
                    <a:pt x="840" y="612"/>
                    <a:pt x="842" y="612"/>
                    <a:pt x="845" y="612"/>
                  </a:cubicBezTo>
                  <a:cubicBezTo>
                    <a:pt x="892" y="612"/>
                    <a:pt x="941" y="547"/>
                    <a:pt x="894" y="514"/>
                  </a:cubicBezTo>
                  <a:cubicBezTo>
                    <a:pt x="782" y="423"/>
                    <a:pt x="649" y="373"/>
                    <a:pt x="529" y="303"/>
                  </a:cubicBezTo>
                  <a:cubicBezTo>
                    <a:pt x="382" y="219"/>
                    <a:pt x="249" y="121"/>
                    <a:pt x="116" y="16"/>
                  </a:cubicBezTo>
                  <a:cubicBezTo>
                    <a:pt x="105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>
              <a:extLst>
                <a:ext uri="{FF2B5EF4-FFF2-40B4-BE49-F238E27FC236}">
                  <a16:creationId xmlns:a16="http://schemas.microsoft.com/office/drawing/2014/main" id="{43F0354C-C4DA-556E-81EA-2CBB7C4C5DBE}"/>
                </a:ext>
              </a:extLst>
            </p:cNvPr>
            <p:cNvSpPr/>
            <p:nvPr/>
          </p:nvSpPr>
          <p:spPr>
            <a:xfrm>
              <a:off x="3777225" y="2291725"/>
              <a:ext cx="101475" cy="112725"/>
            </a:xfrm>
            <a:custGeom>
              <a:avLst/>
              <a:gdLst/>
              <a:ahLst/>
              <a:cxnLst/>
              <a:rect l="l" t="t" r="r" b="b"/>
              <a:pathLst>
                <a:path w="4059" h="4509" extrusionOk="0">
                  <a:moveTo>
                    <a:pt x="1206" y="0"/>
                  </a:moveTo>
                  <a:cubicBezTo>
                    <a:pt x="708" y="946"/>
                    <a:pt x="393" y="2026"/>
                    <a:pt x="21" y="3035"/>
                  </a:cubicBezTo>
                  <a:cubicBezTo>
                    <a:pt x="14" y="3070"/>
                    <a:pt x="0" y="3112"/>
                    <a:pt x="14" y="3147"/>
                  </a:cubicBezTo>
                  <a:cubicBezTo>
                    <a:pt x="21" y="3175"/>
                    <a:pt x="49" y="3196"/>
                    <a:pt x="78" y="3217"/>
                  </a:cubicBezTo>
                  <a:cubicBezTo>
                    <a:pt x="638" y="3638"/>
                    <a:pt x="1213" y="4065"/>
                    <a:pt x="1872" y="4310"/>
                  </a:cubicBezTo>
                  <a:cubicBezTo>
                    <a:pt x="2205" y="4434"/>
                    <a:pt x="2565" y="4508"/>
                    <a:pt x="2921" y="4508"/>
                  </a:cubicBezTo>
                  <a:cubicBezTo>
                    <a:pt x="3268" y="4508"/>
                    <a:pt x="3610" y="4438"/>
                    <a:pt x="3918" y="4275"/>
                  </a:cubicBezTo>
                  <a:cubicBezTo>
                    <a:pt x="3960" y="4254"/>
                    <a:pt x="4002" y="4226"/>
                    <a:pt x="4023" y="4184"/>
                  </a:cubicBezTo>
                  <a:cubicBezTo>
                    <a:pt x="4058" y="4128"/>
                    <a:pt x="4037" y="4058"/>
                    <a:pt x="4023" y="3995"/>
                  </a:cubicBezTo>
                  <a:cubicBezTo>
                    <a:pt x="4002" y="3890"/>
                    <a:pt x="3981" y="3792"/>
                    <a:pt x="3953" y="3687"/>
                  </a:cubicBezTo>
                  <a:cubicBezTo>
                    <a:pt x="3463" y="3553"/>
                    <a:pt x="2930" y="3287"/>
                    <a:pt x="2495" y="2895"/>
                  </a:cubicBezTo>
                  <a:cubicBezTo>
                    <a:pt x="1788" y="2257"/>
                    <a:pt x="1276" y="1107"/>
                    <a:pt x="1248" y="7"/>
                  </a:cubicBezTo>
                  <a:cubicBezTo>
                    <a:pt x="1234" y="7"/>
                    <a:pt x="1220" y="0"/>
                    <a:pt x="1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>
              <a:extLst>
                <a:ext uri="{FF2B5EF4-FFF2-40B4-BE49-F238E27FC236}">
                  <a16:creationId xmlns:a16="http://schemas.microsoft.com/office/drawing/2014/main" id="{8B43D8F4-3FD9-D7C8-D3A3-F21151315999}"/>
                </a:ext>
              </a:extLst>
            </p:cNvPr>
            <p:cNvSpPr/>
            <p:nvPr/>
          </p:nvSpPr>
          <p:spPr>
            <a:xfrm>
              <a:off x="3808400" y="2291900"/>
              <a:ext cx="67675" cy="92000"/>
            </a:xfrm>
            <a:custGeom>
              <a:avLst/>
              <a:gdLst/>
              <a:ahLst/>
              <a:cxnLst/>
              <a:rect l="l" t="t" r="r" b="b"/>
              <a:pathLst>
                <a:path w="2707" h="3680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1100"/>
                    <a:pt x="541" y="2250"/>
                    <a:pt x="1248" y="2888"/>
                  </a:cubicBezTo>
                  <a:cubicBezTo>
                    <a:pt x="1683" y="3280"/>
                    <a:pt x="2216" y="3546"/>
                    <a:pt x="2706" y="3680"/>
                  </a:cubicBezTo>
                  <a:cubicBezTo>
                    <a:pt x="2454" y="2572"/>
                    <a:pt x="2286" y="1444"/>
                    <a:pt x="2209" y="309"/>
                  </a:cubicBezTo>
                  <a:cubicBezTo>
                    <a:pt x="1452" y="295"/>
                    <a:pt x="737" y="14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>
              <a:extLst>
                <a:ext uri="{FF2B5EF4-FFF2-40B4-BE49-F238E27FC236}">
                  <a16:creationId xmlns:a16="http://schemas.microsoft.com/office/drawing/2014/main" id="{81379FEF-3821-F330-2D36-5986CAAAC59C}"/>
                </a:ext>
              </a:extLst>
            </p:cNvPr>
            <p:cNvSpPr/>
            <p:nvPr/>
          </p:nvSpPr>
          <p:spPr>
            <a:xfrm>
              <a:off x="3775125" y="2201450"/>
              <a:ext cx="155075" cy="161700"/>
            </a:xfrm>
            <a:custGeom>
              <a:avLst/>
              <a:gdLst/>
              <a:ahLst/>
              <a:cxnLst/>
              <a:rect l="l" t="t" r="r" b="b"/>
              <a:pathLst>
                <a:path w="6203" h="6468" extrusionOk="0">
                  <a:moveTo>
                    <a:pt x="3135" y="1"/>
                  </a:moveTo>
                  <a:cubicBezTo>
                    <a:pt x="2736" y="1"/>
                    <a:pt x="2339" y="82"/>
                    <a:pt x="1991" y="275"/>
                  </a:cubicBezTo>
                  <a:cubicBezTo>
                    <a:pt x="0" y="1375"/>
                    <a:pt x="659" y="4375"/>
                    <a:pt x="1977" y="5567"/>
                  </a:cubicBezTo>
                  <a:cubicBezTo>
                    <a:pt x="2643" y="6167"/>
                    <a:pt x="3530" y="6468"/>
                    <a:pt x="4159" y="6468"/>
                  </a:cubicBezTo>
                  <a:cubicBezTo>
                    <a:pt x="4411" y="6468"/>
                    <a:pt x="4621" y="6420"/>
                    <a:pt x="4759" y="6323"/>
                  </a:cubicBezTo>
                  <a:cubicBezTo>
                    <a:pt x="5516" y="5791"/>
                    <a:pt x="5768" y="4382"/>
                    <a:pt x="5873" y="3499"/>
                  </a:cubicBezTo>
                  <a:cubicBezTo>
                    <a:pt x="5965" y="2742"/>
                    <a:pt x="6203" y="1347"/>
                    <a:pt x="5831" y="689"/>
                  </a:cubicBezTo>
                  <a:cubicBezTo>
                    <a:pt x="5453" y="30"/>
                    <a:pt x="4507" y="205"/>
                    <a:pt x="3764" y="65"/>
                  </a:cubicBezTo>
                  <a:cubicBezTo>
                    <a:pt x="3558" y="24"/>
                    <a:pt x="3346" y="1"/>
                    <a:pt x="3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>
              <a:extLst>
                <a:ext uri="{FF2B5EF4-FFF2-40B4-BE49-F238E27FC236}">
                  <a16:creationId xmlns:a16="http://schemas.microsoft.com/office/drawing/2014/main" id="{7EA5CFD9-DB79-A7DB-FA0D-64054E200C2D}"/>
                </a:ext>
              </a:extLst>
            </p:cNvPr>
            <p:cNvSpPr/>
            <p:nvPr/>
          </p:nvSpPr>
          <p:spPr>
            <a:xfrm>
              <a:off x="3779675" y="2159700"/>
              <a:ext cx="171200" cy="134325"/>
            </a:xfrm>
            <a:custGeom>
              <a:avLst/>
              <a:gdLst/>
              <a:ahLst/>
              <a:cxnLst/>
              <a:rect l="l" t="t" r="r" b="b"/>
              <a:pathLst>
                <a:path w="6848" h="5373" extrusionOk="0">
                  <a:moveTo>
                    <a:pt x="5297" y="0"/>
                  </a:moveTo>
                  <a:cubicBezTo>
                    <a:pt x="5000" y="0"/>
                    <a:pt x="4696" y="62"/>
                    <a:pt x="4416" y="151"/>
                  </a:cubicBezTo>
                  <a:cubicBezTo>
                    <a:pt x="3834" y="333"/>
                    <a:pt x="3281" y="628"/>
                    <a:pt x="2678" y="691"/>
                  </a:cubicBezTo>
                  <a:cubicBezTo>
                    <a:pt x="2243" y="733"/>
                    <a:pt x="1767" y="663"/>
                    <a:pt x="1388" y="887"/>
                  </a:cubicBezTo>
                  <a:cubicBezTo>
                    <a:pt x="989" y="1125"/>
                    <a:pt x="821" y="1616"/>
                    <a:pt x="764" y="2071"/>
                  </a:cubicBezTo>
                  <a:cubicBezTo>
                    <a:pt x="470" y="2127"/>
                    <a:pt x="239" y="2380"/>
                    <a:pt x="134" y="2660"/>
                  </a:cubicBezTo>
                  <a:cubicBezTo>
                    <a:pt x="22" y="2947"/>
                    <a:pt x="15" y="3256"/>
                    <a:pt x="15" y="3557"/>
                  </a:cubicBezTo>
                  <a:cubicBezTo>
                    <a:pt x="1" y="3978"/>
                    <a:pt x="1" y="4412"/>
                    <a:pt x="183" y="4791"/>
                  </a:cubicBezTo>
                  <a:cubicBezTo>
                    <a:pt x="307" y="5048"/>
                    <a:pt x="757" y="5372"/>
                    <a:pt x="1056" y="5372"/>
                  </a:cubicBezTo>
                  <a:cubicBezTo>
                    <a:pt x="1212" y="5372"/>
                    <a:pt x="1327" y="5283"/>
                    <a:pt x="1332" y="5050"/>
                  </a:cubicBezTo>
                  <a:cubicBezTo>
                    <a:pt x="1332" y="4861"/>
                    <a:pt x="1248" y="4482"/>
                    <a:pt x="1185" y="4279"/>
                  </a:cubicBezTo>
                  <a:cubicBezTo>
                    <a:pt x="1073" y="3907"/>
                    <a:pt x="1024" y="3466"/>
                    <a:pt x="1234" y="3130"/>
                  </a:cubicBezTo>
                  <a:cubicBezTo>
                    <a:pt x="1486" y="2730"/>
                    <a:pt x="1823" y="2576"/>
                    <a:pt x="2285" y="2576"/>
                  </a:cubicBezTo>
                  <a:cubicBezTo>
                    <a:pt x="2755" y="2576"/>
                    <a:pt x="3210" y="2716"/>
                    <a:pt x="3666" y="2821"/>
                  </a:cubicBezTo>
                  <a:cubicBezTo>
                    <a:pt x="4297" y="2968"/>
                    <a:pt x="4935" y="3045"/>
                    <a:pt x="5579" y="3059"/>
                  </a:cubicBezTo>
                  <a:cubicBezTo>
                    <a:pt x="5616" y="3061"/>
                    <a:pt x="5652" y="3061"/>
                    <a:pt x="5688" y="3061"/>
                  </a:cubicBezTo>
                  <a:cubicBezTo>
                    <a:pt x="5871" y="3061"/>
                    <a:pt x="6054" y="3042"/>
                    <a:pt x="6217" y="2954"/>
                  </a:cubicBezTo>
                  <a:cubicBezTo>
                    <a:pt x="6532" y="2793"/>
                    <a:pt x="6680" y="2415"/>
                    <a:pt x="6736" y="2064"/>
                  </a:cubicBezTo>
                  <a:cubicBezTo>
                    <a:pt x="6848" y="1405"/>
                    <a:pt x="6715" y="635"/>
                    <a:pt x="6168" y="249"/>
                  </a:cubicBezTo>
                  <a:cubicBezTo>
                    <a:pt x="5913" y="69"/>
                    <a:pt x="5609" y="0"/>
                    <a:pt x="5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>
              <a:extLst>
                <a:ext uri="{FF2B5EF4-FFF2-40B4-BE49-F238E27FC236}">
                  <a16:creationId xmlns:a16="http://schemas.microsoft.com/office/drawing/2014/main" id="{DAAA6617-13F3-2407-5062-AA265665C0CD}"/>
                </a:ext>
              </a:extLst>
            </p:cNvPr>
            <p:cNvSpPr/>
            <p:nvPr/>
          </p:nvSpPr>
          <p:spPr>
            <a:xfrm>
              <a:off x="3782125" y="2269275"/>
              <a:ext cx="29125" cy="41175"/>
            </a:xfrm>
            <a:custGeom>
              <a:avLst/>
              <a:gdLst/>
              <a:ahLst/>
              <a:cxnLst/>
              <a:rect l="l" t="t" r="r" b="b"/>
              <a:pathLst>
                <a:path w="1165" h="1647" extrusionOk="0">
                  <a:moveTo>
                    <a:pt x="371" y="1"/>
                  </a:moveTo>
                  <a:cubicBezTo>
                    <a:pt x="369" y="1"/>
                    <a:pt x="367" y="1"/>
                    <a:pt x="365" y="1"/>
                  </a:cubicBezTo>
                  <a:cubicBezTo>
                    <a:pt x="113" y="8"/>
                    <a:pt x="8" y="330"/>
                    <a:pt x="1" y="590"/>
                  </a:cubicBezTo>
                  <a:cubicBezTo>
                    <a:pt x="1" y="870"/>
                    <a:pt x="43" y="1178"/>
                    <a:pt x="218" y="1403"/>
                  </a:cubicBezTo>
                  <a:cubicBezTo>
                    <a:pt x="333" y="1551"/>
                    <a:pt x="528" y="1647"/>
                    <a:pt x="714" y="1647"/>
                  </a:cubicBezTo>
                  <a:cubicBezTo>
                    <a:pt x="810" y="1647"/>
                    <a:pt x="903" y="1621"/>
                    <a:pt x="982" y="1564"/>
                  </a:cubicBezTo>
                  <a:cubicBezTo>
                    <a:pt x="1164" y="1424"/>
                    <a:pt x="1164" y="898"/>
                    <a:pt x="870" y="373"/>
                  </a:cubicBezTo>
                  <a:cubicBezTo>
                    <a:pt x="870" y="373"/>
                    <a:pt x="581" y="1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>
              <a:extLst>
                <a:ext uri="{FF2B5EF4-FFF2-40B4-BE49-F238E27FC236}">
                  <a16:creationId xmlns:a16="http://schemas.microsoft.com/office/drawing/2014/main" id="{BEDBDA32-CE2B-7C84-23DF-2537D00E2B54}"/>
                </a:ext>
              </a:extLst>
            </p:cNvPr>
            <p:cNvSpPr/>
            <p:nvPr/>
          </p:nvSpPr>
          <p:spPr>
            <a:xfrm>
              <a:off x="3786850" y="2279500"/>
              <a:ext cx="11025" cy="21050"/>
            </a:xfrm>
            <a:custGeom>
              <a:avLst/>
              <a:gdLst/>
              <a:ahLst/>
              <a:cxnLst/>
              <a:rect l="l" t="t" r="r" b="b"/>
              <a:pathLst>
                <a:path w="441" h="842" extrusionOk="0">
                  <a:moveTo>
                    <a:pt x="259" y="0"/>
                  </a:moveTo>
                  <a:cubicBezTo>
                    <a:pt x="125" y="0"/>
                    <a:pt x="31" y="150"/>
                    <a:pt x="15" y="300"/>
                  </a:cubicBezTo>
                  <a:cubicBezTo>
                    <a:pt x="1" y="489"/>
                    <a:pt x="57" y="783"/>
                    <a:pt x="267" y="840"/>
                  </a:cubicBezTo>
                  <a:cubicBezTo>
                    <a:pt x="273" y="841"/>
                    <a:pt x="279" y="842"/>
                    <a:pt x="285" y="842"/>
                  </a:cubicBezTo>
                  <a:cubicBezTo>
                    <a:pt x="331" y="842"/>
                    <a:pt x="362" y="792"/>
                    <a:pt x="337" y="748"/>
                  </a:cubicBezTo>
                  <a:cubicBezTo>
                    <a:pt x="276" y="626"/>
                    <a:pt x="89" y="180"/>
                    <a:pt x="335" y="180"/>
                  </a:cubicBezTo>
                  <a:cubicBezTo>
                    <a:pt x="343" y="180"/>
                    <a:pt x="350" y="180"/>
                    <a:pt x="358" y="181"/>
                  </a:cubicBezTo>
                  <a:cubicBezTo>
                    <a:pt x="361" y="181"/>
                    <a:pt x="363" y="181"/>
                    <a:pt x="366" y="181"/>
                  </a:cubicBezTo>
                  <a:cubicBezTo>
                    <a:pt x="436" y="181"/>
                    <a:pt x="441" y="82"/>
                    <a:pt x="393" y="48"/>
                  </a:cubicBezTo>
                  <a:cubicBezTo>
                    <a:pt x="345" y="14"/>
                    <a:pt x="300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>
              <a:extLst>
                <a:ext uri="{FF2B5EF4-FFF2-40B4-BE49-F238E27FC236}">
                  <a16:creationId xmlns:a16="http://schemas.microsoft.com/office/drawing/2014/main" id="{D8BDD5F6-46D6-E8B1-56E3-106D787F2D7B}"/>
                </a:ext>
              </a:extLst>
            </p:cNvPr>
            <p:cNvSpPr/>
            <p:nvPr/>
          </p:nvSpPr>
          <p:spPr>
            <a:xfrm>
              <a:off x="3825225" y="2250850"/>
              <a:ext cx="36125" cy="15650"/>
            </a:xfrm>
            <a:custGeom>
              <a:avLst/>
              <a:gdLst/>
              <a:ahLst/>
              <a:cxnLst/>
              <a:rect l="l" t="t" r="r" b="b"/>
              <a:pathLst>
                <a:path w="1445" h="626" extrusionOk="0">
                  <a:moveTo>
                    <a:pt x="1132" y="1"/>
                  </a:moveTo>
                  <a:cubicBezTo>
                    <a:pt x="911" y="1"/>
                    <a:pt x="652" y="91"/>
                    <a:pt x="449" y="156"/>
                  </a:cubicBezTo>
                  <a:cubicBezTo>
                    <a:pt x="295" y="205"/>
                    <a:pt x="1" y="297"/>
                    <a:pt x="57" y="514"/>
                  </a:cubicBezTo>
                  <a:cubicBezTo>
                    <a:pt x="71" y="577"/>
                    <a:pt x="134" y="626"/>
                    <a:pt x="197" y="626"/>
                  </a:cubicBezTo>
                  <a:cubicBezTo>
                    <a:pt x="267" y="619"/>
                    <a:pt x="309" y="584"/>
                    <a:pt x="372" y="556"/>
                  </a:cubicBezTo>
                  <a:cubicBezTo>
                    <a:pt x="456" y="514"/>
                    <a:pt x="547" y="500"/>
                    <a:pt x="639" y="479"/>
                  </a:cubicBezTo>
                  <a:cubicBezTo>
                    <a:pt x="828" y="437"/>
                    <a:pt x="1038" y="444"/>
                    <a:pt x="1227" y="388"/>
                  </a:cubicBezTo>
                  <a:cubicBezTo>
                    <a:pt x="1444" y="325"/>
                    <a:pt x="1395" y="16"/>
                    <a:pt x="1178" y="2"/>
                  </a:cubicBezTo>
                  <a:cubicBezTo>
                    <a:pt x="1163" y="1"/>
                    <a:pt x="1148" y="1"/>
                    <a:pt x="1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>
              <a:extLst>
                <a:ext uri="{FF2B5EF4-FFF2-40B4-BE49-F238E27FC236}">
                  <a16:creationId xmlns:a16="http://schemas.microsoft.com/office/drawing/2014/main" id="{E73F462F-9BBA-0DA2-B6DF-BE2348CE2E97}"/>
                </a:ext>
              </a:extLst>
            </p:cNvPr>
            <p:cNvSpPr/>
            <p:nvPr/>
          </p:nvSpPr>
          <p:spPr>
            <a:xfrm>
              <a:off x="3889000" y="2252575"/>
              <a:ext cx="29050" cy="18525"/>
            </a:xfrm>
            <a:custGeom>
              <a:avLst/>
              <a:gdLst/>
              <a:ahLst/>
              <a:cxnLst/>
              <a:rect l="l" t="t" r="r" b="b"/>
              <a:pathLst>
                <a:path w="1162" h="741" extrusionOk="0">
                  <a:moveTo>
                    <a:pt x="197" y="1"/>
                  </a:moveTo>
                  <a:cubicBezTo>
                    <a:pt x="171" y="1"/>
                    <a:pt x="146" y="4"/>
                    <a:pt x="120" y="10"/>
                  </a:cubicBezTo>
                  <a:cubicBezTo>
                    <a:pt x="50" y="31"/>
                    <a:pt x="1" y="129"/>
                    <a:pt x="50" y="192"/>
                  </a:cubicBezTo>
                  <a:cubicBezTo>
                    <a:pt x="134" y="305"/>
                    <a:pt x="274" y="347"/>
                    <a:pt x="400" y="417"/>
                  </a:cubicBezTo>
                  <a:cubicBezTo>
                    <a:pt x="533" y="501"/>
                    <a:pt x="653" y="599"/>
                    <a:pt x="772" y="697"/>
                  </a:cubicBezTo>
                  <a:cubicBezTo>
                    <a:pt x="810" y="727"/>
                    <a:pt x="851" y="740"/>
                    <a:pt x="891" y="740"/>
                  </a:cubicBezTo>
                  <a:cubicBezTo>
                    <a:pt x="1036" y="740"/>
                    <a:pt x="1161" y="571"/>
                    <a:pt x="1024" y="445"/>
                  </a:cubicBezTo>
                  <a:cubicBezTo>
                    <a:pt x="898" y="319"/>
                    <a:pt x="744" y="221"/>
                    <a:pt x="590" y="143"/>
                  </a:cubicBezTo>
                  <a:cubicBezTo>
                    <a:pt x="472" y="84"/>
                    <a:pt x="334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>
              <a:extLst>
                <a:ext uri="{FF2B5EF4-FFF2-40B4-BE49-F238E27FC236}">
                  <a16:creationId xmlns:a16="http://schemas.microsoft.com/office/drawing/2014/main" id="{0A8E4C0D-C622-572E-46C2-CE8BFA43B4A2}"/>
                </a:ext>
              </a:extLst>
            </p:cNvPr>
            <p:cNvSpPr/>
            <p:nvPr/>
          </p:nvSpPr>
          <p:spPr>
            <a:xfrm>
              <a:off x="3868325" y="2257475"/>
              <a:ext cx="27025" cy="62575"/>
            </a:xfrm>
            <a:custGeom>
              <a:avLst/>
              <a:gdLst/>
              <a:ahLst/>
              <a:cxnLst/>
              <a:rect l="l" t="t" r="r" b="b"/>
              <a:pathLst>
                <a:path w="1081" h="2503" extrusionOk="0">
                  <a:moveTo>
                    <a:pt x="432" y="1"/>
                  </a:moveTo>
                  <a:cubicBezTo>
                    <a:pt x="396" y="1"/>
                    <a:pt x="361" y="19"/>
                    <a:pt x="351" y="60"/>
                  </a:cubicBezTo>
                  <a:cubicBezTo>
                    <a:pt x="274" y="466"/>
                    <a:pt x="260" y="866"/>
                    <a:pt x="470" y="1230"/>
                  </a:cubicBezTo>
                  <a:cubicBezTo>
                    <a:pt x="576" y="1426"/>
                    <a:pt x="779" y="1608"/>
                    <a:pt x="821" y="1833"/>
                  </a:cubicBezTo>
                  <a:cubicBezTo>
                    <a:pt x="912" y="2309"/>
                    <a:pt x="351" y="2246"/>
                    <a:pt x="64" y="2288"/>
                  </a:cubicBezTo>
                  <a:cubicBezTo>
                    <a:pt x="1" y="2295"/>
                    <a:pt x="8" y="2386"/>
                    <a:pt x="50" y="2414"/>
                  </a:cubicBezTo>
                  <a:cubicBezTo>
                    <a:pt x="139" y="2475"/>
                    <a:pt x="251" y="2503"/>
                    <a:pt x="369" y="2503"/>
                  </a:cubicBezTo>
                  <a:cubicBezTo>
                    <a:pt x="688" y="2503"/>
                    <a:pt x="1044" y="2297"/>
                    <a:pt x="1059" y="1980"/>
                  </a:cubicBezTo>
                  <a:cubicBezTo>
                    <a:pt x="1080" y="1700"/>
                    <a:pt x="884" y="1468"/>
                    <a:pt x="737" y="1258"/>
                  </a:cubicBezTo>
                  <a:cubicBezTo>
                    <a:pt x="498" y="894"/>
                    <a:pt x="477" y="501"/>
                    <a:pt x="519" y="81"/>
                  </a:cubicBezTo>
                  <a:cubicBezTo>
                    <a:pt x="523" y="30"/>
                    <a:pt x="477" y="1"/>
                    <a:pt x="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>
              <a:extLst>
                <a:ext uri="{FF2B5EF4-FFF2-40B4-BE49-F238E27FC236}">
                  <a16:creationId xmlns:a16="http://schemas.microsoft.com/office/drawing/2014/main" id="{D416D129-58D6-FDC0-F3FC-266E23F284EE}"/>
                </a:ext>
              </a:extLst>
            </p:cNvPr>
            <p:cNvSpPr/>
            <p:nvPr/>
          </p:nvSpPr>
          <p:spPr>
            <a:xfrm>
              <a:off x="3855650" y="2323900"/>
              <a:ext cx="24925" cy="13725"/>
            </a:xfrm>
            <a:custGeom>
              <a:avLst/>
              <a:gdLst/>
              <a:ahLst/>
              <a:cxnLst/>
              <a:rect l="l" t="t" r="r" b="b"/>
              <a:pathLst>
                <a:path w="997" h="549" extrusionOk="0">
                  <a:moveTo>
                    <a:pt x="621" y="1"/>
                  </a:moveTo>
                  <a:cubicBezTo>
                    <a:pt x="538" y="1"/>
                    <a:pt x="453" y="17"/>
                    <a:pt x="382" y="45"/>
                  </a:cubicBezTo>
                  <a:cubicBezTo>
                    <a:pt x="199" y="108"/>
                    <a:pt x="52" y="262"/>
                    <a:pt x="10" y="458"/>
                  </a:cubicBezTo>
                  <a:cubicBezTo>
                    <a:pt x="1" y="509"/>
                    <a:pt x="44" y="548"/>
                    <a:pt x="88" y="548"/>
                  </a:cubicBezTo>
                  <a:cubicBezTo>
                    <a:pt x="111" y="548"/>
                    <a:pt x="134" y="538"/>
                    <a:pt x="150" y="514"/>
                  </a:cubicBezTo>
                  <a:cubicBezTo>
                    <a:pt x="220" y="388"/>
                    <a:pt x="312" y="276"/>
                    <a:pt x="459" y="241"/>
                  </a:cubicBezTo>
                  <a:cubicBezTo>
                    <a:pt x="489" y="233"/>
                    <a:pt x="518" y="229"/>
                    <a:pt x="545" y="229"/>
                  </a:cubicBezTo>
                  <a:cubicBezTo>
                    <a:pt x="658" y="229"/>
                    <a:pt x="753" y="286"/>
                    <a:pt x="865" y="297"/>
                  </a:cubicBezTo>
                  <a:cubicBezTo>
                    <a:pt x="868" y="297"/>
                    <a:pt x="871" y="297"/>
                    <a:pt x="873" y="297"/>
                  </a:cubicBezTo>
                  <a:cubicBezTo>
                    <a:pt x="946" y="297"/>
                    <a:pt x="997" y="204"/>
                    <a:pt x="956" y="143"/>
                  </a:cubicBezTo>
                  <a:cubicBezTo>
                    <a:pt x="880" y="41"/>
                    <a:pt x="751" y="1"/>
                    <a:pt x="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>
              <a:extLst>
                <a:ext uri="{FF2B5EF4-FFF2-40B4-BE49-F238E27FC236}">
                  <a16:creationId xmlns:a16="http://schemas.microsoft.com/office/drawing/2014/main" id="{833A2D2E-004B-C734-5CF5-3D6479617B04}"/>
                </a:ext>
              </a:extLst>
            </p:cNvPr>
            <p:cNvSpPr/>
            <p:nvPr/>
          </p:nvSpPr>
          <p:spPr>
            <a:xfrm>
              <a:off x="3824525" y="2292600"/>
              <a:ext cx="22625" cy="12625"/>
            </a:xfrm>
            <a:custGeom>
              <a:avLst/>
              <a:gdLst/>
              <a:ahLst/>
              <a:cxnLst/>
              <a:rect l="l" t="t" r="r" b="b"/>
              <a:pathLst>
                <a:path w="905" h="505" extrusionOk="0">
                  <a:moveTo>
                    <a:pt x="260" y="0"/>
                  </a:moveTo>
                  <a:cubicBezTo>
                    <a:pt x="127" y="0"/>
                    <a:pt x="1" y="112"/>
                    <a:pt x="8" y="252"/>
                  </a:cubicBezTo>
                  <a:cubicBezTo>
                    <a:pt x="15" y="386"/>
                    <a:pt x="120" y="505"/>
                    <a:pt x="260" y="505"/>
                  </a:cubicBezTo>
                  <a:lnTo>
                    <a:pt x="645" y="505"/>
                  </a:lnTo>
                  <a:cubicBezTo>
                    <a:pt x="779" y="505"/>
                    <a:pt x="905" y="386"/>
                    <a:pt x="898" y="252"/>
                  </a:cubicBezTo>
                  <a:cubicBezTo>
                    <a:pt x="891" y="112"/>
                    <a:pt x="786" y="0"/>
                    <a:pt x="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>
              <a:extLst>
                <a:ext uri="{FF2B5EF4-FFF2-40B4-BE49-F238E27FC236}">
                  <a16:creationId xmlns:a16="http://schemas.microsoft.com/office/drawing/2014/main" id="{739C7293-7C28-B554-C4B5-5785FD022BBB}"/>
                </a:ext>
              </a:extLst>
            </p:cNvPr>
            <p:cNvSpPr/>
            <p:nvPr/>
          </p:nvSpPr>
          <p:spPr>
            <a:xfrm>
              <a:off x="3898650" y="2291275"/>
              <a:ext cx="17200" cy="14050"/>
            </a:xfrm>
            <a:custGeom>
              <a:avLst/>
              <a:gdLst/>
              <a:ahLst/>
              <a:cxnLst/>
              <a:rect l="l" t="t" r="r" b="b"/>
              <a:pathLst>
                <a:path w="688" h="562" extrusionOk="0">
                  <a:moveTo>
                    <a:pt x="272" y="1"/>
                  </a:moveTo>
                  <a:cubicBezTo>
                    <a:pt x="162" y="1"/>
                    <a:pt x="52" y="82"/>
                    <a:pt x="28" y="193"/>
                  </a:cubicBezTo>
                  <a:cubicBezTo>
                    <a:pt x="0" y="334"/>
                    <a:pt x="70" y="453"/>
                    <a:pt x="204" y="502"/>
                  </a:cubicBezTo>
                  <a:cubicBezTo>
                    <a:pt x="253" y="516"/>
                    <a:pt x="302" y="530"/>
                    <a:pt x="351" y="551"/>
                  </a:cubicBezTo>
                  <a:cubicBezTo>
                    <a:pt x="372" y="558"/>
                    <a:pt x="394" y="561"/>
                    <a:pt x="416" y="561"/>
                  </a:cubicBezTo>
                  <a:cubicBezTo>
                    <a:pt x="525" y="561"/>
                    <a:pt x="636" y="480"/>
                    <a:pt x="659" y="376"/>
                  </a:cubicBezTo>
                  <a:cubicBezTo>
                    <a:pt x="687" y="235"/>
                    <a:pt x="617" y="109"/>
                    <a:pt x="484" y="60"/>
                  </a:cubicBezTo>
                  <a:cubicBezTo>
                    <a:pt x="435" y="46"/>
                    <a:pt x="386" y="32"/>
                    <a:pt x="337" y="11"/>
                  </a:cubicBezTo>
                  <a:cubicBezTo>
                    <a:pt x="316" y="4"/>
                    <a:pt x="294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>
              <a:extLst>
                <a:ext uri="{FF2B5EF4-FFF2-40B4-BE49-F238E27FC236}">
                  <a16:creationId xmlns:a16="http://schemas.microsoft.com/office/drawing/2014/main" id="{D02DD738-3435-634E-597E-BFBB445674CE}"/>
                </a:ext>
              </a:extLst>
            </p:cNvPr>
            <p:cNvSpPr/>
            <p:nvPr/>
          </p:nvSpPr>
          <p:spPr>
            <a:xfrm>
              <a:off x="3797550" y="2289450"/>
              <a:ext cx="5800" cy="11050"/>
            </a:xfrm>
            <a:custGeom>
              <a:avLst/>
              <a:gdLst/>
              <a:ahLst/>
              <a:cxnLst/>
              <a:rect l="l" t="t" r="r" b="b"/>
              <a:pathLst>
                <a:path w="232" h="442" extrusionOk="0">
                  <a:moveTo>
                    <a:pt x="127" y="1"/>
                  </a:moveTo>
                  <a:cubicBezTo>
                    <a:pt x="112" y="1"/>
                    <a:pt x="97" y="7"/>
                    <a:pt x="85" y="21"/>
                  </a:cubicBezTo>
                  <a:cubicBezTo>
                    <a:pt x="28" y="77"/>
                    <a:pt x="0" y="154"/>
                    <a:pt x="0" y="231"/>
                  </a:cubicBezTo>
                  <a:cubicBezTo>
                    <a:pt x="0" y="308"/>
                    <a:pt x="28" y="407"/>
                    <a:pt x="113" y="435"/>
                  </a:cubicBezTo>
                  <a:cubicBezTo>
                    <a:pt x="124" y="439"/>
                    <a:pt x="135" y="441"/>
                    <a:pt x="147" y="441"/>
                  </a:cubicBezTo>
                  <a:cubicBezTo>
                    <a:pt x="172" y="441"/>
                    <a:pt x="196" y="430"/>
                    <a:pt x="211" y="407"/>
                  </a:cubicBezTo>
                  <a:cubicBezTo>
                    <a:pt x="232" y="371"/>
                    <a:pt x="218" y="329"/>
                    <a:pt x="197" y="294"/>
                  </a:cubicBezTo>
                  <a:cubicBezTo>
                    <a:pt x="162" y="224"/>
                    <a:pt x="141" y="168"/>
                    <a:pt x="183" y="98"/>
                  </a:cubicBezTo>
                  <a:cubicBezTo>
                    <a:pt x="209" y="51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>
              <a:extLst>
                <a:ext uri="{FF2B5EF4-FFF2-40B4-BE49-F238E27FC236}">
                  <a16:creationId xmlns:a16="http://schemas.microsoft.com/office/drawing/2014/main" id="{F81F1BAD-34DD-7116-5423-099FF515ED3D}"/>
                </a:ext>
              </a:extLst>
            </p:cNvPr>
            <p:cNvSpPr/>
            <p:nvPr/>
          </p:nvSpPr>
          <p:spPr>
            <a:xfrm>
              <a:off x="3804900" y="2194100"/>
              <a:ext cx="13825" cy="18625"/>
            </a:xfrm>
            <a:custGeom>
              <a:avLst/>
              <a:gdLst/>
              <a:ahLst/>
              <a:cxnLst/>
              <a:rect l="l" t="t" r="r" b="b"/>
              <a:pathLst>
                <a:path w="553" h="745" extrusionOk="0">
                  <a:moveTo>
                    <a:pt x="513" y="1"/>
                  </a:moveTo>
                  <a:cubicBezTo>
                    <a:pt x="510" y="1"/>
                    <a:pt x="508" y="1"/>
                    <a:pt x="505" y="1"/>
                  </a:cubicBezTo>
                  <a:cubicBezTo>
                    <a:pt x="218" y="100"/>
                    <a:pt x="43" y="415"/>
                    <a:pt x="1" y="702"/>
                  </a:cubicBezTo>
                  <a:cubicBezTo>
                    <a:pt x="1" y="727"/>
                    <a:pt x="23" y="745"/>
                    <a:pt x="42" y="745"/>
                  </a:cubicBezTo>
                  <a:cubicBezTo>
                    <a:pt x="56" y="745"/>
                    <a:pt x="68" y="736"/>
                    <a:pt x="71" y="716"/>
                  </a:cubicBezTo>
                  <a:cubicBezTo>
                    <a:pt x="134" y="422"/>
                    <a:pt x="316" y="240"/>
                    <a:pt x="533" y="50"/>
                  </a:cubicBezTo>
                  <a:cubicBezTo>
                    <a:pt x="553" y="31"/>
                    <a:pt x="537" y="1"/>
                    <a:pt x="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>
              <a:extLst>
                <a:ext uri="{FF2B5EF4-FFF2-40B4-BE49-F238E27FC236}">
                  <a16:creationId xmlns:a16="http://schemas.microsoft.com/office/drawing/2014/main" id="{97F4C797-FCA5-69B1-9C51-9DE107EC62E4}"/>
                </a:ext>
              </a:extLst>
            </p:cNvPr>
            <p:cNvSpPr/>
            <p:nvPr/>
          </p:nvSpPr>
          <p:spPr>
            <a:xfrm>
              <a:off x="3811325" y="2200500"/>
              <a:ext cx="17075" cy="13500"/>
            </a:xfrm>
            <a:custGeom>
              <a:avLst/>
              <a:gdLst/>
              <a:ahLst/>
              <a:cxnLst/>
              <a:rect l="l" t="t" r="r" b="b"/>
              <a:pathLst>
                <a:path w="683" h="540" extrusionOk="0">
                  <a:moveTo>
                    <a:pt x="581" y="1"/>
                  </a:moveTo>
                  <a:cubicBezTo>
                    <a:pt x="327" y="1"/>
                    <a:pt x="89" y="272"/>
                    <a:pt x="10" y="488"/>
                  </a:cubicBezTo>
                  <a:cubicBezTo>
                    <a:pt x="1" y="517"/>
                    <a:pt x="27" y="539"/>
                    <a:pt x="51" y="539"/>
                  </a:cubicBezTo>
                  <a:cubicBezTo>
                    <a:pt x="63" y="539"/>
                    <a:pt x="74" y="534"/>
                    <a:pt x="80" y="523"/>
                  </a:cubicBezTo>
                  <a:cubicBezTo>
                    <a:pt x="136" y="397"/>
                    <a:pt x="220" y="299"/>
                    <a:pt x="325" y="229"/>
                  </a:cubicBezTo>
                  <a:cubicBezTo>
                    <a:pt x="431" y="159"/>
                    <a:pt x="543" y="145"/>
                    <a:pt x="648" y="96"/>
                  </a:cubicBezTo>
                  <a:cubicBezTo>
                    <a:pt x="683" y="75"/>
                    <a:pt x="676" y="12"/>
                    <a:pt x="634" y="5"/>
                  </a:cubicBezTo>
                  <a:cubicBezTo>
                    <a:pt x="616" y="2"/>
                    <a:pt x="598" y="1"/>
                    <a:pt x="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>
              <a:extLst>
                <a:ext uri="{FF2B5EF4-FFF2-40B4-BE49-F238E27FC236}">
                  <a16:creationId xmlns:a16="http://schemas.microsoft.com/office/drawing/2014/main" id="{96EA8C4F-CDC1-8D4B-122E-26F6F2358E20}"/>
                </a:ext>
              </a:extLst>
            </p:cNvPr>
            <p:cNvSpPr/>
            <p:nvPr/>
          </p:nvSpPr>
          <p:spPr>
            <a:xfrm>
              <a:off x="3815225" y="2211975"/>
              <a:ext cx="16000" cy="5550"/>
            </a:xfrm>
            <a:custGeom>
              <a:avLst/>
              <a:gdLst/>
              <a:ahLst/>
              <a:cxnLst/>
              <a:rect l="l" t="t" r="r" b="b"/>
              <a:pathLst>
                <a:path w="640" h="222" extrusionOk="0">
                  <a:moveTo>
                    <a:pt x="470" y="1"/>
                  </a:moveTo>
                  <a:cubicBezTo>
                    <a:pt x="331" y="1"/>
                    <a:pt x="182" y="64"/>
                    <a:pt x="64" y="106"/>
                  </a:cubicBezTo>
                  <a:cubicBezTo>
                    <a:pt x="0" y="126"/>
                    <a:pt x="18" y="221"/>
                    <a:pt x="81" y="221"/>
                  </a:cubicBezTo>
                  <a:cubicBezTo>
                    <a:pt x="87" y="221"/>
                    <a:pt x="93" y="220"/>
                    <a:pt x="99" y="219"/>
                  </a:cubicBezTo>
                  <a:cubicBezTo>
                    <a:pt x="190" y="191"/>
                    <a:pt x="282" y="169"/>
                    <a:pt x="373" y="162"/>
                  </a:cubicBezTo>
                  <a:cubicBezTo>
                    <a:pt x="457" y="148"/>
                    <a:pt x="527" y="141"/>
                    <a:pt x="604" y="99"/>
                  </a:cubicBezTo>
                  <a:cubicBezTo>
                    <a:pt x="639" y="85"/>
                    <a:pt x="632" y="36"/>
                    <a:pt x="597" y="22"/>
                  </a:cubicBezTo>
                  <a:cubicBezTo>
                    <a:pt x="557" y="7"/>
                    <a:pt x="514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>
              <a:extLst>
                <a:ext uri="{FF2B5EF4-FFF2-40B4-BE49-F238E27FC236}">
                  <a16:creationId xmlns:a16="http://schemas.microsoft.com/office/drawing/2014/main" id="{21FF9DED-4445-1ADF-0B0F-3F16892B82DC}"/>
                </a:ext>
              </a:extLst>
            </p:cNvPr>
            <p:cNvSpPr/>
            <p:nvPr/>
          </p:nvSpPr>
          <p:spPr>
            <a:xfrm>
              <a:off x="3786150" y="2221250"/>
              <a:ext cx="14275" cy="16000"/>
            </a:xfrm>
            <a:custGeom>
              <a:avLst/>
              <a:gdLst/>
              <a:ahLst/>
              <a:cxnLst/>
              <a:rect l="l" t="t" r="r" b="b"/>
              <a:pathLst>
                <a:path w="571" h="640" extrusionOk="0">
                  <a:moveTo>
                    <a:pt x="443" y="1"/>
                  </a:moveTo>
                  <a:cubicBezTo>
                    <a:pt x="432" y="1"/>
                    <a:pt x="420" y="3"/>
                    <a:pt x="407" y="9"/>
                  </a:cubicBezTo>
                  <a:cubicBezTo>
                    <a:pt x="176" y="107"/>
                    <a:pt x="1" y="338"/>
                    <a:pt x="43" y="597"/>
                  </a:cubicBezTo>
                  <a:cubicBezTo>
                    <a:pt x="46" y="625"/>
                    <a:pt x="71" y="640"/>
                    <a:pt x="96" y="640"/>
                  </a:cubicBezTo>
                  <a:cubicBezTo>
                    <a:pt x="122" y="640"/>
                    <a:pt x="148" y="625"/>
                    <a:pt x="155" y="597"/>
                  </a:cubicBezTo>
                  <a:cubicBezTo>
                    <a:pt x="211" y="401"/>
                    <a:pt x="295" y="226"/>
                    <a:pt x="491" y="142"/>
                  </a:cubicBezTo>
                  <a:cubicBezTo>
                    <a:pt x="570" y="105"/>
                    <a:pt x="518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>
              <a:extLst>
                <a:ext uri="{FF2B5EF4-FFF2-40B4-BE49-F238E27FC236}">
                  <a16:creationId xmlns:a16="http://schemas.microsoft.com/office/drawing/2014/main" id="{AD5C2E9D-3E64-ECE6-D0F9-8DFB55B700DF}"/>
                </a:ext>
              </a:extLst>
            </p:cNvPr>
            <p:cNvSpPr/>
            <p:nvPr/>
          </p:nvSpPr>
          <p:spPr>
            <a:xfrm>
              <a:off x="3795700" y="2224525"/>
              <a:ext cx="8450" cy="18175"/>
            </a:xfrm>
            <a:custGeom>
              <a:avLst/>
              <a:gdLst/>
              <a:ahLst/>
              <a:cxnLst/>
              <a:rect l="l" t="t" r="r" b="b"/>
              <a:pathLst>
                <a:path w="338" h="727" extrusionOk="0">
                  <a:moveTo>
                    <a:pt x="282" y="1"/>
                  </a:moveTo>
                  <a:cubicBezTo>
                    <a:pt x="273" y="1"/>
                    <a:pt x="264" y="4"/>
                    <a:pt x="257" y="11"/>
                  </a:cubicBezTo>
                  <a:cubicBezTo>
                    <a:pt x="102" y="186"/>
                    <a:pt x="39" y="459"/>
                    <a:pt x="4" y="684"/>
                  </a:cubicBezTo>
                  <a:cubicBezTo>
                    <a:pt x="0" y="709"/>
                    <a:pt x="23" y="726"/>
                    <a:pt x="44" y="726"/>
                  </a:cubicBezTo>
                  <a:cubicBezTo>
                    <a:pt x="58" y="726"/>
                    <a:pt x="72" y="718"/>
                    <a:pt x="74" y="698"/>
                  </a:cubicBezTo>
                  <a:cubicBezTo>
                    <a:pt x="102" y="586"/>
                    <a:pt x="130" y="473"/>
                    <a:pt x="173" y="368"/>
                  </a:cubicBezTo>
                  <a:cubicBezTo>
                    <a:pt x="222" y="256"/>
                    <a:pt x="285" y="165"/>
                    <a:pt x="327" y="53"/>
                  </a:cubicBezTo>
                  <a:cubicBezTo>
                    <a:pt x="337" y="27"/>
                    <a:pt x="309" y="1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>
              <a:extLst>
                <a:ext uri="{FF2B5EF4-FFF2-40B4-BE49-F238E27FC236}">
                  <a16:creationId xmlns:a16="http://schemas.microsoft.com/office/drawing/2014/main" id="{547CA947-AB7D-7F67-B5C2-648FDE13594C}"/>
                </a:ext>
              </a:extLst>
            </p:cNvPr>
            <p:cNvSpPr/>
            <p:nvPr/>
          </p:nvSpPr>
          <p:spPr>
            <a:xfrm>
              <a:off x="3854075" y="2210725"/>
              <a:ext cx="75400" cy="14775"/>
            </a:xfrm>
            <a:custGeom>
              <a:avLst/>
              <a:gdLst/>
              <a:ahLst/>
              <a:cxnLst/>
              <a:rect l="l" t="t" r="r" b="b"/>
              <a:pathLst>
                <a:path w="3016" h="591" extrusionOk="0">
                  <a:moveTo>
                    <a:pt x="2934" y="0"/>
                  </a:moveTo>
                  <a:cubicBezTo>
                    <a:pt x="2925" y="0"/>
                    <a:pt x="2914" y="3"/>
                    <a:pt x="2905" y="9"/>
                  </a:cubicBezTo>
                  <a:cubicBezTo>
                    <a:pt x="2465" y="259"/>
                    <a:pt x="2058" y="444"/>
                    <a:pt x="1551" y="444"/>
                  </a:cubicBezTo>
                  <a:cubicBezTo>
                    <a:pt x="1533" y="444"/>
                    <a:pt x="1515" y="444"/>
                    <a:pt x="1496" y="444"/>
                  </a:cubicBezTo>
                  <a:cubicBezTo>
                    <a:pt x="984" y="437"/>
                    <a:pt x="494" y="262"/>
                    <a:pt x="59" y="9"/>
                  </a:cubicBezTo>
                  <a:cubicBezTo>
                    <a:pt x="54" y="7"/>
                    <a:pt x="50" y="6"/>
                    <a:pt x="45" y="6"/>
                  </a:cubicBezTo>
                  <a:cubicBezTo>
                    <a:pt x="18" y="6"/>
                    <a:pt x="1" y="40"/>
                    <a:pt x="31" y="58"/>
                  </a:cubicBezTo>
                  <a:cubicBezTo>
                    <a:pt x="491" y="370"/>
                    <a:pt x="1104" y="590"/>
                    <a:pt x="1694" y="590"/>
                  </a:cubicBezTo>
                  <a:cubicBezTo>
                    <a:pt x="2166" y="590"/>
                    <a:pt x="2623" y="449"/>
                    <a:pt x="2975" y="100"/>
                  </a:cubicBezTo>
                  <a:cubicBezTo>
                    <a:pt x="3015" y="60"/>
                    <a:pt x="2979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>
              <a:extLst>
                <a:ext uri="{FF2B5EF4-FFF2-40B4-BE49-F238E27FC236}">
                  <a16:creationId xmlns:a16="http://schemas.microsoft.com/office/drawing/2014/main" id="{A5470D59-6388-9D1D-8AF7-F1A7E795CDC4}"/>
                </a:ext>
              </a:extLst>
            </p:cNvPr>
            <p:cNvSpPr/>
            <p:nvPr/>
          </p:nvSpPr>
          <p:spPr>
            <a:xfrm>
              <a:off x="3861025" y="2188700"/>
              <a:ext cx="62300" cy="16475"/>
            </a:xfrm>
            <a:custGeom>
              <a:avLst/>
              <a:gdLst/>
              <a:ahLst/>
              <a:cxnLst/>
              <a:rect l="l" t="t" r="r" b="b"/>
              <a:pathLst>
                <a:path w="2492" h="659" extrusionOk="0">
                  <a:moveTo>
                    <a:pt x="2397" y="1"/>
                  </a:moveTo>
                  <a:cubicBezTo>
                    <a:pt x="2387" y="1"/>
                    <a:pt x="2377" y="3"/>
                    <a:pt x="2367" y="7"/>
                  </a:cubicBezTo>
                  <a:cubicBezTo>
                    <a:pt x="2017" y="168"/>
                    <a:pt x="1702" y="372"/>
                    <a:pt x="1316" y="456"/>
                  </a:cubicBezTo>
                  <a:cubicBezTo>
                    <a:pt x="1078" y="512"/>
                    <a:pt x="834" y="539"/>
                    <a:pt x="592" y="539"/>
                  </a:cubicBezTo>
                  <a:cubicBezTo>
                    <a:pt x="414" y="539"/>
                    <a:pt x="237" y="524"/>
                    <a:pt x="62" y="498"/>
                  </a:cubicBezTo>
                  <a:cubicBezTo>
                    <a:pt x="59" y="497"/>
                    <a:pt x="57" y="497"/>
                    <a:pt x="55" y="497"/>
                  </a:cubicBezTo>
                  <a:cubicBezTo>
                    <a:pt x="17" y="497"/>
                    <a:pt x="1" y="555"/>
                    <a:pt x="41" y="568"/>
                  </a:cubicBezTo>
                  <a:cubicBezTo>
                    <a:pt x="277" y="626"/>
                    <a:pt x="540" y="659"/>
                    <a:pt x="808" y="659"/>
                  </a:cubicBezTo>
                  <a:cubicBezTo>
                    <a:pt x="1408" y="659"/>
                    <a:pt x="2033" y="497"/>
                    <a:pt x="2444" y="105"/>
                  </a:cubicBezTo>
                  <a:cubicBezTo>
                    <a:pt x="2492" y="58"/>
                    <a:pt x="2449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>
              <a:extLst>
                <a:ext uri="{FF2B5EF4-FFF2-40B4-BE49-F238E27FC236}">
                  <a16:creationId xmlns:a16="http://schemas.microsoft.com/office/drawing/2014/main" id="{134E7D85-9327-9AAF-250D-ECF3E04FAE34}"/>
                </a:ext>
              </a:extLst>
            </p:cNvPr>
            <p:cNvSpPr/>
            <p:nvPr/>
          </p:nvSpPr>
          <p:spPr>
            <a:xfrm>
              <a:off x="3864775" y="2175325"/>
              <a:ext cx="48450" cy="17000"/>
            </a:xfrm>
            <a:custGeom>
              <a:avLst/>
              <a:gdLst/>
              <a:ahLst/>
              <a:cxnLst/>
              <a:rect l="l" t="t" r="r" b="b"/>
              <a:pathLst>
                <a:path w="1938" h="680" extrusionOk="0">
                  <a:moveTo>
                    <a:pt x="1873" y="0"/>
                  </a:moveTo>
                  <a:cubicBezTo>
                    <a:pt x="1864" y="0"/>
                    <a:pt x="1855" y="3"/>
                    <a:pt x="1846" y="10"/>
                  </a:cubicBezTo>
                  <a:cubicBezTo>
                    <a:pt x="1382" y="341"/>
                    <a:pt x="919" y="568"/>
                    <a:pt x="362" y="568"/>
                  </a:cubicBezTo>
                  <a:cubicBezTo>
                    <a:pt x="271" y="568"/>
                    <a:pt x="177" y="562"/>
                    <a:pt x="80" y="549"/>
                  </a:cubicBezTo>
                  <a:cubicBezTo>
                    <a:pt x="75" y="548"/>
                    <a:pt x="71" y="548"/>
                    <a:pt x="67" y="548"/>
                  </a:cubicBezTo>
                  <a:cubicBezTo>
                    <a:pt x="20" y="548"/>
                    <a:pt x="0" y="620"/>
                    <a:pt x="59" y="633"/>
                  </a:cubicBezTo>
                  <a:cubicBezTo>
                    <a:pt x="206" y="664"/>
                    <a:pt x="359" y="679"/>
                    <a:pt x="513" y="679"/>
                  </a:cubicBezTo>
                  <a:cubicBezTo>
                    <a:pt x="1037" y="679"/>
                    <a:pt x="1573" y="498"/>
                    <a:pt x="1909" y="87"/>
                  </a:cubicBezTo>
                  <a:cubicBezTo>
                    <a:pt x="1937" y="53"/>
                    <a:pt x="1911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>
              <a:extLst>
                <a:ext uri="{FF2B5EF4-FFF2-40B4-BE49-F238E27FC236}">
                  <a16:creationId xmlns:a16="http://schemas.microsoft.com/office/drawing/2014/main" id="{11B21E48-57A0-B62E-DD03-AF14F2148CD4}"/>
                </a:ext>
              </a:extLst>
            </p:cNvPr>
            <p:cNvSpPr/>
            <p:nvPr/>
          </p:nvSpPr>
          <p:spPr>
            <a:xfrm>
              <a:off x="3838200" y="226965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3" y="0"/>
                  </a:moveTo>
                  <a:cubicBezTo>
                    <a:pt x="84" y="7"/>
                    <a:pt x="0" y="154"/>
                    <a:pt x="7" y="336"/>
                  </a:cubicBezTo>
                  <a:cubicBezTo>
                    <a:pt x="7" y="515"/>
                    <a:pt x="88" y="659"/>
                    <a:pt x="189" y="659"/>
                  </a:cubicBezTo>
                  <a:cubicBezTo>
                    <a:pt x="192" y="659"/>
                    <a:pt x="194" y="659"/>
                    <a:pt x="197" y="659"/>
                  </a:cubicBezTo>
                  <a:cubicBezTo>
                    <a:pt x="295" y="659"/>
                    <a:pt x="372" y="512"/>
                    <a:pt x="372" y="329"/>
                  </a:cubicBezTo>
                  <a:cubicBezTo>
                    <a:pt x="372" y="147"/>
                    <a:pt x="288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>
              <a:extLst>
                <a:ext uri="{FF2B5EF4-FFF2-40B4-BE49-F238E27FC236}">
                  <a16:creationId xmlns:a16="http://schemas.microsoft.com/office/drawing/2014/main" id="{55DDBB0C-CD81-8FE2-C812-9A91138F9C31}"/>
                </a:ext>
              </a:extLst>
            </p:cNvPr>
            <p:cNvSpPr/>
            <p:nvPr/>
          </p:nvSpPr>
          <p:spPr>
            <a:xfrm>
              <a:off x="3894625" y="226965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9" y="0"/>
                  </a:moveTo>
                  <a:cubicBezTo>
                    <a:pt x="91" y="0"/>
                    <a:pt x="7" y="147"/>
                    <a:pt x="0" y="329"/>
                  </a:cubicBezTo>
                  <a:cubicBezTo>
                    <a:pt x="0" y="512"/>
                    <a:pt x="77" y="659"/>
                    <a:pt x="175" y="659"/>
                  </a:cubicBezTo>
                  <a:cubicBezTo>
                    <a:pt x="178" y="659"/>
                    <a:pt x="180" y="659"/>
                    <a:pt x="183" y="659"/>
                  </a:cubicBezTo>
                  <a:cubicBezTo>
                    <a:pt x="284" y="659"/>
                    <a:pt x="365" y="515"/>
                    <a:pt x="365" y="336"/>
                  </a:cubicBezTo>
                  <a:cubicBezTo>
                    <a:pt x="372" y="154"/>
                    <a:pt x="287" y="7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0">
            <a:extLst>
              <a:ext uri="{FF2B5EF4-FFF2-40B4-BE49-F238E27FC236}">
                <a16:creationId xmlns:a16="http://schemas.microsoft.com/office/drawing/2014/main" id="{F43E94F7-960E-0BAE-627C-0F958154D2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5100" y="1126950"/>
            <a:ext cx="6607534" cy="14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</a:rPr>
              <a:t>O alto padrão do perdão:</a:t>
            </a:r>
            <a:r>
              <a:rPr lang="en" sz="4400" dirty="0"/>
              <a:t> </a:t>
            </a:r>
            <a:br>
              <a:rPr lang="en" sz="4400" dirty="0"/>
            </a:b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accent1"/>
                </a:solidFill>
              </a:rPr>
              <a:t>Colossenses 3.13</a:t>
            </a:r>
            <a:endParaRPr sz="5400" b="1" dirty="0">
              <a:solidFill>
                <a:schemeClr val="accent1"/>
              </a:solidFill>
            </a:endParaRPr>
          </a:p>
        </p:txBody>
      </p:sp>
      <p:sp>
        <p:nvSpPr>
          <p:cNvPr id="280" name="Google Shape;280;p30">
            <a:extLst>
              <a:ext uri="{FF2B5EF4-FFF2-40B4-BE49-F238E27FC236}">
                <a16:creationId xmlns:a16="http://schemas.microsoft.com/office/drawing/2014/main" id="{502B832D-E79D-AE32-766B-5A25C7FC87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01317" y="2887574"/>
            <a:ext cx="60351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355" name="Google Shape;355;p30">
            <a:extLst>
              <a:ext uri="{FF2B5EF4-FFF2-40B4-BE49-F238E27FC236}">
                <a16:creationId xmlns:a16="http://schemas.microsoft.com/office/drawing/2014/main" id="{AE30D7F1-C5CF-CE79-C239-49849A752D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356" name="Google Shape;356;p30">
            <a:extLst>
              <a:ext uri="{FF2B5EF4-FFF2-40B4-BE49-F238E27FC236}">
                <a16:creationId xmlns:a16="http://schemas.microsoft.com/office/drawing/2014/main" id="{19FD48AB-9646-22D7-EDD3-02A82F0F0226}"/>
              </a:ext>
            </a:extLst>
          </p:cNvPr>
          <p:cNvGrpSpPr/>
          <p:nvPr/>
        </p:nvGrpSpPr>
        <p:grpSpPr>
          <a:xfrm>
            <a:off x="7311919" y="391599"/>
            <a:ext cx="1832087" cy="4751925"/>
            <a:chOff x="956475" y="968875"/>
            <a:chExt cx="373575" cy="968950"/>
          </a:xfrm>
        </p:grpSpPr>
        <p:sp>
          <p:nvSpPr>
            <p:cNvPr id="357" name="Google Shape;357;p30">
              <a:extLst>
                <a:ext uri="{FF2B5EF4-FFF2-40B4-BE49-F238E27FC236}">
                  <a16:creationId xmlns:a16="http://schemas.microsoft.com/office/drawing/2014/main" id="{85366D6B-84CB-D69C-6588-87AAACF05486}"/>
                </a:ext>
              </a:extLst>
            </p:cNvPr>
            <p:cNvSpPr/>
            <p:nvPr/>
          </p:nvSpPr>
          <p:spPr>
            <a:xfrm>
              <a:off x="1006950" y="968875"/>
              <a:ext cx="279300" cy="366550"/>
            </a:xfrm>
            <a:custGeom>
              <a:avLst/>
              <a:gdLst/>
              <a:ahLst/>
              <a:cxnLst/>
              <a:rect l="l" t="t" r="r" b="b"/>
              <a:pathLst>
                <a:path w="11172" h="14662" extrusionOk="0">
                  <a:moveTo>
                    <a:pt x="5011" y="0"/>
                  </a:moveTo>
                  <a:lnTo>
                    <a:pt x="5011" y="0"/>
                  </a:lnTo>
                  <a:cubicBezTo>
                    <a:pt x="4205" y="603"/>
                    <a:pt x="3673" y="1941"/>
                    <a:pt x="3995" y="2705"/>
                  </a:cubicBezTo>
                  <a:cubicBezTo>
                    <a:pt x="4185" y="3145"/>
                    <a:pt x="4095" y="3500"/>
                    <a:pt x="3878" y="3500"/>
                  </a:cubicBezTo>
                  <a:cubicBezTo>
                    <a:pt x="3719" y="3500"/>
                    <a:pt x="3490" y="3308"/>
                    <a:pt x="3252" y="2818"/>
                  </a:cubicBezTo>
                  <a:cubicBezTo>
                    <a:pt x="2692" y="1661"/>
                    <a:pt x="1640" y="1605"/>
                    <a:pt x="1640" y="1605"/>
                  </a:cubicBezTo>
                  <a:lnTo>
                    <a:pt x="1640" y="1605"/>
                  </a:lnTo>
                  <a:cubicBezTo>
                    <a:pt x="2067" y="2059"/>
                    <a:pt x="2499" y="4361"/>
                    <a:pt x="1999" y="4361"/>
                  </a:cubicBezTo>
                  <a:cubicBezTo>
                    <a:pt x="1981" y="4361"/>
                    <a:pt x="1962" y="4358"/>
                    <a:pt x="1942" y="4352"/>
                  </a:cubicBezTo>
                  <a:cubicBezTo>
                    <a:pt x="1353" y="4177"/>
                    <a:pt x="1640" y="3203"/>
                    <a:pt x="1640" y="3203"/>
                  </a:cubicBezTo>
                  <a:lnTo>
                    <a:pt x="1640" y="3203"/>
                  </a:lnTo>
                  <a:cubicBezTo>
                    <a:pt x="1640" y="3203"/>
                    <a:pt x="841" y="3890"/>
                    <a:pt x="631" y="5109"/>
                  </a:cubicBezTo>
                  <a:cubicBezTo>
                    <a:pt x="421" y="6336"/>
                    <a:pt x="2201" y="7394"/>
                    <a:pt x="1500" y="7639"/>
                  </a:cubicBezTo>
                  <a:cubicBezTo>
                    <a:pt x="1436" y="7663"/>
                    <a:pt x="1378" y="7673"/>
                    <a:pt x="1327" y="7673"/>
                  </a:cubicBezTo>
                  <a:cubicBezTo>
                    <a:pt x="819" y="7673"/>
                    <a:pt x="911" y="6644"/>
                    <a:pt x="911" y="6644"/>
                  </a:cubicBezTo>
                  <a:lnTo>
                    <a:pt x="911" y="6644"/>
                  </a:lnTo>
                  <a:cubicBezTo>
                    <a:pt x="0" y="8207"/>
                    <a:pt x="2138" y="10240"/>
                    <a:pt x="1640" y="10639"/>
                  </a:cubicBezTo>
                  <a:cubicBezTo>
                    <a:pt x="1561" y="10702"/>
                    <a:pt x="1482" y="10729"/>
                    <a:pt x="1404" y="10729"/>
                  </a:cubicBezTo>
                  <a:cubicBezTo>
                    <a:pt x="993" y="10729"/>
                    <a:pt x="631" y="9980"/>
                    <a:pt x="631" y="9980"/>
                  </a:cubicBezTo>
                  <a:lnTo>
                    <a:pt x="631" y="9980"/>
                  </a:lnTo>
                  <a:cubicBezTo>
                    <a:pt x="729" y="11536"/>
                    <a:pt x="2348" y="12167"/>
                    <a:pt x="1787" y="12826"/>
                  </a:cubicBezTo>
                  <a:cubicBezTo>
                    <a:pt x="1650" y="12990"/>
                    <a:pt x="1417" y="13037"/>
                    <a:pt x="1195" y="13037"/>
                  </a:cubicBezTo>
                  <a:cubicBezTo>
                    <a:pt x="896" y="13037"/>
                    <a:pt x="617" y="12952"/>
                    <a:pt x="617" y="12952"/>
                  </a:cubicBezTo>
                  <a:lnTo>
                    <a:pt x="617" y="12952"/>
                  </a:lnTo>
                  <a:cubicBezTo>
                    <a:pt x="617" y="12952"/>
                    <a:pt x="1624" y="14564"/>
                    <a:pt x="3893" y="14564"/>
                  </a:cubicBezTo>
                  <a:cubicBezTo>
                    <a:pt x="4041" y="14564"/>
                    <a:pt x="4194" y="14557"/>
                    <a:pt x="4353" y="14543"/>
                  </a:cubicBezTo>
                  <a:cubicBezTo>
                    <a:pt x="4353" y="14543"/>
                    <a:pt x="5365" y="14661"/>
                    <a:pt x="6365" y="14661"/>
                  </a:cubicBezTo>
                  <a:cubicBezTo>
                    <a:pt x="7101" y="14661"/>
                    <a:pt x="7829" y="14597"/>
                    <a:pt x="8144" y="14375"/>
                  </a:cubicBezTo>
                  <a:cubicBezTo>
                    <a:pt x="8894" y="13849"/>
                    <a:pt x="9111" y="14087"/>
                    <a:pt x="9833" y="13274"/>
                  </a:cubicBezTo>
                  <a:cubicBezTo>
                    <a:pt x="10674" y="12328"/>
                    <a:pt x="10191" y="9952"/>
                    <a:pt x="10191" y="9952"/>
                  </a:cubicBezTo>
                  <a:lnTo>
                    <a:pt x="10191" y="9952"/>
                  </a:lnTo>
                  <a:cubicBezTo>
                    <a:pt x="10191" y="9952"/>
                    <a:pt x="9829" y="10884"/>
                    <a:pt x="9465" y="10884"/>
                  </a:cubicBezTo>
                  <a:cubicBezTo>
                    <a:pt x="9348" y="10884"/>
                    <a:pt x="9231" y="10788"/>
                    <a:pt x="9125" y="10534"/>
                  </a:cubicBezTo>
                  <a:cubicBezTo>
                    <a:pt x="8873" y="9924"/>
                    <a:pt x="9952" y="9104"/>
                    <a:pt x="10562" y="8088"/>
                  </a:cubicBezTo>
                  <a:cubicBezTo>
                    <a:pt x="11172" y="7065"/>
                    <a:pt x="9938" y="5789"/>
                    <a:pt x="9938" y="5789"/>
                  </a:cubicBezTo>
                  <a:lnTo>
                    <a:pt x="9938" y="5789"/>
                  </a:lnTo>
                  <a:cubicBezTo>
                    <a:pt x="9938" y="5789"/>
                    <a:pt x="10219" y="6957"/>
                    <a:pt x="9716" y="6957"/>
                  </a:cubicBezTo>
                  <a:cubicBezTo>
                    <a:pt x="9698" y="6957"/>
                    <a:pt x="9678" y="6956"/>
                    <a:pt x="9658" y="6953"/>
                  </a:cubicBezTo>
                  <a:cubicBezTo>
                    <a:pt x="9076" y="6861"/>
                    <a:pt x="9230" y="5663"/>
                    <a:pt x="9279" y="4745"/>
                  </a:cubicBezTo>
                  <a:cubicBezTo>
                    <a:pt x="9329" y="3827"/>
                    <a:pt x="8347" y="2713"/>
                    <a:pt x="8347" y="2712"/>
                  </a:cubicBezTo>
                  <a:lnTo>
                    <a:pt x="8347" y="2712"/>
                  </a:lnTo>
                  <a:cubicBezTo>
                    <a:pt x="8347" y="2713"/>
                    <a:pt x="8705" y="3827"/>
                    <a:pt x="8410" y="4479"/>
                  </a:cubicBezTo>
                  <a:cubicBezTo>
                    <a:pt x="8336" y="4641"/>
                    <a:pt x="8223" y="4712"/>
                    <a:pt x="8096" y="4712"/>
                  </a:cubicBezTo>
                  <a:cubicBezTo>
                    <a:pt x="7718" y="4712"/>
                    <a:pt x="7219" y="4074"/>
                    <a:pt x="7282" y="3287"/>
                  </a:cubicBezTo>
                  <a:cubicBezTo>
                    <a:pt x="7366" y="2236"/>
                    <a:pt x="6322" y="1829"/>
                    <a:pt x="6322" y="1829"/>
                  </a:cubicBezTo>
                  <a:lnTo>
                    <a:pt x="6322" y="1829"/>
                  </a:lnTo>
                  <a:cubicBezTo>
                    <a:pt x="6482" y="2283"/>
                    <a:pt x="6276" y="3248"/>
                    <a:pt x="5830" y="3248"/>
                  </a:cubicBezTo>
                  <a:cubicBezTo>
                    <a:pt x="5711" y="3248"/>
                    <a:pt x="5575" y="3179"/>
                    <a:pt x="5425" y="3014"/>
                  </a:cubicBezTo>
                  <a:cubicBezTo>
                    <a:pt x="4549" y="2054"/>
                    <a:pt x="5011" y="0"/>
                    <a:pt x="50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>
              <a:extLst>
                <a:ext uri="{FF2B5EF4-FFF2-40B4-BE49-F238E27FC236}">
                  <a16:creationId xmlns:a16="http://schemas.microsoft.com/office/drawing/2014/main" id="{65028C17-2F7E-E019-118B-D36DF1830DD3}"/>
                </a:ext>
              </a:extLst>
            </p:cNvPr>
            <p:cNvSpPr/>
            <p:nvPr/>
          </p:nvSpPr>
          <p:spPr>
            <a:xfrm>
              <a:off x="1007300" y="1761525"/>
              <a:ext cx="273525" cy="176300"/>
            </a:xfrm>
            <a:custGeom>
              <a:avLst/>
              <a:gdLst/>
              <a:ahLst/>
              <a:cxnLst/>
              <a:rect l="l" t="t" r="r" b="b"/>
              <a:pathLst>
                <a:path w="10941" h="7052" extrusionOk="0">
                  <a:moveTo>
                    <a:pt x="1668" y="0"/>
                  </a:moveTo>
                  <a:cubicBezTo>
                    <a:pt x="1073" y="50"/>
                    <a:pt x="617" y="127"/>
                    <a:pt x="400" y="260"/>
                  </a:cubicBezTo>
                  <a:cubicBezTo>
                    <a:pt x="400" y="260"/>
                    <a:pt x="323" y="1262"/>
                    <a:pt x="218" y="2776"/>
                  </a:cubicBezTo>
                  <a:cubicBezTo>
                    <a:pt x="154" y="3680"/>
                    <a:pt x="84" y="4773"/>
                    <a:pt x="0" y="7051"/>
                  </a:cubicBezTo>
                  <a:lnTo>
                    <a:pt x="5004" y="7051"/>
                  </a:lnTo>
                  <a:lnTo>
                    <a:pt x="5151" y="4885"/>
                  </a:lnTo>
                  <a:cubicBezTo>
                    <a:pt x="5327" y="4871"/>
                    <a:pt x="5516" y="4857"/>
                    <a:pt x="5705" y="4836"/>
                  </a:cubicBezTo>
                  <a:lnTo>
                    <a:pt x="5943" y="7051"/>
                  </a:lnTo>
                  <a:lnTo>
                    <a:pt x="10941" y="7051"/>
                  </a:lnTo>
                  <a:lnTo>
                    <a:pt x="10828" y="3140"/>
                  </a:lnTo>
                  <a:lnTo>
                    <a:pt x="10856" y="344"/>
                  </a:lnTo>
                  <a:cubicBezTo>
                    <a:pt x="10856" y="344"/>
                    <a:pt x="10184" y="281"/>
                    <a:pt x="9174" y="211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>
              <a:extLst>
                <a:ext uri="{FF2B5EF4-FFF2-40B4-BE49-F238E27FC236}">
                  <a16:creationId xmlns:a16="http://schemas.microsoft.com/office/drawing/2014/main" id="{412CFB8D-FED7-F77A-E507-19881A021F73}"/>
                </a:ext>
              </a:extLst>
            </p:cNvPr>
            <p:cNvSpPr/>
            <p:nvPr/>
          </p:nvSpPr>
          <p:spPr>
            <a:xfrm>
              <a:off x="1012725" y="1761525"/>
              <a:ext cx="266000" cy="88225"/>
            </a:xfrm>
            <a:custGeom>
              <a:avLst/>
              <a:gdLst/>
              <a:ahLst/>
              <a:cxnLst/>
              <a:rect l="l" t="t" r="r" b="b"/>
              <a:pathLst>
                <a:path w="10640" h="3529" extrusionOk="0">
                  <a:moveTo>
                    <a:pt x="1458" y="0"/>
                  </a:moveTo>
                  <a:cubicBezTo>
                    <a:pt x="856" y="50"/>
                    <a:pt x="400" y="127"/>
                    <a:pt x="183" y="260"/>
                  </a:cubicBezTo>
                  <a:cubicBezTo>
                    <a:pt x="183" y="260"/>
                    <a:pt x="106" y="1269"/>
                    <a:pt x="1" y="2776"/>
                  </a:cubicBezTo>
                  <a:cubicBezTo>
                    <a:pt x="1176" y="3094"/>
                    <a:pt x="3291" y="3529"/>
                    <a:pt x="6056" y="3529"/>
                  </a:cubicBezTo>
                  <a:cubicBezTo>
                    <a:pt x="7428" y="3529"/>
                    <a:pt x="8961" y="3422"/>
                    <a:pt x="10618" y="3140"/>
                  </a:cubicBezTo>
                  <a:lnTo>
                    <a:pt x="10639" y="344"/>
                  </a:lnTo>
                  <a:cubicBezTo>
                    <a:pt x="10639" y="344"/>
                    <a:pt x="9967" y="281"/>
                    <a:pt x="8957" y="211"/>
                  </a:cubicBezTo>
                  <a:lnTo>
                    <a:pt x="1458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>
              <a:extLst>
                <a:ext uri="{FF2B5EF4-FFF2-40B4-BE49-F238E27FC236}">
                  <a16:creationId xmlns:a16="http://schemas.microsoft.com/office/drawing/2014/main" id="{69C221A5-E188-8188-DF00-D2854BE4B827}"/>
                </a:ext>
              </a:extLst>
            </p:cNvPr>
            <p:cNvSpPr/>
            <p:nvPr/>
          </p:nvSpPr>
          <p:spPr>
            <a:xfrm>
              <a:off x="1112775" y="1877500"/>
              <a:ext cx="11750" cy="60325"/>
            </a:xfrm>
            <a:custGeom>
              <a:avLst/>
              <a:gdLst/>
              <a:ahLst/>
              <a:cxnLst/>
              <a:rect l="l" t="t" r="r" b="b"/>
              <a:pathLst>
                <a:path w="470" h="2413" extrusionOk="0">
                  <a:moveTo>
                    <a:pt x="358" y="0"/>
                  </a:moveTo>
                  <a:cubicBezTo>
                    <a:pt x="302" y="0"/>
                    <a:pt x="259" y="40"/>
                    <a:pt x="253" y="92"/>
                  </a:cubicBezTo>
                  <a:lnTo>
                    <a:pt x="0" y="2405"/>
                  </a:lnTo>
                  <a:lnTo>
                    <a:pt x="218" y="2405"/>
                  </a:lnTo>
                  <a:lnTo>
                    <a:pt x="218" y="2412"/>
                  </a:lnTo>
                  <a:lnTo>
                    <a:pt x="463" y="120"/>
                  </a:lnTo>
                  <a:cubicBezTo>
                    <a:pt x="470" y="64"/>
                    <a:pt x="428" y="15"/>
                    <a:pt x="372" y="1"/>
                  </a:cubicBezTo>
                  <a:cubicBezTo>
                    <a:pt x="367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>
              <a:extLst>
                <a:ext uri="{FF2B5EF4-FFF2-40B4-BE49-F238E27FC236}">
                  <a16:creationId xmlns:a16="http://schemas.microsoft.com/office/drawing/2014/main" id="{ADB4F294-FE65-7D05-9FAB-E045EED430DC}"/>
                </a:ext>
              </a:extLst>
            </p:cNvPr>
            <p:cNvSpPr/>
            <p:nvPr/>
          </p:nvSpPr>
          <p:spPr>
            <a:xfrm>
              <a:off x="1159725" y="1877500"/>
              <a:ext cx="13000" cy="60325"/>
            </a:xfrm>
            <a:custGeom>
              <a:avLst/>
              <a:gdLst/>
              <a:ahLst/>
              <a:cxnLst/>
              <a:rect l="l" t="t" r="r" b="b"/>
              <a:pathLst>
                <a:path w="520" h="2413" extrusionOk="0">
                  <a:moveTo>
                    <a:pt x="111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43" y="15"/>
                    <a:pt x="1" y="64"/>
                    <a:pt x="8" y="127"/>
                  </a:cubicBezTo>
                  <a:lnTo>
                    <a:pt x="302" y="2412"/>
                  </a:lnTo>
                  <a:lnTo>
                    <a:pt x="519" y="2412"/>
                  </a:lnTo>
                  <a:lnTo>
                    <a:pt x="218" y="92"/>
                  </a:lnTo>
                  <a:cubicBezTo>
                    <a:pt x="211" y="40"/>
                    <a:pt x="163" y="0"/>
                    <a:pt x="1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>
              <a:extLst>
                <a:ext uri="{FF2B5EF4-FFF2-40B4-BE49-F238E27FC236}">
                  <a16:creationId xmlns:a16="http://schemas.microsoft.com/office/drawing/2014/main" id="{3C1913A1-24B4-E45A-C057-9AFEA1F75096}"/>
                </a:ext>
              </a:extLst>
            </p:cNvPr>
            <p:cNvSpPr/>
            <p:nvPr/>
          </p:nvSpPr>
          <p:spPr>
            <a:xfrm>
              <a:off x="999575" y="1289500"/>
              <a:ext cx="288775" cy="541000"/>
            </a:xfrm>
            <a:custGeom>
              <a:avLst/>
              <a:gdLst/>
              <a:ahLst/>
              <a:cxnLst/>
              <a:rect l="l" t="t" r="r" b="b"/>
              <a:pathLst>
                <a:path w="11551" h="21640" extrusionOk="0">
                  <a:moveTo>
                    <a:pt x="4746" y="1"/>
                  </a:moveTo>
                  <a:cubicBezTo>
                    <a:pt x="4746" y="1"/>
                    <a:pt x="4570" y="71"/>
                    <a:pt x="4290" y="190"/>
                  </a:cubicBezTo>
                  <a:cubicBezTo>
                    <a:pt x="4192" y="232"/>
                    <a:pt x="4080" y="281"/>
                    <a:pt x="3961" y="337"/>
                  </a:cubicBezTo>
                  <a:cubicBezTo>
                    <a:pt x="3792" y="407"/>
                    <a:pt x="3603" y="491"/>
                    <a:pt x="3407" y="582"/>
                  </a:cubicBezTo>
                  <a:cubicBezTo>
                    <a:pt x="2370" y="1059"/>
                    <a:pt x="1052" y="1732"/>
                    <a:pt x="702" y="2215"/>
                  </a:cubicBezTo>
                  <a:cubicBezTo>
                    <a:pt x="1" y="3175"/>
                    <a:pt x="583" y="5979"/>
                    <a:pt x="653" y="9189"/>
                  </a:cubicBezTo>
                  <a:cubicBezTo>
                    <a:pt x="653" y="9238"/>
                    <a:pt x="653" y="9287"/>
                    <a:pt x="653" y="9343"/>
                  </a:cubicBezTo>
                  <a:cubicBezTo>
                    <a:pt x="653" y="9350"/>
                    <a:pt x="653" y="9357"/>
                    <a:pt x="653" y="9371"/>
                  </a:cubicBezTo>
                  <a:cubicBezTo>
                    <a:pt x="660" y="9490"/>
                    <a:pt x="660" y="9609"/>
                    <a:pt x="660" y="9735"/>
                  </a:cubicBezTo>
                  <a:cubicBezTo>
                    <a:pt x="660" y="9911"/>
                    <a:pt x="660" y="10100"/>
                    <a:pt x="653" y="10289"/>
                  </a:cubicBezTo>
                  <a:cubicBezTo>
                    <a:pt x="653" y="10345"/>
                    <a:pt x="653" y="10394"/>
                    <a:pt x="653" y="10450"/>
                  </a:cubicBezTo>
                  <a:cubicBezTo>
                    <a:pt x="646" y="10633"/>
                    <a:pt x="646" y="10815"/>
                    <a:pt x="639" y="11004"/>
                  </a:cubicBezTo>
                  <a:cubicBezTo>
                    <a:pt x="632" y="11235"/>
                    <a:pt x="625" y="11481"/>
                    <a:pt x="618" y="11719"/>
                  </a:cubicBezTo>
                  <a:cubicBezTo>
                    <a:pt x="611" y="11901"/>
                    <a:pt x="604" y="12083"/>
                    <a:pt x="597" y="12272"/>
                  </a:cubicBezTo>
                  <a:cubicBezTo>
                    <a:pt x="590" y="12301"/>
                    <a:pt x="590" y="12350"/>
                    <a:pt x="597" y="12420"/>
                  </a:cubicBezTo>
                  <a:cubicBezTo>
                    <a:pt x="597" y="12476"/>
                    <a:pt x="597" y="12546"/>
                    <a:pt x="597" y="12630"/>
                  </a:cubicBezTo>
                  <a:cubicBezTo>
                    <a:pt x="618" y="13779"/>
                    <a:pt x="498" y="19442"/>
                    <a:pt x="358" y="21194"/>
                  </a:cubicBezTo>
                  <a:cubicBezTo>
                    <a:pt x="2253" y="21465"/>
                    <a:pt x="4418" y="21639"/>
                    <a:pt x="6582" y="21639"/>
                  </a:cubicBezTo>
                  <a:cubicBezTo>
                    <a:pt x="8283" y="21639"/>
                    <a:pt x="9984" y="21531"/>
                    <a:pt x="11551" y="21278"/>
                  </a:cubicBezTo>
                  <a:cubicBezTo>
                    <a:pt x="11397" y="19239"/>
                    <a:pt x="10731" y="13478"/>
                    <a:pt x="10731" y="12504"/>
                  </a:cubicBezTo>
                  <a:cubicBezTo>
                    <a:pt x="10731" y="12413"/>
                    <a:pt x="10731" y="12343"/>
                    <a:pt x="10724" y="12301"/>
                  </a:cubicBezTo>
                  <a:cubicBezTo>
                    <a:pt x="10724" y="12294"/>
                    <a:pt x="10724" y="12280"/>
                    <a:pt x="10724" y="12272"/>
                  </a:cubicBezTo>
                  <a:cubicBezTo>
                    <a:pt x="10717" y="12090"/>
                    <a:pt x="10703" y="11901"/>
                    <a:pt x="10696" y="11726"/>
                  </a:cubicBezTo>
                  <a:cubicBezTo>
                    <a:pt x="10689" y="11474"/>
                    <a:pt x="10682" y="11235"/>
                    <a:pt x="10682" y="11011"/>
                  </a:cubicBezTo>
                  <a:cubicBezTo>
                    <a:pt x="10675" y="10815"/>
                    <a:pt x="10675" y="10633"/>
                    <a:pt x="10682" y="10457"/>
                  </a:cubicBezTo>
                  <a:cubicBezTo>
                    <a:pt x="10682" y="10310"/>
                    <a:pt x="10689" y="10177"/>
                    <a:pt x="10696" y="10044"/>
                  </a:cubicBezTo>
                  <a:cubicBezTo>
                    <a:pt x="10696" y="10037"/>
                    <a:pt x="10696" y="10030"/>
                    <a:pt x="10696" y="10030"/>
                  </a:cubicBezTo>
                  <a:cubicBezTo>
                    <a:pt x="10696" y="9988"/>
                    <a:pt x="10696" y="9953"/>
                    <a:pt x="10703" y="9911"/>
                  </a:cubicBezTo>
                  <a:cubicBezTo>
                    <a:pt x="10703" y="9855"/>
                    <a:pt x="10710" y="9799"/>
                    <a:pt x="10717" y="9742"/>
                  </a:cubicBezTo>
                  <a:cubicBezTo>
                    <a:pt x="10717" y="9707"/>
                    <a:pt x="10717" y="9672"/>
                    <a:pt x="10724" y="9644"/>
                  </a:cubicBezTo>
                  <a:cubicBezTo>
                    <a:pt x="10731" y="9546"/>
                    <a:pt x="10738" y="9448"/>
                    <a:pt x="10745" y="9350"/>
                  </a:cubicBezTo>
                  <a:cubicBezTo>
                    <a:pt x="10752" y="9301"/>
                    <a:pt x="10752" y="9245"/>
                    <a:pt x="10759" y="9189"/>
                  </a:cubicBezTo>
                  <a:cubicBezTo>
                    <a:pt x="10955" y="7065"/>
                    <a:pt x="11411" y="3855"/>
                    <a:pt x="11320" y="3112"/>
                  </a:cubicBezTo>
                  <a:cubicBezTo>
                    <a:pt x="11306" y="3014"/>
                    <a:pt x="11235" y="2895"/>
                    <a:pt x="11123" y="2762"/>
                  </a:cubicBezTo>
                  <a:cubicBezTo>
                    <a:pt x="11074" y="2699"/>
                    <a:pt x="11011" y="2636"/>
                    <a:pt x="10941" y="2566"/>
                  </a:cubicBezTo>
                  <a:cubicBezTo>
                    <a:pt x="10240" y="1886"/>
                    <a:pt x="8740" y="975"/>
                    <a:pt x="7857" y="463"/>
                  </a:cubicBezTo>
                  <a:cubicBezTo>
                    <a:pt x="7717" y="386"/>
                    <a:pt x="7591" y="309"/>
                    <a:pt x="7486" y="253"/>
                  </a:cubicBezTo>
                  <a:cubicBezTo>
                    <a:pt x="7290" y="141"/>
                    <a:pt x="7171" y="78"/>
                    <a:pt x="7171" y="78"/>
                  </a:cubicBezTo>
                  <a:lnTo>
                    <a:pt x="6904" y="71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>
              <a:extLst>
                <a:ext uri="{FF2B5EF4-FFF2-40B4-BE49-F238E27FC236}">
                  <a16:creationId xmlns:a16="http://schemas.microsoft.com/office/drawing/2014/main" id="{A1223408-230B-7E66-9C00-BB7FAE51B9F5}"/>
                </a:ext>
              </a:extLst>
            </p:cNvPr>
            <p:cNvSpPr/>
            <p:nvPr/>
          </p:nvSpPr>
          <p:spPr>
            <a:xfrm>
              <a:off x="1138875" y="1437200"/>
              <a:ext cx="9150" cy="8975"/>
            </a:xfrm>
            <a:custGeom>
              <a:avLst/>
              <a:gdLst/>
              <a:ahLst/>
              <a:cxnLst/>
              <a:rect l="l" t="t" r="r" b="b"/>
              <a:pathLst>
                <a:path w="366" h="359" extrusionOk="0">
                  <a:moveTo>
                    <a:pt x="183" y="1"/>
                  </a:moveTo>
                  <a:cubicBezTo>
                    <a:pt x="85" y="1"/>
                    <a:pt x="1" y="78"/>
                    <a:pt x="1" y="176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76"/>
                  </a:cubicBezTo>
                  <a:cubicBezTo>
                    <a:pt x="365" y="78"/>
                    <a:pt x="281" y="1"/>
                    <a:pt x="18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>
              <a:extLst>
                <a:ext uri="{FF2B5EF4-FFF2-40B4-BE49-F238E27FC236}">
                  <a16:creationId xmlns:a16="http://schemas.microsoft.com/office/drawing/2014/main" id="{D7984820-7D17-2F47-AA59-EE4A5C5227C2}"/>
                </a:ext>
              </a:extLst>
            </p:cNvPr>
            <p:cNvSpPr/>
            <p:nvPr/>
          </p:nvSpPr>
          <p:spPr>
            <a:xfrm>
              <a:off x="1138350" y="1472425"/>
              <a:ext cx="8975" cy="9125"/>
            </a:xfrm>
            <a:custGeom>
              <a:avLst/>
              <a:gdLst/>
              <a:ahLst/>
              <a:cxnLst/>
              <a:rect l="l" t="t" r="r" b="b"/>
              <a:pathLst>
                <a:path w="359" h="365" extrusionOk="0">
                  <a:moveTo>
                    <a:pt x="176" y="1"/>
                  </a:moveTo>
                  <a:cubicBezTo>
                    <a:pt x="78" y="1"/>
                    <a:pt x="1" y="85"/>
                    <a:pt x="1" y="183"/>
                  </a:cubicBezTo>
                  <a:cubicBezTo>
                    <a:pt x="1" y="281"/>
                    <a:pt x="78" y="365"/>
                    <a:pt x="176" y="365"/>
                  </a:cubicBezTo>
                  <a:cubicBezTo>
                    <a:pt x="274" y="365"/>
                    <a:pt x="358" y="281"/>
                    <a:pt x="358" y="183"/>
                  </a:cubicBezTo>
                  <a:cubicBezTo>
                    <a:pt x="358" y="85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>
              <a:extLst>
                <a:ext uri="{FF2B5EF4-FFF2-40B4-BE49-F238E27FC236}">
                  <a16:creationId xmlns:a16="http://schemas.microsoft.com/office/drawing/2014/main" id="{1D980424-6B2E-995F-DEA1-4C8CE28A2924}"/>
                </a:ext>
              </a:extLst>
            </p:cNvPr>
            <p:cNvSpPr/>
            <p:nvPr/>
          </p:nvSpPr>
          <p:spPr>
            <a:xfrm>
              <a:off x="1137650" y="15078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58" y="281"/>
                    <a:pt x="358" y="182"/>
                  </a:cubicBezTo>
                  <a:cubicBezTo>
                    <a:pt x="358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>
              <a:extLst>
                <a:ext uri="{FF2B5EF4-FFF2-40B4-BE49-F238E27FC236}">
                  <a16:creationId xmlns:a16="http://schemas.microsoft.com/office/drawing/2014/main" id="{196714FB-807A-1998-66D4-70BCCB4EC2EF}"/>
                </a:ext>
              </a:extLst>
            </p:cNvPr>
            <p:cNvSpPr/>
            <p:nvPr/>
          </p:nvSpPr>
          <p:spPr>
            <a:xfrm>
              <a:off x="1098575" y="1289500"/>
              <a:ext cx="97450" cy="133725"/>
            </a:xfrm>
            <a:custGeom>
              <a:avLst/>
              <a:gdLst/>
              <a:ahLst/>
              <a:cxnLst/>
              <a:rect l="l" t="t" r="r" b="b"/>
              <a:pathLst>
                <a:path w="3898" h="5349" extrusionOk="0">
                  <a:moveTo>
                    <a:pt x="786" y="1"/>
                  </a:moveTo>
                  <a:cubicBezTo>
                    <a:pt x="786" y="1"/>
                    <a:pt x="610" y="71"/>
                    <a:pt x="330" y="190"/>
                  </a:cubicBezTo>
                  <a:cubicBezTo>
                    <a:pt x="232" y="232"/>
                    <a:pt x="120" y="281"/>
                    <a:pt x="1" y="330"/>
                  </a:cubicBezTo>
                  <a:lnTo>
                    <a:pt x="15" y="372"/>
                  </a:lnTo>
                  <a:lnTo>
                    <a:pt x="211" y="905"/>
                  </a:lnTo>
                  <a:lnTo>
                    <a:pt x="624" y="2033"/>
                  </a:lnTo>
                  <a:lnTo>
                    <a:pt x="821" y="2566"/>
                  </a:lnTo>
                  <a:lnTo>
                    <a:pt x="1241" y="3687"/>
                  </a:lnTo>
                  <a:lnTo>
                    <a:pt x="1430" y="4213"/>
                  </a:lnTo>
                  <a:lnTo>
                    <a:pt x="1851" y="5348"/>
                  </a:lnTo>
                  <a:lnTo>
                    <a:pt x="2327" y="4213"/>
                  </a:lnTo>
                  <a:lnTo>
                    <a:pt x="2552" y="3680"/>
                  </a:lnTo>
                  <a:lnTo>
                    <a:pt x="3021" y="2552"/>
                  </a:lnTo>
                  <a:lnTo>
                    <a:pt x="3246" y="2019"/>
                  </a:lnTo>
                  <a:lnTo>
                    <a:pt x="3722" y="877"/>
                  </a:lnTo>
                  <a:lnTo>
                    <a:pt x="3897" y="463"/>
                  </a:lnTo>
                  <a:cubicBezTo>
                    <a:pt x="3827" y="421"/>
                    <a:pt x="3764" y="386"/>
                    <a:pt x="3701" y="351"/>
                  </a:cubicBezTo>
                  <a:cubicBezTo>
                    <a:pt x="3638" y="316"/>
                    <a:pt x="3582" y="281"/>
                    <a:pt x="3526" y="253"/>
                  </a:cubicBezTo>
                  <a:cubicBezTo>
                    <a:pt x="3330" y="141"/>
                    <a:pt x="3211" y="78"/>
                    <a:pt x="3211" y="78"/>
                  </a:cubicBezTo>
                  <a:lnTo>
                    <a:pt x="2944" y="71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>
              <a:extLst>
                <a:ext uri="{FF2B5EF4-FFF2-40B4-BE49-F238E27FC236}">
                  <a16:creationId xmlns:a16="http://schemas.microsoft.com/office/drawing/2014/main" id="{DDBFCDB0-4969-0256-1EDF-98911E3009E6}"/>
                </a:ext>
              </a:extLst>
            </p:cNvPr>
            <p:cNvSpPr/>
            <p:nvPr/>
          </p:nvSpPr>
          <p:spPr>
            <a:xfrm>
              <a:off x="1114175" y="1339975"/>
              <a:ext cx="65550" cy="13850"/>
            </a:xfrm>
            <a:custGeom>
              <a:avLst/>
              <a:gdLst/>
              <a:ahLst/>
              <a:cxnLst/>
              <a:rect l="l" t="t" r="r" b="b"/>
              <a:pathLst>
                <a:path w="2622" h="554" extrusionOk="0">
                  <a:moveTo>
                    <a:pt x="2622" y="0"/>
                  </a:moveTo>
                  <a:cubicBezTo>
                    <a:pt x="2071" y="17"/>
                    <a:pt x="1538" y="23"/>
                    <a:pt x="1032" y="23"/>
                  </a:cubicBezTo>
                  <a:cubicBezTo>
                    <a:pt x="673" y="23"/>
                    <a:pt x="328" y="20"/>
                    <a:pt x="0" y="14"/>
                  </a:cubicBezTo>
                  <a:lnTo>
                    <a:pt x="0" y="14"/>
                  </a:lnTo>
                  <a:lnTo>
                    <a:pt x="197" y="547"/>
                  </a:lnTo>
                  <a:cubicBezTo>
                    <a:pt x="463" y="547"/>
                    <a:pt x="743" y="554"/>
                    <a:pt x="1031" y="554"/>
                  </a:cubicBezTo>
                  <a:cubicBezTo>
                    <a:pt x="1465" y="554"/>
                    <a:pt x="1928" y="547"/>
                    <a:pt x="2397" y="53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>
              <a:extLst>
                <a:ext uri="{FF2B5EF4-FFF2-40B4-BE49-F238E27FC236}">
                  <a16:creationId xmlns:a16="http://schemas.microsoft.com/office/drawing/2014/main" id="{5A789935-7B5F-D637-1543-E8410EACFA9E}"/>
                </a:ext>
              </a:extLst>
            </p:cNvPr>
            <p:cNvSpPr/>
            <p:nvPr/>
          </p:nvSpPr>
          <p:spPr>
            <a:xfrm>
              <a:off x="1129425" y="1381500"/>
              <a:ext cx="32950" cy="13325"/>
            </a:xfrm>
            <a:custGeom>
              <a:avLst/>
              <a:gdLst/>
              <a:ahLst/>
              <a:cxnLst/>
              <a:rect l="l" t="t" r="r" b="b"/>
              <a:pathLst>
                <a:path w="1318" h="533" extrusionOk="0">
                  <a:moveTo>
                    <a:pt x="1318" y="0"/>
                  </a:moveTo>
                  <a:cubicBezTo>
                    <a:pt x="996" y="5"/>
                    <a:pt x="681" y="10"/>
                    <a:pt x="375" y="10"/>
                  </a:cubicBezTo>
                  <a:cubicBezTo>
                    <a:pt x="248" y="10"/>
                    <a:pt x="123" y="9"/>
                    <a:pt x="0" y="7"/>
                  </a:cubicBezTo>
                  <a:lnTo>
                    <a:pt x="0" y="7"/>
                  </a:lnTo>
                  <a:lnTo>
                    <a:pt x="196" y="533"/>
                  </a:lnTo>
                  <a:lnTo>
                    <a:pt x="1093" y="533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>
              <a:extLst>
                <a:ext uri="{FF2B5EF4-FFF2-40B4-BE49-F238E27FC236}">
                  <a16:creationId xmlns:a16="http://schemas.microsoft.com/office/drawing/2014/main" id="{6B1B5133-87D6-FD02-68EB-33DB9EDECAD2}"/>
                </a:ext>
              </a:extLst>
            </p:cNvPr>
            <p:cNvSpPr/>
            <p:nvPr/>
          </p:nvSpPr>
          <p:spPr>
            <a:xfrm>
              <a:off x="1047425" y="1624050"/>
              <a:ext cx="183650" cy="85625"/>
            </a:xfrm>
            <a:custGeom>
              <a:avLst/>
              <a:gdLst/>
              <a:ahLst/>
              <a:cxnLst/>
              <a:rect l="l" t="t" r="r" b="b"/>
              <a:pathLst>
                <a:path w="7346" h="3425" extrusionOk="0">
                  <a:moveTo>
                    <a:pt x="111" y="0"/>
                  </a:moveTo>
                  <a:cubicBezTo>
                    <a:pt x="87" y="0"/>
                    <a:pt x="62" y="9"/>
                    <a:pt x="42" y="26"/>
                  </a:cubicBezTo>
                  <a:cubicBezTo>
                    <a:pt x="0" y="61"/>
                    <a:pt x="0" y="124"/>
                    <a:pt x="35" y="166"/>
                  </a:cubicBezTo>
                  <a:cubicBezTo>
                    <a:pt x="42" y="173"/>
                    <a:pt x="848" y="1042"/>
                    <a:pt x="2124" y="1862"/>
                  </a:cubicBezTo>
                  <a:cubicBezTo>
                    <a:pt x="3245" y="2591"/>
                    <a:pt x="4962" y="3425"/>
                    <a:pt x="6911" y="3425"/>
                  </a:cubicBezTo>
                  <a:cubicBezTo>
                    <a:pt x="7023" y="3425"/>
                    <a:pt x="7135" y="3418"/>
                    <a:pt x="7247" y="3411"/>
                  </a:cubicBezTo>
                  <a:cubicBezTo>
                    <a:pt x="7303" y="3411"/>
                    <a:pt x="7345" y="3362"/>
                    <a:pt x="7345" y="3306"/>
                  </a:cubicBezTo>
                  <a:cubicBezTo>
                    <a:pt x="7339" y="3254"/>
                    <a:pt x="7302" y="3214"/>
                    <a:pt x="7252" y="3214"/>
                  </a:cubicBezTo>
                  <a:cubicBezTo>
                    <a:pt x="7248" y="3214"/>
                    <a:pt x="7244" y="3214"/>
                    <a:pt x="7240" y="3215"/>
                  </a:cubicBezTo>
                  <a:cubicBezTo>
                    <a:pt x="7134" y="3220"/>
                    <a:pt x="7028" y="3222"/>
                    <a:pt x="6923" y="3222"/>
                  </a:cubicBezTo>
                  <a:cubicBezTo>
                    <a:pt x="5020" y="3222"/>
                    <a:pt x="3339" y="2405"/>
                    <a:pt x="2243" y="1701"/>
                  </a:cubicBezTo>
                  <a:cubicBezTo>
                    <a:pt x="981" y="888"/>
                    <a:pt x="189" y="40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>
              <a:extLst>
                <a:ext uri="{FF2B5EF4-FFF2-40B4-BE49-F238E27FC236}">
                  <a16:creationId xmlns:a16="http://schemas.microsoft.com/office/drawing/2014/main" id="{996E28EE-8803-B2CB-493B-26A89FD74A03}"/>
                </a:ext>
              </a:extLst>
            </p:cNvPr>
            <p:cNvSpPr/>
            <p:nvPr/>
          </p:nvSpPr>
          <p:spPr>
            <a:xfrm>
              <a:off x="1114000" y="1249550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2509" y="1"/>
                  </a:moveTo>
                  <a:lnTo>
                    <a:pt x="337" y="309"/>
                  </a:lnTo>
                  <a:lnTo>
                    <a:pt x="56" y="295"/>
                  </a:lnTo>
                  <a:lnTo>
                    <a:pt x="56" y="400"/>
                  </a:lnTo>
                  <a:lnTo>
                    <a:pt x="35" y="1094"/>
                  </a:lnTo>
                  <a:lnTo>
                    <a:pt x="0" y="2278"/>
                  </a:lnTo>
                  <a:cubicBezTo>
                    <a:pt x="405" y="2486"/>
                    <a:pt x="874" y="2605"/>
                    <a:pt x="1349" y="2605"/>
                  </a:cubicBezTo>
                  <a:cubicBezTo>
                    <a:pt x="1788" y="2605"/>
                    <a:pt x="2232" y="2504"/>
                    <a:pt x="2636" y="2278"/>
                  </a:cubicBezTo>
                  <a:lnTo>
                    <a:pt x="2587" y="1451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>
              <a:extLst>
                <a:ext uri="{FF2B5EF4-FFF2-40B4-BE49-F238E27FC236}">
                  <a16:creationId xmlns:a16="http://schemas.microsoft.com/office/drawing/2014/main" id="{55DF575B-687B-F755-8603-BBDF6E75DEA5}"/>
                </a:ext>
              </a:extLst>
            </p:cNvPr>
            <p:cNvSpPr/>
            <p:nvPr/>
          </p:nvSpPr>
          <p:spPr>
            <a:xfrm>
              <a:off x="1114875" y="1249550"/>
              <a:ext cx="63975" cy="37475"/>
            </a:xfrm>
            <a:custGeom>
              <a:avLst/>
              <a:gdLst/>
              <a:ahLst/>
              <a:cxnLst/>
              <a:rect l="l" t="t" r="r" b="b"/>
              <a:pathLst>
                <a:path w="2559" h="1499" extrusionOk="0">
                  <a:moveTo>
                    <a:pt x="2467" y="1"/>
                  </a:moveTo>
                  <a:lnTo>
                    <a:pt x="302" y="309"/>
                  </a:lnTo>
                  <a:lnTo>
                    <a:pt x="21" y="295"/>
                  </a:lnTo>
                  <a:lnTo>
                    <a:pt x="21" y="400"/>
                  </a:lnTo>
                  <a:lnTo>
                    <a:pt x="0" y="1094"/>
                  </a:lnTo>
                  <a:cubicBezTo>
                    <a:pt x="424" y="1383"/>
                    <a:pt x="1197" y="1498"/>
                    <a:pt x="1848" y="1498"/>
                  </a:cubicBezTo>
                  <a:cubicBezTo>
                    <a:pt x="2113" y="1498"/>
                    <a:pt x="2359" y="1479"/>
                    <a:pt x="2552" y="1444"/>
                  </a:cubicBezTo>
                  <a:lnTo>
                    <a:pt x="2559" y="144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>
              <a:extLst>
                <a:ext uri="{FF2B5EF4-FFF2-40B4-BE49-F238E27FC236}">
                  <a16:creationId xmlns:a16="http://schemas.microsoft.com/office/drawing/2014/main" id="{8BE900E0-D1B2-E4CC-959C-BFCEDF42BC6D}"/>
                </a:ext>
              </a:extLst>
            </p:cNvPr>
            <p:cNvSpPr/>
            <p:nvPr/>
          </p:nvSpPr>
          <p:spPr>
            <a:xfrm>
              <a:off x="1060900" y="1066125"/>
              <a:ext cx="176300" cy="88675"/>
            </a:xfrm>
            <a:custGeom>
              <a:avLst/>
              <a:gdLst/>
              <a:ahLst/>
              <a:cxnLst/>
              <a:rect l="l" t="t" r="r" b="b"/>
              <a:pathLst>
                <a:path w="7052" h="3547" extrusionOk="0">
                  <a:moveTo>
                    <a:pt x="2245" y="1"/>
                  </a:moveTo>
                  <a:cubicBezTo>
                    <a:pt x="1876" y="1"/>
                    <a:pt x="2047" y="743"/>
                    <a:pt x="2047" y="743"/>
                  </a:cubicBezTo>
                  <a:cubicBezTo>
                    <a:pt x="2047" y="743"/>
                    <a:pt x="1710" y="6"/>
                    <a:pt x="1260" y="6"/>
                  </a:cubicBezTo>
                  <a:cubicBezTo>
                    <a:pt x="1233" y="6"/>
                    <a:pt x="1206" y="8"/>
                    <a:pt x="1178" y="14"/>
                  </a:cubicBezTo>
                  <a:cubicBezTo>
                    <a:pt x="688" y="112"/>
                    <a:pt x="989" y="1100"/>
                    <a:pt x="989" y="1100"/>
                  </a:cubicBezTo>
                  <a:cubicBezTo>
                    <a:pt x="851" y="958"/>
                    <a:pt x="600" y="777"/>
                    <a:pt x="387" y="777"/>
                  </a:cubicBezTo>
                  <a:cubicBezTo>
                    <a:pt x="189" y="777"/>
                    <a:pt x="25" y="933"/>
                    <a:pt x="15" y="1423"/>
                  </a:cubicBezTo>
                  <a:cubicBezTo>
                    <a:pt x="1" y="2439"/>
                    <a:pt x="709" y="3056"/>
                    <a:pt x="709" y="3056"/>
                  </a:cubicBezTo>
                  <a:lnTo>
                    <a:pt x="856" y="3413"/>
                  </a:lnTo>
                  <a:cubicBezTo>
                    <a:pt x="1050" y="3320"/>
                    <a:pt x="1548" y="3286"/>
                    <a:pt x="2176" y="3286"/>
                  </a:cubicBezTo>
                  <a:cubicBezTo>
                    <a:pt x="3909" y="3286"/>
                    <a:pt x="6624" y="3546"/>
                    <a:pt x="6624" y="3546"/>
                  </a:cubicBezTo>
                  <a:cubicBezTo>
                    <a:pt x="6624" y="3546"/>
                    <a:pt x="6974" y="3476"/>
                    <a:pt x="7009" y="3182"/>
                  </a:cubicBezTo>
                  <a:cubicBezTo>
                    <a:pt x="7051" y="2887"/>
                    <a:pt x="6645" y="2726"/>
                    <a:pt x="6645" y="2726"/>
                  </a:cubicBezTo>
                  <a:cubicBezTo>
                    <a:pt x="6645" y="2726"/>
                    <a:pt x="7051" y="2418"/>
                    <a:pt x="7009" y="2060"/>
                  </a:cubicBezTo>
                  <a:cubicBezTo>
                    <a:pt x="6967" y="1703"/>
                    <a:pt x="6245" y="2102"/>
                    <a:pt x="5839" y="1591"/>
                  </a:cubicBezTo>
                  <a:cubicBezTo>
                    <a:pt x="5432" y="1079"/>
                    <a:pt x="3218" y="785"/>
                    <a:pt x="2965" y="687"/>
                  </a:cubicBezTo>
                  <a:cubicBezTo>
                    <a:pt x="2713" y="589"/>
                    <a:pt x="2748" y="91"/>
                    <a:pt x="2307" y="7"/>
                  </a:cubicBezTo>
                  <a:cubicBezTo>
                    <a:pt x="2285" y="3"/>
                    <a:pt x="2264" y="1"/>
                    <a:pt x="224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>
              <a:extLst>
                <a:ext uri="{FF2B5EF4-FFF2-40B4-BE49-F238E27FC236}">
                  <a16:creationId xmlns:a16="http://schemas.microsoft.com/office/drawing/2014/main" id="{7BFBF2B0-BA69-4887-6A58-49AFFB740C77}"/>
                </a:ext>
              </a:extLst>
            </p:cNvPr>
            <p:cNvSpPr/>
            <p:nvPr/>
          </p:nvSpPr>
          <p:spPr>
            <a:xfrm>
              <a:off x="1064050" y="1176550"/>
              <a:ext cx="30875" cy="48700"/>
            </a:xfrm>
            <a:custGeom>
              <a:avLst/>
              <a:gdLst/>
              <a:ahLst/>
              <a:cxnLst/>
              <a:rect l="l" t="t" r="r" b="b"/>
              <a:pathLst>
                <a:path w="1235" h="1948" extrusionOk="0">
                  <a:moveTo>
                    <a:pt x="534" y="1"/>
                  </a:moveTo>
                  <a:cubicBezTo>
                    <a:pt x="265" y="1"/>
                    <a:pt x="0" y="157"/>
                    <a:pt x="36" y="797"/>
                  </a:cubicBezTo>
                  <a:cubicBezTo>
                    <a:pt x="95" y="1767"/>
                    <a:pt x="588" y="1947"/>
                    <a:pt x="929" y="1947"/>
                  </a:cubicBezTo>
                  <a:cubicBezTo>
                    <a:pt x="1071" y="1947"/>
                    <a:pt x="1187" y="1916"/>
                    <a:pt x="1234" y="1897"/>
                  </a:cubicBezTo>
                  <a:lnTo>
                    <a:pt x="1052" y="145"/>
                  </a:lnTo>
                  <a:cubicBezTo>
                    <a:pt x="1052" y="145"/>
                    <a:pt x="791" y="1"/>
                    <a:pt x="53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>
              <a:extLst>
                <a:ext uri="{FF2B5EF4-FFF2-40B4-BE49-F238E27FC236}">
                  <a16:creationId xmlns:a16="http://schemas.microsoft.com/office/drawing/2014/main" id="{421554AE-9251-DE6A-FC85-24C705533134}"/>
                </a:ext>
              </a:extLst>
            </p:cNvPr>
            <p:cNvSpPr/>
            <p:nvPr/>
          </p:nvSpPr>
          <p:spPr>
            <a:xfrm>
              <a:off x="1071425" y="1188675"/>
              <a:ext cx="14225" cy="22875"/>
            </a:xfrm>
            <a:custGeom>
              <a:avLst/>
              <a:gdLst/>
              <a:ahLst/>
              <a:cxnLst/>
              <a:rect l="l" t="t" r="r" b="b"/>
              <a:pathLst>
                <a:path w="569" h="915" extrusionOk="0">
                  <a:moveTo>
                    <a:pt x="83" y="1"/>
                  </a:moveTo>
                  <a:cubicBezTo>
                    <a:pt x="59" y="1"/>
                    <a:pt x="35" y="13"/>
                    <a:pt x="21" y="32"/>
                  </a:cubicBezTo>
                  <a:cubicBezTo>
                    <a:pt x="0" y="67"/>
                    <a:pt x="7" y="109"/>
                    <a:pt x="42" y="130"/>
                  </a:cubicBezTo>
                  <a:cubicBezTo>
                    <a:pt x="56" y="137"/>
                    <a:pt x="372" y="354"/>
                    <a:pt x="428" y="852"/>
                  </a:cubicBezTo>
                  <a:cubicBezTo>
                    <a:pt x="428" y="887"/>
                    <a:pt x="463" y="915"/>
                    <a:pt x="498" y="915"/>
                  </a:cubicBezTo>
                  <a:lnTo>
                    <a:pt x="505" y="915"/>
                  </a:lnTo>
                  <a:cubicBezTo>
                    <a:pt x="540" y="908"/>
                    <a:pt x="568" y="880"/>
                    <a:pt x="568" y="838"/>
                  </a:cubicBezTo>
                  <a:cubicBezTo>
                    <a:pt x="505" y="270"/>
                    <a:pt x="134" y="25"/>
                    <a:pt x="120" y="11"/>
                  </a:cubicBezTo>
                  <a:cubicBezTo>
                    <a:pt x="108" y="4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>
              <a:extLst>
                <a:ext uri="{FF2B5EF4-FFF2-40B4-BE49-F238E27FC236}">
                  <a16:creationId xmlns:a16="http://schemas.microsoft.com/office/drawing/2014/main" id="{31967973-C23D-374F-EE9D-F1CB0EC45DAE}"/>
                </a:ext>
              </a:extLst>
            </p:cNvPr>
            <p:cNvSpPr/>
            <p:nvPr/>
          </p:nvSpPr>
          <p:spPr>
            <a:xfrm>
              <a:off x="1071425" y="1197275"/>
              <a:ext cx="11050" cy="6925"/>
            </a:xfrm>
            <a:custGeom>
              <a:avLst/>
              <a:gdLst/>
              <a:ahLst/>
              <a:cxnLst/>
              <a:rect l="l" t="t" r="r" b="b"/>
              <a:pathLst>
                <a:path w="442" h="277" extrusionOk="0">
                  <a:moveTo>
                    <a:pt x="336" y="0"/>
                  </a:moveTo>
                  <a:cubicBezTo>
                    <a:pt x="161" y="0"/>
                    <a:pt x="28" y="151"/>
                    <a:pt x="21" y="157"/>
                  </a:cubicBezTo>
                  <a:cubicBezTo>
                    <a:pt x="0" y="185"/>
                    <a:pt x="0" y="234"/>
                    <a:pt x="28" y="256"/>
                  </a:cubicBezTo>
                  <a:cubicBezTo>
                    <a:pt x="42" y="270"/>
                    <a:pt x="63" y="277"/>
                    <a:pt x="77" y="277"/>
                  </a:cubicBezTo>
                  <a:cubicBezTo>
                    <a:pt x="98" y="277"/>
                    <a:pt x="112" y="263"/>
                    <a:pt x="127" y="248"/>
                  </a:cubicBezTo>
                  <a:cubicBezTo>
                    <a:pt x="133" y="248"/>
                    <a:pt x="223" y="141"/>
                    <a:pt x="331" y="141"/>
                  </a:cubicBezTo>
                  <a:cubicBezTo>
                    <a:pt x="340" y="141"/>
                    <a:pt x="349" y="142"/>
                    <a:pt x="358" y="143"/>
                  </a:cubicBezTo>
                  <a:cubicBezTo>
                    <a:pt x="400" y="143"/>
                    <a:pt x="435" y="122"/>
                    <a:pt x="435" y="80"/>
                  </a:cubicBezTo>
                  <a:cubicBezTo>
                    <a:pt x="442" y="45"/>
                    <a:pt x="414" y="10"/>
                    <a:pt x="379" y="3"/>
                  </a:cubicBezTo>
                  <a:cubicBezTo>
                    <a:pt x="364" y="1"/>
                    <a:pt x="350" y="0"/>
                    <a:pt x="3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>
              <a:extLst>
                <a:ext uri="{FF2B5EF4-FFF2-40B4-BE49-F238E27FC236}">
                  <a16:creationId xmlns:a16="http://schemas.microsoft.com/office/drawing/2014/main" id="{E36332ED-A0DE-F093-4488-8E32438449F9}"/>
                </a:ext>
              </a:extLst>
            </p:cNvPr>
            <p:cNvSpPr/>
            <p:nvPr/>
          </p:nvSpPr>
          <p:spPr>
            <a:xfrm>
              <a:off x="1078775" y="1119900"/>
              <a:ext cx="135475" cy="168925"/>
            </a:xfrm>
            <a:custGeom>
              <a:avLst/>
              <a:gdLst/>
              <a:ahLst/>
              <a:cxnLst/>
              <a:rect l="l" t="t" r="r" b="b"/>
              <a:pathLst>
                <a:path w="5419" h="6757" extrusionOk="0">
                  <a:moveTo>
                    <a:pt x="1991" y="6539"/>
                  </a:moveTo>
                  <a:cubicBezTo>
                    <a:pt x="2916" y="6757"/>
                    <a:pt x="4024" y="6259"/>
                    <a:pt x="4724" y="5131"/>
                  </a:cubicBezTo>
                  <a:cubicBezTo>
                    <a:pt x="4823" y="4962"/>
                    <a:pt x="4935" y="4759"/>
                    <a:pt x="5019" y="4521"/>
                  </a:cubicBezTo>
                  <a:cubicBezTo>
                    <a:pt x="5026" y="4493"/>
                    <a:pt x="5033" y="4472"/>
                    <a:pt x="5047" y="4444"/>
                  </a:cubicBezTo>
                  <a:cubicBezTo>
                    <a:pt x="5054" y="4409"/>
                    <a:pt x="5068" y="4367"/>
                    <a:pt x="5075" y="4325"/>
                  </a:cubicBezTo>
                  <a:cubicBezTo>
                    <a:pt x="5418" y="3091"/>
                    <a:pt x="5369" y="1248"/>
                    <a:pt x="5369" y="1248"/>
                  </a:cubicBezTo>
                  <a:cubicBezTo>
                    <a:pt x="4773" y="0"/>
                    <a:pt x="3091" y="57"/>
                    <a:pt x="2124" y="78"/>
                  </a:cubicBezTo>
                  <a:cubicBezTo>
                    <a:pt x="1150" y="92"/>
                    <a:pt x="288" y="435"/>
                    <a:pt x="85" y="2341"/>
                  </a:cubicBezTo>
                  <a:cubicBezTo>
                    <a:pt x="71" y="2446"/>
                    <a:pt x="64" y="2545"/>
                    <a:pt x="64" y="2650"/>
                  </a:cubicBezTo>
                  <a:cubicBezTo>
                    <a:pt x="1" y="4465"/>
                    <a:pt x="1122" y="6336"/>
                    <a:pt x="1991" y="6539"/>
                  </a:cubicBezTo>
                  <a:close/>
                </a:path>
              </a:pathLst>
            </a:custGeom>
            <a:solidFill>
              <a:srgbClr val="E27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>
              <a:extLst>
                <a:ext uri="{FF2B5EF4-FFF2-40B4-BE49-F238E27FC236}">
                  <a16:creationId xmlns:a16="http://schemas.microsoft.com/office/drawing/2014/main" id="{7F637D50-7F5D-AF50-1C0B-4B156D4297E5}"/>
                </a:ext>
              </a:extLst>
            </p:cNvPr>
            <p:cNvSpPr/>
            <p:nvPr/>
          </p:nvSpPr>
          <p:spPr>
            <a:xfrm>
              <a:off x="1199500" y="1177325"/>
              <a:ext cx="37850" cy="53250"/>
            </a:xfrm>
            <a:custGeom>
              <a:avLst/>
              <a:gdLst/>
              <a:ahLst/>
              <a:cxnLst/>
              <a:rect l="l" t="t" r="r" b="b"/>
              <a:pathLst>
                <a:path w="1514" h="2130" extrusionOk="0">
                  <a:moveTo>
                    <a:pt x="755" y="1"/>
                  </a:moveTo>
                  <a:cubicBezTo>
                    <a:pt x="594" y="1"/>
                    <a:pt x="427" y="68"/>
                    <a:pt x="295" y="184"/>
                  </a:cubicBezTo>
                  <a:cubicBezTo>
                    <a:pt x="1" y="444"/>
                    <a:pt x="1" y="822"/>
                    <a:pt x="1" y="822"/>
                  </a:cubicBezTo>
                  <a:lnTo>
                    <a:pt x="43" y="2091"/>
                  </a:lnTo>
                  <a:cubicBezTo>
                    <a:pt x="107" y="2117"/>
                    <a:pt x="174" y="2130"/>
                    <a:pt x="242" y="2130"/>
                  </a:cubicBezTo>
                  <a:cubicBezTo>
                    <a:pt x="826" y="2130"/>
                    <a:pt x="1513" y="1224"/>
                    <a:pt x="1262" y="402"/>
                  </a:cubicBezTo>
                  <a:cubicBezTo>
                    <a:pt x="1174" y="121"/>
                    <a:pt x="971" y="1"/>
                    <a:pt x="755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>
              <a:extLst>
                <a:ext uri="{FF2B5EF4-FFF2-40B4-BE49-F238E27FC236}">
                  <a16:creationId xmlns:a16="http://schemas.microsoft.com/office/drawing/2014/main" id="{4A24FBA1-648B-38A7-57B4-A8340C336569}"/>
                </a:ext>
              </a:extLst>
            </p:cNvPr>
            <p:cNvSpPr/>
            <p:nvPr/>
          </p:nvSpPr>
          <p:spPr>
            <a:xfrm>
              <a:off x="1206675" y="1190925"/>
              <a:ext cx="15800" cy="23625"/>
            </a:xfrm>
            <a:custGeom>
              <a:avLst/>
              <a:gdLst/>
              <a:ahLst/>
              <a:cxnLst/>
              <a:rect l="l" t="t" r="r" b="b"/>
              <a:pathLst>
                <a:path w="632" h="945" extrusionOk="0">
                  <a:moveTo>
                    <a:pt x="555" y="0"/>
                  </a:moveTo>
                  <a:cubicBezTo>
                    <a:pt x="543" y="0"/>
                    <a:pt x="530" y="4"/>
                    <a:pt x="520" y="12"/>
                  </a:cubicBezTo>
                  <a:cubicBezTo>
                    <a:pt x="499" y="19"/>
                    <a:pt x="85" y="271"/>
                    <a:pt x="8" y="867"/>
                  </a:cubicBezTo>
                  <a:cubicBezTo>
                    <a:pt x="1" y="909"/>
                    <a:pt x="29" y="937"/>
                    <a:pt x="64" y="944"/>
                  </a:cubicBezTo>
                  <a:lnTo>
                    <a:pt x="78" y="944"/>
                  </a:lnTo>
                  <a:cubicBezTo>
                    <a:pt x="106" y="944"/>
                    <a:pt x="134" y="916"/>
                    <a:pt x="141" y="888"/>
                  </a:cubicBezTo>
                  <a:cubicBezTo>
                    <a:pt x="204" y="355"/>
                    <a:pt x="583" y="124"/>
                    <a:pt x="583" y="124"/>
                  </a:cubicBezTo>
                  <a:cubicBezTo>
                    <a:pt x="618" y="103"/>
                    <a:pt x="632" y="61"/>
                    <a:pt x="611" y="33"/>
                  </a:cubicBezTo>
                  <a:cubicBezTo>
                    <a:pt x="598" y="11"/>
                    <a:pt x="576" y="0"/>
                    <a:pt x="55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>
              <a:extLst>
                <a:ext uri="{FF2B5EF4-FFF2-40B4-BE49-F238E27FC236}">
                  <a16:creationId xmlns:a16="http://schemas.microsoft.com/office/drawing/2014/main" id="{3156AF74-722D-0D9E-D528-0F4694E1BF42}"/>
                </a:ext>
              </a:extLst>
            </p:cNvPr>
            <p:cNvSpPr/>
            <p:nvPr/>
          </p:nvSpPr>
          <p:spPr>
            <a:xfrm>
              <a:off x="1210550" y="1199750"/>
              <a:ext cx="11750" cy="7075"/>
            </a:xfrm>
            <a:custGeom>
              <a:avLst/>
              <a:gdLst/>
              <a:ahLst/>
              <a:cxnLst/>
              <a:rect l="l" t="t" r="r" b="b"/>
              <a:pathLst>
                <a:path w="470" h="283" extrusionOk="0">
                  <a:moveTo>
                    <a:pt x="97" y="1"/>
                  </a:moveTo>
                  <a:cubicBezTo>
                    <a:pt x="86" y="1"/>
                    <a:pt x="75" y="1"/>
                    <a:pt x="63" y="2"/>
                  </a:cubicBezTo>
                  <a:cubicBezTo>
                    <a:pt x="21" y="9"/>
                    <a:pt x="0" y="44"/>
                    <a:pt x="0" y="79"/>
                  </a:cubicBezTo>
                  <a:cubicBezTo>
                    <a:pt x="6" y="111"/>
                    <a:pt x="35" y="137"/>
                    <a:pt x="66" y="137"/>
                  </a:cubicBezTo>
                  <a:cubicBezTo>
                    <a:pt x="70" y="137"/>
                    <a:pt x="74" y="136"/>
                    <a:pt x="77" y="135"/>
                  </a:cubicBezTo>
                  <a:cubicBezTo>
                    <a:pt x="84" y="135"/>
                    <a:pt x="91" y="134"/>
                    <a:pt x="98" y="134"/>
                  </a:cubicBezTo>
                  <a:cubicBezTo>
                    <a:pt x="235" y="134"/>
                    <a:pt x="344" y="262"/>
                    <a:pt x="344" y="262"/>
                  </a:cubicBezTo>
                  <a:cubicBezTo>
                    <a:pt x="358" y="276"/>
                    <a:pt x="379" y="283"/>
                    <a:pt x="393" y="283"/>
                  </a:cubicBezTo>
                  <a:cubicBezTo>
                    <a:pt x="414" y="283"/>
                    <a:pt x="428" y="276"/>
                    <a:pt x="435" y="269"/>
                  </a:cubicBezTo>
                  <a:cubicBezTo>
                    <a:pt x="463" y="241"/>
                    <a:pt x="470" y="199"/>
                    <a:pt x="442" y="178"/>
                  </a:cubicBezTo>
                  <a:cubicBezTo>
                    <a:pt x="435" y="164"/>
                    <a:pt x="291" y="1"/>
                    <a:pt x="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>
              <a:extLst>
                <a:ext uri="{FF2B5EF4-FFF2-40B4-BE49-F238E27FC236}">
                  <a16:creationId xmlns:a16="http://schemas.microsoft.com/office/drawing/2014/main" id="{64BD9A83-2463-A52F-75CF-875A74A78147}"/>
                </a:ext>
              </a:extLst>
            </p:cNvPr>
            <p:cNvSpPr/>
            <p:nvPr/>
          </p:nvSpPr>
          <p:spPr>
            <a:xfrm>
              <a:off x="1078775" y="1186125"/>
              <a:ext cx="126000" cy="98525"/>
            </a:xfrm>
            <a:custGeom>
              <a:avLst/>
              <a:gdLst/>
              <a:ahLst/>
              <a:cxnLst/>
              <a:rect l="l" t="t" r="r" b="b"/>
              <a:pathLst>
                <a:path w="5040" h="3941" extrusionOk="0">
                  <a:moveTo>
                    <a:pt x="64" y="1"/>
                  </a:moveTo>
                  <a:lnTo>
                    <a:pt x="64" y="1"/>
                  </a:lnTo>
                  <a:cubicBezTo>
                    <a:pt x="1" y="1816"/>
                    <a:pt x="1122" y="3687"/>
                    <a:pt x="1991" y="3890"/>
                  </a:cubicBezTo>
                  <a:cubicBezTo>
                    <a:pt x="2133" y="3924"/>
                    <a:pt x="2279" y="3940"/>
                    <a:pt x="2427" y="3940"/>
                  </a:cubicBezTo>
                  <a:cubicBezTo>
                    <a:pt x="3246" y="3940"/>
                    <a:pt x="4131" y="3437"/>
                    <a:pt x="4724" y="2482"/>
                  </a:cubicBezTo>
                  <a:cubicBezTo>
                    <a:pt x="4823" y="2313"/>
                    <a:pt x="4935" y="2110"/>
                    <a:pt x="5019" y="1872"/>
                  </a:cubicBezTo>
                  <a:cubicBezTo>
                    <a:pt x="5033" y="1809"/>
                    <a:pt x="5040" y="1774"/>
                    <a:pt x="5040" y="1774"/>
                  </a:cubicBezTo>
                  <a:cubicBezTo>
                    <a:pt x="5040" y="1774"/>
                    <a:pt x="4745" y="1648"/>
                    <a:pt x="4802" y="1255"/>
                  </a:cubicBezTo>
                  <a:cubicBezTo>
                    <a:pt x="4844" y="1010"/>
                    <a:pt x="4956" y="428"/>
                    <a:pt x="4956" y="428"/>
                  </a:cubicBezTo>
                  <a:lnTo>
                    <a:pt x="4956" y="428"/>
                  </a:lnTo>
                  <a:lnTo>
                    <a:pt x="4724" y="463"/>
                  </a:lnTo>
                  <a:cubicBezTo>
                    <a:pt x="4724" y="463"/>
                    <a:pt x="4549" y="1304"/>
                    <a:pt x="4094" y="2033"/>
                  </a:cubicBezTo>
                  <a:cubicBezTo>
                    <a:pt x="3789" y="1603"/>
                    <a:pt x="3151" y="1525"/>
                    <a:pt x="2731" y="1525"/>
                  </a:cubicBezTo>
                  <a:cubicBezTo>
                    <a:pt x="2495" y="1525"/>
                    <a:pt x="2328" y="1550"/>
                    <a:pt x="2328" y="1550"/>
                  </a:cubicBezTo>
                  <a:cubicBezTo>
                    <a:pt x="2133" y="1507"/>
                    <a:pt x="1953" y="1490"/>
                    <a:pt x="1786" y="1490"/>
                  </a:cubicBezTo>
                  <a:cubicBezTo>
                    <a:pt x="1153" y="1490"/>
                    <a:pt x="724" y="1746"/>
                    <a:pt x="540" y="1879"/>
                  </a:cubicBezTo>
                  <a:cubicBezTo>
                    <a:pt x="246" y="1297"/>
                    <a:pt x="141" y="596"/>
                    <a:pt x="127" y="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>
              <a:extLst>
                <a:ext uri="{FF2B5EF4-FFF2-40B4-BE49-F238E27FC236}">
                  <a16:creationId xmlns:a16="http://schemas.microsoft.com/office/drawing/2014/main" id="{FB39C7D7-AE11-3844-8772-2D18F796D530}"/>
                </a:ext>
              </a:extLst>
            </p:cNvPr>
            <p:cNvSpPr/>
            <p:nvPr/>
          </p:nvSpPr>
          <p:spPr>
            <a:xfrm>
              <a:off x="1114000" y="1237000"/>
              <a:ext cx="43650" cy="12575"/>
            </a:xfrm>
            <a:custGeom>
              <a:avLst/>
              <a:gdLst/>
              <a:ahLst/>
              <a:cxnLst/>
              <a:rect l="l" t="t" r="r" b="b"/>
              <a:pathLst>
                <a:path w="1746" h="503" extrusionOk="0">
                  <a:moveTo>
                    <a:pt x="1081" y="0"/>
                  </a:moveTo>
                  <a:cubicBezTo>
                    <a:pt x="1009" y="0"/>
                    <a:pt x="930" y="6"/>
                    <a:pt x="841" y="19"/>
                  </a:cubicBezTo>
                  <a:cubicBezTo>
                    <a:pt x="316" y="103"/>
                    <a:pt x="0" y="433"/>
                    <a:pt x="0" y="433"/>
                  </a:cubicBezTo>
                  <a:lnTo>
                    <a:pt x="1746" y="503"/>
                  </a:lnTo>
                  <a:cubicBezTo>
                    <a:pt x="1746" y="503"/>
                    <a:pt x="1746" y="0"/>
                    <a:pt x="108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>
              <a:extLst>
                <a:ext uri="{FF2B5EF4-FFF2-40B4-BE49-F238E27FC236}">
                  <a16:creationId xmlns:a16="http://schemas.microsoft.com/office/drawing/2014/main" id="{7015A4C2-1F3F-BE03-E9CC-2D6CE584304F}"/>
                </a:ext>
              </a:extLst>
            </p:cNvPr>
            <p:cNvSpPr/>
            <p:nvPr/>
          </p:nvSpPr>
          <p:spPr>
            <a:xfrm>
              <a:off x="1077725" y="1093675"/>
              <a:ext cx="151600" cy="104050"/>
            </a:xfrm>
            <a:custGeom>
              <a:avLst/>
              <a:gdLst/>
              <a:ahLst/>
              <a:cxnLst/>
              <a:rect l="l" t="t" r="r" b="b"/>
              <a:pathLst>
                <a:path w="6064" h="4162" extrusionOk="0">
                  <a:moveTo>
                    <a:pt x="2560" y="0"/>
                  </a:moveTo>
                  <a:cubicBezTo>
                    <a:pt x="2433" y="0"/>
                    <a:pt x="2302" y="4"/>
                    <a:pt x="2166" y="12"/>
                  </a:cubicBezTo>
                  <a:cubicBezTo>
                    <a:pt x="779" y="89"/>
                    <a:pt x="1" y="1049"/>
                    <a:pt x="36" y="2073"/>
                  </a:cubicBezTo>
                  <a:cubicBezTo>
                    <a:pt x="64" y="2900"/>
                    <a:pt x="99" y="3699"/>
                    <a:pt x="99" y="3699"/>
                  </a:cubicBezTo>
                  <a:lnTo>
                    <a:pt x="169" y="3713"/>
                  </a:lnTo>
                  <a:cubicBezTo>
                    <a:pt x="470" y="2914"/>
                    <a:pt x="765" y="2556"/>
                    <a:pt x="849" y="1869"/>
                  </a:cubicBezTo>
                  <a:cubicBezTo>
                    <a:pt x="860" y="1807"/>
                    <a:pt x="912" y="1763"/>
                    <a:pt x="969" y="1763"/>
                  </a:cubicBezTo>
                  <a:cubicBezTo>
                    <a:pt x="982" y="1763"/>
                    <a:pt x="996" y="1766"/>
                    <a:pt x="1010" y="1771"/>
                  </a:cubicBezTo>
                  <a:cubicBezTo>
                    <a:pt x="1264" y="1871"/>
                    <a:pt x="1838" y="2047"/>
                    <a:pt x="2643" y="2047"/>
                  </a:cubicBezTo>
                  <a:cubicBezTo>
                    <a:pt x="2746" y="2047"/>
                    <a:pt x="2854" y="2044"/>
                    <a:pt x="2965" y="2038"/>
                  </a:cubicBezTo>
                  <a:cubicBezTo>
                    <a:pt x="3631" y="2003"/>
                    <a:pt x="4108" y="1926"/>
                    <a:pt x="4409" y="1862"/>
                  </a:cubicBezTo>
                  <a:cubicBezTo>
                    <a:pt x="4424" y="1859"/>
                    <a:pt x="4439" y="1858"/>
                    <a:pt x="4454" y="1858"/>
                  </a:cubicBezTo>
                  <a:cubicBezTo>
                    <a:pt x="4600" y="1858"/>
                    <a:pt x="4704" y="2010"/>
                    <a:pt x="4640" y="2150"/>
                  </a:cubicBezTo>
                  <a:cubicBezTo>
                    <a:pt x="4500" y="2472"/>
                    <a:pt x="4360" y="2893"/>
                    <a:pt x="4535" y="3054"/>
                  </a:cubicBezTo>
                  <a:cubicBezTo>
                    <a:pt x="4844" y="3334"/>
                    <a:pt x="4766" y="4161"/>
                    <a:pt x="4766" y="4161"/>
                  </a:cubicBezTo>
                  <a:lnTo>
                    <a:pt x="4998" y="4126"/>
                  </a:lnTo>
                  <a:cubicBezTo>
                    <a:pt x="4998" y="4126"/>
                    <a:pt x="5040" y="3453"/>
                    <a:pt x="5797" y="3369"/>
                  </a:cubicBezTo>
                  <a:cubicBezTo>
                    <a:pt x="5797" y="3369"/>
                    <a:pt x="6063" y="3159"/>
                    <a:pt x="5937" y="2325"/>
                  </a:cubicBezTo>
                  <a:cubicBezTo>
                    <a:pt x="5817" y="1538"/>
                    <a:pt x="5080" y="0"/>
                    <a:pt x="256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>
              <a:extLst>
                <a:ext uri="{FF2B5EF4-FFF2-40B4-BE49-F238E27FC236}">
                  <a16:creationId xmlns:a16="http://schemas.microsoft.com/office/drawing/2014/main" id="{C292AF62-89FA-498E-3A06-745FFFED7B4A}"/>
                </a:ext>
              </a:extLst>
            </p:cNvPr>
            <p:cNvSpPr/>
            <p:nvPr/>
          </p:nvSpPr>
          <p:spPr>
            <a:xfrm>
              <a:off x="1086850" y="1211350"/>
              <a:ext cx="25250" cy="10025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474" y="0"/>
                  </a:moveTo>
                  <a:cubicBezTo>
                    <a:pt x="208" y="0"/>
                    <a:pt x="0" y="89"/>
                    <a:pt x="0" y="197"/>
                  </a:cubicBezTo>
                  <a:cubicBezTo>
                    <a:pt x="0" y="309"/>
                    <a:pt x="224" y="400"/>
                    <a:pt x="505" y="400"/>
                  </a:cubicBezTo>
                  <a:cubicBezTo>
                    <a:pt x="785" y="400"/>
                    <a:pt x="1009" y="316"/>
                    <a:pt x="1009" y="204"/>
                  </a:cubicBezTo>
                  <a:cubicBezTo>
                    <a:pt x="1009" y="92"/>
                    <a:pt x="785" y="1"/>
                    <a:pt x="505" y="1"/>
                  </a:cubicBezTo>
                  <a:cubicBezTo>
                    <a:pt x="495" y="1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>
              <a:extLst>
                <a:ext uri="{FF2B5EF4-FFF2-40B4-BE49-F238E27FC236}">
                  <a16:creationId xmlns:a16="http://schemas.microsoft.com/office/drawing/2014/main" id="{5C08EE9B-86C5-6823-82E3-AD2FED7E0B54}"/>
                </a:ext>
              </a:extLst>
            </p:cNvPr>
            <p:cNvSpPr/>
            <p:nvPr/>
          </p:nvSpPr>
          <p:spPr>
            <a:xfrm>
              <a:off x="1165850" y="1211350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475" y="0"/>
                  </a:moveTo>
                  <a:cubicBezTo>
                    <a:pt x="209" y="0"/>
                    <a:pt x="1" y="89"/>
                    <a:pt x="1" y="197"/>
                  </a:cubicBezTo>
                  <a:cubicBezTo>
                    <a:pt x="1" y="309"/>
                    <a:pt x="225" y="400"/>
                    <a:pt x="506" y="400"/>
                  </a:cubicBezTo>
                  <a:cubicBezTo>
                    <a:pt x="786" y="400"/>
                    <a:pt x="1010" y="316"/>
                    <a:pt x="1010" y="204"/>
                  </a:cubicBezTo>
                  <a:cubicBezTo>
                    <a:pt x="1010" y="92"/>
                    <a:pt x="786" y="1"/>
                    <a:pt x="506" y="1"/>
                  </a:cubicBezTo>
                  <a:cubicBezTo>
                    <a:pt x="495" y="1"/>
                    <a:pt x="485" y="0"/>
                    <a:pt x="47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>
              <a:extLst>
                <a:ext uri="{FF2B5EF4-FFF2-40B4-BE49-F238E27FC236}">
                  <a16:creationId xmlns:a16="http://schemas.microsoft.com/office/drawing/2014/main" id="{26310C9B-1E5B-3764-ACD3-65678ED75209}"/>
                </a:ext>
              </a:extLst>
            </p:cNvPr>
            <p:cNvSpPr/>
            <p:nvPr/>
          </p:nvSpPr>
          <p:spPr>
            <a:xfrm>
              <a:off x="1124500" y="1188300"/>
              <a:ext cx="13350" cy="35700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462" y="0"/>
                  </a:moveTo>
                  <a:cubicBezTo>
                    <a:pt x="435" y="0"/>
                    <a:pt x="411" y="19"/>
                    <a:pt x="400" y="47"/>
                  </a:cubicBezTo>
                  <a:cubicBezTo>
                    <a:pt x="393" y="75"/>
                    <a:pt x="113" y="846"/>
                    <a:pt x="64" y="1028"/>
                  </a:cubicBezTo>
                  <a:cubicBezTo>
                    <a:pt x="1" y="1259"/>
                    <a:pt x="386" y="1406"/>
                    <a:pt x="428" y="1427"/>
                  </a:cubicBezTo>
                  <a:lnTo>
                    <a:pt x="456" y="1427"/>
                  </a:lnTo>
                  <a:cubicBezTo>
                    <a:pt x="478" y="1427"/>
                    <a:pt x="506" y="1413"/>
                    <a:pt x="513" y="1385"/>
                  </a:cubicBezTo>
                  <a:cubicBezTo>
                    <a:pt x="527" y="1357"/>
                    <a:pt x="513" y="1322"/>
                    <a:pt x="478" y="1308"/>
                  </a:cubicBezTo>
                  <a:cubicBezTo>
                    <a:pt x="372" y="1266"/>
                    <a:pt x="162" y="1154"/>
                    <a:pt x="190" y="1063"/>
                  </a:cubicBezTo>
                  <a:cubicBezTo>
                    <a:pt x="232" y="881"/>
                    <a:pt x="520" y="96"/>
                    <a:pt x="520" y="89"/>
                  </a:cubicBezTo>
                  <a:cubicBezTo>
                    <a:pt x="534" y="54"/>
                    <a:pt x="520" y="19"/>
                    <a:pt x="485" y="5"/>
                  </a:cubicBezTo>
                  <a:cubicBezTo>
                    <a:pt x="477" y="2"/>
                    <a:pt x="470" y="0"/>
                    <a:pt x="46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>
              <a:extLst>
                <a:ext uri="{FF2B5EF4-FFF2-40B4-BE49-F238E27FC236}">
                  <a16:creationId xmlns:a16="http://schemas.microsoft.com/office/drawing/2014/main" id="{76C9E7C0-A3F7-344E-AED4-1C7A1EE9D1B1}"/>
                </a:ext>
              </a:extLst>
            </p:cNvPr>
            <p:cNvSpPr/>
            <p:nvPr/>
          </p:nvSpPr>
          <p:spPr>
            <a:xfrm>
              <a:off x="1160250" y="1188050"/>
              <a:ext cx="9325" cy="16675"/>
            </a:xfrm>
            <a:custGeom>
              <a:avLst/>
              <a:gdLst/>
              <a:ahLst/>
              <a:cxnLst/>
              <a:rect l="l" t="t" r="r" b="b"/>
              <a:pathLst>
                <a:path w="373" h="667" extrusionOk="0">
                  <a:moveTo>
                    <a:pt x="190" y="1"/>
                  </a:moveTo>
                  <a:cubicBezTo>
                    <a:pt x="92" y="1"/>
                    <a:pt x="8" y="148"/>
                    <a:pt x="8" y="330"/>
                  </a:cubicBezTo>
                  <a:cubicBezTo>
                    <a:pt x="1" y="512"/>
                    <a:pt x="85" y="660"/>
                    <a:pt x="190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95" y="8"/>
                    <a:pt x="19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>
              <a:extLst>
                <a:ext uri="{FF2B5EF4-FFF2-40B4-BE49-F238E27FC236}">
                  <a16:creationId xmlns:a16="http://schemas.microsoft.com/office/drawing/2014/main" id="{BBA034D3-6E0B-62AD-0BD4-2FF0564A330C}"/>
                </a:ext>
              </a:extLst>
            </p:cNvPr>
            <p:cNvSpPr/>
            <p:nvPr/>
          </p:nvSpPr>
          <p:spPr>
            <a:xfrm>
              <a:off x="1109275" y="1188050"/>
              <a:ext cx="9300" cy="16675"/>
            </a:xfrm>
            <a:custGeom>
              <a:avLst/>
              <a:gdLst/>
              <a:ahLst/>
              <a:cxnLst/>
              <a:rect l="l" t="t" r="r" b="b"/>
              <a:pathLst>
                <a:path w="372" h="667" extrusionOk="0">
                  <a:moveTo>
                    <a:pt x="189" y="1"/>
                  </a:moveTo>
                  <a:cubicBezTo>
                    <a:pt x="84" y="1"/>
                    <a:pt x="0" y="148"/>
                    <a:pt x="0" y="330"/>
                  </a:cubicBezTo>
                  <a:cubicBezTo>
                    <a:pt x="0" y="512"/>
                    <a:pt x="84" y="660"/>
                    <a:pt x="182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88" y="8"/>
                    <a:pt x="18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>
              <a:extLst>
                <a:ext uri="{FF2B5EF4-FFF2-40B4-BE49-F238E27FC236}">
                  <a16:creationId xmlns:a16="http://schemas.microsoft.com/office/drawing/2014/main" id="{EC343FF6-0636-CB8E-2FD5-841173AD8740}"/>
                </a:ext>
              </a:extLst>
            </p:cNvPr>
            <p:cNvSpPr/>
            <p:nvPr/>
          </p:nvSpPr>
          <p:spPr>
            <a:xfrm>
              <a:off x="1150800" y="1171750"/>
              <a:ext cx="32075" cy="17700"/>
            </a:xfrm>
            <a:custGeom>
              <a:avLst/>
              <a:gdLst/>
              <a:ahLst/>
              <a:cxnLst/>
              <a:rect l="l" t="t" r="r" b="b"/>
              <a:pathLst>
                <a:path w="1283" h="708" extrusionOk="0">
                  <a:moveTo>
                    <a:pt x="1136" y="1"/>
                  </a:moveTo>
                  <a:cubicBezTo>
                    <a:pt x="1108" y="8"/>
                    <a:pt x="512" y="22"/>
                    <a:pt x="63" y="450"/>
                  </a:cubicBezTo>
                  <a:cubicBezTo>
                    <a:pt x="0" y="506"/>
                    <a:pt x="0" y="604"/>
                    <a:pt x="56" y="660"/>
                  </a:cubicBezTo>
                  <a:cubicBezTo>
                    <a:pt x="85" y="692"/>
                    <a:pt x="123" y="708"/>
                    <a:pt x="162" y="708"/>
                  </a:cubicBezTo>
                  <a:cubicBezTo>
                    <a:pt x="199" y="708"/>
                    <a:pt x="236" y="694"/>
                    <a:pt x="267" y="667"/>
                  </a:cubicBezTo>
                  <a:cubicBezTo>
                    <a:pt x="631" y="316"/>
                    <a:pt x="1136" y="302"/>
                    <a:pt x="1143" y="302"/>
                  </a:cubicBezTo>
                  <a:cubicBezTo>
                    <a:pt x="1171" y="302"/>
                    <a:pt x="1206" y="288"/>
                    <a:pt x="1227" y="267"/>
                  </a:cubicBezTo>
                  <a:cubicBezTo>
                    <a:pt x="1262" y="239"/>
                    <a:pt x="1283" y="197"/>
                    <a:pt x="1283" y="148"/>
                  </a:cubicBezTo>
                  <a:cubicBezTo>
                    <a:pt x="1283" y="71"/>
                    <a:pt x="1213" y="1"/>
                    <a:pt x="11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>
              <a:extLst>
                <a:ext uri="{FF2B5EF4-FFF2-40B4-BE49-F238E27FC236}">
                  <a16:creationId xmlns:a16="http://schemas.microsoft.com/office/drawing/2014/main" id="{D46162D5-EB4A-A61B-EB6C-31BBC9F5C669}"/>
                </a:ext>
              </a:extLst>
            </p:cNvPr>
            <p:cNvSpPr/>
            <p:nvPr/>
          </p:nvSpPr>
          <p:spPr>
            <a:xfrm>
              <a:off x="1099275" y="1166725"/>
              <a:ext cx="29650" cy="22725"/>
            </a:xfrm>
            <a:custGeom>
              <a:avLst/>
              <a:gdLst/>
              <a:ahLst/>
              <a:cxnLst/>
              <a:rect l="l" t="t" r="r" b="b"/>
              <a:pathLst>
                <a:path w="1186" h="909" extrusionOk="0">
                  <a:moveTo>
                    <a:pt x="154" y="1"/>
                  </a:moveTo>
                  <a:cubicBezTo>
                    <a:pt x="88" y="1"/>
                    <a:pt x="25" y="47"/>
                    <a:pt x="8" y="118"/>
                  </a:cubicBezTo>
                  <a:cubicBezTo>
                    <a:pt x="1" y="160"/>
                    <a:pt x="15" y="209"/>
                    <a:pt x="43" y="244"/>
                  </a:cubicBezTo>
                  <a:cubicBezTo>
                    <a:pt x="64" y="272"/>
                    <a:pt x="92" y="286"/>
                    <a:pt x="120" y="293"/>
                  </a:cubicBezTo>
                  <a:cubicBezTo>
                    <a:pt x="127" y="293"/>
                    <a:pt x="610" y="419"/>
                    <a:pt x="891" y="840"/>
                  </a:cubicBezTo>
                  <a:cubicBezTo>
                    <a:pt x="922" y="884"/>
                    <a:pt x="969" y="909"/>
                    <a:pt x="1018" y="909"/>
                  </a:cubicBezTo>
                  <a:cubicBezTo>
                    <a:pt x="1046" y="909"/>
                    <a:pt x="1075" y="900"/>
                    <a:pt x="1101" y="882"/>
                  </a:cubicBezTo>
                  <a:cubicBezTo>
                    <a:pt x="1164" y="833"/>
                    <a:pt x="1185" y="742"/>
                    <a:pt x="1136" y="679"/>
                  </a:cubicBezTo>
                  <a:cubicBezTo>
                    <a:pt x="793" y="160"/>
                    <a:pt x="218" y="13"/>
                    <a:pt x="190" y="6"/>
                  </a:cubicBez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>
              <a:extLst>
                <a:ext uri="{FF2B5EF4-FFF2-40B4-BE49-F238E27FC236}">
                  <a16:creationId xmlns:a16="http://schemas.microsoft.com/office/drawing/2014/main" id="{2C2D9453-D813-139F-E88E-82F17B5B09FA}"/>
                </a:ext>
              </a:extLst>
            </p:cNvPr>
            <p:cNvSpPr/>
            <p:nvPr/>
          </p:nvSpPr>
          <p:spPr>
            <a:xfrm>
              <a:off x="956475" y="1338050"/>
              <a:ext cx="373575" cy="268800"/>
            </a:xfrm>
            <a:custGeom>
              <a:avLst/>
              <a:gdLst/>
              <a:ahLst/>
              <a:cxnLst/>
              <a:rect l="l" t="t" r="r" b="b"/>
              <a:pathLst>
                <a:path w="14943" h="10752" extrusionOk="0">
                  <a:moveTo>
                    <a:pt x="3308" y="1"/>
                  </a:moveTo>
                  <a:cubicBezTo>
                    <a:pt x="2812" y="1"/>
                    <a:pt x="2340" y="288"/>
                    <a:pt x="2124" y="771"/>
                  </a:cubicBezTo>
                  <a:cubicBezTo>
                    <a:pt x="1907" y="1262"/>
                    <a:pt x="1" y="5600"/>
                    <a:pt x="218" y="8277"/>
                  </a:cubicBezTo>
                  <a:cubicBezTo>
                    <a:pt x="274" y="8894"/>
                    <a:pt x="575" y="9433"/>
                    <a:pt x="1094" y="9833"/>
                  </a:cubicBezTo>
                  <a:cubicBezTo>
                    <a:pt x="1634" y="10253"/>
                    <a:pt x="2650" y="10751"/>
                    <a:pt x="5376" y="10751"/>
                  </a:cubicBezTo>
                  <a:cubicBezTo>
                    <a:pt x="6021" y="10751"/>
                    <a:pt x="6757" y="10723"/>
                    <a:pt x="7612" y="10660"/>
                  </a:cubicBezTo>
                  <a:cubicBezTo>
                    <a:pt x="8516" y="10590"/>
                    <a:pt x="9371" y="10499"/>
                    <a:pt x="10086" y="10408"/>
                  </a:cubicBezTo>
                  <a:cubicBezTo>
                    <a:pt x="10352" y="10429"/>
                    <a:pt x="10598" y="10443"/>
                    <a:pt x="10829" y="10450"/>
                  </a:cubicBezTo>
                  <a:cubicBezTo>
                    <a:pt x="10969" y="10450"/>
                    <a:pt x="11095" y="10457"/>
                    <a:pt x="11228" y="10457"/>
                  </a:cubicBezTo>
                  <a:cubicBezTo>
                    <a:pt x="12455" y="10457"/>
                    <a:pt x="13324" y="10253"/>
                    <a:pt x="13927" y="9833"/>
                  </a:cubicBezTo>
                  <a:cubicBezTo>
                    <a:pt x="14466" y="9454"/>
                    <a:pt x="14796" y="8901"/>
                    <a:pt x="14845" y="8277"/>
                  </a:cubicBezTo>
                  <a:cubicBezTo>
                    <a:pt x="14943" y="7107"/>
                    <a:pt x="14712" y="5600"/>
                    <a:pt x="14144" y="3806"/>
                  </a:cubicBezTo>
                  <a:cubicBezTo>
                    <a:pt x="13744" y="2523"/>
                    <a:pt x="13324" y="1549"/>
                    <a:pt x="13303" y="1507"/>
                  </a:cubicBezTo>
                  <a:cubicBezTo>
                    <a:pt x="13090" y="1020"/>
                    <a:pt x="12614" y="728"/>
                    <a:pt x="12110" y="728"/>
                  </a:cubicBezTo>
                  <a:cubicBezTo>
                    <a:pt x="11933" y="728"/>
                    <a:pt x="11752" y="764"/>
                    <a:pt x="11579" y="841"/>
                  </a:cubicBezTo>
                  <a:cubicBezTo>
                    <a:pt x="10920" y="1128"/>
                    <a:pt x="10619" y="1899"/>
                    <a:pt x="10913" y="2565"/>
                  </a:cubicBezTo>
                  <a:cubicBezTo>
                    <a:pt x="11305" y="3455"/>
                    <a:pt x="12266" y="6027"/>
                    <a:pt x="12252" y="7751"/>
                  </a:cubicBezTo>
                  <a:cubicBezTo>
                    <a:pt x="12075" y="7793"/>
                    <a:pt x="11753" y="7842"/>
                    <a:pt x="11202" y="7842"/>
                  </a:cubicBezTo>
                  <a:cubicBezTo>
                    <a:pt x="11009" y="7842"/>
                    <a:pt x="10788" y="7836"/>
                    <a:pt x="10535" y="7821"/>
                  </a:cubicBezTo>
                  <a:cubicBezTo>
                    <a:pt x="10373" y="7807"/>
                    <a:pt x="10205" y="7793"/>
                    <a:pt x="10023" y="7779"/>
                  </a:cubicBezTo>
                  <a:cubicBezTo>
                    <a:pt x="9984" y="7776"/>
                    <a:pt x="9944" y="7774"/>
                    <a:pt x="9901" y="7774"/>
                  </a:cubicBezTo>
                  <a:cubicBezTo>
                    <a:pt x="9385" y="7774"/>
                    <a:pt x="8594" y="8016"/>
                    <a:pt x="7848" y="8016"/>
                  </a:cubicBezTo>
                  <a:cubicBezTo>
                    <a:pt x="7684" y="8016"/>
                    <a:pt x="7523" y="8004"/>
                    <a:pt x="7367" y="7976"/>
                  </a:cubicBezTo>
                  <a:cubicBezTo>
                    <a:pt x="5243" y="7590"/>
                    <a:pt x="4220" y="7156"/>
                    <a:pt x="3891" y="6987"/>
                  </a:cubicBezTo>
                  <a:cubicBezTo>
                    <a:pt x="3617" y="6847"/>
                    <a:pt x="3344" y="6742"/>
                    <a:pt x="2958" y="6532"/>
                  </a:cubicBezTo>
                  <a:cubicBezTo>
                    <a:pt x="3028" y="6167"/>
                    <a:pt x="3120" y="5782"/>
                    <a:pt x="3225" y="5397"/>
                  </a:cubicBezTo>
                  <a:cubicBezTo>
                    <a:pt x="3624" y="3974"/>
                    <a:pt x="4206" y="2523"/>
                    <a:pt x="4507" y="1843"/>
                  </a:cubicBezTo>
                  <a:cubicBezTo>
                    <a:pt x="4802" y="1184"/>
                    <a:pt x="4507" y="414"/>
                    <a:pt x="3848" y="119"/>
                  </a:cubicBezTo>
                  <a:cubicBezTo>
                    <a:pt x="3673" y="39"/>
                    <a:pt x="3489" y="1"/>
                    <a:pt x="3308" y="1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>
              <a:extLst>
                <a:ext uri="{FF2B5EF4-FFF2-40B4-BE49-F238E27FC236}">
                  <a16:creationId xmlns:a16="http://schemas.microsoft.com/office/drawing/2014/main" id="{ACA0E08F-A3BB-D6E7-05BE-E7AF309CDC5B}"/>
                </a:ext>
              </a:extLst>
            </p:cNvPr>
            <p:cNvSpPr/>
            <p:nvPr/>
          </p:nvSpPr>
          <p:spPr>
            <a:xfrm>
              <a:off x="1019900" y="1336450"/>
              <a:ext cx="41550" cy="34400"/>
            </a:xfrm>
            <a:custGeom>
              <a:avLst/>
              <a:gdLst/>
              <a:ahLst/>
              <a:cxnLst/>
              <a:rect l="l" t="t" r="r" b="b"/>
              <a:pathLst>
                <a:path w="1662" h="1376" extrusionOk="0">
                  <a:moveTo>
                    <a:pt x="239" y="1"/>
                  </a:moveTo>
                  <a:lnTo>
                    <a:pt x="1" y="197"/>
                  </a:lnTo>
                  <a:cubicBezTo>
                    <a:pt x="28" y="196"/>
                    <a:pt x="56" y="196"/>
                    <a:pt x="83" y="196"/>
                  </a:cubicBezTo>
                  <a:cubicBezTo>
                    <a:pt x="431" y="196"/>
                    <a:pt x="720" y="280"/>
                    <a:pt x="954" y="442"/>
                  </a:cubicBezTo>
                  <a:cubicBezTo>
                    <a:pt x="1382" y="765"/>
                    <a:pt x="1459" y="1283"/>
                    <a:pt x="1459" y="1290"/>
                  </a:cubicBezTo>
                  <a:cubicBezTo>
                    <a:pt x="1465" y="1336"/>
                    <a:pt x="1502" y="1375"/>
                    <a:pt x="1552" y="1375"/>
                  </a:cubicBezTo>
                  <a:cubicBezTo>
                    <a:pt x="1556" y="1375"/>
                    <a:pt x="1560" y="1375"/>
                    <a:pt x="1564" y="1375"/>
                  </a:cubicBezTo>
                  <a:lnTo>
                    <a:pt x="1571" y="1375"/>
                  </a:lnTo>
                  <a:cubicBezTo>
                    <a:pt x="1627" y="1368"/>
                    <a:pt x="1662" y="1319"/>
                    <a:pt x="1655" y="1262"/>
                  </a:cubicBezTo>
                  <a:cubicBezTo>
                    <a:pt x="1655" y="1241"/>
                    <a:pt x="1578" y="653"/>
                    <a:pt x="1073" y="288"/>
                  </a:cubicBezTo>
                  <a:cubicBezTo>
                    <a:pt x="842" y="113"/>
                    <a:pt x="562" y="22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>
              <a:extLst>
                <a:ext uri="{FF2B5EF4-FFF2-40B4-BE49-F238E27FC236}">
                  <a16:creationId xmlns:a16="http://schemas.microsoft.com/office/drawing/2014/main" id="{D57CF7EE-003E-EBD8-DEF8-D75FA27E13C0}"/>
                </a:ext>
              </a:extLst>
            </p:cNvPr>
            <p:cNvSpPr/>
            <p:nvPr/>
          </p:nvSpPr>
          <p:spPr>
            <a:xfrm>
              <a:off x="1236125" y="1353625"/>
              <a:ext cx="41550" cy="37175"/>
            </a:xfrm>
            <a:custGeom>
              <a:avLst/>
              <a:gdLst/>
              <a:ahLst/>
              <a:cxnLst/>
              <a:rect l="l" t="t" r="r" b="b"/>
              <a:pathLst>
                <a:path w="1662" h="1487" extrusionOk="0">
                  <a:moveTo>
                    <a:pt x="1479" y="1"/>
                  </a:moveTo>
                  <a:cubicBezTo>
                    <a:pt x="1087" y="22"/>
                    <a:pt x="764" y="148"/>
                    <a:pt x="512" y="365"/>
                  </a:cubicBezTo>
                  <a:cubicBezTo>
                    <a:pt x="35" y="765"/>
                    <a:pt x="0" y="1360"/>
                    <a:pt x="0" y="1381"/>
                  </a:cubicBezTo>
                  <a:cubicBezTo>
                    <a:pt x="0" y="1437"/>
                    <a:pt x="42" y="1487"/>
                    <a:pt x="98" y="1487"/>
                  </a:cubicBezTo>
                  <a:cubicBezTo>
                    <a:pt x="155" y="1487"/>
                    <a:pt x="197" y="1445"/>
                    <a:pt x="204" y="1388"/>
                  </a:cubicBezTo>
                  <a:cubicBezTo>
                    <a:pt x="204" y="1388"/>
                    <a:pt x="232" y="863"/>
                    <a:pt x="645" y="512"/>
                  </a:cubicBezTo>
                  <a:cubicBezTo>
                    <a:pt x="890" y="302"/>
                    <a:pt x="1219" y="197"/>
                    <a:pt x="1622" y="197"/>
                  </a:cubicBezTo>
                  <a:cubicBezTo>
                    <a:pt x="1635" y="197"/>
                    <a:pt x="1648" y="197"/>
                    <a:pt x="1661" y="197"/>
                  </a:cubicBezTo>
                  <a:cubicBezTo>
                    <a:pt x="1612" y="134"/>
                    <a:pt x="1549" y="71"/>
                    <a:pt x="147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>
              <a:extLst>
                <a:ext uri="{FF2B5EF4-FFF2-40B4-BE49-F238E27FC236}">
                  <a16:creationId xmlns:a16="http://schemas.microsoft.com/office/drawing/2014/main" id="{193A0BF3-F72B-AD15-88CF-3F272343ED43}"/>
                </a:ext>
              </a:extLst>
            </p:cNvPr>
            <p:cNvSpPr/>
            <p:nvPr/>
          </p:nvSpPr>
          <p:spPr>
            <a:xfrm>
              <a:off x="1034275" y="1421075"/>
              <a:ext cx="21750" cy="54525"/>
            </a:xfrm>
            <a:custGeom>
              <a:avLst/>
              <a:gdLst/>
              <a:ahLst/>
              <a:cxnLst/>
              <a:rect l="l" t="t" r="r" b="b"/>
              <a:pathLst>
                <a:path w="870" h="2181" extrusionOk="0">
                  <a:moveTo>
                    <a:pt x="758" y="1"/>
                  </a:moveTo>
                  <a:cubicBezTo>
                    <a:pt x="720" y="1"/>
                    <a:pt x="683" y="26"/>
                    <a:pt x="666" y="64"/>
                  </a:cubicBezTo>
                  <a:cubicBezTo>
                    <a:pt x="351" y="849"/>
                    <a:pt x="22" y="2040"/>
                    <a:pt x="15" y="2047"/>
                  </a:cubicBezTo>
                  <a:cubicBezTo>
                    <a:pt x="1" y="2104"/>
                    <a:pt x="36" y="2160"/>
                    <a:pt x="85" y="2174"/>
                  </a:cubicBezTo>
                  <a:cubicBezTo>
                    <a:pt x="99" y="2174"/>
                    <a:pt x="106" y="2181"/>
                    <a:pt x="113" y="2181"/>
                  </a:cubicBezTo>
                  <a:cubicBezTo>
                    <a:pt x="162" y="2181"/>
                    <a:pt x="197" y="2146"/>
                    <a:pt x="211" y="2104"/>
                  </a:cubicBezTo>
                  <a:cubicBezTo>
                    <a:pt x="218" y="2090"/>
                    <a:pt x="540" y="912"/>
                    <a:pt x="849" y="141"/>
                  </a:cubicBezTo>
                  <a:cubicBezTo>
                    <a:pt x="870" y="85"/>
                    <a:pt x="849" y="29"/>
                    <a:pt x="793" y="8"/>
                  </a:cubicBezTo>
                  <a:cubicBezTo>
                    <a:pt x="781" y="3"/>
                    <a:pt x="770" y="1"/>
                    <a:pt x="75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>
              <a:extLst>
                <a:ext uri="{FF2B5EF4-FFF2-40B4-BE49-F238E27FC236}">
                  <a16:creationId xmlns:a16="http://schemas.microsoft.com/office/drawing/2014/main" id="{DFD10FEA-C0D6-C25D-7B19-B6048C29E8E3}"/>
                </a:ext>
              </a:extLst>
            </p:cNvPr>
            <p:cNvSpPr/>
            <p:nvPr/>
          </p:nvSpPr>
          <p:spPr>
            <a:xfrm>
              <a:off x="1041450" y="1433850"/>
              <a:ext cx="22650" cy="18975"/>
            </a:xfrm>
            <a:custGeom>
              <a:avLst/>
              <a:gdLst/>
              <a:ahLst/>
              <a:cxnLst/>
              <a:rect l="l" t="t" r="r" b="b"/>
              <a:pathLst>
                <a:path w="906" h="759" extrusionOk="0">
                  <a:moveTo>
                    <a:pt x="792" y="0"/>
                  </a:moveTo>
                  <a:cubicBezTo>
                    <a:pt x="770" y="0"/>
                    <a:pt x="748" y="8"/>
                    <a:pt x="730" y="23"/>
                  </a:cubicBezTo>
                  <a:lnTo>
                    <a:pt x="50" y="583"/>
                  </a:lnTo>
                  <a:cubicBezTo>
                    <a:pt x="1" y="618"/>
                    <a:pt x="1" y="681"/>
                    <a:pt x="36" y="724"/>
                  </a:cubicBezTo>
                  <a:cubicBezTo>
                    <a:pt x="50" y="745"/>
                    <a:pt x="85" y="759"/>
                    <a:pt x="113" y="759"/>
                  </a:cubicBezTo>
                  <a:cubicBezTo>
                    <a:pt x="134" y="759"/>
                    <a:pt x="155" y="752"/>
                    <a:pt x="176" y="738"/>
                  </a:cubicBezTo>
                  <a:lnTo>
                    <a:pt x="856" y="177"/>
                  </a:lnTo>
                  <a:cubicBezTo>
                    <a:pt x="898" y="142"/>
                    <a:pt x="905" y="79"/>
                    <a:pt x="870" y="37"/>
                  </a:cubicBezTo>
                  <a:cubicBezTo>
                    <a:pt x="850" y="13"/>
                    <a:pt x="821" y="0"/>
                    <a:pt x="79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>
              <a:extLst>
                <a:ext uri="{FF2B5EF4-FFF2-40B4-BE49-F238E27FC236}">
                  <a16:creationId xmlns:a16="http://schemas.microsoft.com/office/drawing/2014/main" id="{7C7718BD-C992-5F25-504A-648820D54D12}"/>
                </a:ext>
              </a:extLst>
            </p:cNvPr>
            <p:cNvSpPr/>
            <p:nvPr/>
          </p:nvSpPr>
          <p:spPr>
            <a:xfrm>
              <a:off x="1066175" y="1518250"/>
              <a:ext cx="94975" cy="22350"/>
            </a:xfrm>
            <a:custGeom>
              <a:avLst/>
              <a:gdLst/>
              <a:ahLst/>
              <a:cxnLst/>
              <a:rect l="l" t="t" r="r" b="b"/>
              <a:pathLst>
                <a:path w="3799" h="894" extrusionOk="0">
                  <a:moveTo>
                    <a:pt x="112" y="0"/>
                  </a:moveTo>
                  <a:cubicBezTo>
                    <a:pt x="66" y="0"/>
                    <a:pt x="26" y="27"/>
                    <a:pt x="14" y="74"/>
                  </a:cubicBezTo>
                  <a:cubicBezTo>
                    <a:pt x="0" y="123"/>
                    <a:pt x="35" y="179"/>
                    <a:pt x="84" y="193"/>
                  </a:cubicBezTo>
                  <a:cubicBezTo>
                    <a:pt x="764" y="375"/>
                    <a:pt x="1507" y="550"/>
                    <a:pt x="2383" y="733"/>
                  </a:cubicBezTo>
                  <a:cubicBezTo>
                    <a:pt x="2621" y="789"/>
                    <a:pt x="2867" y="838"/>
                    <a:pt x="3126" y="894"/>
                  </a:cubicBezTo>
                  <a:cubicBezTo>
                    <a:pt x="3350" y="873"/>
                    <a:pt x="3574" y="852"/>
                    <a:pt x="3799" y="824"/>
                  </a:cubicBezTo>
                  <a:cubicBezTo>
                    <a:pt x="3574" y="775"/>
                    <a:pt x="3350" y="733"/>
                    <a:pt x="3133" y="691"/>
                  </a:cubicBezTo>
                  <a:cubicBezTo>
                    <a:pt x="1941" y="445"/>
                    <a:pt x="988" y="228"/>
                    <a:pt x="140" y="4"/>
                  </a:cubicBezTo>
                  <a:cubicBezTo>
                    <a:pt x="131" y="1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>
              <a:extLst>
                <a:ext uri="{FF2B5EF4-FFF2-40B4-BE49-F238E27FC236}">
                  <a16:creationId xmlns:a16="http://schemas.microsoft.com/office/drawing/2014/main" id="{D04AC205-666D-0693-FCAB-33DDC177EFB4}"/>
                </a:ext>
              </a:extLst>
            </p:cNvPr>
            <p:cNvSpPr/>
            <p:nvPr/>
          </p:nvSpPr>
          <p:spPr>
            <a:xfrm>
              <a:off x="1207025" y="1530950"/>
              <a:ext cx="12825" cy="2650"/>
            </a:xfrm>
            <a:custGeom>
              <a:avLst/>
              <a:gdLst/>
              <a:ahLst/>
              <a:cxnLst/>
              <a:rect l="l" t="t" r="r" b="b"/>
              <a:pathLst>
                <a:path w="513" h="106" extrusionOk="0">
                  <a:moveTo>
                    <a:pt x="470" y="0"/>
                  </a:moveTo>
                  <a:cubicBezTo>
                    <a:pt x="330" y="21"/>
                    <a:pt x="169" y="42"/>
                    <a:pt x="1" y="63"/>
                  </a:cubicBezTo>
                  <a:cubicBezTo>
                    <a:pt x="183" y="77"/>
                    <a:pt x="351" y="91"/>
                    <a:pt x="513" y="105"/>
                  </a:cubicBezTo>
                  <a:cubicBezTo>
                    <a:pt x="499" y="70"/>
                    <a:pt x="485" y="35"/>
                    <a:pt x="470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>
              <a:extLst>
                <a:ext uri="{FF2B5EF4-FFF2-40B4-BE49-F238E27FC236}">
                  <a16:creationId xmlns:a16="http://schemas.microsoft.com/office/drawing/2014/main" id="{7D81E211-A90A-FF26-7B81-DC28A89570D1}"/>
                </a:ext>
              </a:extLst>
            </p:cNvPr>
            <p:cNvSpPr/>
            <p:nvPr/>
          </p:nvSpPr>
          <p:spPr>
            <a:xfrm>
              <a:off x="979225" y="1457600"/>
              <a:ext cx="94675" cy="83175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480" y="0"/>
                  </a:moveTo>
                  <a:cubicBezTo>
                    <a:pt x="1453" y="0"/>
                    <a:pt x="1430" y="4"/>
                    <a:pt x="1411" y="12"/>
                  </a:cubicBezTo>
                  <a:cubicBezTo>
                    <a:pt x="1256" y="68"/>
                    <a:pt x="1530" y="229"/>
                    <a:pt x="1740" y="397"/>
                  </a:cubicBezTo>
                  <a:cubicBezTo>
                    <a:pt x="1950" y="565"/>
                    <a:pt x="2034" y="888"/>
                    <a:pt x="2034" y="909"/>
                  </a:cubicBezTo>
                  <a:cubicBezTo>
                    <a:pt x="2027" y="895"/>
                    <a:pt x="1824" y="601"/>
                    <a:pt x="1579" y="425"/>
                  </a:cubicBezTo>
                  <a:cubicBezTo>
                    <a:pt x="1398" y="295"/>
                    <a:pt x="1063" y="204"/>
                    <a:pt x="859" y="204"/>
                  </a:cubicBezTo>
                  <a:cubicBezTo>
                    <a:pt x="778" y="204"/>
                    <a:pt x="718" y="218"/>
                    <a:pt x="696" y="250"/>
                  </a:cubicBezTo>
                  <a:cubicBezTo>
                    <a:pt x="612" y="369"/>
                    <a:pt x="1298" y="720"/>
                    <a:pt x="1467" y="853"/>
                  </a:cubicBezTo>
                  <a:cubicBezTo>
                    <a:pt x="1628" y="979"/>
                    <a:pt x="1782" y="1266"/>
                    <a:pt x="1789" y="1273"/>
                  </a:cubicBezTo>
                  <a:cubicBezTo>
                    <a:pt x="1782" y="1266"/>
                    <a:pt x="1691" y="1154"/>
                    <a:pt x="1334" y="874"/>
                  </a:cubicBezTo>
                  <a:cubicBezTo>
                    <a:pt x="1066" y="667"/>
                    <a:pt x="691" y="522"/>
                    <a:pt x="474" y="522"/>
                  </a:cubicBezTo>
                  <a:cubicBezTo>
                    <a:pt x="390" y="522"/>
                    <a:pt x="330" y="544"/>
                    <a:pt x="310" y="594"/>
                  </a:cubicBezTo>
                  <a:cubicBezTo>
                    <a:pt x="233" y="769"/>
                    <a:pt x="955" y="1028"/>
                    <a:pt x="1193" y="1238"/>
                  </a:cubicBezTo>
                  <a:cubicBezTo>
                    <a:pt x="1369" y="1406"/>
                    <a:pt x="1572" y="1764"/>
                    <a:pt x="1586" y="1792"/>
                  </a:cubicBezTo>
                  <a:cubicBezTo>
                    <a:pt x="1558" y="1764"/>
                    <a:pt x="1032" y="1147"/>
                    <a:pt x="640" y="1028"/>
                  </a:cubicBezTo>
                  <a:cubicBezTo>
                    <a:pt x="489" y="980"/>
                    <a:pt x="337" y="951"/>
                    <a:pt x="230" y="951"/>
                  </a:cubicBezTo>
                  <a:cubicBezTo>
                    <a:pt x="54" y="951"/>
                    <a:pt x="0" y="1031"/>
                    <a:pt x="275" y="1245"/>
                  </a:cubicBezTo>
                  <a:cubicBezTo>
                    <a:pt x="717" y="1589"/>
                    <a:pt x="829" y="1568"/>
                    <a:pt x="1221" y="2051"/>
                  </a:cubicBezTo>
                  <a:cubicBezTo>
                    <a:pt x="1495" y="2395"/>
                    <a:pt x="1712" y="2675"/>
                    <a:pt x="1761" y="2822"/>
                  </a:cubicBezTo>
                  <a:cubicBezTo>
                    <a:pt x="1803" y="2871"/>
                    <a:pt x="1852" y="2927"/>
                    <a:pt x="1908" y="2976"/>
                  </a:cubicBezTo>
                  <a:cubicBezTo>
                    <a:pt x="1943" y="3018"/>
                    <a:pt x="1985" y="3053"/>
                    <a:pt x="2027" y="3096"/>
                  </a:cubicBezTo>
                  <a:cubicBezTo>
                    <a:pt x="2259" y="3173"/>
                    <a:pt x="2693" y="3278"/>
                    <a:pt x="3443" y="3327"/>
                  </a:cubicBezTo>
                  <a:cubicBezTo>
                    <a:pt x="3541" y="3222"/>
                    <a:pt x="3618" y="3117"/>
                    <a:pt x="3667" y="3011"/>
                  </a:cubicBezTo>
                  <a:cubicBezTo>
                    <a:pt x="3786" y="2808"/>
                    <a:pt x="3765" y="2556"/>
                    <a:pt x="3625" y="2360"/>
                  </a:cubicBezTo>
                  <a:cubicBezTo>
                    <a:pt x="3401" y="2051"/>
                    <a:pt x="3044" y="1554"/>
                    <a:pt x="2945" y="1428"/>
                  </a:cubicBezTo>
                  <a:cubicBezTo>
                    <a:pt x="2812" y="1259"/>
                    <a:pt x="2567" y="1007"/>
                    <a:pt x="2315" y="615"/>
                  </a:cubicBezTo>
                  <a:cubicBezTo>
                    <a:pt x="2308" y="601"/>
                    <a:pt x="2294" y="579"/>
                    <a:pt x="2287" y="565"/>
                  </a:cubicBezTo>
                  <a:cubicBezTo>
                    <a:pt x="2053" y="197"/>
                    <a:pt x="1674" y="0"/>
                    <a:pt x="148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>
              <a:extLst>
                <a:ext uri="{FF2B5EF4-FFF2-40B4-BE49-F238E27FC236}">
                  <a16:creationId xmlns:a16="http://schemas.microsoft.com/office/drawing/2014/main" id="{5AFA4052-0B4D-2FC8-FA03-E52890EAEF7E}"/>
                </a:ext>
              </a:extLst>
            </p:cNvPr>
            <p:cNvSpPr/>
            <p:nvPr/>
          </p:nvSpPr>
          <p:spPr>
            <a:xfrm>
              <a:off x="1013250" y="1517750"/>
              <a:ext cx="211325" cy="24425"/>
            </a:xfrm>
            <a:custGeom>
              <a:avLst/>
              <a:gdLst/>
              <a:ahLst/>
              <a:cxnLst/>
              <a:rect l="l" t="t" r="r" b="b"/>
              <a:pathLst>
                <a:path w="8453" h="977" extrusionOk="0">
                  <a:moveTo>
                    <a:pt x="8338" y="1"/>
                  </a:moveTo>
                  <a:cubicBezTo>
                    <a:pt x="8327" y="1"/>
                    <a:pt x="8317" y="3"/>
                    <a:pt x="8306" y="10"/>
                  </a:cubicBezTo>
                  <a:cubicBezTo>
                    <a:pt x="8299" y="17"/>
                    <a:pt x="7437" y="430"/>
                    <a:pt x="6315" y="591"/>
                  </a:cubicBezTo>
                  <a:cubicBezTo>
                    <a:pt x="5958" y="640"/>
                    <a:pt x="5600" y="683"/>
                    <a:pt x="5257" y="711"/>
                  </a:cubicBezTo>
                  <a:cubicBezTo>
                    <a:pt x="4998" y="732"/>
                    <a:pt x="4745" y="746"/>
                    <a:pt x="4500" y="753"/>
                  </a:cubicBezTo>
                  <a:cubicBezTo>
                    <a:pt x="4163" y="768"/>
                    <a:pt x="3837" y="775"/>
                    <a:pt x="3524" y="775"/>
                  </a:cubicBezTo>
                  <a:cubicBezTo>
                    <a:pt x="1566" y="775"/>
                    <a:pt x="152" y="513"/>
                    <a:pt x="134" y="507"/>
                  </a:cubicBezTo>
                  <a:cubicBezTo>
                    <a:pt x="129" y="507"/>
                    <a:pt x="124" y="506"/>
                    <a:pt x="119" y="506"/>
                  </a:cubicBezTo>
                  <a:cubicBezTo>
                    <a:pt x="68" y="506"/>
                    <a:pt x="21" y="540"/>
                    <a:pt x="15" y="591"/>
                  </a:cubicBezTo>
                  <a:cubicBezTo>
                    <a:pt x="1" y="640"/>
                    <a:pt x="43" y="697"/>
                    <a:pt x="92" y="704"/>
                  </a:cubicBezTo>
                  <a:cubicBezTo>
                    <a:pt x="113" y="711"/>
                    <a:pt x="1563" y="977"/>
                    <a:pt x="3554" y="977"/>
                  </a:cubicBezTo>
                  <a:cubicBezTo>
                    <a:pt x="4079" y="977"/>
                    <a:pt x="4654" y="956"/>
                    <a:pt x="5243" y="914"/>
                  </a:cubicBezTo>
                  <a:cubicBezTo>
                    <a:pt x="5467" y="893"/>
                    <a:pt x="5691" y="872"/>
                    <a:pt x="5916" y="844"/>
                  </a:cubicBezTo>
                  <a:cubicBezTo>
                    <a:pt x="6056" y="830"/>
                    <a:pt x="6203" y="809"/>
                    <a:pt x="6343" y="788"/>
                  </a:cubicBezTo>
                  <a:cubicBezTo>
                    <a:pt x="7500" y="626"/>
                    <a:pt x="8193" y="255"/>
                    <a:pt x="8229" y="241"/>
                  </a:cubicBezTo>
                  <a:cubicBezTo>
                    <a:pt x="8278" y="213"/>
                    <a:pt x="8453" y="122"/>
                    <a:pt x="8425" y="73"/>
                  </a:cubicBezTo>
                  <a:cubicBezTo>
                    <a:pt x="8408" y="35"/>
                    <a:pt x="8375" y="1"/>
                    <a:pt x="83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>
              <a:extLst>
                <a:ext uri="{FF2B5EF4-FFF2-40B4-BE49-F238E27FC236}">
                  <a16:creationId xmlns:a16="http://schemas.microsoft.com/office/drawing/2014/main" id="{CE568088-29B7-EB9E-7640-A83169DB84DF}"/>
                </a:ext>
              </a:extLst>
            </p:cNvPr>
            <p:cNvSpPr/>
            <p:nvPr/>
          </p:nvSpPr>
          <p:spPr>
            <a:xfrm>
              <a:off x="1214575" y="1487150"/>
              <a:ext cx="54150" cy="68750"/>
            </a:xfrm>
            <a:custGeom>
              <a:avLst/>
              <a:gdLst/>
              <a:ahLst/>
              <a:cxnLst/>
              <a:rect l="l" t="t" r="r" b="b"/>
              <a:pathLst>
                <a:path w="2166" h="2750" extrusionOk="0">
                  <a:moveTo>
                    <a:pt x="1703" y="0"/>
                  </a:moveTo>
                  <a:cubicBezTo>
                    <a:pt x="1507" y="161"/>
                    <a:pt x="1241" y="386"/>
                    <a:pt x="1129" y="477"/>
                  </a:cubicBezTo>
                  <a:cubicBezTo>
                    <a:pt x="1003" y="575"/>
                    <a:pt x="540" y="981"/>
                    <a:pt x="253" y="1234"/>
                  </a:cubicBezTo>
                  <a:cubicBezTo>
                    <a:pt x="77" y="1388"/>
                    <a:pt x="0" y="1633"/>
                    <a:pt x="63" y="1857"/>
                  </a:cubicBezTo>
                  <a:cubicBezTo>
                    <a:pt x="98" y="1970"/>
                    <a:pt x="140" y="2089"/>
                    <a:pt x="218" y="2215"/>
                  </a:cubicBezTo>
                  <a:cubicBezTo>
                    <a:pt x="448" y="2591"/>
                    <a:pt x="840" y="2749"/>
                    <a:pt x="1090" y="2749"/>
                  </a:cubicBezTo>
                  <a:cubicBezTo>
                    <a:pt x="1106" y="2749"/>
                    <a:pt x="1121" y="2749"/>
                    <a:pt x="1136" y="2748"/>
                  </a:cubicBezTo>
                  <a:cubicBezTo>
                    <a:pt x="1185" y="2720"/>
                    <a:pt x="1703" y="2306"/>
                    <a:pt x="1752" y="2278"/>
                  </a:cubicBezTo>
                  <a:cubicBezTo>
                    <a:pt x="1808" y="2243"/>
                    <a:pt x="1935" y="2103"/>
                    <a:pt x="1991" y="2061"/>
                  </a:cubicBezTo>
                  <a:cubicBezTo>
                    <a:pt x="2089" y="1984"/>
                    <a:pt x="2075" y="1998"/>
                    <a:pt x="2166" y="1914"/>
                  </a:cubicBezTo>
                  <a:cubicBezTo>
                    <a:pt x="1949" y="1318"/>
                    <a:pt x="1830" y="596"/>
                    <a:pt x="170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>
              <a:extLst>
                <a:ext uri="{FF2B5EF4-FFF2-40B4-BE49-F238E27FC236}">
                  <a16:creationId xmlns:a16="http://schemas.microsoft.com/office/drawing/2014/main" id="{6A3148BD-5121-AE7A-E05F-8C69D98F1849}"/>
                </a:ext>
              </a:extLst>
            </p:cNvPr>
            <p:cNvSpPr/>
            <p:nvPr/>
          </p:nvSpPr>
          <p:spPr>
            <a:xfrm>
              <a:off x="995900" y="1511425"/>
              <a:ext cx="35425" cy="24625"/>
            </a:xfrm>
            <a:custGeom>
              <a:avLst/>
              <a:gdLst/>
              <a:ahLst/>
              <a:cxnLst/>
              <a:rect l="l" t="t" r="r" b="b"/>
              <a:pathLst>
                <a:path w="1417" h="985" extrusionOk="0">
                  <a:moveTo>
                    <a:pt x="111" y="0"/>
                  </a:moveTo>
                  <a:cubicBezTo>
                    <a:pt x="69" y="0"/>
                    <a:pt x="27" y="32"/>
                    <a:pt x="15" y="73"/>
                  </a:cubicBezTo>
                  <a:cubicBezTo>
                    <a:pt x="1" y="130"/>
                    <a:pt x="36" y="186"/>
                    <a:pt x="85" y="200"/>
                  </a:cubicBezTo>
                  <a:cubicBezTo>
                    <a:pt x="667" y="347"/>
                    <a:pt x="1220" y="950"/>
                    <a:pt x="1227" y="950"/>
                  </a:cubicBezTo>
                  <a:cubicBezTo>
                    <a:pt x="1248" y="978"/>
                    <a:pt x="1276" y="985"/>
                    <a:pt x="1304" y="985"/>
                  </a:cubicBezTo>
                  <a:cubicBezTo>
                    <a:pt x="1325" y="985"/>
                    <a:pt x="1353" y="978"/>
                    <a:pt x="1367" y="957"/>
                  </a:cubicBezTo>
                  <a:cubicBezTo>
                    <a:pt x="1409" y="922"/>
                    <a:pt x="1416" y="858"/>
                    <a:pt x="1374" y="816"/>
                  </a:cubicBezTo>
                  <a:cubicBezTo>
                    <a:pt x="1353" y="788"/>
                    <a:pt x="772" y="172"/>
                    <a:pt x="134" y="3"/>
                  </a:cubicBezTo>
                  <a:cubicBezTo>
                    <a:pt x="126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>
              <a:extLst>
                <a:ext uri="{FF2B5EF4-FFF2-40B4-BE49-F238E27FC236}">
                  <a16:creationId xmlns:a16="http://schemas.microsoft.com/office/drawing/2014/main" id="{01469446-4D2E-F296-ABF7-F6F2E8F48620}"/>
                </a:ext>
              </a:extLst>
            </p:cNvPr>
            <p:cNvSpPr/>
            <p:nvPr/>
          </p:nvSpPr>
          <p:spPr>
            <a:xfrm>
              <a:off x="1132750" y="1597000"/>
              <a:ext cx="135100" cy="9300"/>
            </a:xfrm>
            <a:custGeom>
              <a:avLst/>
              <a:gdLst/>
              <a:ahLst/>
              <a:cxnLst/>
              <a:rect l="l" t="t" r="r" b="b"/>
              <a:pathLst>
                <a:path w="5404" h="372" extrusionOk="0">
                  <a:moveTo>
                    <a:pt x="5404" y="1"/>
                  </a:moveTo>
                  <a:cubicBezTo>
                    <a:pt x="4042" y="151"/>
                    <a:pt x="1940" y="172"/>
                    <a:pt x="838" y="172"/>
                  </a:cubicBezTo>
                  <a:cubicBezTo>
                    <a:pt x="397" y="172"/>
                    <a:pt x="115" y="169"/>
                    <a:pt x="105" y="169"/>
                  </a:cubicBezTo>
                  <a:cubicBezTo>
                    <a:pt x="49" y="169"/>
                    <a:pt x="7" y="211"/>
                    <a:pt x="7" y="267"/>
                  </a:cubicBezTo>
                  <a:cubicBezTo>
                    <a:pt x="0" y="323"/>
                    <a:pt x="49" y="365"/>
                    <a:pt x="105" y="365"/>
                  </a:cubicBezTo>
                  <a:cubicBezTo>
                    <a:pt x="112" y="365"/>
                    <a:pt x="421" y="372"/>
                    <a:pt x="897" y="372"/>
                  </a:cubicBezTo>
                  <a:cubicBezTo>
                    <a:pt x="2012" y="372"/>
                    <a:pt x="4058" y="351"/>
                    <a:pt x="5404" y="204"/>
                  </a:cubicBezTo>
                  <a:cubicBezTo>
                    <a:pt x="5404" y="106"/>
                    <a:pt x="5404" y="43"/>
                    <a:pt x="540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>
              <a:extLst>
                <a:ext uri="{FF2B5EF4-FFF2-40B4-BE49-F238E27FC236}">
                  <a16:creationId xmlns:a16="http://schemas.microsoft.com/office/drawing/2014/main" id="{61362E80-0A4E-5B48-F75D-3C9B8B6614AE}"/>
                </a:ext>
              </a:extLst>
            </p:cNvPr>
            <p:cNvSpPr/>
            <p:nvPr/>
          </p:nvSpPr>
          <p:spPr>
            <a:xfrm>
              <a:off x="1014300" y="1427300"/>
              <a:ext cx="257075" cy="185500"/>
            </a:xfrm>
            <a:custGeom>
              <a:avLst/>
              <a:gdLst/>
              <a:ahLst/>
              <a:cxnLst/>
              <a:rect l="l" t="t" r="r" b="b"/>
              <a:pathLst>
                <a:path w="10283" h="7420" extrusionOk="0">
                  <a:moveTo>
                    <a:pt x="9039" y="1"/>
                  </a:moveTo>
                  <a:cubicBezTo>
                    <a:pt x="9031" y="1"/>
                    <a:pt x="9022" y="2"/>
                    <a:pt x="9014" y="4"/>
                  </a:cubicBezTo>
                  <a:cubicBezTo>
                    <a:pt x="8957" y="18"/>
                    <a:pt x="8922" y="74"/>
                    <a:pt x="8943" y="130"/>
                  </a:cubicBezTo>
                  <a:cubicBezTo>
                    <a:pt x="8950" y="166"/>
                    <a:pt x="9897" y="3607"/>
                    <a:pt x="10065" y="4272"/>
                  </a:cubicBezTo>
                  <a:cubicBezTo>
                    <a:pt x="9756" y="4581"/>
                    <a:pt x="7584" y="6599"/>
                    <a:pt x="3890" y="7125"/>
                  </a:cubicBezTo>
                  <a:cubicBezTo>
                    <a:pt x="3441" y="7190"/>
                    <a:pt x="3000" y="7217"/>
                    <a:pt x="2579" y="7217"/>
                  </a:cubicBezTo>
                  <a:cubicBezTo>
                    <a:pt x="1549" y="7217"/>
                    <a:pt x="637" y="7057"/>
                    <a:pt x="1" y="6908"/>
                  </a:cubicBezTo>
                  <a:lnTo>
                    <a:pt x="1" y="6908"/>
                  </a:lnTo>
                  <a:cubicBezTo>
                    <a:pt x="8" y="6964"/>
                    <a:pt x="8" y="7034"/>
                    <a:pt x="8" y="7111"/>
                  </a:cubicBezTo>
                  <a:cubicBezTo>
                    <a:pt x="652" y="7265"/>
                    <a:pt x="1563" y="7419"/>
                    <a:pt x="2587" y="7419"/>
                  </a:cubicBezTo>
                  <a:cubicBezTo>
                    <a:pt x="3014" y="7419"/>
                    <a:pt x="3463" y="7391"/>
                    <a:pt x="3925" y="7321"/>
                  </a:cubicBezTo>
                  <a:cubicBezTo>
                    <a:pt x="6035" y="7020"/>
                    <a:pt x="7640" y="6235"/>
                    <a:pt x="8614" y="5632"/>
                  </a:cubicBezTo>
                  <a:cubicBezTo>
                    <a:pt x="9378" y="5156"/>
                    <a:pt x="9883" y="4728"/>
                    <a:pt x="10107" y="4511"/>
                  </a:cubicBezTo>
                  <a:cubicBezTo>
                    <a:pt x="10198" y="4434"/>
                    <a:pt x="10240" y="4385"/>
                    <a:pt x="10247" y="4378"/>
                  </a:cubicBezTo>
                  <a:cubicBezTo>
                    <a:pt x="10275" y="4350"/>
                    <a:pt x="10282" y="4315"/>
                    <a:pt x="10275" y="4279"/>
                  </a:cubicBezTo>
                  <a:cubicBezTo>
                    <a:pt x="10254" y="4202"/>
                    <a:pt x="10212" y="4048"/>
                    <a:pt x="10156" y="3838"/>
                  </a:cubicBezTo>
                  <a:cubicBezTo>
                    <a:pt x="9862" y="2717"/>
                    <a:pt x="9140" y="109"/>
                    <a:pt x="9133" y="74"/>
                  </a:cubicBezTo>
                  <a:cubicBezTo>
                    <a:pt x="9121" y="28"/>
                    <a:pt x="9081" y="1"/>
                    <a:pt x="90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>
              <a:extLst>
                <a:ext uri="{FF2B5EF4-FFF2-40B4-BE49-F238E27FC236}">
                  <a16:creationId xmlns:a16="http://schemas.microsoft.com/office/drawing/2014/main" id="{CE0E98D7-8D38-3B6A-F699-EE8A345A5D61}"/>
                </a:ext>
              </a:extLst>
            </p:cNvPr>
            <p:cNvSpPr/>
            <p:nvPr/>
          </p:nvSpPr>
          <p:spPr>
            <a:xfrm>
              <a:off x="1235250" y="1449450"/>
              <a:ext cx="18775" cy="22650"/>
            </a:xfrm>
            <a:custGeom>
              <a:avLst/>
              <a:gdLst/>
              <a:ahLst/>
              <a:cxnLst/>
              <a:rect l="l" t="t" r="r" b="b"/>
              <a:pathLst>
                <a:path w="751" h="906" extrusionOk="0">
                  <a:moveTo>
                    <a:pt x="116" y="1"/>
                  </a:moveTo>
                  <a:cubicBezTo>
                    <a:pt x="95" y="1"/>
                    <a:pt x="74" y="8"/>
                    <a:pt x="56" y="22"/>
                  </a:cubicBezTo>
                  <a:cubicBezTo>
                    <a:pt x="14" y="50"/>
                    <a:pt x="0" y="114"/>
                    <a:pt x="35" y="163"/>
                  </a:cubicBezTo>
                  <a:lnTo>
                    <a:pt x="554" y="863"/>
                  </a:lnTo>
                  <a:cubicBezTo>
                    <a:pt x="575" y="891"/>
                    <a:pt x="603" y="905"/>
                    <a:pt x="638" y="905"/>
                  </a:cubicBezTo>
                  <a:cubicBezTo>
                    <a:pt x="659" y="905"/>
                    <a:pt x="673" y="898"/>
                    <a:pt x="694" y="884"/>
                  </a:cubicBezTo>
                  <a:cubicBezTo>
                    <a:pt x="736" y="849"/>
                    <a:pt x="750" y="786"/>
                    <a:pt x="715" y="744"/>
                  </a:cubicBezTo>
                  <a:lnTo>
                    <a:pt x="197" y="43"/>
                  </a:lnTo>
                  <a:cubicBezTo>
                    <a:pt x="176" y="15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>
              <a:extLst>
                <a:ext uri="{FF2B5EF4-FFF2-40B4-BE49-F238E27FC236}">
                  <a16:creationId xmlns:a16="http://schemas.microsoft.com/office/drawing/2014/main" id="{27D87E84-2F86-1D75-CB6D-1FCA59223489}"/>
                </a:ext>
              </a:extLst>
            </p:cNvPr>
            <p:cNvSpPr/>
            <p:nvPr/>
          </p:nvSpPr>
          <p:spPr>
            <a:xfrm>
              <a:off x="1265900" y="1525675"/>
              <a:ext cx="22800" cy="11775"/>
            </a:xfrm>
            <a:custGeom>
              <a:avLst/>
              <a:gdLst/>
              <a:ahLst/>
              <a:cxnLst/>
              <a:rect l="l" t="t" r="r" b="b"/>
              <a:pathLst>
                <a:path w="912" h="471" extrusionOk="0">
                  <a:moveTo>
                    <a:pt x="798" y="0"/>
                  </a:moveTo>
                  <a:cubicBezTo>
                    <a:pt x="794" y="0"/>
                    <a:pt x="790" y="0"/>
                    <a:pt x="786" y="1"/>
                  </a:cubicBezTo>
                  <a:cubicBezTo>
                    <a:pt x="337" y="85"/>
                    <a:pt x="64" y="281"/>
                    <a:pt x="57" y="288"/>
                  </a:cubicBezTo>
                  <a:cubicBezTo>
                    <a:pt x="8" y="323"/>
                    <a:pt x="1" y="387"/>
                    <a:pt x="29" y="429"/>
                  </a:cubicBezTo>
                  <a:cubicBezTo>
                    <a:pt x="50" y="457"/>
                    <a:pt x="78" y="471"/>
                    <a:pt x="113" y="471"/>
                  </a:cubicBezTo>
                  <a:cubicBezTo>
                    <a:pt x="134" y="471"/>
                    <a:pt x="155" y="464"/>
                    <a:pt x="169" y="450"/>
                  </a:cubicBezTo>
                  <a:cubicBezTo>
                    <a:pt x="176" y="450"/>
                    <a:pt x="414" y="274"/>
                    <a:pt x="821" y="204"/>
                  </a:cubicBezTo>
                  <a:cubicBezTo>
                    <a:pt x="877" y="190"/>
                    <a:pt x="912" y="141"/>
                    <a:pt x="898" y="85"/>
                  </a:cubicBezTo>
                  <a:cubicBezTo>
                    <a:pt x="891" y="34"/>
                    <a:pt x="844" y="0"/>
                    <a:pt x="79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30">
            <a:extLst>
              <a:ext uri="{FF2B5EF4-FFF2-40B4-BE49-F238E27FC236}">
                <a16:creationId xmlns:a16="http://schemas.microsoft.com/office/drawing/2014/main" id="{F9E8B6D2-4EA1-23EF-4CE2-4855B7B18BF8}"/>
              </a:ext>
            </a:extLst>
          </p:cNvPr>
          <p:cNvGrpSpPr/>
          <p:nvPr/>
        </p:nvGrpSpPr>
        <p:grpSpPr>
          <a:xfrm rot="90">
            <a:off x="715096" y="343580"/>
            <a:ext cx="1713120" cy="475314"/>
            <a:chOff x="6108775" y="1551950"/>
            <a:chExt cx="446625" cy="123925"/>
          </a:xfrm>
        </p:grpSpPr>
        <p:sp>
          <p:nvSpPr>
            <p:cNvPr id="406" name="Google Shape;406;p30">
              <a:extLst>
                <a:ext uri="{FF2B5EF4-FFF2-40B4-BE49-F238E27FC236}">
                  <a16:creationId xmlns:a16="http://schemas.microsoft.com/office/drawing/2014/main" id="{67991698-3B79-E07A-DD49-411721D0271E}"/>
                </a:ext>
              </a:extLst>
            </p:cNvPr>
            <p:cNvSpPr/>
            <p:nvPr/>
          </p:nvSpPr>
          <p:spPr>
            <a:xfrm>
              <a:off x="6108775" y="1551950"/>
              <a:ext cx="446625" cy="123925"/>
            </a:xfrm>
            <a:custGeom>
              <a:avLst/>
              <a:gdLst/>
              <a:ahLst/>
              <a:cxnLst/>
              <a:rect l="l" t="t" r="r" b="b"/>
              <a:pathLst>
                <a:path w="17865" h="4957" extrusionOk="0">
                  <a:moveTo>
                    <a:pt x="15528" y="1"/>
                  </a:moveTo>
                  <a:cubicBezTo>
                    <a:pt x="15069" y="1"/>
                    <a:pt x="14607" y="44"/>
                    <a:pt x="14221" y="50"/>
                  </a:cubicBezTo>
                  <a:cubicBezTo>
                    <a:pt x="12826" y="71"/>
                    <a:pt x="11438" y="156"/>
                    <a:pt x="10044" y="170"/>
                  </a:cubicBezTo>
                  <a:cubicBezTo>
                    <a:pt x="8046" y="191"/>
                    <a:pt x="6056" y="205"/>
                    <a:pt x="4058" y="219"/>
                  </a:cubicBezTo>
                  <a:cubicBezTo>
                    <a:pt x="4036" y="219"/>
                    <a:pt x="4014" y="219"/>
                    <a:pt x="3992" y="219"/>
                  </a:cubicBezTo>
                  <a:cubicBezTo>
                    <a:pt x="3669" y="219"/>
                    <a:pt x="3317" y="204"/>
                    <a:pt x="2959" y="204"/>
                  </a:cubicBezTo>
                  <a:cubicBezTo>
                    <a:pt x="2178" y="204"/>
                    <a:pt x="1371" y="274"/>
                    <a:pt x="792" y="716"/>
                  </a:cubicBezTo>
                  <a:cubicBezTo>
                    <a:pt x="414" y="1004"/>
                    <a:pt x="260" y="1375"/>
                    <a:pt x="204" y="1782"/>
                  </a:cubicBezTo>
                  <a:cubicBezTo>
                    <a:pt x="0" y="3225"/>
                    <a:pt x="610" y="4781"/>
                    <a:pt x="2299" y="4802"/>
                  </a:cubicBezTo>
                  <a:lnTo>
                    <a:pt x="15769" y="4956"/>
                  </a:lnTo>
                  <a:cubicBezTo>
                    <a:pt x="15774" y="4956"/>
                    <a:pt x="15780" y="4956"/>
                    <a:pt x="15785" y="4956"/>
                  </a:cubicBezTo>
                  <a:cubicBezTo>
                    <a:pt x="16626" y="4956"/>
                    <a:pt x="17312" y="4377"/>
                    <a:pt x="17508" y="3576"/>
                  </a:cubicBezTo>
                  <a:cubicBezTo>
                    <a:pt x="17725" y="2707"/>
                    <a:pt x="17865" y="821"/>
                    <a:pt x="16968" y="289"/>
                  </a:cubicBezTo>
                  <a:cubicBezTo>
                    <a:pt x="16572" y="57"/>
                    <a:pt x="16052" y="1"/>
                    <a:pt x="15528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>
              <a:extLst>
                <a:ext uri="{FF2B5EF4-FFF2-40B4-BE49-F238E27FC236}">
                  <a16:creationId xmlns:a16="http://schemas.microsoft.com/office/drawing/2014/main" id="{C04BC9C0-F9CC-FC8E-9661-E9A19B56315D}"/>
                </a:ext>
              </a:extLst>
            </p:cNvPr>
            <p:cNvSpPr/>
            <p:nvPr/>
          </p:nvSpPr>
          <p:spPr>
            <a:xfrm>
              <a:off x="6251050" y="1569950"/>
              <a:ext cx="151925" cy="87625"/>
            </a:xfrm>
            <a:custGeom>
              <a:avLst/>
              <a:gdLst/>
              <a:ahLst/>
              <a:cxnLst/>
              <a:rect l="l" t="t" r="r" b="b"/>
              <a:pathLst>
                <a:path w="6077" h="3505" extrusionOk="0">
                  <a:moveTo>
                    <a:pt x="3207" y="0"/>
                  </a:moveTo>
                  <a:cubicBezTo>
                    <a:pt x="2109" y="0"/>
                    <a:pt x="1006" y="48"/>
                    <a:pt x="673" y="122"/>
                  </a:cubicBezTo>
                  <a:cubicBezTo>
                    <a:pt x="168" y="242"/>
                    <a:pt x="140" y="473"/>
                    <a:pt x="119" y="970"/>
                  </a:cubicBezTo>
                  <a:cubicBezTo>
                    <a:pt x="105" y="1356"/>
                    <a:pt x="105" y="1748"/>
                    <a:pt x="105" y="2134"/>
                  </a:cubicBezTo>
                  <a:cubicBezTo>
                    <a:pt x="105" y="2421"/>
                    <a:pt x="0" y="2905"/>
                    <a:pt x="218" y="3136"/>
                  </a:cubicBezTo>
                  <a:cubicBezTo>
                    <a:pt x="379" y="3297"/>
                    <a:pt x="687" y="3304"/>
                    <a:pt x="897" y="3311"/>
                  </a:cubicBezTo>
                  <a:cubicBezTo>
                    <a:pt x="1647" y="3346"/>
                    <a:pt x="4282" y="3472"/>
                    <a:pt x="4850" y="3500"/>
                  </a:cubicBezTo>
                  <a:cubicBezTo>
                    <a:pt x="4901" y="3503"/>
                    <a:pt x="4952" y="3504"/>
                    <a:pt x="5004" y="3504"/>
                  </a:cubicBezTo>
                  <a:cubicBezTo>
                    <a:pt x="5448" y="3504"/>
                    <a:pt x="5916" y="3405"/>
                    <a:pt x="5985" y="2884"/>
                  </a:cubicBezTo>
                  <a:cubicBezTo>
                    <a:pt x="6035" y="2526"/>
                    <a:pt x="5971" y="2155"/>
                    <a:pt x="5992" y="1790"/>
                  </a:cubicBezTo>
                  <a:cubicBezTo>
                    <a:pt x="6021" y="1405"/>
                    <a:pt x="6077" y="1005"/>
                    <a:pt x="6000" y="620"/>
                  </a:cubicBezTo>
                  <a:cubicBezTo>
                    <a:pt x="5971" y="452"/>
                    <a:pt x="5901" y="305"/>
                    <a:pt x="5761" y="199"/>
                  </a:cubicBezTo>
                  <a:cubicBezTo>
                    <a:pt x="5582" y="57"/>
                    <a:pt x="4398" y="0"/>
                    <a:pt x="320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>
              <a:extLst>
                <a:ext uri="{FF2B5EF4-FFF2-40B4-BE49-F238E27FC236}">
                  <a16:creationId xmlns:a16="http://schemas.microsoft.com/office/drawing/2014/main" id="{AED78E2F-4FB1-969E-B5AB-E422B7556D67}"/>
                </a:ext>
              </a:extLst>
            </p:cNvPr>
            <p:cNvSpPr/>
            <p:nvPr/>
          </p:nvSpPr>
          <p:spPr>
            <a:xfrm>
              <a:off x="6475675" y="1584900"/>
              <a:ext cx="11750" cy="10825"/>
            </a:xfrm>
            <a:custGeom>
              <a:avLst/>
              <a:gdLst/>
              <a:ahLst/>
              <a:cxnLst/>
              <a:rect l="l" t="t" r="r" b="b"/>
              <a:pathLst>
                <a:path w="470" h="433" extrusionOk="0">
                  <a:moveTo>
                    <a:pt x="238" y="1"/>
                  </a:moveTo>
                  <a:cubicBezTo>
                    <a:pt x="182" y="1"/>
                    <a:pt x="126" y="22"/>
                    <a:pt x="84" y="64"/>
                  </a:cubicBezTo>
                  <a:cubicBezTo>
                    <a:pt x="0" y="148"/>
                    <a:pt x="0" y="281"/>
                    <a:pt x="84" y="365"/>
                  </a:cubicBezTo>
                  <a:cubicBezTo>
                    <a:pt x="128" y="409"/>
                    <a:pt x="185" y="432"/>
                    <a:pt x="242" y="432"/>
                  </a:cubicBezTo>
                  <a:cubicBezTo>
                    <a:pt x="294" y="432"/>
                    <a:pt x="345" y="413"/>
                    <a:pt x="386" y="372"/>
                  </a:cubicBezTo>
                  <a:cubicBezTo>
                    <a:pt x="470" y="288"/>
                    <a:pt x="470" y="148"/>
                    <a:pt x="393" y="64"/>
                  </a:cubicBezTo>
                  <a:cubicBezTo>
                    <a:pt x="351" y="22"/>
                    <a:pt x="294" y="1"/>
                    <a:pt x="2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>
              <a:extLst>
                <a:ext uri="{FF2B5EF4-FFF2-40B4-BE49-F238E27FC236}">
                  <a16:creationId xmlns:a16="http://schemas.microsoft.com/office/drawing/2014/main" id="{EC914490-5F22-1EE3-C21C-AD5B04C784EF}"/>
                </a:ext>
              </a:extLst>
            </p:cNvPr>
            <p:cNvSpPr/>
            <p:nvPr/>
          </p:nvSpPr>
          <p:spPr>
            <a:xfrm>
              <a:off x="6423100" y="1583500"/>
              <a:ext cx="11950" cy="10750"/>
            </a:xfrm>
            <a:custGeom>
              <a:avLst/>
              <a:gdLst/>
              <a:ahLst/>
              <a:cxnLst/>
              <a:rect l="l" t="t" r="r" b="b"/>
              <a:pathLst>
                <a:path w="478" h="430" extrusionOk="0">
                  <a:moveTo>
                    <a:pt x="242" y="1"/>
                  </a:moveTo>
                  <a:cubicBezTo>
                    <a:pt x="188" y="1"/>
                    <a:pt x="134" y="22"/>
                    <a:pt x="92" y="64"/>
                  </a:cubicBezTo>
                  <a:cubicBezTo>
                    <a:pt x="8" y="141"/>
                    <a:pt x="1" y="281"/>
                    <a:pt x="85" y="365"/>
                  </a:cubicBezTo>
                  <a:cubicBezTo>
                    <a:pt x="128" y="408"/>
                    <a:pt x="185" y="429"/>
                    <a:pt x="243" y="429"/>
                  </a:cubicBezTo>
                  <a:cubicBezTo>
                    <a:pt x="297" y="429"/>
                    <a:pt x="352" y="410"/>
                    <a:pt x="393" y="372"/>
                  </a:cubicBezTo>
                  <a:cubicBezTo>
                    <a:pt x="477" y="288"/>
                    <a:pt x="477" y="148"/>
                    <a:pt x="393" y="64"/>
                  </a:cubicBezTo>
                  <a:cubicBezTo>
                    <a:pt x="351" y="22"/>
                    <a:pt x="297" y="1"/>
                    <a:pt x="24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>
              <a:extLst>
                <a:ext uri="{FF2B5EF4-FFF2-40B4-BE49-F238E27FC236}">
                  <a16:creationId xmlns:a16="http://schemas.microsoft.com/office/drawing/2014/main" id="{3304AC0E-8699-B5E4-34C4-89DBD02BD822}"/>
                </a:ext>
              </a:extLst>
            </p:cNvPr>
            <p:cNvSpPr/>
            <p:nvPr/>
          </p:nvSpPr>
          <p:spPr>
            <a:xfrm>
              <a:off x="6449550" y="1610500"/>
              <a:ext cx="11775" cy="10725"/>
            </a:xfrm>
            <a:custGeom>
              <a:avLst/>
              <a:gdLst/>
              <a:ahLst/>
              <a:cxnLst/>
              <a:rect l="l" t="t" r="r" b="b"/>
              <a:pathLst>
                <a:path w="471" h="429" extrusionOk="0">
                  <a:moveTo>
                    <a:pt x="238" y="0"/>
                  </a:moveTo>
                  <a:cubicBezTo>
                    <a:pt x="183" y="0"/>
                    <a:pt x="127" y="21"/>
                    <a:pt x="85" y="63"/>
                  </a:cubicBezTo>
                  <a:cubicBezTo>
                    <a:pt x="1" y="140"/>
                    <a:pt x="1" y="281"/>
                    <a:pt x="78" y="365"/>
                  </a:cubicBezTo>
                  <a:cubicBezTo>
                    <a:pt x="121" y="408"/>
                    <a:pt x="179" y="429"/>
                    <a:pt x="236" y="429"/>
                  </a:cubicBezTo>
                  <a:cubicBezTo>
                    <a:pt x="291" y="429"/>
                    <a:pt x="345" y="409"/>
                    <a:pt x="386" y="372"/>
                  </a:cubicBezTo>
                  <a:cubicBezTo>
                    <a:pt x="470" y="288"/>
                    <a:pt x="470" y="147"/>
                    <a:pt x="386" y="63"/>
                  </a:cubicBezTo>
                  <a:cubicBezTo>
                    <a:pt x="348" y="21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>
              <a:extLst>
                <a:ext uri="{FF2B5EF4-FFF2-40B4-BE49-F238E27FC236}">
                  <a16:creationId xmlns:a16="http://schemas.microsoft.com/office/drawing/2014/main" id="{6E683171-C21D-651A-BA19-ADDAD0DEC91C}"/>
                </a:ext>
              </a:extLst>
            </p:cNvPr>
            <p:cNvSpPr/>
            <p:nvPr/>
          </p:nvSpPr>
          <p:spPr>
            <a:xfrm>
              <a:off x="6475850" y="1637450"/>
              <a:ext cx="11750" cy="10725"/>
            </a:xfrm>
            <a:custGeom>
              <a:avLst/>
              <a:gdLst/>
              <a:ahLst/>
              <a:cxnLst/>
              <a:rect l="l" t="t" r="r" b="b"/>
              <a:pathLst>
                <a:path w="470" h="429" extrusionOk="0">
                  <a:moveTo>
                    <a:pt x="235" y="1"/>
                  </a:moveTo>
                  <a:cubicBezTo>
                    <a:pt x="180" y="1"/>
                    <a:pt x="125" y="20"/>
                    <a:pt x="84" y="58"/>
                  </a:cubicBezTo>
                  <a:cubicBezTo>
                    <a:pt x="0" y="142"/>
                    <a:pt x="0" y="282"/>
                    <a:pt x="84" y="366"/>
                  </a:cubicBezTo>
                  <a:cubicBezTo>
                    <a:pt x="126" y="408"/>
                    <a:pt x="181" y="429"/>
                    <a:pt x="235" y="429"/>
                  </a:cubicBezTo>
                  <a:cubicBezTo>
                    <a:pt x="289" y="429"/>
                    <a:pt x="344" y="408"/>
                    <a:pt x="386" y="366"/>
                  </a:cubicBezTo>
                  <a:cubicBezTo>
                    <a:pt x="470" y="289"/>
                    <a:pt x="470" y="149"/>
                    <a:pt x="393" y="65"/>
                  </a:cubicBezTo>
                  <a:cubicBezTo>
                    <a:pt x="350" y="22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>
              <a:extLst>
                <a:ext uri="{FF2B5EF4-FFF2-40B4-BE49-F238E27FC236}">
                  <a16:creationId xmlns:a16="http://schemas.microsoft.com/office/drawing/2014/main" id="{2F693C66-A370-53E1-1228-D78F87694032}"/>
                </a:ext>
              </a:extLst>
            </p:cNvPr>
            <p:cNvSpPr/>
            <p:nvPr/>
          </p:nvSpPr>
          <p:spPr>
            <a:xfrm>
              <a:off x="6421700" y="1637550"/>
              <a:ext cx="11950" cy="10825"/>
            </a:xfrm>
            <a:custGeom>
              <a:avLst/>
              <a:gdLst/>
              <a:ahLst/>
              <a:cxnLst/>
              <a:rect l="l" t="t" r="r" b="b"/>
              <a:pathLst>
                <a:path w="478" h="433" extrusionOk="0">
                  <a:moveTo>
                    <a:pt x="235" y="1"/>
                  </a:moveTo>
                  <a:cubicBezTo>
                    <a:pt x="182" y="1"/>
                    <a:pt x="128" y="20"/>
                    <a:pt x="85" y="61"/>
                  </a:cubicBezTo>
                  <a:cubicBezTo>
                    <a:pt x="1" y="145"/>
                    <a:pt x="1" y="285"/>
                    <a:pt x="85" y="369"/>
                  </a:cubicBezTo>
                  <a:cubicBezTo>
                    <a:pt x="127" y="411"/>
                    <a:pt x="181" y="432"/>
                    <a:pt x="235" y="432"/>
                  </a:cubicBezTo>
                  <a:cubicBezTo>
                    <a:pt x="290" y="432"/>
                    <a:pt x="344" y="411"/>
                    <a:pt x="386" y="369"/>
                  </a:cubicBezTo>
                  <a:cubicBezTo>
                    <a:pt x="470" y="285"/>
                    <a:pt x="477" y="152"/>
                    <a:pt x="393" y="68"/>
                  </a:cubicBezTo>
                  <a:cubicBezTo>
                    <a:pt x="349" y="24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>
              <a:extLst>
                <a:ext uri="{FF2B5EF4-FFF2-40B4-BE49-F238E27FC236}">
                  <a16:creationId xmlns:a16="http://schemas.microsoft.com/office/drawing/2014/main" id="{FE0B6B4C-8484-C671-421A-9ADA5FBF5FA2}"/>
                </a:ext>
              </a:extLst>
            </p:cNvPr>
            <p:cNvSpPr/>
            <p:nvPr/>
          </p:nvSpPr>
          <p:spPr>
            <a:xfrm>
              <a:off x="6215650" y="1581750"/>
              <a:ext cx="11950" cy="10875"/>
            </a:xfrm>
            <a:custGeom>
              <a:avLst/>
              <a:gdLst/>
              <a:ahLst/>
              <a:cxnLst/>
              <a:rect l="l" t="t" r="r" b="b"/>
              <a:pathLst>
                <a:path w="478" h="435" extrusionOk="0">
                  <a:moveTo>
                    <a:pt x="242" y="1"/>
                  </a:moveTo>
                  <a:cubicBezTo>
                    <a:pt x="188" y="1"/>
                    <a:pt x="134" y="22"/>
                    <a:pt x="92" y="64"/>
                  </a:cubicBezTo>
                  <a:cubicBezTo>
                    <a:pt x="8" y="148"/>
                    <a:pt x="1" y="281"/>
                    <a:pt x="85" y="365"/>
                  </a:cubicBezTo>
                  <a:cubicBezTo>
                    <a:pt x="128" y="412"/>
                    <a:pt x="185" y="434"/>
                    <a:pt x="242" y="434"/>
                  </a:cubicBezTo>
                  <a:cubicBezTo>
                    <a:pt x="297" y="434"/>
                    <a:pt x="352" y="413"/>
                    <a:pt x="393" y="372"/>
                  </a:cubicBezTo>
                  <a:cubicBezTo>
                    <a:pt x="477" y="288"/>
                    <a:pt x="477" y="155"/>
                    <a:pt x="393" y="64"/>
                  </a:cubicBezTo>
                  <a:cubicBezTo>
                    <a:pt x="351" y="22"/>
                    <a:pt x="297" y="1"/>
                    <a:pt x="24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>
              <a:extLst>
                <a:ext uri="{FF2B5EF4-FFF2-40B4-BE49-F238E27FC236}">
                  <a16:creationId xmlns:a16="http://schemas.microsoft.com/office/drawing/2014/main" id="{3A58CB80-D644-B590-E6C5-652B4F47743A}"/>
                </a:ext>
              </a:extLst>
            </p:cNvPr>
            <p:cNvSpPr/>
            <p:nvPr/>
          </p:nvSpPr>
          <p:spPr>
            <a:xfrm>
              <a:off x="6163250" y="1580350"/>
              <a:ext cx="11950" cy="10800"/>
            </a:xfrm>
            <a:custGeom>
              <a:avLst/>
              <a:gdLst/>
              <a:ahLst/>
              <a:cxnLst/>
              <a:rect l="l" t="t" r="r" b="b"/>
              <a:pathLst>
                <a:path w="478" h="432" extrusionOk="0">
                  <a:moveTo>
                    <a:pt x="239" y="1"/>
                  </a:moveTo>
                  <a:cubicBezTo>
                    <a:pt x="183" y="1"/>
                    <a:pt x="127" y="22"/>
                    <a:pt x="85" y="64"/>
                  </a:cubicBezTo>
                  <a:cubicBezTo>
                    <a:pt x="1" y="141"/>
                    <a:pt x="1" y="281"/>
                    <a:pt x="85" y="365"/>
                  </a:cubicBezTo>
                  <a:cubicBezTo>
                    <a:pt x="129" y="409"/>
                    <a:pt x="186" y="432"/>
                    <a:pt x="243" y="432"/>
                  </a:cubicBezTo>
                  <a:cubicBezTo>
                    <a:pt x="295" y="432"/>
                    <a:pt x="346" y="412"/>
                    <a:pt x="386" y="372"/>
                  </a:cubicBezTo>
                  <a:cubicBezTo>
                    <a:pt x="471" y="288"/>
                    <a:pt x="478" y="148"/>
                    <a:pt x="393" y="64"/>
                  </a:cubicBezTo>
                  <a:cubicBezTo>
                    <a:pt x="351" y="22"/>
                    <a:pt x="295" y="1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>
              <a:extLst>
                <a:ext uri="{FF2B5EF4-FFF2-40B4-BE49-F238E27FC236}">
                  <a16:creationId xmlns:a16="http://schemas.microsoft.com/office/drawing/2014/main" id="{1F3FE6CB-A86F-389F-8C2A-FECA182E417B}"/>
                </a:ext>
              </a:extLst>
            </p:cNvPr>
            <p:cNvSpPr/>
            <p:nvPr/>
          </p:nvSpPr>
          <p:spPr>
            <a:xfrm>
              <a:off x="6189550" y="1607350"/>
              <a:ext cx="11925" cy="10800"/>
            </a:xfrm>
            <a:custGeom>
              <a:avLst/>
              <a:gdLst/>
              <a:ahLst/>
              <a:cxnLst/>
              <a:rect l="l" t="t" r="r" b="b"/>
              <a:pathLst>
                <a:path w="477" h="432" extrusionOk="0">
                  <a:moveTo>
                    <a:pt x="242" y="0"/>
                  </a:moveTo>
                  <a:cubicBezTo>
                    <a:pt x="188" y="0"/>
                    <a:pt x="133" y="21"/>
                    <a:pt x="91" y="63"/>
                  </a:cubicBezTo>
                  <a:cubicBezTo>
                    <a:pt x="0" y="140"/>
                    <a:pt x="0" y="280"/>
                    <a:pt x="84" y="364"/>
                  </a:cubicBezTo>
                  <a:cubicBezTo>
                    <a:pt x="128" y="408"/>
                    <a:pt x="185" y="431"/>
                    <a:pt x="243" y="431"/>
                  </a:cubicBezTo>
                  <a:cubicBezTo>
                    <a:pt x="296" y="431"/>
                    <a:pt x="349" y="412"/>
                    <a:pt x="393" y="371"/>
                  </a:cubicBezTo>
                  <a:cubicBezTo>
                    <a:pt x="477" y="287"/>
                    <a:pt x="477" y="147"/>
                    <a:pt x="393" y="63"/>
                  </a:cubicBezTo>
                  <a:cubicBezTo>
                    <a:pt x="351" y="21"/>
                    <a:pt x="296" y="0"/>
                    <a:pt x="24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>
              <a:extLst>
                <a:ext uri="{FF2B5EF4-FFF2-40B4-BE49-F238E27FC236}">
                  <a16:creationId xmlns:a16="http://schemas.microsoft.com/office/drawing/2014/main" id="{394286F1-C693-E3BF-EFF4-48AF07C6F8FE}"/>
                </a:ext>
              </a:extLst>
            </p:cNvPr>
            <p:cNvSpPr/>
            <p:nvPr/>
          </p:nvSpPr>
          <p:spPr>
            <a:xfrm>
              <a:off x="6215825" y="1634325"/>
              <a:ext cx="11950" cy="10725"/>
            </a:xfrm>
            <a:custGeom>
              <a:avLst/>
              <a:gdLst/>
              <a:ahLst/>
              <a:cxnLst/>
              <a:rect l="l" t="t" r="r" b="b"/>
              <a:pathLst>
                <a:path w="478" h="429" extrusionOk="0">
                  <a:moveTo>
                    <a:pt x="242" y="0"/>
                  </a:moveTo>
                  <a:cubicBezTo>
                    <a:pt x="188" y="0"/>
                    <a:pt x="134" y="21"/>
                    <a:pt x="92" y="63"/>
                  </a:cubicBezTo>
                  <a:cubicBezTo>
                    <a:pt x="8" y="141"/>
                    <a:pt x="1" y="281"/>
                    <a:pt x="85" y="365"/>
                  </a:cubicBezTo>
                  <a:cubicBezTo>
                    <a:pt x="128" y="408"/>
                    <a:pt x="185" y="429"/>
                    <a:pt x="242" y="429"/>
                  </a:cubicBezTo>
                  <a:cubicBezTo>
                    <a:pt x="297" y="429"/>
                    <a:pt x="352" y="409"/>
                    <a:pt x="393" y="372"/>
                  </a:cubicBezTo>
                  <a:cubicBezTo>
                    <a:pt x="477" y="288"/>
                    <a:pt x="477" y="148"/>
                    <a:pt x="393" y="63"/>
                  </a:cubicBezTo>
                  <a:cubicBezTo>
                    <a:pt x="351" y="21"/>
                    <a:pt x="297" y="0"/>
                    <a:pt x="24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>
              <a:extLst>
                <a:ext uri="{FF2B5EF4-FFF2-40B4-BE49-F238E27FC236}">
                  <a16:creationId xmlns:a16="http://schemas.microsoft.com/office/drawing/2014/main" id="{94A1FE7D-EC29-E7BF-3F3B-BD5D0D27197B}"/>
                </a:ext>
              </a:extLst>
            </p:cNvPr>
            <p:cNvSpPr/>
            <p:nvPr/>
          </p:nvSpPr>
          <p:spPr>
            <a:xfrm>
              <a:off x="6161850" y="1634475"/>
              <a:ext cx="11775" cy="10725"/>
            </a:xfrm>
            <a:custGeom>
              <a:avLst/>
              <a:gdLst/>
              <a:ahLst/>
              <a:cxnLst/>
              <a:rect l="l" t="t" r="r" b="b"/>
              <a:pathLst>
                <a:path w="471" h="429" extrusionOk="0">
                  <a:moveTo>
                    <a:pt x="235" y="0"/>
                  </a:moveTo>
                  <a:cubicBezTo>
                    <a:pt x="181" y="0"/>
                    <a:pt x="126" y="20"/>
                    <a:pt x="85" y="57"/>
                  </a:cubicBezTo>
                  <a:cubicBezTo>
                    <a:pt x="1" y="142"/>
                    <a:pt x="1" y="282"/>
                    <a:pt x="78" y="366"/>
                  </a:cubicBezTo>
                  <a:cubicBezTo>
                    <a:pt x="120" y="408"/>
                    <a:pt x="176" y="429"/>
                    <a:pt x="232" y="429"/>
                  </a:cubicBezTo>
                  <a:cubicBezTo>
                    <a:pt x="288" y="429"/>
                    <a:pt x="344" y="408"/>
                    <a:pt x="386" y="366"/>
                  </a:cubicBezTo>
                  <a:cubicBezTo>
                    <a:pt x="470" y="289"/>
                    <a:pt x="470" y="149"/>
                    <a:pt x="386" y="64"/>
                  </a:cubicBezTo>
                  <a:cubicBezTo>
                    <a:pt x="347" y="21"/>
                    <a:pt x="291" y="0"/>
                    <a:pt x="235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>
              <a:extLst>
                <a:ext uri="{FF2B5EF4-FFF2-40B4-BE49-F238E27FC236}">
                  <a16:creationId xmlns:a16="http://schemas.microsoft.com/office/drawing/2014/main" id="{C12BCD7A-7C93-5302-5E4A-E6E913F0B9D5}"/>
                </a:ext>
              </a:extLst>
            </p:cNvPr>
            <p:cNvSpPr/>
            <p:nvPr/>
          </p:nvSpPr>
          <p:spPr>
            <a:xfrm>
              <a:off x="6293800" y="1585250"/>
              <a:ext cx="65025" cy="58900"/>
            </a:xfrm>
            <a:custGeom>
              <a:avLst/>
              <a:gdLst/>
              <a:ahLst/>
              <a:cxnLst/>
              <a:rect l="l" t="t" r="r" b="b"/>
              <a:pathLst>
                <a:path w="2601" h="2356" extrusionOk="0">
                  <a:moveTo>
                    <a:pt x="551" y="1"/>
                  </a:moveTo>
                  <a:cubicBezTo>
                    <a:pt x="197" y="1"/>
                    <a:pt x="1" y="224"/>
                    <a:pt x="42" y="590"/>
                  </a:cubicBezTo>
                  <a:cubicBezTo>
                    <a:pt x="119" y="1319"/>
                    <a:pt x="1199" y="2356"/>
                    <a:pt x="1199" y="2356"/>
                  </a:cubicBezTo>
                  <a:cubicBezTo>
                    <a:pt x="1199" y="2356"/>
                    <a:pt x="2460" y="1340"/>
                    <a:pt x="2551" y="688"/>
                  </a:cubicBezTo>
                  <a:cubicBezTo>
                    <a:pt x="2600" y="323"/>
                    <a:pt x="2257" y="15"/>
                    <a:pt x="1886" y="15"/>
                  </a:cubicBezTo>
                  <a:cubicBezTo>
                    <a:pt x="1881" y="15"/>
                    <a:pt x="1876" y="15"/>
                    <a:pt x="1871" y="15"/>
                  </a:cubicBezTo>
                  <a:cubicBezTo>
                    <a:pt x="1548" y="15"/>
                    <a:pt x="1282" y="251"/>
                    <a:pt x="1220" y="562"/>
                  </a:cubicBezTo>
                  <a:cubicBezTo>
                    <a:pt x="1171" y="246"/>
                    <a:pt x="897" y="1"/>
                    <a:pt x="568" y="1"/>
                  </a:cubicBezTo>
                  <a:cubicBezTo>
                    <a:pt x="562" y="1"/>
                    <a:pt x="557" y="1"/>
                    <a:pt x="55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0">
            <a:extLst>
              <a:ext uri="{FF2B5EF4-FFF2-40B4-BE49-F238E27FC236}">
                <a16:creationId xmlns:a16="http://schemas.microsoft.com/office/drawing/2014/main" id="{8BBB68D6-CBE4-CF1C-14A0-B20B65431B8E}"/>
              </a:ext>
            </a:extLst>
          </p:cNvPr>
          <p:cNvGrpSpPr/>
          <p:nvPr/>
        </p:nvGrpSpPr>
        <p:grpSpPr>
          <a:xfrm>
            <a:off x="2204966" y="3708780"/>
            <a:ext cx="1095942" cy="1555905"/>
            <a:chOff x="4878600" y="3211975"/>
            <a:chExt cx="423700" cy="601525"/>
          </a:xfrm>
        </p:grpSpPr>
        <p:sp>
          <p:nvSpPr>
            <p:cNvPr id="420" name="Google Shape;420;p30">
              <a:extLst>
                <a:ext uri="{FF2B5EF4-FFF2-40B4-BE49-F238E27FC236}">
                  <a16:creationId xmlns:a16="http://schemas.microsoft.com/office/drawing/2014/main" id="{053A58C0-8D4E-654A-4459-4805FA690D63}"/>
                </a:ext>
              </a:extLst>
            </p:cNvPr>
            <p:cNvSpPr/>
            <p:nvPr/>
          </p:nvSpPr>
          <p:spPr>
            <a:xfrm>
              <a:off x="5008975" y="3361200"/>
              <a:ext cx="125300" cy="125600"/>
            </a:xfrm>
            <a:custGeom>
              <a:avLst/>
              <a:gdLst/>
              <a:ahLst/>
              <a:cxnLst/>
              <a:rect l="l" t="t" r="r" b="b"/>
              <a:pathLst>
                <a:path w="5012" h="5024" extrusionOk="0">
                  <a:moveTo>
                    <a:pt x="3014" y="1"/>
                  </a:moveTo>
                  <a:cubicBezTo>
                    <a:pt x="2916" y="695"/>
                    <a:pt x="2691" y="1368"/>
                    <a:pt x="2348" y="1977"/>
                  </a:cubicBezTo>
                  <a:cubicBezTo>
                    <a:pt x="1990" y="2622"/>
                    <a:pt x="1325" y="3442"/>
                    <a:pt x="645" y="3736"/>
                  </a:cubicBezTo>
                  <a:cubicBezTo>
                    <a:pt x="505" y="3792"/>
                    <a:pt x="372" y="3835"/>
                    <a:pt x="231" y="3856"/>
                  </a:cubicBezTo>
                  <a:cubicBezTo>
                    <a:pt x="182" y="4115"/>
                    <a:pt x="105" y="4367"/>
                    <a:pt x="0" y="4626"/>
                  </a:cubicBezTo>
                  <a:cubicBezTo>
                    <a:pt x="554" y="4895"/>
                    <a:pt x="1251" y="5023"/>
                    <a:pt x="1967" y="5023"/>
                  </a:cubicBezTo>
                  <a:cubicBezTo>
                    <a:pt x="3027" y="5023"/>
                    <a:pt x="4130" y="4743"/>
                    <a:pt x="4878" y="4220"/>
                  </a:cubicBezTo>
                  <a:cubicBezTo>
                    <a:pt x="4934" y="4185"/>
                    <a:pt x="4990" y="4136"/>
                    <a:pt x="5004" y="4066"/>
                  </a:cubicBezTo>
                  <a:cubicBezTo>
                    <a:pt x="5011" y="4003"/>
                    <a:pt x="4969" y="3940"/>
                    <a:pt x="4934" y="3884"/>
                  </a:cubicBezTo>
                  <a:cubicBezTo>
                    <a:pt x="4366" y="3064"/>
                    <a:pt x="3532" y="1332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>
              <a:extLst>
                <a:ext uri="{FF2B5EF4-FFF2-40B4-BE49-F238E27FC236}">
                  <a16:creationId xmlns:a16="http://schemas.microsoft.com/office/drawing/2014/main" id="{F1DE6C71-0BC2-7F5A-DD56-A235D5E2618E}"/>
                </a:ext>
              </a:extLst>
            </p:cNvPr>
            <p:cNvSpPr/>
            <p:nvPr/>
          </p:nvSpPr>
          <p:spPr>
            <a:xfrm>
              <a:off x="5006675" y="3341250"/>
              <a:ext cx="77650" cy="116350"/>
            </a:xfrm>
            <a:custGeom>
              <a:avLst/>
              <a:gdLst/>
              <a:ahLst/>
              <a:cxnLst/>
              <a:rect l="l" t="t" r="r" b="b"/>
              <a:pathLst>
                <a:path w="3106" h="4654" extrusionOk="0">
                  <a:moveTo>
                    <a:pt x="2247" y="0"/>
                  </a:moveTo>
                  <a:cubicBezTo>
                    <a:pt x="1647" y="0"/>
                    <a:pt x="868" y="340"/>
                    <a:pt x="632" y="462"/>
                  </a:cubicBezTo>
                  <a:cubicBezTo>
                    <a:pt x="555" y="505"/>
                    <a:pt x="1" y="1065"/>
                    <a:pt x="22" y="1163"/>
                  </a:cubicBezTo>
                  <a:cubicBezTo>
                    <a:pt x="316" y="2362"/>
                    <a:pt x="555" y="3511"/>
                    <a:pt x="323" y="4654"/>
                  </a:cubicBezTo>
                  <a:cubicBezTo>
                    <a:pt x="464" y="4633"/>
                    <a:pt x="604" y="4590"/>
                    <a:pt x="737" y="4534"/>
                  </a:cubicBezTo>
                  <a:cubicBezTo>
                    <a:pt x="1417" y="4240"/>
                    <a:pt x="2082" y="3420"/>
                    <a:pt x="2440" y="2775"/>
                  </a:cubicBezTo>
                  <a:cubicBezTo>
                    <a:pt x="2783" y="2166"/>
                    <a:pt x="3008" y="1493"/>
                    <a:pt x="3106" y="799"/>
                  </a:cubicBezTo>
                  <a:cubicBezTo>
                    <a:pt x="3050" y="659"/>
                    <a:pt x="3001" y="526"/>
                    <a:pt x="2952" y="392"/>
                  </a:cubicBezTo>
                  <a:cubicBezTo>
                    <a:pt x="2848" y="101"/>
                    <a:pt x="2574" y="0"/>
                    <a:pt x="2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>
              <a:extLst>
                <a:ext uri="{FF2B5EF4-FFF2-40B4-BE49-F238E27FC236}">
                  <a16:creationId xmlns:a16="http://schemas.microsoft.com/office/drawing/2014/main" id="{A152C33A-7656-4D09-BEC5-0B648DCFD292}"/>
                </a:ext>
              </a:extLst>
            </p:cNvPr>
            <p:cNvSpPr/>
            <p:nvPr/>
          </p:nvSpPr>
          <p:spPr>
            <a:xfrm>
              <a:off x="4948000" y="3239975"/>
              <a:ext cx="154025" cy="194325"/>
            </a:xfrm>
            <a:custGeom>
              <a:avLst/>
              <a:gdLst/>
              <a:ahLst/>
              <a:cxnLst/>
              <a:rect l="l" t="t" r="r" b="b"/>
              <a:pathLst>
                <a:path w="6161" h="7773" extrusionOk="0">
                  <a:moveTo>
                    <a:pt x="3412" y="0"/>
                  </a:moveTo>
                  <a:cubicBezTo>
                    <a:pt x="3266" y="0"/>
                    <a:pt x="3121" y="8"/>
                    <a:pt x="2979" y="21"/>
                  </a:cubicBezTo>
                  <a:cubicBezTo>
                    <a:pt x="2313" y="84"/>
                    <a:pt x="1444" y="505"/>
                    <a:pt x="995" y="995"/>
                  </a:cubicBezTo>
                  <a:cubicBezTo>
                    <a:pt x="0" y="2103"/>
                    <a:pt x="764" y="4219"/>
                    <a:pt x="995" y="5495"/>
                  </a:cubicBezTo>
                  <a:cubicBezTo>
                    <a:pt x="1093" y="6076"/>
                    <a:pt x="1269" y="6665"/>
                    <a:pt x="1661" y="7107"/>
                  </a:cubicBezTo>
                  <a:cubicBezTo>
                    <a:pt x="2054" y="7552"/>
                    <a:pt x="2483" y="7772"/>
                    <a:pt x="2933" y="7772"/>
                  </a:cubicBezTo>
                  <a:cubicBezTo>
                    <a:pt x="3141" y="7772"/>
                    <a:pt x="3353" y="7725"/>
                    <a:pt x="3567" y="7632"/>
                  </a:cubicBezTo>
                  <a:cubicBezTo>
                    <a:pt x="4240" y="7338"/>
                    <a:pt x="4906" y="6518"/>
                    <a:pt x="5263" y="5873"/>
                  </a:cubicBezTo>
                  <a:cubicBezTo>
                    <a:pt x="5943" y="4668"/>
                    <a:pt x="6161" y="3210"/>
                    <a:pt x="5866" y="1857"/>
                  </a:cubicBezTo>
                  <a:cubicBezTo>
                    <a:pt x="5782" y="1479"/>
                    <a:pt x="5656" y="1100"/>
                    <a:pt x="5418" y="792"/>
                  </a:cubicBezTo>
                  <a:cubicBezTo>
                    <a:pt x="4958" y="203"/>
                    <a:pt x="4178" y="0"/>
                    <a:pt x="3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>
              <a:extLst>
                <a:ext uri="{FF2B5EF4-FFF2-40B4-BE49-F238E27FC236}">
                  <a16:creationId xmlns:a16="http://schemas.microsoft.com/office/drawing/2014/main" id="{9F84AA22-7BAE-DA80-D304-77F76854B955}"/>
                </a:ext>
              </a:extLst>
            </p:cNvPr>
            <p:cNvSpPr/>
            <p:nvPr/>
          </p:nvSpPr>
          <p:spPr>
            <a:xfrm>
              <a:off x="4941850" y="3211975"/>
              <a:ext cx="169475" cy="145400"/>
            </a:xfrm>
            <a:custGeom>
              <a:avLst/>
              <a:gdLst/>
              <a:ahLst/>
              <a:cxnLst/>
              <a:rect l="l" t="t" r="r" b="b"/>
              <a:pathLst>
                <a:path w="6779" h="5816" extrusionOk="0">
                  <a:moveTo>
                    <a:pt x="3094" y="0"/>
                  </a:moveTo>
                  <a:cubicBezTo>
                    <a:pt x="2999" y="0"/>
                    <a:pt x="2905" y="15"/>
                    <a:pt x="2811" y="48"/>
                  </a:cubicBezTo>
                  <a:cubicBezTo>
                    <a:pt x="2594" y="132"/>
                    <a:pt x="2426" y="300"/>
                    <a:pt x="2237" y="433"/>
                  </a:cubicBezTo>
                  <a:cubicBezTo>
                    <a:pt x="1893" y="671"/>
                    <a:pt x="1487" y="791"/>
                    <a:pt x="1129" y="994"/>
                  </a:cubicBezTo>
                  <a:cubicBezTo>
                    <a:pt x="765" y="1197"/>
                    <a:pt x="323" y="1512"/>
                    <a:pt x="148" y="1891"/>
                  </a:cubicBezTo>
                  <a:cubicBezTo>
                    <a:pt x="1" y="2220"/>
                    <a:pt x="190" y="2697"/>
                    <a:pt x="316" y="2914"/>
                  </a:cubicBezTo>
                  <a:cubicBezTo>
                    <a:pt x="396" y="3062"/>
                    <a:pt x="511" y="3110"/>
                    <a:pt x="638" y="3110"/>
                  </a:cubicBezTo>
                  <a:cubicBezTo>
                    <a:pt x="875" y="3110"/>
                    <a:pt x="1154" y="2942"/>
                    <a:pt x="1322" y="2942"/>
                  </a:cubicBezTo>
                  <a:cubicBezTo>
                    <a:pt x="1341" y="2942"/>
                    <a:pt x="1359" y="2944"/>
                    <a:pt x="1374" y="2949"/>
                  </a:cubicBezTo>
                  <a:cubicBezTo>
                    <a:pt x="1576" y="3021"/>
                    <a:pt x="1579" y="3327"/>
                    <a:pt x="1868" y="3327"/>
                  </a:cubicBezTo>
                  <a:cubicBezTo>
                    <a:pt x="1891" y="3327"/>
                    <a:pt x="1915" y="3325"/>
                    <a:pt x="1942" y="3321"/>
                  </a:cubicBezTo>
                  <a:cubicBezTo>
                    <a:pt x="2223" y="3272"/>
                    <a:pt x="2440" y="3047"/>
                    <a:pt x="2671" y="2879"/>
                  </a:cubicBezTo>
                  <a:cubicBezTo>
                    <a:pt x="2826" y="2762"/>
                    <a:pt x="3024" y="2670"/>
                    <a:pt x="3208" y="2670"/>
                  </a:cubicBezTo>
                  <a:cubicBezTo>
                    <a:pt x="3299" y="2670"/>
                    <a:pt x="3386" y="2693"/>
                    <a:pt x="3463" y="2746"/>
                  </a:cubicBezTo>
                  <a:cubicBezTo>
                    <a:pt x="3575" y="2823"/>
                    <a:pt x="3645" y="2949"/>
                    <a:pt x="3764" y="3019"/>
                  </a:cubicBezTo>
                  <a:cubicBezTo>
                    <a:pt x="3826" y="3054"/>
                    <a:pt x="3892" y="3068"/>
                    <a:pt x="3961" y="3068"/>
                  </a:cubicBezTo>
                  <a:cubicBezTo>
                    <a:pt x="4179" y="3068"/>
                    <a:pt x="4423" y="2933"/>
                    <a:pt x="4641" y="2933"/>
                  </a:cubicBezTo>
                  <a:cubicBezTo>
                    <a:pt x="4712" y="2933"/>
                    <a:pt x="4780" y="2947"/>
                    <a:pt x="4844" y="2984"/>
                  </a:cubicBezTo>
                  <a:cubicBezTo>
                    <a:pt x="5033" y="3096"/>
                    <a:pt x="5061" y="3356"/>
                    <a:pt x="5082" y="3580"/>
                  </a:cubicBezTo>
                  <a:cubicBezTo>
                    <a:pt x="5138" y="4204"/>
                    <a:pt x="5334" y="4820"/>
                    <a:pt x="5643" y="5367"/>
                  </a:cubicBezTo>
                  <a:cubicBezTo>
                    <a:pt x="5760" y="5584"/>
                    <a:pt x="5971" y="5816"/>
                    <a:pt x="6196" y="5816"/>
                  </a:cubicBezTo>
                  <a:cubicBezTo>
                    <a:pt x="6240" y="5816"/>
                    <a:pt x="6285" y="5807"/>
                    <a:pt x="6329" y="5788"/>
                  </a:cubicBezTo>
                  <a:cubicBezTo>
                    <a:pt x="6694" y="4792"/>
                    <a:pt x="6778" y="3692"/>
                    <a:pt x="6554" y="2662"/>
                  </a:cubicBezTo>
                  <a:cubicBezTo>
                    <a:pt x="6519" y="2473"/>
                    <a:pt x="6470" y="2276"/>
                    <a:pt x="6547" y="2101"/>
                  </a:cubicBezTo>
                  <a:cubicBezTo>
                    <a:pt x="6575" y="2024"/>
                    <a:pt x="6631" y="1954"/>
                    <a:pt x="6659" y="1877"/>
                  </a:cubicBezTo>
                  <a:cubicBezTo>
                    <a:pt x="6743" y="1618"/>
                    <a:pt x="6505" y="1372"/>
                    <a:pt x="6294" y="1204"/>
                  </a:cubicBezTo>
                  <a:cubicBezTo>
                    <a:pt x="6063" y="1022"/>
                    <a:pt x="5839" y="833"/>
                    <a:pt x="5608" y="650"/>
                  </a:cubicBezTo>
                  <a:cubicBezTo>
                    <a:pt x="5457" y="528"/>
                    <a:pt x="5277" y="402"/>
                    <a:pt x="5092" y="402"/>
                  </a:cubicBezTo>
                  <a:cubicBezTo>
                    <a:pt x="5054" y="402"/>
                    <a:pt x="5015" y="407"/>
                    <a:pt x="4977" y="419"/>
                  </a:cubicBezTo>
                  <a:cubicBezTo>
                    <a:pt x="4879" y="454"/>
                    <a:pt x="4795" y="524"/>
                    <a:pt x="4697" y="552"/>
                  </a:cubicBezTo>
                  <a:cubicBezTo>
                    <a:pt x="4659" y="564"/>
                    <a:pt x="4622" y="569"/>
                    <a:pt x="4585" y="569"/>
                  </a:cubicBezTo>
                  <a:cubicBezTo>
                    <a:pt x="4441" y="569"/>
                    <a:pt x="4299" y="492"/>
                    <a:pt x="4171" y="419"/>
                  </a:cubicBezTo>
                  <a:cubicBezTo>
                    <a:pt x="3837" y="219"/>
                    <a:pt x="3462" y="0"/>
                    <a:pt x="3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>
              <a:extLst>
                <a:ext uri="{FF2B5EF4-FFF2-40B4-BE49-F238E27FC236}">
                  <a16:creationId xmlns:a16="http://schemas.microsoft.com/office/drawing/2014/main" id="{20E3C23C-066D-066C-445C-67C084BC3392}"/>
                </a:ext>
              </a:extLst>
            </p:cNvPr>
            <p:cNvSpPr/>
            <p:nvPr/>
          </p:nvSpPr>
          <p:spPr>
            <a:xfrm>
              <a:off x="5077650" y="3322275"/>
              <a:ext cx="26650" cy="51250"/>
            </a:xfrm>
            <a:custGeom>
              <a:avLst/>
              <a:gdLst/>
              <a:ahLst/>
              <a:cxnLst/>
              <a:rect l="l" t="t" r="r" b="b"/>
              <a:pathLst>
                <a:path w="1066" h="2050" extrusionOk="0">
                  <a:moveTo>
                    <a:pt x="443" y="0"/>
                  </a:moveTo>
                  <a:cubicBezTo>
                    <a:pt x="417" y="0"/>
                    <a:pt x="391" y="3"/>
                    <a:pt x="365" y="9"/>
                  </a:cubicBezTo>
                  <a:cubicBezTo>
                    <a:pt x="155" y="65"/>
                    <a:pt x="49" y="310"/>
                    <a:pt x="35" y="528"/>
                  </a:cubicBezTo>
                  <a:cubicBezTo>
                    <a:pt x="0" y="1067"/>
                    <a:pt x="113" y="1957"/>
                    <a:pt x="316" y="2027"/>
                  </a:cubicBezTo>
                  <a:cubicBezTo>
                    <a:pt x="358" y="2042"/>
                    <a:pt x="402" y="2049"/>
                    <a:pt x="446" y="2049"/>
                  </a:cubicBezTo>
                  <a:cubicBezTo>
                    <a:pt x="607" y="2049"/>
                    <a:pt x="772" y="1956"/>
                    <a:pt x="876" y="1824"/>
                  </a:cubicBezTo>
                  <a:cubicBezTo>
                    <a:pt x="1010" y="1656"/>
                    <a:pt x="1052" y="1439"/>
                    <a:pt x="1059" y="1228"/>
                  </a:cubicBezTo>
                  <a:cubicBezTo>
                    <a:pt x="1066" y="976"/>
                    <a:pt x="1031" y="724"/>
                    <a:pt x="954" y="493"/>
                  </a:cubicBezTo>
                  <a:cubicBezTo>
                    <a:pt x="871" y="252"/>
                    <a:pt x="680" y="0"/>
                    <a:pt x="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>
              <a:extLst>
                <a:ext uri="{FF2B5EF4-FFF2-40B4-BE49-F238E27FC236}">
                  <a16:creationId xmlns:a16="http://schemas.microsoft.com/office/drawing/2014/main" id="{16BC0E31-3AA1-E5A1-9234-29FDFB734736}"/>
                </a:ext>
              </a:extLst>
            </p:cNvPr>
            <p:cNvSpPr/>
            <p:nvPr/>
          </p:nvSpPr>
          <p:spPr>
            <a:xfrm>
              <a:off x="4967775" y="3319125"/>
              <a:ext cx="25450" cy="6950"/>
            </a:xfrm>
            <a:custGeom>
              <a:avLst/>
              <a:gdLst/>
              <a:ahLst/>
              <a:cxnLst/>
              <a:rect l="l" t="t" r="r" b="b"/>
              <a:pathLst>
                <a:path w="1018" h="278" extrusionOk="0">
                  <a:moveTo>
                    <a:pt x="570" y="1"/>
                  </a:moveTo>
                  <a:cubicBezTo>
                    <a:pt x="388" y="1"/>
                    <a:pt x="197" y="53"/>
                    <a:pt x="78" y="121"/>
                  </a:cubicBezTo>
                  <a:cubicBezTo>
                    <a:pt x="0" y="160"/>
                    <a:pt x="31" y="277"/>
                    <a:pt x="108" y="277"/>
                  </a:cubicBezTo>
                  <a:cubicBezTo>
                    <a:pt x="114" y="277"/>
                    <a:pt x="121" y="277"/>
                    <a:pt x="127" y="275"/>
                  </a:cubicBezTo>
                  <a:cubicBezTo>
                    <a:pt x="262" y="240"/>
                    <a:pt x="382" y="200"/>
                    <a:pt x="516" y="200"/>
                  </a:cubicBezTo>
                  <a:cubicBezTo>
                    <a:pt x="542" y="200"/>
                    <a:pt x="569" y="202"/>
                    <a:pt x="597" y="205"/>
                  </a:cubicBezTo>
                  <a:cubicBezTo>
                    <a:pt x="703" y="217"/>
                    <a:pt x="805" y="259"/>
                    <a:pt x="910" y="259"/>
                  </a:cubicBezTo>
                  <a:cubicBezTo>
                    <a:pt x="929" y="259"/>
                    <a:pt x="949" y="257"/>
                    <a:pt x="968" y="254"/>
                  </a:cubicBezTo>
                  <a:cubicBezTo>
                    <a:pt x="1010" y="247"/>
                    <a:pt x="1017" y="198"/>
                    <a:pt x="996" y="170"/>
                  </a:cubicBezTo>
                  <a:cubicBezTo>
                    <a:pt x="908" y="47"/>
                    <a:pt x="743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>
              <a:extLst>
                <a:ext uri="{FF2B5EF4-FFF2-40B4-BE49-F238E27FC236}">
                  <a16:creationId xmlns:a16="http://schemas.microsoft.com/office/drawing/2014/main" id="{B8F89765-8F68-DF6A-9305-C9E7B294A2E5}"/>
                </a:ext>
              </a:extLst>
            </p:cNvPr>
            <p:cNvSpPr/>
            <p:nvPr/>
          </p:nvSpPr>
          <p:spPr>
            <a:xfrm>
              <a:off x="5013000" y="3315225"/>
              <a:ext cx="30675" cy="9575"/>
            </a:xfrm>
            <a:custGeom>
              <a:avLst/>
              <a:gdLst/>
              <a:ahLst/>
              <a:cxnLst/>
              <a:rect l="l" t="t" r="r" b="b"/>
              <a:pathLst>
                <a:path w="1227" h="383" extrusionOk="0">
                  <a:moveTo>
                    <a:pt x="890" y="1"/>
                  </a:moveTo>
                  <a:cubicBezTo>
                    <a:pt x="788" y="1"/>
                    <a:pt x="683" y="14"/>
                    <a:pt x="603" y="25"/>
                  </a:cubicBezTo>
                  <a:cubicBezTo>
                    <a:pt x="400" y="53"/>
                    <a:pt x="204" y="116"/>
                    <a:pt x="56" y="263"/>
                  </a:cubicBezTo>
                  <a:cubicBezTo>
                    <a:pt x="0" y="314"/>
                    <a:pt x="48" y="382"/>
                    <a:pt x="108" y="382"/>
                  </a:cubicBezTo>
                  <a:cubicBezTo>
                    <a:pt x="123" y="382"/>
                    <a:pt x="139" y="378"/>
                    <a:pt x="154" y="368"/>
                  </a:cubicBezTo>
                  <a:cubicBezTo>
                    <a:pt x="323" y="249"/>
                    <a:pt x="512" y="200"/>
                    <a:pt x="722" y="200"/>
                  </a:cubicBezTo>
                  <a:cubicBezTo>
                    <a:pt x="815" y="200"/>
                    <a:pt x="922" y="224"/>
                    <a:pt x="1019" y="224"/>
                  </a:cubicBezTo>
                  <a:cubicBezTo>
                    <a:pt x="1060" y="224"/>
                    <a:pt x="1100" y="220"/>
                    <a:pt x="1136" y="207"/>
                  </a:cubicBezTo>
                  <a:cubicBezTo>
                    <a:pt x="1220" y="179"/>
                    <a:pt x="1227" y="81"/>
                    <a:pt x="1150" y="46"/>
                  </a:cubicBezTo>
                  <a:cubicBezTo>
                    <a:pt x="1079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>
              <a:extLst>
                <a:ext uri="{FF2B5EF4-FFF2-40B4-BE49-F238E27FC236}">
                  <a16:creationId xmlns:a16="http://schemas.microsoft.com/office/drawing/2014/main" id="{EE62AEF9-D06E-AC27-EF93-D430413D0E76}"/>
                </a:ext>
              </a:extLst>
            </p:cNvPr>
            <p:cNvSpPr/>
            <p:nvPr/>
          </p:nvSpPr>
          <p:spPr>
            <a:xfrm>
              <a:off x="4991450" y="3346500"/>
              <a:ext cx="22100" cy="42975"/>
            </a:xfrm>
            <a:custGeom>
              <a:avLst/>
              <a:gdLst/>
              <a:ahLst/>
              <a:cxnLst/>
              <a:rect l="l" t="t" r="r" b="b"/>
              <a:pathLst>
                <a:path w="884" h="1719" extrusionOk="0">
                  <a:moveTo>
                    <a:pt x="311" y="0"/>
                  </a:moveTo>
                  <a:cubicBezTo>
                    <a:pt x="295" y="0"/>
                    <a:pt x="279" y="9"/>
                    <a:pt x="274" y="28"/>
                  </a:cubicBezTo>
                  <a:cubicBezTo>
                    <a:pt x="239" y="175"/>
                    <a:pt x="239" y="302"/>
                    <a:pt x="239" y="456"/>
                  </a:cubicBezTo>
                  <a:cubicBezTo>
                    <a:pt x="246" y="666"/>
                    <a:pt x="196" y="848"/>
                    <a:pt x="133" y="1044"/>
                  </a:cubicBezTo>
                  <a:cubicBezTo>
                    <a:pt x="84" y="1206"/>
                    <a:pt x="0" y="1437"/>
                    <a:pt x="112" y="1591"/>
                  </a:cubicBezTo>
                  <a:cubicBezTo>
                    <a:pt x="183" y="1687"/>
                    <a:pt x="292" y="1719"/>
                    <a:pt x="409" y="1719"/>
                  </a:cubicBezTo>
                  <a:cubicBezTo>
                    <a:pt x="548" y="1719"/>
                    <a:pt x="699" y="1674"/>
                    <a:pt x="813" y="1640"/>
                  </a:cubicBezTo>
                  <a:cubicBezTo>
                    <a:pt x="883" y="1619"/>
                    <a:pt x="883" y="1507"/>
                    <a:pt x="806" y="1507"/>
                  </a:cubicBezTo>
                  <a:cubicBezTo>
                    <a:pt x="797" y="1506"/>
                    <a:pt x="788" y="1506"/>
                    <a:pt x="778" y="1506"/>
                  </a:cubicBezTo>
                  <a:cubicBezTo>
                    <a:pt x="683" y="1506"/>
                    <a:pt x="557" y="1536"/>
                    <a:pt x="450" y="1536"/>
                  </a:cubicBezTo>
                  <a:cubicBezTo>
                    <a:pt x="349" y="1536"/>
                    <a:pt x="264" y="1509"/>
                    <a:pt x="239" y="1402"/>
                  </a:cubicBezTo>
                  <a:cubicBezTo>
                    <a:pt x="189" y="1227"/>
                    <a:pt x="365" y="960"/>
                    <a:pt x="393" y="771"/>
                  </a:cubicBezTo>
                  <a:cubicBezTo>
                    <a:pt x="421" y="533"/>
                    <a:pt x="365" y="288"/>
                    <a:pt x="365" y="49"/>
                  </a:cubicBezTo>
                  <a:cubicBezTo>
                    <a:pt x="365" y="20"/>
                    <a:pt x="33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>
              <a:extLst>
                <a:ext uri="{FF2B5EF4-FFF2-40B4-BE49-F238E27FC236}">
                  <a16:creationId xmlns:a16="http://schemas.microsoft.com/office/drawing/2014/main" id="{726AE2FD-70B1-597B-3992-F4D61EB97E12}"/>
                </a:ext>
              </a:extLst>
            </p:cNvPr>
            <p:cNvSpPr/>
            <p:nvPr/>
          </p:nvSpPr>
          <p:spPr>
            <a:xfrm>
              <a:off x="4998250" y="3396425"/>
              <a:ext cx="35500" cy="10500"/>
            </a:xfrm>
            <a:custGeom>
              <a:avLst/>
              <a:gdLst/>
              <a:ahLst/>
              <a:cxnLst/>
              <a:rect l="l" t="t" r="r" b="b"/>
              <a:pathLst>
                <a:path w="1420" h="420" extrusionOk="0">
                  <a:moveTo>
                    <a:pt x="1347" y="1"/>
                  </a:moveTo>
                  <a:cubicBezTo>
                    <a:pt x="1338" y="1"/>
                    <a:pt x="1329" y="3"/>
                    <a:pt x="1319" y="8"/>
                  </a:cubicBezTo>
                  <a:cubicBezTo>
                    <a:pt x="1144" y="92"/>
                    <a:pt x="1018" y="218"/>
                    <a:pt x="815" y="267"/>
                  </a:cubicBezTo>
                  <a:cubicBezTo>
                    <a:pt x="748" y="281"/>
                    <a:pt x="682" y="287"/>
                    <a:pt x="616" y="287"/>
                  </a:cubicBezTo>
                  <a:cubicBezTo>
                    <a:pt x="445" y="287"/>
                    <a:pt x="274" y="246"/>
                    <a:pt x="107" y="190"/>
                  </a:cubicBezTo>
                  <a:cubicBezTo>
                    <a:pt x="100" y="188"/>
                    <a:pt x="94" y="187"/>
                    <a:pt x="88" y="187"/>
                  </a:cubicBezTo>
                  <a:cubicBezTo>
                    <a:pt x="24" y="187"/>
                    <a:pt x="0" y="283"/>
                    <a:pt x="65" y="309"/>
                  </a:cubicBezTo>
                  <a:cubicBezTo>
                    <a:pt x="236" y="372"/>
                    <a:pt x="457" y="420"/>
                    <a:pt x="674" y="420"/>
                  </a:cubicBezTo>
                  <a:cubicBezTo>
                    <a:pt x="962" y="420"/>
                    <a:pt x="1244" y="336"/>
                    <a:pt x="1396" y="92"/>
                  </a:cubicBezTo>
                  <a:cubicBezTo>
                    <a:pt x="1420" y="51"/>
                    <a:pt x="1390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>
              <a:extLst>
                <a:ext uri="{FF2B5EF4-FFF2-40B4-BE49-F238E27FC236}">
                  <a16:creationId xmlns:a16="http://schemas.microsoft.com/office/drawing/2014/main" id="{DACA6E12-3FB3-E879-F0FB-E8522E8F3D18}"/>
                </a:ext>
              </a:extLst>
            </p:cNvPr>
            <p:cNvSpPr/>
            <p:nvPr/>
          </p:nvSpPr>
          <p:spPr>
            <a:xfrm>
              <a:off x="5027350" y="3353800"/>
              <a:ext cx="23700" cy="12200"/>
            </a:xfrm>
            <a:custGeom>
              <a:avLst/>
              <a:gdLst/>
              <a:ahLst/>
              <a:cxnLst/>
              <a:rect l="l" t="t" r="r" b="b"/>
              <a:pathLst>
                <a:path w="948" h="488" extrusionOk="0">
                  <a:moveTo>
                    <a:pt x="690" y="0"/>
                  </a:moveTo>
                  <a:cubicBezTo>
                    <a:pt x="678" y="0"/>
                    <a:pt x="665" y="1"/>
                    <a:pt x="653" y="3"/>
                  </a:cubicBezTo>
                  <a:cubicBezTo>
                    <a:pt x="506" y="10"/>
                    <a:pt x="337" y="45"/>
                    <a:pt x="204" y="94"/>
                  </a:cubicBezTo>
                  <a:cubicBezTo>
                    <a:pt x="1" y="178"/>
                    <a:pt x="92" y="465"/>
                    <a:pt x="281" y="486"/>
                  </a:cubicBezTo>
                  <a:cubicBezTo>
                    <a:pt x="296" y="487"/>
                    <a:pt x="311" y="488"/>
                    <a:pt x="326" y="488"/>
                  </a:cubicBezTo>
                  <a:cubicBezTo>
                    <a:pt x="390" y="488"/>
                    <a:pt x="457" y="478"/>
                    <a:pt x="520" y="472"/>
                  </a:cubicBezTo>
                  <a:cubicBezTo>
                    <a:pt x="597" y="465"/>
                    <a:pt x="674" y="465"/>
                    <a:pt x="744" y="451"/>
                  </a:cubicBezTo>
                  <a:cubicBezTo>
                    <a:pt x="870" y="430"/>
                    <a:pt x="947" y="297"/>
                    <a:pt x="926" y="178"/>
                  </a:cubicBezTo>
                  <a:cubicBezTo>
                    <a:pt x="901" y="58"/>
                    <a:pt x="802" y="0"/>
                    <a:pt x="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>
              <a:extLst>
                <a:ext uri="{FF2B5EF4-FFF2-40B4-BE49-F238E27FC236}">
                  <a16:creationId xmlns:a16="http://schemas.microsoft.com/office/drawing/2014/main" id="{C75B9BDD-7A21-E59A-7EDF-0C5EF09DB0A9}"/>
                </a:ext>
              </a:extLst>
            </p:cNvPr>
            <p:cNvSpPr/>
            <p:nvPr/>
          </p:nvSpPr>
          <p:spPr>
            <a:xfrm>
              <a:off x="4973575" y="3358500"/>
              <a:ext cx="14400" cy="9400"/>
            </a:xfrm>
            <a:custGeom>
              <a:avLst/>
              <a:gdLst/>
              <a:ahLst/>
              <a:cxnLst/>
              <a:rect l="l" t="t" r="r" b="b"/>
              <a:pathLst>
                <a:path w="576" h="376" extrusionOk="0">
                  <a:moveTo>
                    <a:pt x="271" y="13"/>
                  </a:moveTo>
                  <a:lnTo>
                    <a:pt x="271" y="13"/>
                  </a:lnTo>
                  <a:cubicBezTo>
                    <a:pt x="267" y="16"/>
                    <a:pt x="263" y="17"/>
                    <a:pt x="257" y="18"/>
                  </a:cubicBezTo>
                  <a:lnTo>
                    <a:pt x="257" y="18"/>
                  </a:lnTo>
                  <a:cubicBezTo>
                    <a:pt x="260" y="17"/>
                    <a:pt x="264" y="15"/>
                    <a:pt x="271" y="13"/>
                  </a:cubicBezTo>
                  <a:close/>
                  <a:moveTo>
                    <a:pt x="333" y="1"/>
                  </a:moveTo>
                  <a:cubicBezTo>
                    <a:pt x="324" y="1"/>
                    <a:pt x="313" y="1"/>
                    <a:pt x="302" y="4"/>
                  </a:cubicBezTo>
                  <a:cubicBezTo>
                    <a:pt x="289" y="7"/>
                    <a:pt x="279" y="10"/>
                    <a:pt x="271" y="13"/>
                  </a:cubicBezTo>
                  <a:lnTo>
                    <a:pt x="271" y="13"/>
                  </a:lnTo>
                  <a:cubicBezTo>
                    <a:pt x="272" y="12"/>
                    <a:pt x="273" y="12"/>
                    <a:pt x="274" y="11"/>
                  </a:cubicBezTo>
                  <a:lnTo>
                    <a:pt x="274" y="11"/>
                  </a:lnTo>
                  <a:cubicBezTo>
                    <a:pt x="265" y="14"/>
                    <a:pt x="259" y="17"/>
                    <a:pt x="256" y="18"/>
                  </a:cubicBezTo>
                  <a:lnTo>
                    <a:pt x="256" y="18"/>
                  </a:lnTo>
                  <a:cubicBezTo>
                    <a:pt x="256" y="18"/>
                    <a:pt x="257" y="18"/>
                    <a:pt x="257" y="18"/>
                  </a:cubicBezTo>
                  <a:lnTo>
                    <a:pt x="257" y="18"/>
                  </a:lnTo>
                  <a:cubicBezTo>
                    <a:pt x="255" y="18"/>
                    <a:pt x="254" y="18"/>
                    <a:pt x="254" y="18"/>
                  </a:cubicBezTo>
                  <a:cubicBezTo>
                    <a:pt x="254" y="18"/>
                    <a:pt x="255" y="18"/>
                    <a:pt x="256" y="18"/>
                  </a:cubicBezTo>
                  <a:lnTo>
                    <a:pt x="256" y="18"/>
                  </a:lnTo>
                  <a:cubicBezTo>
                    <a:pt x="253" y="18"/>
                    <a:pt x="250" y="18"/>
                    <a:pt x="246" y="18"/>
                  </a:cubicBezTo>
                  <a:cubicBezTo>
                    <a:pt x="211" y="25"/>
                    <a:pt x="155" y="32"/>
                    <a:pt x="120" y="53"/>
                  </a:cubicBezTo>
                  <a:cubicBezTo>
                    <a:pt x="56" y="95"/>
                    <a:pt x="0" y="186"/>
                    <a:pt x="49" y="256"/>
                  </a:cubicBezTo>
                  <a:cubicBezTo>
                    <a:pt x="84" y="305"/>
                    <a:pt x="113" y="333"/>
                    <a:pt x="169" y="354"/>
                  </a:cubicBezTo>
                  <a:cubicBezTo>
                    <a:pt x="197" y="368"/>
                    <a:pt x="239" y="375"/>
                    <a:pt x="274" y="375"/>
                  </a:cubicBezTo>
                  <a:cubicBezTo>
                    <a:pt x="372" y="375"/>
                    <a:pt x="463" y="347"/>
                    <a:pt x="512" y="263"/>
                  </a:cubicBezTo>
                  <a:cubicBezTo>
                    <a:pt x="575" y="144"/>
                    <a:pt x="512" y="25"/>
                    <a:pt x="386" y="4"/>
                  </a:cubicBezTo>
                  <a:cubicBezTo>
                    <a:pt x="367" y="4"/>
                    <a:pt x="352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>
              <a:extLst>
                <a:ext uri="{FF2B5EF4-FFF2-40B4-BE49-F238E27FC236}">
                  <a16:creationId xmlns:a16="http://schemas.microsoft.com/office/drawing/2014/main" id="{F6EB5693-F622-1DD5-9DE3-BC29300E2716}"/>
                </a:ext>
              </a:extLst>
            </p:cNvPr>
            <p:cNvSpPr/>
            <p:nvPr/>
          </p:nvSpPr>
          <p:spPr>
            <a:xfrm>
              <a:off x="5083950" y="3336925"/>
              <a:ext cx="14925" cy="24000"/>
            </a:xfrm>
            <a:custGeom>
              <a:avLst/>
              <a:gdLst/>
              <a:ahLst/>
              <a:cxnLst/>
              <a:rect l="l" t="t" r="r" b="b"/>
              <a:pathLst>
                <a:path w="597" h="960" extrusionOk="0">
                  <a:moveTo>
                    <a:pt x="193" y="1"/>
                  </a:moveTo>
                  <a:cubicBezTo>
                    <a:pt x="180" y="1"/>
                    <a:pt x="168" y="2"/>
                    <a:pt x="155" y="5"/>
                  </a:cubicBezTo>
                  <a:cubicBezTo>
                    <a:pt x="71" y="26"/>
                    <a:pt x="1" y="103"/>
                    <a:pt x="29" y="194"/>
                  </a:cubicBezTo>
                  <a:cubicBezTo>
                    <a:pt x="39" y="220"/>
                    <a:pt x="61" y="233"/>
                    <a:pt x="83" y="233"/>
                  </a:cubicBezTo>
                  <a:cubicBezTo>
                    <a:pt x="108" y="233"/>
                    <a:pt x="133" y="217"/>
                    <a:pt x="141" y="187"/>
                  </a:cubicBezTo>
                  <a:cubicBezTo>
                    <a:pt x="148" y="143"/>
                    <a:pt x="161" y="127"/>
                    <a:pt x="179" y="127"/>
                  </a:cubicBezTo>
                  <a:cubicBezTo>
                    <a:pt x="234" y="127"/>
                    <a:pt x="325" y="297"/>
                    <a:pt x="330" y="313"/>
                  </a:cubicBezTo>
                  <a:cubicBezTo>
                    <a:pt x="358" y="390"/>
                    <a:pt x="379" y="467"/>
                    <a:pt x="393" y="544"/>
                  </a:cubicBezTo>
                  <a:cubicBezTo>
                    <a:pt x="414" y="671"/>
                    <a:pt x="393" y="776"/>
                    <a:pt x="393" y="895"/>
                  </a:cubicBezTo>
                  <a:cubicBezTo>
                    <a:pt x="393" y="934"/>
                    <a:pt x="424" y="959"/>
                    <a:pt x="457" y="959"/>
                  </a:cubicBezTo>
                  <a:cubicBezTo>
                    <a:pt x="471" y="959"/>
                    <a:pt x="486" y="954"/>
                    <a:pt x="498" y="944"/>
                  </a:cubicBezTo>
                  <a:cubicBezTo>
                    <a:pt x="596" y="860"/>
                    <a:pt x="568" y="720"/>
                    <a:pt x="554" y="600"/>
                  </a:cubicBezTo>
                  <a:cubicBezTo>
                    <a:pt x="526" y="439"/>
                    <a:pt x="477" y="257"/>
                    <a:pt x="386" y="124"/>
                  </a:cubicBezTo>
                  <a:cubicBezTo>
                    <a:pt x="338" y="57"/>
                    <a:pt x="273" y="1"/>
                    <a:pt x="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>
              <a:extLst>
                <a:ext uri="{FF2B5EF4-FFF2-40B4-BE49-F238E27FC236}">
                  <a16:creationId xmlns:a16="http://schemas.microsoft.com/office/drawing/2014/main" id="{92560DFF-EC8B-AFB2-80E6-F53226089C94}"/>
                </a:ext>
              </a:extLst>
            </p:cNvPr>
            <p:cNvSpPr/>
            <p:nvPr/>
          </p:nvSpPr>
          <p:spPr>
            <a:xfrm>
              <a:off x="5080525" y="3349975"/>
              <a:ext cx="9575" cy="13400"/>
            </a:xfrm>
            <a:custGeom>
              <a:avLst/>
              <a:gdLst/>
              <a:ahLst/>
              <a:cxnLst/>
              <a:rect l="l" t="t" r="r" b="b"/>
              <a:pathLst>
                <a:path w="383" h="536" extrusionOk="0">
                  <a:moveTo>
                    <a:pt x="108" y="0"/>
                  </a:moveTo>
                  <a:cubicBezTo>
                    <a:pt x="45" y="0"/>
                    <a:pt x="1" y="105"/>
                    <a:pt x="68" y="142"/>
                  </a:cubicBezTo>
                  <a:cubicBezTo>
                    <a:pt x="138" y="170"/>
                    <a:pt x="180" y="226"/>
                    <a:pt x="194" y="296"/>
                  </a:cubicBezTo>
                  <a:cubicBezTo>
                    <a:pt x="208" y="366"/>
                    <a:pt x="173" y="429"/>
                    <a:pt x="201" y="499"/>
                  </a:cubicBezTo>
                  <a:cubicBezTo>
                    <a:pt x="207" y="517"/>
                    <a:pt x="234" y="535"/>
                    <a:pt x="259" y="535"/>
                  </a:cubicBezTo>
                  <a:cubicBezTo>
                    <a:pt x="263" y="535"/>
                    <a:pt x="267" y="535"/>
                    <a:pt x="271" y="534"/>
                  </a:cubicBezTo>
                  <a:cubicBezTo>
                    <a:pt x="383" y="492"/>
                    <a:pt x="376" y="345"/>
                    <a:pt x="348" y="247"/>
                  </a:cubicBezTo>
                  <a:cubicBezTo>
                    <a:pt x="320" y="134"/>
                    <a:pt x="243" y="50"/>
                    <a:pt x="138" y="8"/>
                  </a:cubicBezTo>
                  <a:cubicBezTo>
                    <a:pt x="127" y="3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>
              <a:extLst>
                <a:ext uri="{FF2B5EF4-FFF2-40B4-BE49-F238E27FC236}">
                  <a16:creationId xmlns:a16="http://schemas.microsoft.com/office/drawing/2014/main" id="{86325EB0-D13D-02BC-D99D-4112300057C2}"/>
                </a:ext>
              </a:extLst>
            </p:cNvPr>
            <p:cNvSpPr/>
            <p:nvPr/>
          </p:nvSpPr>
          <p:spPr>
            <a:xfrm>
              <a:off x="4960775" y="3253200"/>
              <a:ext cx="30350" cy="15775"/>
            </a:xfrm>
            <a:custGeom>
              <a:avLst/>
              <a:gdLst/>
              <a:ahLst/>
              <a:cxnLst/>
              <a:rect l="l" t="t" r="r" b="b"/>
              <a:pathLst>
                <a:path w="1214" h="631" extrusionOk="0">
                  <a:moveTo>
                    <a:pt x="118" y="0"/>
                  </a:moveTo>
                  <a:cubicBezTo>
                    <a:pt x="96" y="0"/>
                    <a:pt x="75" y="12"/>
                    <a:pt x="64" y="39"/>
                  </a:cubicBezTo>
                  <a:cubicBezTo>
                    <a:pt x="8" y="158"/>
                    <a:pt x="1" y="375"/>
                    <a:pt x="57" y="501"/>
                  </a:cubicBezTo>
                  <a:cubicBezTo>
                    <a:pt x="90" y="578"/>
                    <a:pt x="162" y="607"/>
                    <a:pt x="240" y="607"/>
                  </a:cubicBezTo>
                  <a:cubicBezTo>
                    <a:pt x="312" y="607"/>
                    <a:pt x="389" y="584"/>
                    <a:pt x="449" y="550"/>
                  </a:cubicBezTo>
                  <a:cubicBezTo>
                    <a:pt x="545" y="496"/>
                    <a:pt x="613" y="430"/>
                    <a:pt x="692" y="430"/>
                  </a:cubicBezTo>
                  <a:cubicBezTo>
                    <a:pt x="735" y="430"/>
                    <a:pt x="780" y="449"/>
                    <a:pt x="835" y="501"/>
                  </a:cubicBezTo>
                  <a:cubicBezTo>
                    <a:pt x="877" y="536"/>
                    <a:pt x="905" y="599"/>
                    <a:pt x="961" y="620"/>
                  </a:cubicBezTo>
                  <a:cubicBezTo>
                    <a:pt x="980" y="627"/>
                    <a:pt x="998" y="630"/>
                    <a:pt x="1016" y="630"/>
                  </a:cubicBezTo>
                  <a:cubicBezTo>
                    <a:pt x="1125" y="630"/>
                    <a:pt x="1213" y="513"/>
                    <a:pt x="1213" y="410"/>
                  </a:cubicBezTo>
                  <a:cubicBezTo>
                    <a:pt x="1213" y="384"/>
                    <a:pt x="1192" y="366"/>
                    <a:pt x="1172" y="366"/>
                  </a:cubicBezTo>
                  <a:cubicBezTo>
                    <a:pt x="1160" y="366"/>
                    <a:pt x="1148" y="373"/>
                    <a:pt x="1143" y="389"/>
                  </a:cubicBezTo>
                  <a:cubicBezTo>
                    <a:pt x="1110" y="502"/>
                    <a:pt x="1073" y="541"/>
                    <a:pt x="1036" y="541"/>
                  </a:cubicBezTo>
                  <a:cubicBezTo>
                    <a:pt x="972" y="541"/>
                    <a:pt x="906" y="426"/>
                    <a:pt x="849" y="382"/>
                  </a:cubicBezTo>
                  <a:cubicBezTo>
                    <a:pt x="792" y="344"/>
                    <a:pt x="736" y="318"/>
                    <a:pt x="669" y="318"/>
                  </a:cubicBezTo>
                  <a:cubicBezTo>
                    <a:pt x="661" y="318"/>
                    <a:pt x="653" y="318"/>
                    <a:pt x="646" y="319"/>
                  </a:cubicBezTo>
                  <a:cubicBezTo>
                    <a:pt x="534" y="330"/>
                    <a:pt x="391" y="481"/>
                    <a:pt x="270" y="481"/>
                  </a:cubicBezTo>
                  <a:cubicBezTo>
                    <a:pt x="231" y="481"/>
                    <a:pt x="194" y="465"/>
                    <a:pt x="162" y="424"/>
                  </a:cubicBezTo>
                  <a:cubicBezTo>
                    <a:pt x="113" y="361"/>
                    <a:pt x="141" y="144"/>
                    <a:pt x="169" y="74"/>
                  </a:cubicBezTo>
                  <a:cubicBezTo>
                    <a:pt x="186" y="30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>
              <a:extLst>
                <a:ext uri="{FF2B5EF4-FFF2-40B4-BE49-F238E27FC236}">
                  <a16:creationId xmlns:a16="http://schemas.microsoft.com/office/drawing/2014/main" id="{4EF373C1-7B8D-8DA2-B1E6-14D0AD1366BC}"/>
                </a:ext>
              </a:extLst>
            </p:cNvPr>
            <p:cNvSpPr/>
            <p:nvPr/>
          </p:nvSpPr>
          <p:spPr>
            <a:xfrm>
              <a:off x="5022075" y="3260050"/>
              <a:ext cx="33600" cy="13075"/>
            </a:xfrm>
            <a:custGeom>
              <a:avLst/>
              <a:gdLst/>
              <a:ahLst/>
              <a:cxnLst/>
              <a:rect l="l" t="t" r="r" b="b"/>
              <a:pathLst>
                <a:path w="1344" h="523" extrusionOk="0">
                  <a:moveTo>
                    <a:pt x="190" y="0"/>
                  </a:moveTo>
                  <a:cubicBezTo>
                    <a:pt x="142" y="0"/>
                    <a:pt x="93" y="12"/>
                    <a:pt x="44" y="38"/>
                  </a:cubicBezTo>
                  <a:cubicBezTo>
                    <a:pt x="1" y="62"/>
                    <a:pt x="22" y="119"/>
                    <a:pt x="61" y="119"/>
                  </a:cubicBezTo>
                  <a:cubicBezTo>
                    <a:pt x="67" y="119"/>
                    <a:pt x="73" y="118"/>
                    <a:pt x="79" y="115"/>
                  </a:cubicBezTo>
                  <a:cubicBezTo>
                    <a:pt x="119" y="95"/>
                    <a:pt x="156" y="86"/>
                    <a:pt x="191" y="86"/>
                  </a:cubicBezTo>
                  <a:cubicBezTo>
                    <a:pt x="376" y="86"/>
                    <a:pt x="495" y="328"/>
                    <a:pt x="618" y="416"/>
                  </a:cubicBezTo>
                  <a:cubicBezTo>
                    <a:pt x="689" y="466"/>
                    <a:pt x="766" y="501"/>
                    <a:pt x="850" y="515"/>
                  </a:cubicBezTo>
                  <a:cubicBezTo>
                    <a:pt x="881" y="520"/>
                    <a:pt x="912" y="522"/>
                    <a:pt x="944" y="522"/>
                  </a:cubicBezTo>
                  <a:cubicBezTo>
                    <a:pt x="1090" y="522"/>
                    <a:pt x="1234" y="467"/>
                    <a:pt x="1326" y="346"/>
                  </a:cubicBezTo>
                  <a:cubicBezTo>
                    <a:pt x="1344" y="329"/>
                    <a:pt x="1323" y="292"/>
                    <a:pt x="1299" y="292"/>
                  </a:cubicBezTo>
                  <a:cubicBezTo>
                    <a:pt x="1294" y="292"/>
                    <a:pt x="1289" y="294"/>
                    <a:pt x="1284" y="297"/>
                  </a:cubicBezTo>
                  <a:cubicBezTo>
                    <a:pt x="1174" y="365"/>
                    <a:pt x="1063" y="427"/>
                    <a:pt x="938" y="427"/>
                  </a:cubicBezTo>
                  <a:cubicBezTo>
                    <a:pt x="920" y="427"/>
                    <a:pt x="903" y="426"/>
                    <a:pt x="885" y="423"/>
                  </a:cubicBezTo>
                  <a:cubicBezTo>
                    <a:pt x="682" y="402"/>
                    <a:pt x="590" y="241"/>
                    <a:pt x="450" y="115"/>
                  </a:cubicBezTo>
                  <a:cubicBezTo>
                    <a:pt x="371" y="45"/>
                    <a:pt x="283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>
              <a:extLst>
                <a:ext uri="{FF2B5EF4-FFF2-40B4-BE49-F238E27FC236}">
                  <a16:creationId xmlns:a16="http://schemas.microsoft.com/office/drawing/2014/main" id="{D2403C63-FCFF-926F-FE9C-5730DA44CB65}"/>
                </a:ext>
              </a:extLst>
            </p:cNvPr>
            <p:cNvSpPr/>
            <p:nvPr/>
          </p:nvSpPr>
          <p:spPr>
            <a:xfrm>
              <a:off x="5052950" y="3245850"/>
              <a:ext cx="34250" cy="15150"/>
            </a:xfrm>
            <a:custGeom>
              <a:avLst/>
              <a:gdLst/>
              <a:ahLst/>
              <a:cxnLst/>
              <a:rect l="l" t="t" r="r" b="b"/>
              <a:pathLst>
                <a:path w="1370" h="606" extrusionOk="0">
                  <a:moveTo>
                    <a:pt x="288" y="1"/>
                  </a:moveTo>
                  <a:cubicBezTo>
                    <a:pt x="233" y="1"/>
                    <a:pt x="175" y="5"/>
                    <a:pt x="111" y="5"/>
                  </a:cubicBezTo>
                  <a:cubicBezTo>
                    <a:pt x="89" y="5"/>
                    <a:pt x="66" y="5"/>
                    <a:pt x="42" y="3"/>
                  </a:cubicBezTo>
                  <a:cubicBezTo>
                    <a:pt x="0" y="3"/>
                    <a:pt x="0" y="66"/>
                    <a:pt x="42" y="73"/>
                  </a:cubicBezTo>
                  <a:cubicBezTo>
                    <a:pt x="53" y="74"/>
                    <a:pt x="63" y="75"/>
                    <a:pt x="74" y="75"/>
                  </a:cubicBezTo>
                  <a:cubicBezTo>
                    <a:pt x="139" y="75"/>
                    <a:pt x="211" y="62"/>
                    <a:pt x="275" y="62"/>
                  </a:cubicBezTo>
                  <a:cubicBezTo>
                    <a:pt x="294" y="62"/>
                    <a:pt x="312" y="63"/>
                    <a:pt x="330" y="66"/>
                  </a:cubicBezTo>
                  <a:cubicBezTo>
                    <a:pt x="463" y="87"/>
                    <a:pt x="526" y="171"/>
                    <a:pt x="596" y="263"/>
                  </a:cubicBezTo>
                  <a:cubicBezTo>
                    <a:pt x="673" y="354"/>
                    <a:pt x="743" y="501"/>
                    <a:pt x="855" y="564"/>
                  </a:cubicBezTo>
                  <a:cubicBezTo>
                    <a:pt x="904" y="593"/>
                    <a:pt x="953" y="606"/>
                    <a:pt x="1000" y="606"/>
                  </a:cubicBezTo>
                  <a:cubicBezTo>
                    <a:pt x="1158" y="606"/>
                    <a:pt x="1301" y="464"/>
                    <a:pt x="1360" y="319"/>
                  </a:cubicBezTo>
                  <a:cubicBezTo>
                    <a:pt x="1369" y="290"/>
                    <a:pt x="1343" y="268"/>
                    <a:pt x="1321" y="268"/>
                  </a:cubicBezTo>
                  <a:cubicBezTo>
                    <a:pt x="1311" y="268"/>
                    <a:pt x="1301" y="273"/>
                    <a:pt x="1297" y="284"/>
                  </a:cubicBezTo>
                  <a:cubicBezTo>
                    <a:pt x="1218" y="414"/>
                    <a:pt x="1118" y="499"/>
                    <a:pt x="1009" y="499"/>
                  </a:cubicBezTo>
                  <a:cubicBezTo>
                    <a:pt x="942" y="499"/>
                    <a:pt x="871" y="467"/>
                    <a:pt x="799" y="396"/>
                  </a:cubicBezTo>
                  <a:cubicBezTo>
                    <a:pt x="722" y="312"/>
                    <a:pt x="666" y="207"/>
                    <a:pt x="589" y="122"/>
                  </a:cubicBezTo>
                  <a:cubicBezTo>
                    <a:pt x="493" y="18"/>
                    <a:pt x="397" y="1"/>
                    <a:pt x="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>
              <a:extLst>
                <a:ext uri="{FF2B5EF4-FFF2-40B4-BE49-F238E27FC236}">
                  <a16:creationId xmlns:a16="http://schemas.microsoft.com/office/drawing/2014/main" id="{4621935A-1D7C-D66A-EFF1-30683E946458}"/>
                </a:ext>
              </a:extLst>
            </p:cNvPr>
            <p:cNvSpPr/>
            <p:nvPr/>
          </p:nvSpPr>
          <p:spPr>
            <a:xfrm>
              <a:off x="4996550" y="3239250"/>
              <a:ext cx="27225" cy="6100"/>
            </a:xfrm>
            <a:custGeom>
              <a:avLst/>
              <a:gdLst/>
              <a:ahLst/>
              <a:cxnLst/>
              <a:rect l="l" t="t" r="r" b="b"/>
              <a:pathLst>
                <a:path w="1089" h="244" extrusionOk="0">
                  <a:moveTo>
                    <a:pt x="385" y="1"/>
                  </a:moveTo>
                  <a:cubicBezTo>
                    <a:pt x="250" y="1"/>
                    <a:pt x="129" y="95"/>
                    <a:pt x="28" y="183"/>
                  </a:cubicBezTo>
                  <a:cubicBezTo>
                    <a:pt x="0" y="205"/>
                    <a:pt x="24" y="243"/>
                    <a:pt x="52" y="243"/>
                  </a:cubicBezTo>
                  <a:cubicBezTo>
                    <a:pt x="60" y="243"/>
                    <a:pt x="69" y="240"/>
                    <a:pt x="77" y="232"/>
                  </a:cubicBezTo>
                  <a:cubicBezTo>
                    <a:pt x="176" y="150"/>
                    <a:pt x="271" y="97"/>
                    <a:pt x="375" y="97"/>
                  </a:cubicBezTo>
                  <a:cubicBezTo>
                    <a:pt x="439" y="97"/>
                    <a:pt x="507" y="117"/>
                    <a:pt x="581" y="162"/>
                  </a:cubicBezTo>
                  <a:cubicBezTo>
                    <a:pt x="644" y="197"/>
                    <a:pt x="700" y="232"/>
                    <a:pt x="777" y="239"/>
                  </a:cubicBezTo>
                  <a:cubicBezTo>
                    <a:pt x="784" y="240"/>
                    <a:pt x="790" y="240"/>
                    <a:pt x="796" y="240"/>
                  </a:cubicBezTo>
                  <a:cubicBezTo>
                    <a:pt x="928" y="240"/>
                    <a:pt x="1032" y="170"/>
                    <a:pt x="1079" y="50"/>
                  </a:cubicBezTo>
                  <a:cubicBezTo>
                    <a:pt x="1088" y="26"/>
                    <a:pt x="1069" y="12"/>
                    <a:pt x="1049" y="12"/>
                  </a:cubicBezTo>
                  <a:cubicBezTo>
                    <a:pt x="1039" y="12"/>
                    <a:pt x="1029" y="15"/>
                    <a:pt x="1023" y="22"/>
                  </a:cubicBezTo>
                  <a:cubicBezTo>
                    <a:pt x="948" y="111"/>
                    <a:pt x="881" y="141"/>
                    <a:pt x="818" y="141"/>
                  </a:cubicBezTo>
                  <a:cubicBezTo>
                    <a:pt x="685" y="141"/>
                    <a:pt x="565" y="10"/>
                    <a:pt x="399" y="1"/>
                  </a:cubicBezTo>
                  <a:cubicBezTo>
                    <a:pt x="394" y="1"/>
                    <a:pt x="389" y="1"/>
                    <a:pt x="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>
              <a:extLst>
                <a:ext uri="{FF2B5EF4-FFF2-40B4-BE49-F238E27FC236}">
                  <a16:creationId xmlns:a16="http://schemas.microsoft.com/office/drawing/2014/main" id="{2D6ABF64-0F65-EA8D-FE17-846AE762567C}"/>
                </a:ext>
              </a:extLst>
            </p:cNvPr>
            <p:cNvSpPr/>
            <p:nvPr/>
          </p:nvSpPr>
          <p:spPr>
            <a:xfrm>
              <a:off x="5076175" y="3280275"/>
              <a:ext cx="15225" cy="7275"/>
            </a:xfrm>
            <a:custGeom>
              <a:avLst/>
              <a:gdLst/>
              <a:ahLst/>
              <a:cxnLst/>
              <a:rect l="l" t="t" r="r" b="b"/>
              <a:pathLst>
                <a:path w="609" h="291" extrusionOk="0">
                  <a:moveTo>
                    <a:pt x="569" y="1"/>
                  </a:moveTo>
                  <a:cubicBezTo>
                    <a:pt x="559" y="1"/>
                    <a:pt x="550" y="5"/>
                    <a:pt x="543" y="14"/>
                  </a:cubicBezTo>
                  <a:cubicBezTo>
                    <a:pt x="455" y="136"/>
                    <a:pt x="327" y="214"/>
                    <a:pt x="187" y="214"/>
                  </a:cubicBezTo>
                  <a:cubicBezTo>
                    <a:pt x="150" y="214"/>
                    <a:pt x="112" y="208"/>
                    <a:pt x="73" y="196"/>
                  </a:cubicBezTo>
                  <a:cubicBezTo>
                    <a:pt x="69" y="195"/>
                    <a:pt x="65" y="194"/>
                    <a:pt x="61" y="194"/>
                  </a:cubicBezTo>
                  <a:cubicBezTo>
                    <a:pt x="20" y="194"/>
                    <a:pt x="1" y="254"/>
                    <a:pt x="45" y="266"/>
                  </a:cubicBezTo>
                  <a:cubicBezTo>
                    <a:pt x="94" y="283"/>
                    <a:pt x="145" y="291"/>
                    <a:pt x="195" y="291"/>
                  </a:cubicBezTo>
                  <a:cubicBezTo>
                    <a:pt x="362" y="291"/>
                    <a:pt x="524" y="203"/>
                    <a:pt x="599" y="42"/>
                  </a:cubicBezTo>
                  <a:cubicBezTo>
                    <a:pt x="609" y="18"/>
                    <a:pt x="589" y="1"/>
                    <a:pt x="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>
              <a:extLst>
                <a:ext uri="{FF2B5EF4-FFF2-40B4-BE49-F238E27FC236}">
                  <a16:creationId xmlns:a16="http://schemas.microsoft.com/office/drawing/2014/main" id="{E21DB366-E93B-864C-BB1E-9F1C9F58B099}"/>
                </a:ext>
              </a:extLst>
            </p:cNvPr>
            <p:cNvSpPr/>
            <p:nvPr/>
          </p:nvSpPr>
          <p:spPr>
            <a:xfrm>
              <a:off x="5080500" y="3294900"/>
              <a:ext cx="11100" cy="3825"/>
            </a:xfrm>
            <a:custGeom>
              <a:avLst/>
              <a:gdLst/>
              <a:ahLst/>
              <a:cxnLst/>
              <a:rect l="l" t="t" r="r" b="b"/>
              <a:pathLst>
                <a:path w="444" h="153" extrusionOk="0">
                  <a:moveTo>
                    <a:pt x="411" y="0"/>
                  </a:moveTo>
                  <a:cubicBezTo>
                    <a:pt x="407" y="0"/>
                    <a:pt x="402" y="1"/>
                    <a:pt x="398" y="4"/>
                  </a:cubicBezTo>
                  <a:cubicBezTo>
                    <a:pt x="318" y="46"/>
                    <a:pt x="239" y="77"/>
                    <a:pt x="153" y="77"/>
                  </a:cubicBezTo>
                  <a:cubicBezTo>
                    <a:pt x="125" y="77"/>
                    <a:pt x="97" y="74"/>
                    <a:pt x="69" y="67"/>
                  </a:cubicBezTo>
                  <a:cubicBezTo>
                    <a:pt x="67" y="66"/>
                    <a:pt x="65" y="66"/>
                    <a:pt x="63" y="66"/>
                  </a:cubicBezTo>
                  <a:cubicBezTo>
                    <a:pt x="24" y="66"/>
                    <a:pt x="1" y="130"/>
                    <a:pt x="48" y="137"/>
                  </a:cubicBezTo>
                  <a:cubicBezTo>
                    <a:pt x="86" y="147"/>
                    <a:pt x="126" y="152"/>
                    <a:pt x="166" y="152"/>
                  </a:cubicBezTo>
                  <a:cubicBezTo>
                    <a:pt x="262" y="152"/>
                    <a:pt x="357" y="120"/>
                    <a:pt x="426" y="46"/>
                  </a:cubicBezTo>
                  <a:cubicBezTo>
                    <a:pt x="444" y="28"/>
                    <a:pt x="432" y="0"/>
                    <a:pt x="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>
              <a:extLst>
                <a:ext uri="{FF2B5EF4-FFF2-40B4-BE49-F238E27FC236}">
                  <a16:creationId xmlns:a16="http://schemas.microsoft.com/office/drawing/2014/main" id="{DF6A59AD-1F6E-8133-813B-5ECBE30A2D2A}"/>
                </a:ext>
              </a:extLst>
            </p:cNvPr>
            <p:cNvSpPr/>
            <p:nvPr/>
          </p:nvSpPr>
          <p:spPr>
            <a:xfrm>
              <a:off x="5082850" y="3304200"/>
              <a:ext cx="13350" cy="3150"/>
            </a:xfrm>
            <a:custGeom>
              <a:avLst/>
              <a:gdLst/>
              <a:ahLst/>
              <a:cxnLst/>
              <a:rect l="l" t="t" r="r" b="b"/>
              <a:pathLst>
                <a:path w="534" h="126" extrusionOk="0">
                  <a:moveTo>
                    <a:pt x="46" y="1"/>
                  </a:moveTo>
                  <a:cubicBezTo>
                    <a:pt x="13" y="1"/>
                    <a:pt x="0" y="47"/>
                    <a:pt x="38" y="59"/>
                  </a:cubicBezTo>
                  <a:cubicBezTo>
                    <a:pt x="123" y="98"/>
                    <a:pt x="227" y="126"/>
                    <a:pt x="329" y="126"/>
                  </a:cubicBezTo>
                  <a:cubicBezTo>
                    <a:pt x="393" y="126"/>
                    <a:pt x="457" y="114"/>
                    <a:pt x="514" y="87"/>
                  </a:cubicBezTo>
                  <a:cubicBezTo>
                    <a:pt x="534" y="74"/>
                    <a:pt x="529" y="30"/>
                    <a:pt x="506" y="30"/>
                  </a:cubicBezTo>
                  <a:cubicBezTo>
                    <a:pt x="504" y="30"/>
                    <a:pt x="502" y="31"/>
                    <a:pt x="500" y="31"/>
                  </a:cubicBezTo>
                  <a:cubicBezTo>
                    <a:pt x="424" y="34"/>
                    <a:pt x="356" y="41"/>
                    <a:pt x="289" y="41"/>
                  </a:cubicBezTo>
                  <a:cubicBezTo>
                    <a:pt x="214" y="41"/>
                    <a:pt x="140" y="33"/>
                    <a:pt x="59" y="3"/>
                  </a:cubicBezTo>
                  <a:cubicBezTo>
                    <a:pt x="54" y="2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>
              <a:extLst>
                <a:ext uri="{FF2B5EF4-FFF2-40B4-BE49-F238E27FC236}">
                  <a16:creationId xmlns:a16="http://schemas.microsoft.com/office/drawing/2014/main" id="{858BF8DC-906E-D230-29C7-2892713E6888}"/>
                </a:ext>
              </a:extLst>
            </p:cNvPr>
            <p:cNvSpPr/>
            <p:nvPr/>
          </p:nvSpPr>
          <p:spPr>
            <a:xfrm>
              <a:off x="4974450" y="333300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3" y="1"/>
                  </a:moveTo>
                  <a:cubicBezTo>
                    <a:pt x="78" y="1"/>
                    <a:pt x="0" y="155"/>
                    <a:pt x="7" y="337"/>
                  </a:cubicBezTo>
                  <a:cubicBezTo>
                    <a:pt x="7" y="515"/>
                    <a:pt x="88" y="660"/>
                    <a:pt x="183" y="660"/>
                  </a:cubicBezTo>
                  <a:cubicBezTo>
                    <a:pt x="185" y="660"/>
                    <a:pt x="187" y="659"/>
                    <a:pt x="190" y="659"/>
                  </a:cubicBezTo>
                  <a:cubicBezTo>
                    <a:pt x="295" y="659"/>
                    <a:pt x="372" y="512"/>
                    <a:pt x="372" y="330"/>
                  </a:cubicBezTo>
                  <a:cubicBezTo>
                    <a:pt x="365" y="148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>
              <a:extLst>
                <a:ext uri="{FF2B5EF4-FFF2-40B4-BE49-F238E27FC236}">
                  <a16:creationId xmlns:a16="http://schemas.microsoft.com/office/drawing/2014/main" id="{1A8A9E5C-7437-1739-046E-232F924FCA35}"/>
                </a:ext>
              </a:extLst>
            </p:cNvPr>
            <p:cNvSpPr/>
            <p:nvPr/>
          </p:nvSpPr>
          <p:spPr>
            <a:xfrm>
              <a:off x="5021925" y="3328800"/>
              <a:ext cx="9325" cy="16500"/>
            </a:xfrm>
            <a:custGeom>
              <a:avLst/>
              <a:gdLst/>
              <a:ahLst/>
              <a:cxnLst/>
              <a:rect l="l" t="t" r="r" b="b"/>
              <a:pathLst>
                <a:path w="373" h="660" extrusionOk="0">
                  <a:moveTo>
                    <a:pt x="190" y="0"/>
                  </a:moveTo>
                  <a:cubicBezTo>
                    <a:pt x="92" y="0"/>
                    <a:pt x="8" y="147"/>
                    <a:pt x="1" y="330"/>
                  </a:cubicBezTo>
                  <a:cubicBezTo>
                    <a:pt x="1" y="512"/>
                    <a:pt x="78" y="659"/>
                    <a:pt x="176" y="659"/>
                  </a:cubicBezTo>
                  <a:cubicBezTo>
                    <a:pt x="178" y="659"/>
                    <a:pt x="181" y="659"/>
                    <a:pt x="183" y="659"/>
                  </a:cubicBezTo>
                  <a:cubicBezTo>
                    <a:pt x="285" y="659"/>
                    <a:pt x="365" y="515"/>
                    <a:pt x="365" y="337"/>
                  </a:cubicBezTo>
                  <a:cubicBezTo>
                    <a:pt x="372" y="154"/>
                    <a:pt x="295" y="7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>
              <a:extLst>
                <a:ext uri="{FF2B5EF4-FFF2-40B4-BE49-F238E27FC236}">
                  <a16:creationId xmlns:a16="http://schemas.microsoft.com/office/drawing/2014/main" id="{F53BE3FA-8E37-6AA9-2378-BCB5E6EFA95B}"/>
                </a:ext>
              </a:extLst>
            </p:cNvPr>
            <p:cNvSpPr/>
            <p:nvPr/>
          </p:nvSpPr>
          <p:spPr>
            <a:xfrm>
              <a:off x="4907875" y="3447075"/>
              <a:ext cx="366200" cy="357175"/>
            </a:xfrm>
            <a:custGeom>
              <a:avLst/>
              <a:gdLst/>
              <a:ahLst/>
              <a:cxnLst/>
              <a:rect l="l" t="t" r="r" b="b"/>
              <a:pathLst>
                <a:path w="14648" h="14287" extrusionOk="0">
                  <a:moveTo>
                    <a:pt x="8733" y="0"/>
                  </a:moveTo>
                  <a:cubicBezTo>
                    <a:pt x="8733" y="0"/>
                    <a:pt x="7710" y="1107"/>
                    <a:pt x="6574" y="1395"/>
                  </a:cubicBezTo>
                  <a:cubicBezTo>
                    <a:pt x="6436" y="1430"/>
                    <a:pt x="6296" y="1445"/>
                    <a:pt x="6156" y="1445"/>
                  </a:cubicBezTo>
                  <a:cubicBezTo>
                    <a:pt x="5149" y="1445"/>
                    <a:pt x="4170" y="645"/>
                    <a:pt x="4170" y="645"/>
                  </a:cubicBezTo>
                  <a:cubicBezTo>
                    <a:pt x="3140" y="1318"/>
                    <a:pt x="1773" y="1829"/>
                    <a:pt x="1016" y="2467"/>
                  </a:cubicBezTo>
                  <a:cubicBezTo>
                    <a:pt x="757" y="2684"/>
                    <a:pt x="505" y="2916"/>
                    <a:pt x="344" y="3210"/>
                  </a:cubicBezTo>
                  <a:cubicBezTo>
                    <a:pt x="175" y="3532"/>
                    <a:pt x="126" y="3911"/>
                    <a:pt x="98" y="4275"/>
                  </a:cubicBezTo>
                  <a:cubicBezTo>
                    <a:pt x="0" y="5523"/>
                    <a:pt x="70" y="6777"/>
                    <a:pt x="133" y="8032"/>
                  </a:cubicBezTo>
                  <a:cubicBezTo>
                    <a:pt x="231" y="9861"/>
                    <a:pt x="330" y="11690"/>
                    <a:pt x="428" y="13519"/>
                  </a:cubicBezTo>
                  <a:cubicBezTo>
                    <a:pt x="3173" y="14041"/>
                    <a:pt x="6523" y="14287"/>
                    <a:pt x="9709" y="14287"/>
                  </a:cubicBezTo>
                  <a:cubicBezTo>
                    <a:pt x="11445" y="14287"/>
                    <a:pt x="13133" y="14214"/>
                    <a:pt x="14648" y="14073"/>
                  </a:cubicBezTo>
                  <a:cubicBezTo>
                    <a:pt x="14143" y="11592"/>
                    <a:pt x="14340" y="10387"/>
                    <a:pt x="14192" y="7324"/>
                  </a:cubicBezTo>
                  <a:cubicBezTo>
                    <a:pt x="14150" y="6546"/>
                    <a:pt x="14073" y="5088"/>
                    <a:pt x="14010" y="4310"/>
                  </a:cubicBezTo>
                  <a:cubicBezTo>
                    <a:pt x="13940" y="3525"/>
                    <a:pt x="13604" y="2649"/>
                    <a:pt x="13050" y="2089"/>
                  </a:cubicBezTo>
                  <a:cubicBezTo>
                    <a:pt x="12258" y="1283"/>
                    <a:pt x="11529" y="1142"/>
                    <a:pt x="10471" y="743"/>
                  </a:cubicBezTo>
                  <a:cubicBezTo>
                    <a:pt x="10177" y="631"/>
                    <a:pt x="9048" y="42"/>
                    <a:pt x="8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>
              <a:extLst>
                <a:ext uri="{FF2B5EF4-FFF2-40B4-BE49-F238E27FC236}">
                  <a16:creationId xmlns:a16="http://schemas.microsoft.com/office/drawing/2014/main" id="{78502943-22CC-47B6-2C08-0A398618FB34}"/>
                </a:ext>
              </a:extLst>
            </p:cNvPr>
            <p:cNvSpPr/>
            <p:nvPr/>
          </p:nvSpPr>
          <p:spPr>
            <a:xfrm>
              <a:off x="4997025" y="3473300"/>
              <a:ext cx="13725" cy="15375"/>
            </a:xfrm>
            <a:custGeom>
              <a:avLst/>
              <a:gdLst/>
              <a:ahLst/>
              <a:cxnLst/>
              <a:rect l="l" t="t" r="r" b="b"/>
              <a:pathLst>
                <a:path w="549" h="615" extrusionOk="0">
                  <a:moveTo>
                    <a:pt x="498" y="1"/>
                  </a:moveTo>
                  <a:cubicBezTo>
                    <a:pt x="488" y="1"/>
                    <a:pt x="479" y="4"/>
                    <a:pt x="471" y="9"/>
                  </a:cubicBezTo>
                  <a:cubicBezTo>
                    <a:pt x="394" y="72"/>
                    <a:pt x="345" y="171"/>
                    <a:pt x="289" y="248"/>
                  </a:cubicBezTo>
                  <a:cubicBezTo>
                    <a:pt x="219" y="339"/>
                    <a:pt x="142" y="423"/>
                    <a:pt x="51" y="500"/>
                  </a:cubicBezTo>
                  <a:cubicBezTo>
                    <a:pt x="1" y="544"/>
                    <a:pt x="43" y="615"/>
                    <a:pt x="97" y="615"/>
                  </a:cubicBezTo>
                  <a:cubicBezTo>
                    <a:pt x="112" y="615"/>
                    <a:pt x="127" y="610"/>
                    <a:pt x="142" y="598"/>
                  </a:cubicBezTo>
                  <a:cubicBezTo>
                    <a:pt x="303" y="472"/>
                    <a:pt x="527" y="269"/>
                    <a:pt x="548" y="44"/>
                  </a:cubicBezTo>
                  <a:cubicBezTo>
                    <a:pt x="548" y="19"/>
                    <a:pt x="522" y="1"/>
                    <a:pt x="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>
              <a:extLst>
                <a:ext uri="{FF2B5EF4-FFF2-40B4-BE49-F238E27FC236}">
                  <a16:creationId xmlns:a16="http://schemas.microsoft.com/office/drawing/2014/main" id="{14D5600F-E682-3CEE-D997-F76809C6E52F}"/>
                </a:ext>
              </a:extLst>
            </p:cNvPr>
            <p:cNvSpPr/>
            <p:nvPr/>
          </p:nvSpPr>
          <p:spPr>
            <a:xfrm>
              <a:off x="5016750" y="3484650"/>
              <a:ext cx="7275" cy="11850"/>
            </a:xfrm>
            <a:custGeom>
              <a:avLst/>
              <a:gdLst/>
              <a:ahLst/>
              <a:cxnLst/>
              <a:rect l="l" t="t" r="r" b="b"/>
              <a:pathLst>
                <a:path w="291" h="474" extrusionOk="0">
                  <a:moveTo>
                    <a:pt x="212" y="0"/>
                  </a:moveTo>
                  <a:cubicBezTo>
                    <a:pt x="187" y="0"/>
                    <a:pt x="161" y="14"/>
                    <a:pt x="145" y="46"/>
                  </a:cubicBezTo>
                  <a:cubicBezTo>
                    <a:pt x="103" y="144"/>
                    <a:pt x="54" y="249"/>
                    <a:pt x="18" y="354"/>
                  </a:cubicBezTo>
                  <a:cubicBezTo>
                    <a:pt x="1" y="425"/>
                    <a:pt x="58" y="473"/>
                    <a:pt x="113" y="473"/>
                  </a:cubicBezTo>
                  <a:cubicBezTo>
                    <a:pt x="146" y="473"/>
                    <a:pt x="178" y="456"/>
                    <a:pt x="194" y="417"/>
                  </a:cubicBezTo>
                  <a:cubicBezTo>
                    <a:pt x="229" y="312"/>
                    <a:pt x="250" y="200"/>
                    <a:pt x="278" y="88"/>
                  </a:cubicBezTo>
                  <a:cubicBezTo>
                    <a:pt x="291" y="36"/>
                    <a:pt x="253" y="0"/>
                    <a:pt x="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>
              <a:extLst>
                <a:ext uri="{FF2B5EF4-FFF2-40B4-BE49-F238E27FC236}">
                  <a16:creationId xmlns:a16="http://schemas.microsoft.com/office/drawing/2014/main" id="{A78D91AF-2141-AAE8-86E3-EB5E76E1EA7C}"/>
                </a:ext>
              </a:extLst>
            </p:cNvPr>
            <p:cNvSpPr/>
            <p:nvPr/>
          </p:nvSpPr>
          <p:spPr>
            <a:xfrm>
              <a:off x="5035775" y="3488625"/>
              <a:ext cx="6150" cy="16700"/>
            </a:xfrm>
            <a:custGeom>
              <a:avLst/>
              <a:gdLst/>
              <a:ahLst/>
              <a:cxnLst/>
              <a:rect l="l" t="t" r="r" b="b"/>
              <a:pathLst>
                <a:path w="246" h="668" extrusionOk="0">
                  <a:moveTo>
                    <a:pt x="154" y="0"/>
                  </a:moveTo>
                  <a:cubicBezTo>
                    <a:pt x="132" y="0"/>
                    <a:pt x="110" y="12"/>
                    <a:pt x="98" y="41"/>
                  </a:cubicBezTo>
                  <a:cubicBezTo>
                    <a:pt x="35" y="209"/>
                    <a:pt x="0" y="504"/>
                    <a:pt x="120" y="651"/>
                  </a:cubicBezTo>
                  <a:cubicBezTo>
                    <a:pt x="131" y="662"/>
                    <a:pt x="146" y="668"/>
                    <a:pt x="162" y="668"/>
                  </a:cubicBezTo>
                  <a:cubicBezTo>
                    <a:pt x="186" y="668"/>
                    <a:pt x="209" y="655"/>
                    <a:pt x="218" y="630"/>
                  </a:cubicBezTo>
                  <a:cubicBezTo>
                    <a:pt x="246" y="539"/>
                    <a:pt x="225" y="462"/>
                    <a:pt x="218" y="370"/>
                  </a:cubicBezTo>
                  <a:cubicBezTo>
                    <a:pt x="211" y="265"/>
                    <a:pt x="218" y="167"/>
                    <a:pt x="218" y="62"/>
                  </a:cubicBezTo>
                  <a:cubicBezTo>
                    <a:pt x="218" y="25"/>
                    <a:pt x="186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>
              <a:extLst>
                <a:ext uri="{FF2B5EF4-FFF2-40B4-BE49-F238E27FC236}">
                  <a16:creationId xmlns:a16="http://schemas.microsoft.com/office/drawing/2014/main" id="{E005E455-1062-8334-F4EA-6164C51F5AAA}"/>
                </a:ext>
              </a:extLst>
            </p:cNvPr>
            <p:cNvSpPr/>
            <p:nvPr/>
          </p:nvSpPr>
          <p:spPr>
            <a:xfrm>
              <a:off x="5061750" y="3492000"/>
              <a:ext cx="8400" cy="15075"/>
            </a:xfrm>
            <a:custGeom>
              <a:avLst/>
              <a:gdLst/>
              <a:ahLst/>
              <a:cxnLst/>
              <a:rect l="l" t="t" r="r" b="b"/>
              <a:pathLst>
                <a:path w="336" h="603" extrusionOk="0">
                  <a:moveTo>
                    <a:pt x="108" y="1"/>
                  </a:moveTo>
                  <a:cubicBezTo>
                    <a:pt x="55" y="1"/>
                    <a:pt x="1" y="41"/>
                    <a:pt x="13" y="109"/>
                  </a:cubicBezTo>
                  <a:cubicBezTo>
                    <a:pt x="34" y="278"/>
                    <a:pt x="90" y="509"/>
                    <a:pt x="251" y="593"/>
                  </a:cubicBezTo>
                  <a:cubicBezTo>
                    <a:pt x="261" y="600"/>
                    <a:pt x="272" y="603"/>
                    <a:pt x="281" y="603"/>
                  </a:cubicBezTo>
                  <a:cubicBezTo>
                    <a:pt x="311" y="603"/>
                    <a:pt x="335" y="574"/>
                    <a:pt x="335" y="537"/>
                  </a:cubicBezTo>
                  <a:cubicBezTo>
                    <a:pt x="328" y="453"/>
                    <a:pt x="293" y="390"/>
                    <a:pt x="265" y="320"/>
                  </a:cubicBezTo>
                  <a:cubicBezTo>
                    <a:pt x="230" y="235"/>
                    <a:pt x="209" y="158"/>
                    <a:pt x="195" y="74"/>
                  </a:cubicBezTo>
                  <a:cubicBezTo>
                    <a:pt x="186" y="23"/>
                    <a:pt x="14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>
              <a:extLst>
                <a:ext uri="{FF2B5EF4-FFF2-40B4-BE49-F238E27FC236}">
                  <a16:creationId xmlns:a16="http://schemas.microsoft.com/office/drawing/2014/main" id="{D03525D4-2BAD-CE96-57F9-483B2EC9BC9E}"/>
                </a:ext>
              </a:extLst>
            </p:cNvPr>
            <p:cNvSpPr/>
            <p:nvPr/>
          </p:nvSpPr>
          <p:spPr>
            <a:xfrm>
              <a:off x="5082550" y="3486200"/>
              <a:ext cx="12225" cy="13925"/>
            </a:xfrm>
            <a:custGeom>
              <a:avLst/>
              <a:gdLst/>
              <a:ahLst/>
              <a:cxnLst/>
              <a:rect l="l" t="t" r="r" b="b"/>
              <a:pathLst>
                <a:path w="489" h="557" extrusionOk="0">
                  <a:moveTo>
                    <a:pt x="100" y="1"/>
                  </a:moveTo>
                  <a:cubicBezTo>
                    <a:pt x="51" y="1"/>
                    <a:pt x="0" y="49"/>
                    <a:pt x="29" y="110"/>
                  </a:cubicBezTo>
                  <a:cubicBezTo>
                    <a:pt x="99" y="264"/>
                    <a:pt x="218" y="503"/>
                    <a:pt x="393" y="552"/>
                  </a:cubicBezTo>
                  <a:cubicBezTo>
                    <a:pt x="402" y="555"/>
                    <a:pt x="410" y="556"/>
                    <a:pt x="417" y="556"/>
                  </a:cubicBezTo>
                  <a:cubicBezTo>
                    <a:pt x="460" y="556"/>
                    <a:pt x="488" y="510"/>
                    <a:pt x="470" y="474"/>
                  </a:cubicBezTo>
                  <a:cubicBezTo>
                    <a:pt x="435" y="397"/>
                    <a:pt x="365" y="334"/>
                    <a:pt x="309" y="271"/>
                  </a:cubicBezTo>
                  <a:cubicBezTo>
                    <a:pt x="253" y="201"/>
                    <a:pt x="204" y="124"/>
                    <a:pt x="162" y="40"/>
                  </a:cubicBezTo>
                  <a:cubicBezTo>
                    <a:pt x="148" y="12"/>
                    <a:pt x="12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>
              <a:extLst>
                <a:ext uri="{FF2B5EF4-FFF2-40B4-BE49-F238E27FC236}">
                  <a16:creationId xmlns:a16="http://schemas.microsoft.com/office/drawing/2014/main" id="{AB099DC2-942E-5DB2-F322-AFFC6DB2C08D}"/>
                </a:ext>
              </a:extLst>
            </p:cNvPr>
            <p:cNvSpPr/>
            <p:nvPr/>
          </p:nvSpPr>
          <p:spPr>
            <a:xfrm>
              <a:off x="5104700" y="3474700"/>
              <a:ext cx="18475" cy="17425"/>
            </a:xfrm>
            <a:custGeom>
              <a:avLst/>
              <a:gdLst/>
              <a:ahLst/>
              <a:cxnLst/>
              <a:rect l="l" t="t" r="r" b="b"/>
              <a:pathLst>
                <a:path w="739" h="697" extrusionOk="0">
                  <a:moveTo>
                    <a:pt x="103" y="1"/>
                  </a:moveTo>
                  <a:cubicBezTo>
                    <a:pt x="47" y="1"/>
                    <a:pt x="0" y="79"/>
                    <a:pt x="40" y="136"/>
                  </a:cubicBezTo>
                  <a:cubicBezTo>
                    <a:pt x="208" y="332"/>
                    <a:pt x="404" y="535"/>
                    <a:pt x="621" y="682"/>
                  </a:cubicBezTo>
                  <a:cubicBezTo>
                    <a:pt x="635" y="693"/>
                    <a:pt x="648" y="697"/>
                    <a:pt x="660" y="697"/>
                  </a:cubicBezTo>
                  <a:cubicBezTo>
                    <a:pt x="706" y="697"/>
                    <a:pt x="739" y="635"/>
                    <a:pt x="706" y="591"/>
                  </a:cubicBezTo>
                  <a:cubicBezTo>
                    <a:pt x="551" y="374"/>
                    <a:pt x="348" y="185"/>
                    <a:pt x="145" y="16"/>
                  </a:cubicBezTo>
                  <a:cubicBezTo>
                    <a:pt x="131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>
              <a:extLst>
                <a:ext uri="{FF2B5EF4-FFF2-40B4-BE49-F238E27FC236}">
                  <a16:creationId xmlns:a16="http://schemas.microsoft.com/office/drawing/2014/main" id="{2F137E0E-E46D-F611-5F4C-02656AA3108B}"/>
                </a:ext>
              </a:extLst>
            </p:cNvPr>
            <p:cNvSpPr/>
            <p:nvPr/>
          </p:nvSpPr>
          <p:spPr>
            <a:xfrm>
              <a:off x="5124700" y="3465100"/>
              <a:ext cx="22525" cy="12575"/>
            </a:xfrm>
            <a:custGeom>
              <a:avLst/>
              <a:gdLst/>
              <a:ahLst/>
              <a:cxnLst/>
              <a:rect l="l" t="t" r="r" b="b"/>
              <a:pathLst>
                <a:path w="901" h="503" extrusionOk="0">
                  <a:moveTo>
                    <a:pt x="113" y="0"/>
                  </a:moveTo>
                  <a:cubicBezTo>
                    <a:pt x="44" y="0"/>
                    <a:pt x="0" y="111"/>
                    <a:pt x="74" y="148"/>
                  </a:cubicBezTo>
                  <a:cubicBezTo>
                    <a:pt x="298" y="267"/>
                    <a:pt x="529" y="407"/>
                    <a:pt x="768" y="499"/>
                  </a:cubicBezTo>
                  <a:cubicBezTo>
                    <a:pt x="777" y="502"/>
                    <a:pt x="786" y="503"/>
                    <a:pt x="794" y="503"/>
                  </a:cubicBezTo>
                  <a:cubicBezTo>
                    <a:pt x="862" y="503"/>
                    <a:pt x="900" y="409"/>
                    <a:pt x="838" y="365"/>
                  </a:cubicBezTo>
                  <a:cubicBezTo>
                    <a:pt x="620" y="225"/>
                    <a:pt x="375" y="120"/>
                    <a:pt x="144" y="8"/>
                  </a:cubicBezTo>
                  <a:cubicBezTo>
                    <a:pt x="133" y="3"/>
                    <a:pt x="123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>
              <a:extLst>
                <a:ext uri="{FF2B5EF4-FFF2-40B4-BE49-F238E27FC236}">
                  <a16:creationId xmlns:a16="http://schemas.microsoft.com/office/drawing/2014/main" id="{C493C1A9-5E61-181C-D8F7-6AE0946F0518}"/>
                </a:ext>
              </a:extLst>
            </p:cNvPr>
            <p:cNvSpPr/>
            <p:nvPr/>
          </p:nvSpPr>
          <p:spPr>
            <a:xfrm>
              <a:off x="4878600" y="3470125"/>
              <a:ext cx="157725" cy="342225"/>
            </a:xfrm>
            <a:custGeom>
              <a:avLst/>
              <a:gdLst/>
              <a:ahLst/>
              <a:cxnLst/>
              <a:rect l="l" t="t" r="r" b="b"/>
              <a:pathLst>
                <a:path w="6309" h="13689" extrusionOk="0">
                  <a:moveTo>
                    <a:pt x="4840" y="0"/>
                  </a:moveTo>
                  <a:cubicBezTo>
                    <a:pt x="4712" y="0"/>
                    <a:pt x="1392" y="1248"/>
                    <a:pt x="730" y="2183"/>
                  </a:cubicBezTo>
                  <a:cubicBezTo>
                    <a:pt x="611" y="2358"/>
                    <a:pt x="141" y="4783"/>
                    <a:pt x="113" y="5603"/>
                  </a:cubicBezTo>
                  <a:cubicBezTo>
                    <a:pt x="15" y="8224"/>
                    <a:pt x="1" y="13614"/>
                    <a:pt x="169" y="13684"/>
                  </a:cubicBezTo>
                  <a:cubicBezTo>
                    <a:pt x="176" y="13687"/>
                    <a:pt x="205" y="13688"/>
                    <a:pt x="254" y="13688"/>
                  </a:cubicBezTo>
                  <a:cubicBezTo>
                    <a:pt x="783" y="13688"/>
                    <a:pt x="3627" y="13527"/>
                    <a:pt x="5384" y="13527"/>
                  </a:cubicBezTo>
                  <a:cubicBezTo>
                    <a:pt x="5749" y="13527"/>
                    <a:pt x="6068" y="13534"/>
                    <a:pt x="6308" y="13551"/>
                  </a:cubicBezTo>
                  <a:cubicBezTo>
                    <a:pt x="6189" y="13116"/>
                    <a:pt x="6140" y="12674"/>
                    <a:pt x="6070" y="12233"/>
                  </a:cubicBezTo>
                  <a:cubicBezTo>
                    <a:pt x="5769" y="10243"/>
                    <a:pt x="5544" y="8750"/>
                    <a:pt x="5103" y="6549"/>
                  </a:cubicBezTo>
                  <a:cubicBezTo>
                    <a:pt x="4619" y="4110"/>
                    <a:pt x="4788" y="87"/>
                    <a:pt x="4844" y="3"/>
                  </a:cubicBezTo>
                  <a:cubicBezTo>
                    <a:pt x="4845" y="1"/>
                    <a:pt x="4844" y="0"/>
                    <a:pt x="4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>
              <a:extLst>
                <a:ext uri="{FF2B5EF4-FFF2-40B4-BE49-F238E27FC236}">
                  <a16:creationId xmlns:a16="http://schemas.microsoft.com/office/drawing/2014/main" id="{65070C1A-DE1B-0630-4D3E-9001009FBF08}"/>
                </a:ext>
              </a:extLst>
            </p:cNvPr>
            <p:cNvSpPr/>
            <p:nvPr/>
          </p:nvSpPr>
          <p:spPr>
            <a:xfrm>
              <a:off x="5131625" y="3451300"/>
              <a:ext cx="170675" cy="362200"/>
            </a:xfrm>
            <a:custGeom>
              <a:avLst/>
              <a:gdLst/>
              <a:ahLst/>
              <a:cxnLst/>
              <a:rect l="l" t="t" r="r" b="b"/>
              <a:pathLst>
                <a:path w="6827" h="14488" extrusionOk="0">
                  <a:moveTo>
                    <a:pt x="407" y="0"/>
                  </a:moveTo>
                  <a:cubicBezTo>
                    <a:pt x="399" y="0"/>
                    <a:pt x="394" y="2"/>
                    <a:pt x="392" y="6"/>
                  </a:cubicBezTo>
                  <a:cubicBezTo>
                    <a:pt x="0" y="1338"/>
                    <a:pt x="49" y="4940"/>
                    <a:pt x="63" y="5956"/>
                  </a:cubicBezTo>
                  <a:cubicBezTo>
                    <a:pt x="91" y="9271"/>
                    <a:pt x="484" y="11409"/>
                    <a:pt x="897" y="14486"/>
                  </a:cubicBezTo>
                  <a:cubicBezTo>
                    <a:pt x="1087" y="14487"/>
                    <a:pt x="1301" y="14487"/>
                    <a:pt x="1533" y="14487"/>
                  </a:cubicBezTo>
                  <a:cubicBezTo>
                    <a:pt x="3117" y="14487"/>
                    <a:pt x="5542" y="14456"/>
                    <a:pt x="6826" y="14254"/>
                  </a:cubicBezTo>
                  <a:cubicBezTo>
                    <a:pt x="6826" y="12818"/>
                    <a:pt x="6574" y="11584"/>
                    <a:pt x="6553" y="10155"/>
                  </a:cubicBezTo>
                  <a:cubicBezTo>
                    <a:pt x="6511" y="7828"/>
                    <a:pt x="6378" y="5879"/>
                    <a:pt x="5880" y="3819"/>
                  </a:cubicBezTo>
                  <a:cubicBezTo>
                    <a:pt x="5803" y="3503"/>
                    <a:pt x="5369" y="2880"/>
                    <a:pt x="5179" y="2613"/>
                  </a:cubicBezTo>
                  <a:cubicBezTo>
                    <a:pt x="4969" y="2333"/>
                    <a:pt x="4675" y="2130"/>
                    <a:pt x="4380" y="1934"/>
                  </a:cubicBezTo>
                  <a:cubicBezTo>
                    <a:pt x="3422" y="1279"/>
                    <a:pt x="638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>
              <a:extLst>
                <a:ext uri="{FF2B5EF4-FFF2-40B4-BE49-F238E27FC236}">
                  <a16:creationId xmlns:a16="http://schemas.microsoft.com/office/drawing/2014/main" id="{49136A29-F1DD-ED9B-DA62-61DD4F37142F}"/>
                </a:ext>
              </a:extLst>
            </p:cNvPr>
            <p:cNvSpPr/>
            <p:nvPr/>
          </p:nvSpPr>
          <p:spPr>
            <a:xfrm>
              <a:off x="4931525" y="3604050"/>
              <a:ext cx="26850" cy="192300"/>
            </a:xfrm>
            <a:custGeom>
              <a:avLst/>
              <a:gdLst/>
              <a:ahLst/>
              <a:cxnLst/>
              <a:rect l="l" t="t" r="r" b="b"/>
              <a:pathLst>
                <a:path w="1074" h="7692" extrusionOk="0">
                  <a:moveTo>
                    <a:pt x="68" y="0"/>
                  </a:moveTo>
                  <a:cubicBezTo>
                    <a:pt x="35" y="0"/>
                    <a:pt x="0" y="20"/>
                    <a:pt x="0" y="57"/>
                  </a:cubicBezTo>
                  <a:cubicBezTo>
                    <a:pt x="119" y="2601"/>
                    <a:pt x="344" y="5159"/>
                    <a:pt x="946" y="7640"/>
                  </a:cubicBezTo>
                  <a:cubicBezTo>
                    <a:pt x="952" y="7676"/>
                    <a:pt x="978" y="7691"/>
                    <a:pt x="1003" y="7691"/>
                  </a:cubicBezTo>
                  <a:cubicBezTo>
                    <a:pt x="1038" y="7691"/>
                    <a:pt x="1074" y="7663"/>
                    <a:pt x="1066" y="7619"/>
                  </a:cubicBezTo>
                  <a:cubicBezTo>
                    <a:pt x="855" y="6392"/>
                    <a:pt x="638" y="5173"/>
                    <a:pt x="484" y="3939"/>
                  </a:cubicBezTo>
                  <a:cubicBezTo>
                    <a:pt x="323" y="2650"/>
                    <a:pt x="225" y="1346"/>
                    <a:pt x="126" y="50"/>
                  </a:cubicBezTo>
                  <a:cubicBezTo>
                    <a:pt x="126" y="16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>
              <a:extLst>
                <a:ext uri="{FF2B5EF4-FFF2-40B4-BE49-F238E27FC236}">
                  <a16:creationId xmlns:a16="http://schemas.microsoft.com/office/drawing/2014/main" id="{6D3807DB-D5AC-1537-37D4-E4DF172F1183}"/>
                </a:ext>
              </a:extLst>
            </p:cNvPr>
            <p:cNvSpPr/>
            <p:nvPr/>
          </p:nvSpPr>
          <p:spPr>
            <a:xfrm>
              <a:off x="5203625" y="3594700"/>
              <a:ext cx="8600" cy="188300"/>
            </a:xfrm>
            <a:custGeom>
              <a:avLst/>
              <a:gdLst/>
              <a:ahLst/>
              <a:cxnLst/>
              <a:rect l="l" t="t" r="r" b="b"/>
              <a:pathLst>
                <a:path w="344" h="7532" extrusionOk="0">
                  <a:moveTo>
                    <a:pt x="187" y="0"/>
                  </a:moveTo>
                  <a:cubicBezTo>
                    <a:pt x="149" y="0"/>
                    <a:pt x="113" y="23"/>
                    <a:pt x="113" y="73"/>
                  </a:cubicBezTo>
                  <a:cubicBezTo>
                    <a:pt x="36" y="2526"/>
                    <a:pt x="1" y="5014"/>
                    <a:pt x="155" y="7467"/>
                  </a:cubicBezTo>
                  <a:cubicBezTo>
                    <a:pt x="158" y="7508"/>
                    <a:pt x="194" y="7531"/>
                    <a:pt x="227" y="7531"/>
                  </a:cubicBezTo>
                  <a:cubicBezTo>
                    <a:pt x="257" y="7531"/>
                    <a:pt x="285" y="7514"/>
                    <a:pt x="288" y="7474"/>
                  </a:cubicBezTo>
                  <a:cubicBezTo>
                    <a:pt x="344" y="5014"/>
                    <a:pt x="232" y="2547"/>
                    <a:pt x="274" y="80"/>
                  </a:cubicBezTo>
                  <a:cubicBezTo>
                    <a:pt x="274" y="29"/>
                    <a:pt x="229" y="0"/>
                    <a:pt x="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>
              <a:extLst>
                <a:ext uri="{FF2B5EF4-FFF2-40B4-BE49-F238E27FC236}">
                  <a16:creationId xmlns:a16="http://schemas.microsoft.com/office/drawing/2014/main" id="{F3B6944E-436C-5219-8827-D3F8767EF9A1}"/>
                </a:ext>
              </a:extLst>
            </p:cNvPr>
            <p:cNvSpPr/>
            <p:nvPr/>
          </p:nvSpPr>
          <p:spPr>
            <a:xfrm>
              <a:off x="4957575" y="3651400"/>
              <a:ext cx="51800" cy="98950"/>
            </a:xfrm>
            <a:custGeom>
              <a:avLst/>
              <a:gdLst/>
              <a:ahLst/>
              <a:cxnLst/>
              <a:rect l="l" t="t" r="r" b="b"/>
              <a:pathLst>
                <a:path w="2072" h="3958" extrusionOk="0">
                  <a:moveTo>
                    <a:pt x="51" y="1"/>
                  </a:moveTo>
                  <a:cubicBezTo>
                    <a:pt x="26" y="1"/>
                    <a:pt x="0" y="26"/>
                    <a:pt x="10" y="55"/>
                  </a:cubicBezTo>
                  <a:cubicBezTo>
                    <a:pt x="493" y="1415"/>
                    <a:pt x="1138" y="2767"/>
                    <a:pt x="1993" y="3945"/>
                  </a:cubicBezTo>
                  <a:cubicBezTo>
                    <a:pt x="1999" y="3954"/>
                    <a:pt x="2007" y="3958"/>
                    <a:pt x="2016" y="3958"/>
                  </a:cubicBezTo>
                  <a:cubicBezTo>
                    <a:pt x="2042" y="3958"/>
                    <a:pt x="2072" y="3928"/>
                    <a:pt x="2056" y="3903"/>
                  </a:cubicBezTo>
                  <a:cubicBezTo>
                    <a:pt x="1299" y="2648"/>
                    <a:pt x="605" y="1387"/>
                    <a:pt x="80" y="20"/>
                  </a:cubicBezTo>
                  <a:cubicBezTo>
                    <a:pt x="73" y="7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>
              <a:extLst>
                <a:ext uri="{FF2B5EF4-FFF2-40B4-BE49-F238E27FC236}">
                  <a16:creationId xmlns:a16="http://schemas.microsoft.com/office/drawing/2014/main" id="{7776866B-4F2D-D297-81C0-A08D3BEEA505}"/>
                </a:ext>
              </a:extLst>
            </p:cNvPr>
            <p:cNvSpPr/>
            <p:nvPr/>
          </p:nvSpPr>
          <p:spPr>
            <a:xfrm>
              <a:off x="4976475" y="3742375"/>
              <a:ext cx="35675" cy="47725"/>
            </a:xfrm>
            <a:custGeom>
              <a:avLst/>
              <a:gdLst/>
              <a:ahLst/>
              <a:cxnLst/>
              <a:rect l="l" t="t" r="r" b="b"/>
              <a:pathLst>
                <a:path w="1427" h="1909" extrusionOk="0">
                  <a:moveTo>
                    <a:pt x="77" y="1"/>
                  </a:moveTo>
                  <a:cubicBezTo>
                    <a:pt x="39" y="1"/>
                    <a:pt x="0" y="36"/>
                    <a:pt x="25" y="74"/>
                  </a:cubicBezTo>
                  <a:cubicBezTo>
                    <a:pt x="417" y="719"/>
                    <a:pt x="845" y="1336"/>
                    <a:pt x="1342" y="1897"/>
                  </a:cubicBezTo>
                  <a:cubicBezTo>
                    <a:pt x="1351" y="1905"/>
                    <a:pt x="1360" y="1909"/>
                    <a:pt x="1370" y="1909"/>
                  </a:cubicBezTo>
                  <a:cubicBezTo>
                    <a:pt x="1399" y="1909"/>
                    <a:pt x="1426" y="1874"/>
                    <a:pt x="1405" y="1848"/>
                  </a:cubicBezTo>
                  <a:cubicBezTo>
                    <a:pt x="950" y="1259"/>
                    <a:pt x="508" y="663"/>
                    <a:pt x="123" y="25"/>
                  </a:cubicBezTo>
                  <a:cubicBezTo>
                    <a:pt x="112" y="8"/>
                    <a:pt x="95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>
              <a:extLst>
                <a:ext uri="{FF2B5EF4-FFF2-40B4-BE49-F238E27FC236}">
                  <a16:creationId xmlns:a16="http://schemas.microsoft.com/office/drawing/2014/main" id="{FD1B0A33-C33A-C922-4A48-4A193C1DFCD7}"/>
                </a:ext>
              </a:extLst>
            </p:cNvPr>
            <p:cNvSpPr/>
            <p:nvPr/>
          </p:nvSpPr>
          <p:spPr>
            <a:xfrm>
              <a:off x="5193100" y="3517875"/>
              <a:ext cx="10300" cy="63975"/>
            </a:xfrm>
            <a:custGeom>
              <a:avLst/>
              <a:gdLst/>
              <a:ahLst/>
              <a:cxnLst/>
              <a:rect l="l" t="t" r="r" b="b"/>
              <a:pathLst>
                <a:path w="412" h="2559" extrusionOk="0">
                  <a:moveTo>
                    <a:pt x="38" y="0"/>
                  </a:moveTo>
                  <a:cubicBezTo>
                    <a:pt x="24" y="0"/>
                    <a:pt x="8" y="9"/>
                    <a:pt x="8" y="27"/>
                  </a:cubicBezTo>
                  <a:cubicBezTo>
                    <a:pt x="1" y="876"/>
                    <a:pt x="141" y="1717"/>
                    <a:pt x="344" y="2537"/>
                  </a:cubicBezTo>
                  <a:cubicBezTo>
                    <a:pt x="347" y="2552"/>
                    <a:pt x="361" y="2559"/>
                    <a:pt x="375" y="2559"/>
                  </a:cubicBezTo>
                  <a:cubicBezTo>
                    <a:pt x="393" y="2559"/>
                    <a:pt x="411" y="2546"/>
                    <a:pt x="407" y="2523"/>
                  </a:cubicBezTo>
                  <a:cubicBezTo>
                    <a:pt x="225" y="1696"/>
                    <a:pt x="134" y="869"/>
                    <a:pt x="64" y="20"/>
                  </a:cubicBezTo>
                  <a:cubicBezTo>
                    <a:pt x="64" y="7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>
              <a:extLst>
                <a:ext uri="{FF2B5EF4-FFF2-40B4-BE49-F238E27FC236}">
                  <a16:creationId xmlns:a16="http://schemas.microsoft.com/office/drawing/2014/main" id="{A75EE418-B2A0-DD14-9119-B781D6FD9CE2}"/>
                </a:ext>
              </a:extLst>
            </p:cNvPr>
            <p:cNvSpPr/>
            <p:nvPr/>
          </p:nvSpPr>
          <p:spPr>
            <a:xfrm>
              <a:off x="5211775" y="3535150"/>
              <a:ext cx="7300" cy="51900"/>
            </a:xfrm>
            <a:custGeom>
              <a:avLst/>
              <a:gdLst/>
              <a:ahLst/>
              <a:cxnLst/>
              <a:rect l="l" t="t" r="r" b="b"/>
              <a:pathLst>
                <a:path w="292" h="2076" extrusionOk="0">
                  <a:moveTo>
                    <a:pt x="194" y="0"/>
                  </a:moveTo>
                  <a:cubicBezTo>
                    <a:pt x="179" y="0"/>
                    <a:pt x="164" y="8"/>
                    <a:pt x="158" y="23"/>
                  </a:cubicBezTo>
                  <a:cubicBezTo>
                    <a:pt x="18" y="654"/>
                    <a:pt x="46" y="1369"/>
                    <a:pt x="4" y="2014"/>
                  </a:cubicBezTo>
                  <a:cubicBezTo>
                    <a:pt x="0" y="2054"/>
                    <a:pt x="31" y="2075"/>
                    <a:pt x="62" y="2075"/>
                  </a:cubicBezTo>
                  <a:cubicBezTo>
                    <a:pt x="91" y="2075"/>
                    <a:pt x="120" y="2058"/>
                    <a:pt x="123" y="2021"/>
                  </a:cubicBezTo>
                  <a:cubicBezTo>
                    <a:pt x="165" y="1376"/>
                    <a:pt x="291" y="668"/>
                    <a:pt x="228" y="30"/>
                  </a:cubicBezTo>
                  <a:cubicBezTo>
                    <a:pt x="228" y="11"/>
                    <a:pt x="211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>
              <a:extLst>
                <a:ext uri="{FF2B5EF4-FFF2-40B4-BE49-F238E27FC236}">
                  <a16:creationId xmlns:a16="http://schemas.microsoft.com/office/drawing/2014/main" id="{F0CC726B-03F5-5321-566B-DE2CA0CC8209}"/>
                </a:ext>
              </a:extLst>
            </p:cNvPr>
            <p:cNvSpPr/>
            <p:nvPr/>
          </p:nvSpPr>
          <p:spPr>
            <a:xfrm>
              <a:off x="4905850" y="3561150"/>
              <a:ext cx="21325" cy="39275"/>
            </a:xfrm>
            <a:custGeom>
              <a:avLst/>
              <a:gdLst/>
              <a:ahLst/>
              <a:cxnLst/>
              <a:rect l="l" t="t" r="r" b="b"/>
              <a:pathLst>
                <a:path w="853" h="1571" extrusionOk="0">
                  <a:moveTo>
                    <a:pt x="52" y="0"/>
                  </a:moveTo>
                  <a:cubicBezTo>
                    <a:pt x="28" y="0"/>
                    <a:pt x="1" y="30"/>
                    <a:pt x="11" y="56"/>
                  </a:cubicBezTo>
                  <a:cubicBezTo>
                    <a:pt x="235" y="567"/>
                    <a:pt x="530" y="1044"/>
                    <a:pt x="761" y="1548"/>
                  </a:cubicBezTo>
                  <a:cubicBezTo>
                    <a:pt x="768" y="1564"/>
                    <a:pt x="780" y="1570"/>
                    <a:pt x="793" y="1570"/>
                  </a:cubicBezTo>
                  <a:cubicBezTo>
                    <a:pt x="821" y="1570"/>
                    <a:pt x="853" y="1540"/>
                    <a:pt x="838" y="1506"/>
                  </a:cubicBezTo>
                  <a:cubicBezTo>
                    <a:pt x="614" y="1002"/>
                    <a:pt x="397" y="462"/>
                    <a:pt x="74" y="14"/>
                  </a:cubicBezTo>
                  <a:cubicBezTo>
                    <a:pt x="69" y="4"/>
                    <a:pt x="61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>
              <a:extLst>
                <a:ext uri="{FF2B5EF4-FFF2-40B4-BE49-F238E27FC236}">
                  <a16:creationId xmlns:a16="http://schemas.microsoft.com/office/drawing/2014/main" id="{008D4D5C-8C45-B13F-1B23-578C246118C6}"/>
                </a:ext>
              </a:extLst>
            </p:cNvPr>
            <p:cNvSpPr/>
            <p:nvPr/>
          </p:nvSpPr>
          <p:spPr>
            <a:xfrm>
              <a:off x="4924675" y="3546800"/>
              <a:ext cx="8650" cy="40575"/>
            </a:xfrm>
            <a:custGeom>
              <a:avLst/>
              <a:gdLst/>
              <a:ahLst/>
              <a:cxnLst/>
              <a:rect l="l" t="t" r="r" b="b"/>
              <a:pathLst>
                <a:path w="346" h="1623" extrusionOk="0">
                  <a:moveTo>
                    <a:pt x="30" y="1"/>
                  </a:moveTo>
                  <a:cubicBezTo>
                    <a:pt x="15" y="1"/>
                    <a:pt x="1" y="9"/>
                    <a:pt x="1" y="27"/>
                  </a:cubicBezTo>
                  <a:cubicBezTo>
                    <a:pt x="29" y="553"/>
                    <a:pt x="155" y="1085"/>
                    <a:pt x="274" y="1597"/>
                  </a:cubicBezTo>
                  <a:cubicBezTo>
                    <a:pt x="277" y="1614"/>
                    <a:pt x="291" y="1622"/>
                    <a:pt x="306" y="1622"/>
                  </a:cubicBezTo>
                  <a:cubicBezTo>
                    <a:pt x="325" y="1622"/>
                    <a:pt x="346" y="1607"/>
                    <a:pt x="337" y="1583"/>
                  </a:cubicBezTo>
                  <a:cubicBezTo>
                    <a:pt x="218" y="1064"/>
                    <a:pt x="162" y="546"/>
                    <a:pt x="64" y="27"/>
                  </a:cubicBezTo>
                  <a:cubicBezTo>
                    <a:pt x="61" y="9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>
              <a:extLst>
                <a:ext uri="{FF2B5EF4-FFF2-40B4-BE49-F238E27FC236}">
                  <a16:creationId xmlns:a16="http://schemas.microsoft.com/office/drawing/2014/main" id="{4FAB7680-28FC-07CC-FA64-2BBA4277C053}"/>
                </a:ext>
              </a:extLst>
            </p:cNvPr>
            <p:cNvSpPr/>
            <p:nvPr/>
          </p:nvSpPr>
          <p:spPr>
            <a:xfrm>
              <a:off x="5032900" y="3573725"/>
              <a:ext cx="82250" cy="86125"/>
            </a:xfrm>
            <a:custGeom>
              <a:avLst/>
              <a:gdLst/>
              <a:ahLst/>
              <a:cxnLst/>
              <a:rect l="l" t="t" r="r" b="b"/>
              <a:pathLst>
                <a:path w="3290" h="3445" extrusionOk="0">
                  <a:moveTo>
                    <a:pt x="63" y="0"/>
                  </a:moveTo>
                  <a:cubicBezTo>
                    <a:pt x="32" y="0"/>
                    <a:pt x="0" y="29"/>
                    <a:pt x="24" y="57"/>
                  </a:cubicBezTo>
                  <a:cubicBezTo>
                    <a:pt x="830" y="1347"/>
                    <a:pt x="1903" y="2622"/>
                    <a:pt x="3199" y="3435"/>
                  </a:cubicBezTo>
                  <a:cubicBezTo>
                    <a:pt x="3210" y="3442"/>
                    <a:pt x="3220" y="3445"/>
                    <a:pt x="3229" y="3445"/>
                  </a:cubicBezTo>
                  <a:cubicBezTo>
                    <a:pt x="3268" y="3445"/>
                    <a:pt x="3289" y="3392"/>
                    <a:pt x="3255" y="3358"/>
                  </a:cubicBezTo>
                  <a:cubicBezTo>
                    <a:pt x="2659" y="2868"/>
                    <a:pt x="2057" y="2398"/>
                    <a:pt x="1524" y="1837"/>
                  </a:cubicBezTo>
                  <a:cubicBezTo>
                    <a:pt x="991" y="1277"/>
                    <a:pt x="515" y="667"/>
                    <a:pt x="101" y="22"/>
                  </a:cubicBezTo>
                  <a:cubicBezTo>
                    <a:pt x="92" y="6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>
              <a:extLst>
                <a:ext uri="{FF2B5EF4-FFF2-40B4-BE49-F238E27FC236}">
                  <a16:creationId xmlns:a16="http://schemas.microsoft.com/office/drawing/2014/main" id="{E402DDAF-62AF-CC74-4700-3C4886B8A29E}"/>
                </a:ext>
              </a:extLst>
            </p:cNvPr>
            <p:cNvSpPr/>
            <p:nvPr/>
          </p:nvSpPr>
          <p:spPr>
            <a:xfrm>
              <a:off x="5022550" y="3652675"/>
              <a:ext cx="90850" cy="103875"/>
            </a:xfrm>
            <a:custGeom>
              <a:avLst/>
              <a:gdLst/>
              <a:ahLst/>
              <a:cxnLst/>
              <a:rect l="l" t="t" r="r" b="b"/>
              <a:pathLst>
                <a:path w="3634" h="4155" extrusionOk="0">
                  <a:moveTo>
                    <a:pt x="78" y="0"/>
                  </a:moveTo>
                  <a:cubicBezTo>
                    <a:pt x="40" y="0"/>
                    <a:pt x="1" y="35"/>
                    <a:pt x="25" y="74"/>
                  </a:cubicBezTo>
                  <a:cubicBezTo>
                    <a:pt x="480" y="852"/>
                    <a:pt x="999" y="1588"/>
                    <a:pt x="1581" y="2275"/>
                  </a:cubicBezTo>
                  <a:cubicBezTo>
                    <a:pt x="2155" y="2948"/>
                    <a:pt x="2786" y="3641"/>
                    <a:pt x="3522" y="4146"/>
                  </a:cubicBezTo>
                  <a:cubicBezTo>
                    <a:pt x="3531" y="4152"/>
                    <a:pt x="3540" y="4155"/>
                    <a:pt x="3549" y="4155"/>
                  </a:cubicBezTo>
                  <a:cubicBezTo>
                    <a:pt x="3592" y="4155"/>
                    <a:pt x="3634" y="4095"/>
                    <a:pt x="3599" y="4055"/>
                  </a:cubicBezTo>
                  <a:cubicBezTo>
                    <a:pt x="2982" y="3438"/>
                    <a:pt x="2324" y="2870"/>
                    <a:pt x="1742" y="2212"/>
                  </a:cubicBezTo>
                  <a:cubicBezTo>
                    <a:pt x="1146" y="1532"/>
                    <a:pt x="606" y="796"/>
                    <a:pt x="123" y="25"/>
                  </a:cubicBezTo>
                  <a:cubicBezTo>
                    <a:pt x="112" y="8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0">
            <a:extLst>
              <a:ext uri="{FF2B5EF4-FFF2-40B4-BE49-F238E27FC236}">
                <a16:creationId xmlns:a16="http://schemas.microsoft.com/office/drawing/2014/main" id="{E9F076B9-6441-6F41-87E3-BF5B3BA29373}"/>
              </a:ext>
            </a:extLst>
          </p:cNvPr>
          <p:cNvGrpSpPr/>
          <p:nvPr/>
        </p:nvGrpSpPr>
        <p:grpSpPr>
          <a:xfrm>
            <a:off x="3478858" y="3573303"/>
            <a:ext cx="1052707" cy="1826840"/>
            <a:chOff x="4223850" y="4134825"/>
            <a:chExt cx="440500" cy="764400"/>
          </a:xfrm>
        </p:grpSpPr>
        <p:sp>
          <p:nvSpPr>
            <p:cNvPr id="463" name="Google Shape;463;p30">
              <a:extLst>
                <a:ext uri="{FF2B5EF4-FFF2-40B4-BE49-F238E27FC236}">
                  <a16:creationId xmlns:a16="http://schemas.microsoft.com/office/drawing/2014/main" id="{9E27E616-1463-DB89-D1A1-7DD9BF95557A}"/>
                </a:ext>
              </a:extLst>
            </p:cNvPr>
            <p:cNvSpPr/>
            <p:nvPr/>
          </p:nvSpPr>
          <p:spPr>
            <a:xfrm>
              <a:off x="4370075" y="4368850"/>
              <a:ext cx="177225" cy="231200"/>
            </a:xfrm>
            <a:custGeom>
              <a:avLst/>
              <a:gdLst/>
              <a:ahLst/>
              <a:cxnLst/>
              <a:rect l="l" t="t" r="r" b="b"/>
              <a:pathLst>
                <a:path w="7089" h="9248" extrusionOk="0">
                  <a:moveTo>
                    <a:pt x="1160" y="1"/>
                  </a:moveTo>
                  <a:lnTo>
                    <a:pt x="1160" y="1"/>
                  </a:lnTo>
                  <a:cubicBezTo>
                    <a:pt x="1174" y="1024"/>
                    <a:pt x="1132" y="2678"/>
                    <a:pt x="1061" y="2874"/>
                  </a:cubicBezTo>
                  <a:cubicBezTo>
                    <a:pt x="858" y="3035"/>
                    <a:pt x="627" y="3232"/>
                    <a:pt x="571" y="3554"/>
                  </a:cubicBezTo>
                  <a:cubicBezTo>
                    <a:pt x="1" y="6912"/>
                    <a:pt x="3247" y="9248"/>
                    <a:pt x="4004" y="9248"/>
                  </a:cubicBezTo>
                  <a:cubicBezTo>
                    <a:pt x="4019" y="9248"/>
                    <a:pt x="4034" y="9247"/>
                    <a:pt x="4047" y="9245"/>
                  </a:cubicBezTo>
                  <a:cubicBezTo>
                    <a:pt x="4454" y="9182"/>
                    <a:pt x="7089" y="7801"/>
                    <a:pt x="5911" y="3946"/>
                  </a:cubicBezTo>
                  <a:cubicBezTo>
                    <a:pt x="5876" y="3841"/>
                    <a:pt x="5414" y="3281"/>
                    <a:pt x="5245" y="3063"/>
                  </a:cubicBezTo>
                  <a:cubicBezTo>
                    <a:pt x="5045" y="3112"/>
                    <a:pt x="4837" y="3135"/>
                    <a:pt x="4628" y="3135"/>
                  </a:cubicBezTo>
                  <a:cubicBezTo>
                    <a:pt x="4048" y="3135"/>
                    <a:pt x="3455" y="2957"/>
                    <a:pt x="2961" y="2643"/>
                  </a:cubicBezTo>
                  <a:cubicBezTo>
                    <a:pt x="2085" y="2089"/>
                    <a:pt x="1475" y="1094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>
              <a:extLst>
                <a:ext uri="{FF2B5EF4-FFF2-40B4-BE49-F238E27FC236}">
                  <a16:creationId xmlns:a16="http://schemas.microsoft.com/office/drawing/2014/main" id="{899AA9A6-A0A7-F8BC-C0B2-9D4BD2FE6806}"/>
                </a:ext>
              </a:extLst>
            </p:cNvPr>
            <p:cNvSpPr/>
            <p:nvPr/>
          </p:nvSpPr>
          <p:spPr>
            <a:xfrm>
              <a:off x="4395700" y="4330375"/>
              <a:ext cx="105525" cy="116850"/>
            </a:xfrm>
            <a:custGeom>
              <a:avLst/>
              <a:gdLst/>
              <a:ahLst/>
              <a:cxnLst/>
              <a:rect l="l" t="t" r="r" b="b"/>
              <a:pathLst>
                <a:path w="4221" h="4674" extrusionOk="0">
                  <a:moveTo>
                    <a:pt x="952" y="1"/>
                  </a:moveTo>
                  <a:cubicBezTo>
                    <a:pt x="289" y="1"/>
                    <a:pt x="1" y="71"/>
                    <a:pt x="99" y="797"/>
                  </a:cubicBezTo>
                  <a:cubicBezTo>
                    <a:pt x="114" y="930"/>
                    <a:pt x="128" y="1196"/>
                    <a:pt x="128" y="1540"/>
                  </a:cubicBezTo>
                  <a:cubicBezTo>
                    <a:pt x="450" y="2633"/>
                    <a:pt x="1060" y="3628"/>
                    <a:pt x="1936" y="4182"/>
                  </a:cubicBezTo>
                  <a:cubicBezTo>
                    <a:pt x="2430" y="4496"/>
                    <a:pt x="3023" y="4674"/>
                    <a:pt x="3603" y="4674"/>
                  </a:cubicBezTo>
                  <a:cubicBezTo>
                    <a:pt x="3812" y="4674"/>
                    <a:pt x="4020" y="4651"/>
                    <a:pt x="4220" y="4602"/>
                  </a:cubicBezTo>
                  <a:cubicBezTo>
                    <a:pt x="4185" y="4560"/>
                    <a:pt x="4164" y="4532"/>
                    <a:pt x="4157" y="4518"/>
                  </a:cubicBezTo>
                  <a:cubicBezTo>
                    <a:pt x="3716" y="3663"/>
                    <a:pt x="3422" y="2731"/>
                    <a:pt x="3295" y="1778"/>
                  </a:cubicBezTo>
                  <a:cubicBezTo>
                    <a:pt x="3232" y="1322"/>
                    <a:pt x="3190" y="832"/>
                    <a:pt x="2896" y="481"/>
                  </a:cubicBezTo>
                  <a:cubicBezTo>
                    <a:pt x="2588" y="117"/>
                    <a:pt x="2062" y="5"/>
                    <a:pt x="1585" y="5"/>
                  </a:cubicBezTo>
                  <a:cubicBezTo>
                    <a:pt x="1556" y="5"/>
                    <a:pt x="1526" y="5"/>
                    <a:pt x="1498" y="5"/>
                  </a:cubicBezTo>
                  <a:cubicBezTo>
                    <a:pt x="1294" y="5"/>
                    <a:pt x="1112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>
              <a:extLst>
                <a:ext uri="{FF2B5EF4-FFF2-40B4-BE49-F238E27FC236}">
                  <a16:creationId xmlns:a16="http://schemas.microsoft.com/office/drawing/2014/main" id="{F631C8D0-22CA-C27A-507F-B6245CDE583C}"/>
                </a:ext>
              </a:extLst>
            </p:cNvPr>
            <p:cNvSpPr/>
            <p:nvPr/>
          </p:nvSpPr>
          <p:spPr>
            <a:xfrm>
              <a:off x="4370500" y="4201675"/>
              <a:ext cx="175050" cy="218250"/>
            </a:xfrm>
            <a:custGeom>
              <a:avLst/>
              <a:gdLst/>
              <a:ahLst/>
              <a:cxnLst/>
              <a:rect l="l" t="t" r="r" b="b"/>
              <a:pathLst>
                <a:path w="7002" h="8730" extrusionOk="0">
                  <a:moveTo>
                    <a:pt x="4105" y="0"/>
                  </a:moveTo>
                  <a:cubicBezTo>
                    <a:pt x="2585" y="0"/>
                    <a:pt x="811" y="1126"/>
                    <a:pt x="463" y="2532"/>
                  </a:cubicBezTo>
                  <a:cubicBezTo>
                    <a:pt x="0" y="4431"/>
                    <a:pt x="687" y="7157"/>
                    <a:pt x="2390" y="8236"/>
                  </a:cubicBezTo>
                  <a:cubicBezTo>
                    <a:pt x="2883" y="8549"/>
                    <a:pt x="3476" y="8730"/>
                    <a:pt x="4056" y="8730"/>
                  </a:cubicBezTo>
                  <a:cubicBezTo>
                    <a:pt x="4557" y="8730"/>
                    <a:pt x="5047" y="8595"/>
                    <a:pt x="5453" y="8293"/>
                  </a:cubicBezTo>
                  <a:cubicBezTo>
                    <a:pt x="6357" y="7620"/>
                    <a:pt x="6602" y="6337"/>
                    <a:pt x="6679" y="4851"/>
                  </a:cubicBezTo>
                  <a:cubicBezTo>
                    <a:pt x="6728" y="3975"/>
                    <a:pt x="7002" y="3296"/>
                    <a:pt x="6777" y="2363"/>
                  </a:cubicBezTo>
                  <a:cubicBezTo>
                    <a:pt x="6546" y="1438"/>
                    <a:pt x="5964" y="548"/>
                    <a:pt x="5081" y="184"/>
                  </a:cubicBezTo>
                  <a:cubicBezTo>
                    <a:pt x="4782" y="58"/>
                    <a:pt x="4450" y="0"/>
                    <a:pt x="4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>
              <a:extLst>
                <a:ext uri="{FF2B5EF4-FFF2-40B4-BE49-F238E27FC236}">
                  <a16:creationId xmlns:a16="http://schemas.microsoft.com/office/drawing/2014/main" id="{FDFFE4EA-F5AD-ED51-B865-7662EB16192C}"/>
                </a:ext>
              </a:extLst>
            </p:cNvPr>
            <p:cNvSpPr/>
            <p:nvPr/>
          </p:nvSpPr>
          <p:spPr>
            <a:xfrm>
              <a:off x="4340700" y="4134825"/>
              <a:ext cx="127100" cy="98150"/>
            </a:xfrm>
            <a:custGeom>
              <a:avLst/>
              <a:gdLst/>
              <a:ahLst/>
              <a:cxnLst/>
              <a:rect l="l" t="t" r="r" b="b"/>
              <a:pathLst>
                <a:path w="5084" h="3926" extrusionOk="0">
                  <a:moveTo>
                    <a:pt x="2955" y="0"/>
                  </a:moveTo>
                  <a:cubicBezTo>
                    <a:pt x="2344" y="0"/>
                    <a:pt x="1620" y="254"/>
                    <a:pt x="1269" y="636"/>
                  </a:cubicBezTo>
                  <a:cubicBezTo>
                    <a:pt x="1" y="2024"/>
                    <a:pt x="1409" y="2858"/>
                    <a:pt x="1718" y="3166"/>
                  </a:cubicBezTo>
                  <a:cubicBezTo>
                    <a:pt x="2255" y="3706"/>
                    <a:pt x="2731" y="3925"/>
                    <a:pt x="3131" y="3925"/>
                  </a:cubicBezTo>
                  <a:cubicBezTo>
                    <a:pt x="4676" y="3925"/>
                    <a:pt x="5083" y="661"/>
                    <a:pt x="3491" y="82"/>
                  </a:cubicBezTo>
                  <a:cubicBezTo>
                    <a:pt x="3335" y="26"/>
                    <a:pt x="3151" y="0"/>
                    <a:pt x="2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>
              <a:extLst>
                <a:ext uri="{FF2B5EF4-FFF2-40B4-BE49-F238E27FC236}">
                  <a16:creationId xmlns:a16="http://schemas.microsoft.com/office/drawing/2014/main" id="{C8203194-7157-6CC8-4E74-28BA2DA89282}"/>
                </a:ext>
              </a:extLst>
            </p:cNvPr>
            <p:cNvSpPr/>
            <p:nvPr/>
          </p:nvSpPr>
          <p:spPr>
            <a:xfrm>
              <a:off x="4350700" y="4177750"/>
              <a:ext cx="200450" cy="162675"/>
            </a:xfrm>
            <a:custGeom>
              <a:avLst/>
              <a:gdLst/>
              <a:ahLst/>
              <a:cxnLst/>
              <a:rect l="l" t="t" r="r" b="b"/>
              <a:pathLst>
                <a:path w="8018" h="6507" extrusionOk="0">
                  <a:moveTo>
                    <a:pt x="4295" y="1"/>
                  </a:moveTo>
                  <a:cubicBezTo>
                    <a:pt x="3541" y="1"/>
                    <a:pt x="2766" y="167"/>
                    <a:pt x="2110" y="426"/>
                  </a:cubicBezTo>
                  <a:cubicBezTo>
                    <a:pt x="98" y="1225"/>
                    <a:pt x="0" y="3145"/>
                    <a:pt x="56" y="3951"/>
                  </a:cubicBezTo>
                  <a:cubicBezTo>
                    <a:pt x="157" y="5372"/>
                    <a:pt x="576" y="6506"/>
                    <a:pt x="1057" y="6506"/>
                  </a:cubicBezTo>
                  <a:cubicBezTo>
                    <a:pt x="1245" y="6506"/>
                    <a:pt x="1442" y="6333"/>
                    <a:pt x="1633" y="5935"/>
                  </a:cubicBezTo>
                  <a:cubicBezTo>
                    <a:pt x="1977" y="5220"/>
                    <a:pt x="1465" y="3790"/>
                    <a:pt x="2383" y="2956"/>
                  </a:cubicBezTo>
                  <a:cubicBezTo>
                    <a:pt x="2719" y="2655"/>
                    <a:pt x="3210" y="2563"/>
                    <a:pt x="3673" y="2507"/>
                  </a:cubicBezTo>
                  <a:cubicBezTo>
                    <a:pt x="4133" y="2454"/>
                    <a:pt x="4593" y="2430"/>
                    <a:pt x="5054" y="2430"/>
                  </a:cubicBezTo>
                  <a:cubicBezTo>
                    <a:pt x="5203" y="2430"/>
                    <a:pt x="5352" y="2432"/>
                    <a:pt x="5502" y="2437"/>
                  </a:cubicBezTo>
                  <a:cubicBezTo>
                    <a:pt x="5817" y="2451"/>
                    <a:pt x="6315" y="2500"/>
                    <a:pt x="6574" y="2662"/>
                  </a:cubicBezTo>
                  <a:cubicBezTo>
                    <a:pt x="7002" y="2921"/>
                    <a:pt x="7233" y="3510"/>
                    <a:pt x="7317" y="3979"/>
                  </a:cubicBezTo>
                  <a:cubicBezTo>
                    <a:pt x="7415" y="4491"/>
                    <a:pt x="7380" y="5703"/>
                    <a:pt x="7471" y="5808"/>
                  </a:cubicBezTo>
                  <a:cubicBezTo>
                    <a:pt x="7474" y="5812"/>
                    <a:pt x="7478" y="5813"/>
                    <a:pt x="7481" y="5813"/>
                  </a:cubicBezTo>
                  <a:cubicBezTo>
                    <a:pt x="7597" y="5813"/>
                    <a:pt x="8017" y="4258"/>
                    <a:pt x="7780" y="2907"/>
                  </a:cubicBezTo>
                  <a:cubicBezTo>
                    <a:pt x="7618" y="1975"/>
                    <a:pt x="6995" y="916"/>
                    <a:pt x="6119" y="426"/>
                  </a:cubicBezTo>
                  <a:cubicBezTo>
                    <a:pt x="5588" y="126"/>
                    <a:pt x="4949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>
              <a:extLst>
                <a:ext uri="{FF2B5EF4-FFF2-40B4-BE49-F238E27FC236}">
                  <a16:creationId xmlns:a16="http://schemas.microsoft.com/office/drawing/2014/main" id="{4F2DA246-1229-F86E-A2B5-D35AA6D774C6}"/>
                </a:ext>
              </a:extLst>
            </p:cNvPr>
            <p:cNvSpPr/>
            <p:nvPr/>
          </p:nvSpPr>
          <p:spPr>
            <a:xfrm>
              <a:off x="4360150" y="4299425"/>
              <a:ext cx="39275" cy="56725"/>
            </a:xfrm>
            <a:custGeom>
              <a:avLst/>
              <a:gdLst/>
              <a:ahLst/>
              <a:cxnLst/>
              <a:rect l="l" t="t" r="r" b="b"/>
              <a:pathLst>
                <a:path w="1571" h="2269" extrusionOk="0">
                  <a:moveTo>
                    <a:pt x="611" y="1"/>
                  </a:moveTo>
                  <a:cubicBezTo>
                    <a:pt x="491" y="1"/>
                    <a:pt x="375" y="67"/>
                    <a:pt x="274" y="213"/>
                  </a:cubicBezTo>
                  <a:cubicBezTo>
                    <a:pt x="1" y="612"/>
                    <a:pt x="253" y="1011"/>
                    <a:pt x="407" y="1418"/>
                  </a:cubicBezTo>
                  <a:cubicBezTo>
                    <a:pt x="477" y="1628"/>
                    <a:pt x="596" y="1944"/>
                    <a:pt x="737" y="2112"/>
                  </a:cubicBezTo>
                  <a:cubicBezTo>
                    <a:pt x="834" y="2224"/>
                    <a:pt x="955" y="2268"/>
                    <a:pt x="1094" y="2268"/>
                  </a:cubicBezTo>
                  <a:cubicBezTo>
                    <a:pt x="1154" y="2268"/>
                    <a:pt x="1217" y="2260"/>
                    <a:pt x="1283" y="2245"/>
                  </a:cubicBezTo>
                  <a:cubicBezTo>
                    <a:pt x="1571" y="2189"/>
                    <a:pt x="1465" y="1425"/>
                    <a:pt x="1465" y="1425"/>
                  </a:cubicBezTo>
                  <a:cubicBezTo>
                    <a:pt x="1371" y="608"/>
                    <a:pt x="97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>
              <a:extLst>
                <a:ext uri="{FF2B5EF4-FFF2-40B4-BE49-F238E27FC236}">
                  <a16:creationId xmlns:a16="http://schemas.microsoft.com/office/drawing/2014/main" id="{CAEDC961-4EC7-9E56-88F7-9CBAAFA3E13D}"/>
                </a:ext>
              </a:extLst>
            </p:cNvPr>
            <p:cNvSpPr/>
            <p:nvPr/>
          </p:nvSpPr>
          <p:spPr>
            <a:xfrm>
              <a:off x="4417450" y="4282200"/>
              <a:ext cx="41775" cy="15775"/>
            </a:xfrm>
            <a:custGeom>
              <a:avLst/>
              <a:gdLst/>
              <a:ahLst/>
              <a:cxnLst/>
              <a:rect l="l" t="t" r="r" b="b"/>
              <a:pathLst>
                <a:path w="1671" h="631" extrusionOk="0">
                  <a:moveTo>
                    <a:pt x="983" y="0"/>
                  </a:moveTo>
                  <a:cubicBezTo>
                    <a:pt x="910" y="0"/>
                    <a:pt x="841" y="5"/>
                    <a:pt x="785" y="11"/>
                  </a:cubicBezTo>
                  <a:cubicBezTo>
                    <a:pt x="491" y="53"/>
                    <a:pt x="148" y="187"/>
                    <a:pt x="28" y="474"/>
                  </a:cubicBezTo>
                  <a:cubicBezTo>
                    <a:pt x="1" y="552"/>
                    <a:pt x="80" y="631"/>
                    <a:pt x="152" y="631"/>
                  </a:cubicBezTo>
                  <a:cubicBezTo>
                    <a:pt x="170" y="631"/>
                    <a:pt x="188" y="626"/>
                    <a:pt x="204" y="614"/>
                  </a:cubicBezTo>
                  <a:cubicBezTo>
                    <a:pt x="407" y="460"/>
                    <a:pt x="575" y="341"/>
                    <a:pt x="834" y="320"/>
                  </a:cubicBezTo>
                  <a:cubicBezTo>
                    <a:pt x="947" y="320"/>
                    <a:pt x="1066" y="327"/>
                    <a:pt x="1171" y="355"/>
                  </a:cubicBezTo>
                  <a:cubicBezTo>
                    <a:pt x="1269" y="383"/>
                    <a:pt x="1353" y="446"/>
                    <a:pt x="1451" y="460"/>
                  </a:cubicBezTo>
                  <a:cubicBezTo>
                    <a:pt x="1462" y="462"/>
                    <a:pt x="1472" y="463"/>
                    <a:pt x="1482" y="463"/>
                  </a:cubicBezTo>
                  <a:cubicBezTo>
                    <a:pt x="1592" y="463"/>
                    <a:pt x="1670" y="359"/>
                    <a:pt x="1612" y="243"/>
                  </a:cubicBezTo>
                  <a:cubicBezTo>
                    <a:pt x="1516" y="50"/>
                    <a:pt x="1222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>
              <a:extLst>
                <a:ext uri="{FF2B5EF4-FFF2-40B4-BE49-F238E27FC236}">
                  <a16:creationId xmlns:a16="http://schemas.microsoft.com/office/drawing/2014/main" id="{7AC2AD2F-9353-4F7B-95A7-B9A4452D006B}"/>
                </a:ext>
              </a:extLst>
            </p:cNvPr>
            <p:cNvSpPr/>
            <p:nvPr/>
          </p:nvSpPr>
          <p:spPr>
            <a:xfrm>
              <a:off x="4488400" y="4276575"/>
              <a:ext cx="38750" cy="15300"/>
            </a:xfrm>
            <a:custGeom>
              <a:avLst/>
              <a:gdLst/>
              <a:ahLst/>
              <a:cxnLst/>
              <a:rect l="l" t="t" r="r" b="b"/>
              <a:pathLst>
                <a:path w="1550" h="612" extrusionOk="0">
                  <a:moveTo>
                    <a:pt x="994" y="0"/>
                  </a:moveTo>
                  <a:cubicBezTo>
                    <a:pt x="954" y="0"/>
                    <a:pt x="916" y="2"/>
                    <a:pt x="884" y="5"/>
                  </a:cubicBezTo>
                  <a:cubicBezTo>
                    <a:pt x="569" y="26"/>
                    <a:pt x="281" y="180"/>
                    <a:pt x="71" y="419"/>
                  </a:cubicBezTo>
                  <a:cubicBezTo>
                    <a:pt x="0" y="500"/>
                    <a:pt x="73" y="611"/>
                    <a:pt x="158" y="611"/>
                  </a:cubicBezTo>
                  <a:cubicBezTo>
                    <a:pt x="183" y="611"/>
                    <a:pt x="209" y="602"/>
                    <a:pt x="232" y="580"/>
                  </a:cubicBezTo>
                  <a:cubicBezTo>
                    <a:pt x="414" y="391"/>
                    <a:pt x="653" y="271"/>
                    <a:pt x="919" y="271"/>
                  </a:cubicBezTo>
                  <a:cubicBezTo>
                    <a:pt x="1080" y="271"/>
                    <a:pt x="1257" y="388"/>
                    <a:pt x="1414" y="388"/>
                  </a:cubicBezTo>
                  <a:cubicBezTo>
                    <a:pt x="1441" y="388"/>
                    <a:pt x="1468" y="385"/>
                    <a:pt x="1494" y="377"/>
                  </a:cubicBezTo>
                  <a:cubicBezTo>
                    <a:pt x="1522" y="363"/>
                    <a:pt x="1550" y="335"/>
                    <a:pt x="1550" y="300"/>
                  </a:cubicBezTo>
                  <a:cubicBezTo>
                    <a:pt x="1532" y="61"/>
                    <a:pt x="1220" y="0"/>
                    <a:pt x="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>
              <a:extLst>
                <a:ext uri="{FF2B5EF4-FFF2-40B4-BE49-F238E27FC236}">
                  <a16:creationId xmlns:a16="http://schemas.microsoft.com/office/drawing/2014/main" id="{BF7CFDD4-E1E5-6468-3631-604FC3E20F58}"/>
                </a:ext>
              </a:extLst>
            </p:cNvPr>
            <p:cNvSpPr/>
            <p:nvPr/>
          </p:nvSpPr>
          <p:spPr>
            <a:xfrm>
              <a:off x="4474400" y="4306325"/>
              <a:ext cx="28750" cy="54050"/>
            </a:xfrm>
            <a:custGeom>
              <a:avLst/>
              <a:gdLst/>
              <a:ahLst/>
              <a:cxnLst/>
              <a:rect l="l" t="t" r="r" b="b"/>
              <a:pathLst>
                <a:path w="1150" h="2162" extrusionOk="0">
                  <a:moveTo>
                    <a:pt x="292" y="0"/>
                  </a:moveTo>
                  <a:cubicBezTo>
                    <a:pt x="244" y="0"/>
                    <a:pt x="193" y="41"/>
                    <a:pt x="210" y="105"/>
                  </a:cubicBezTo>
                  <a:cubicBezTo>
                    <a:pt x="330" y="525"/>
                    <a:pt x="337" y="932"/>
                    <a:pt x="603" y="1296"/>
                  </a:cubicBezTo>
                  <a:cubicBezTo>
                    <a:pt x="729" y="1478"/>
                    <a:pt x="1009" y="1752"/>
                    <a:pt x="694" y="1885"/>
                  </a:cubicBezTo>
                  <a:cubicBezTo>
                    <a:pt x="636" y="1911"/>
                    <a:pt x="562" y="1920"/>
                    <a:pt x="484" y="1920"/>
                  </a:cubicBezTo>
                  <a:cubicBezTo>
                    <a:pt x="354" y="1920"/>
                    <a:pt x="213" y="1896"/>
                    <a:pt x="112" y="1892"/>
                  </a:cubicBezTo>
                  <a:cubicBezTo>
                    <a:pt x="21" y="1892"/>
                    <a:pt x="0" y="2011"/>
                    <a:pt x="70" y="2053"/>
                  </a:cubicBezTo>
                  <a:cubicBezTo>
                    <a:pt x="172" y="2121"/>
                    <a:pt x="341" y="2161"/>
                    <a:pt x="514" y="2161"/>
                  </a:cubicBezTo>
                  <a:cubicBezTo>
                    <a:pt x="770" y="2161"/>
                    <a:pt x="1032" y="2072"/>
                    <a:pt x="1087" y="1850"/>
                  </a:cubicBezTo>
                  <a:cubicBezTo>
                    <a:pt x="1150" y="1612"/>
                    <a:pt x="932" y="1373"/>
                    <a:pt x="806" y="1212"/>
                  </a:cubicBezTo>
                  <a:cubicBezTo>
                    <a:pt x="526" y="862"/>
                    <a:pt x="505" y="469"/>
                    <a:pt x="365" y="56"/>
                  </a:cubicBezTo>
                  <a:cubicBezTo>
                    <a:pt x="354" y="17"/>
                    <a:pt x="323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>
              <a:extLst>
                <a:ext uri="{FF2B5EF4-FFF2-40B4-BE49-F238E27FC236}">
                  <a16:creationId xmlns:a16="http://schemas.microsoft.com/office/drawing/2014/main" id="{2F7F1FB0-830B-D492-B874-301060DF47A4}"/>
                </a:ext>
              </a:extLst>
            </p:cNvPr>
            <p:cNvSpPr/>
            <p:nvPr/>
          </p:nvSpPr>
          <p:spPr>
            <a:xfrm>
              <a:off x="4461025" y="4372125"/>
              <a:ext cx="41000" cy="11975"/>
            </a:xfrm>
            <a:custGeom>
              <a:avLst/>
              <a:gdLst/>
              <a:ahLst/>
              <a:cxnLst/>
              <a:rect l="l" t="t" r="r" b="b"/>
              <a:pathLst>
                <a:path w="1640" h="479" extrusionOk="0">
                  <a:moveTo>
                    <a:pt x="137" y="1"/>
                  </a:moveTo>
                  <a:cubicBezTo>
                    <a:pt x="61" y="1"/>
                    <a:pt x="0" y="91"/>
                    <a:pt x="66" y="157"/>
                  </a:cubicBezTo>
                  <a:cubicBezTo>
                    <a:pt x="270" y="350"/>
                    <a:pt x="610" y="479"/>
                    <a:pt x="932" y="479"/>
                  </a:cubicBezTo>
                  <a:cubicBezTo>
                    <a:pt x="1183" y="479"/>
                    <a:pt x="1423" y="400"/>
                    <a:pt x="1579" y="213"/>
                  </a:cubicBezTo>
                  <a:cubicBezTo>
                    <a:pt x="1639" y="147"/>
                    <a:pt x="1586" y="66"/>
                    <a:pt x="1513" y="66"/>
                  </a:cubicBezTo>
                  <a:cubicBezTo>
                    <a:pt x="1500" y="66"/>
                    <a:pt x="1487" y="68"/>
                    <a:pt x="1474" y="73"/>
                  </a:cubicBezTo>
                  <a:cubicBezTo>
                    <a:pt x="1253" y="171"/>
                    <a:pt x="1063" y="219"/>
                    <a:pt x="878" y="219"/>
                  </a:cubicBezTo>
                  <a:cubicBezTo>
                    <a:pt x="653" y="219"/>
                    <a:pt x="435" y="148"/>
                    <a:pt x="178" y="10"/>
                  </a:cubicBezTo>
                  <a:cubicBezTo>
                    <a:pt x="164" y="3"/>
                    <a:pt x="15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>
              <a:extLst>
                <a:ext uri="{FF2B5EF4-FFF2-40B4-BE49-F238E27FC236}">
                  <a16:creationId xmlns:a16="http://schemas.microsoft.com/office/drawing/2014/main" id="{35EB7DFA-EE2E-1563-DAA4-513BD79F942D}"/>
                </a:ext>
              </a:extLst>
            </p:cNvPr>
            <p:cNvSpPr/>
            <p:nvPr/>
          </p:nvSpPr>
          <p:spPr>
            <a:xfrm>
              <a:off x="4363275" y="4307800"/>
              <a:ext cx="21525" cy="32225"/>
            </a:xfrm>
            <a:custGeom>
              <a:avLst/>
              <a:gdLst/>
              <a:ahLst/>
              <a:cxnLst/>
              <a:rect l="l" t="t" r="r" b="b"/>
              <a:pathLst>
                <a:path w="861" h="1289" extrusionOk="0">
                  <a:moveTo>
                    <a:pt x="562" y="0"/>
                  </a:moveTo>
                  <a:cubicBezTo>
                    <a:pt x="1" y="0"/>
                    <a:pt x="319" y="1167"/>
                    <a:pt x="738" y="1286"/>
                  </a:cubicBezTo>
                  <a:cubicBezTo>
                    <a:pt x="743" y="1287"/>
                    <a:pt x="748" y="1288"/>
                    <a:pt x="753" y="1288"/>
                  </a:cubicBezTo>
                  <a:cubicBezTo>
                    <a:pt x="805" y="1288"/>
                    <a:pt x="860" y="1225"/>
                    <a:pt x="822" y="1174"/>
                  </a:cubicBezTo>
                  <a:cubicBezTo>
                    <a:pt x="689" y="999"/>
                    <a:pt x="562" y="852"/>
                    <a:pt x="492" y="641"/>
                  </a:cubicBezTo>
                  <a:cubicBezTo>
                    <a:pt x="437" y="461"/>
                    <a:pt x="368" y="165"/>
                    <a:pt x="630" y="165"/>
                  </a:cubicBezTo>
                  <a:cubicBezTo>
                    <a:pt x="633" y="165"/>
                    <a:pt x="636" y="165"/>
                    <a:pt x="640" y="165"/>
                  </a:cubicBezTo>
                  <a:cubicBezTo>
                    <a:pt x="642" y="165"/>
                    <a:pt x="644" y="165"/>
                    <a:pt x="646" y="165"/>
                  </a:cubicBezTo>
                  <a:cubicBezTo>
                    <a:pt x="725" y="165"/>
                    <a:pt x="743" y="31"/>
                    <a:pt x="661" y="11"/>
                  </a:cubicBezTo>
                  <a:cubicBezTo>
                    <a:pt x="625" y="3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>
              <a:extLst>
                <a:ext uri="{FF2B5EF4-FFF2-40B4-BE49-F238E27FC236}">
                  <a16:creationId xmlns:a16="http://schemas.microsoft.com/office/drawing/2014/main" id="{77B3BDED-8718-4E35-7BBC-B65429B0FB89}"/>
                </a:ext>
              </a:extLst>
            </p:cNvPr>
            <p:cNvSpPr/>
            <p:nvPr/>
          </p:nvSpPr>
          <p:spPr>
            <a:xfrm>
              <a:off x="4423050" y="4334150"/>
              <a:ext cx="27000" cy="15975"/>
            </a:xfrm>
            <a:custGeom>
              <a:avLst/>
              <a:gdLst/>
              <a:ahLst/>
              <a:cxnLst/>
              <a:rect l="l" t="t" r="r" b="b"/>
              <a:pathLst>
                <a:path w="1080" h="639" extrusionOk="0">
                  <a:moveTo>
                    <a:pt x="769" y="1"/>
                  </a:moveTo>
                  <a:cubicBezTo>
                    <a:pt x="765" y="1"/>
                    <a:pt x="761" y="1"/>
                    <a:pt x="758" y="1"/>
                  </a:cubicBezTo>
                  <a:cubicBezTo>
                    <a:pt x="603" y="1"/>
                    <a:pt x="456" y="1"/>
                    <a:pt x="309" y="22"/>
                  </a:cubicBezTo>
                  <a:cubicBezTo>
                    <a:pt x="148" y="36"/>
                    <a:pt x="1" y="148"/>
                    <a:pt x="8" y="323"/>
                  </a:cubicBezTo>
                  <a:cubicBezTo>
                    <a:pt x="15" y="499"/>
                    <a:pt x="141" y="597"/>
                    <a:pt x="309" y="618"/>
                  </a:cubicBezTo>
                  <a:cubicBezTo>
                    <a:pt x="456" y="639"/>
                    <a:pt x="603" y="639"/>
                    <a:pt x="758" y="639"/>
                  </a:cubicBezTo>
                  <a:cubicBezTo>
                    <a:pt x="761" y="639"/>
                    <a:pt x="765" y="639"/>
                    <a:pt x="769" y="639"/>
                  </a:cubicBezTo>
                  <a:cubicBezTo>
                    <a:pt x="933" y="639"/>
                    <a:pt x="1080" y="488"/>
                    <a:pt x="1073" y="323"/>
                  </a:cubicBezTo>
                  <a:cubicBezTo>
                    <a:pt x="1066" y="152"/>
                    <a:pt x="939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>
              <a:extLst>
                <a:ext uri="{FF2B5EF4-FFF2-40B4-BE49-F238E27FC236}">
                  <a16:creationId xmlns:a16="http://schemas.microsoft.com/office/drawing/2014/main" id="{8A5E3B65-082D-BD78-6FFC-839AB3DA5A9B}"/>
                </a:ext>
              </a:extLst>
            </p:cNvPr>
            <p:cNvSpPr/>
            <p:nvPr/>
          </p:nvSpPr>
          <p:spPr>
            <a:xfrm>
              <a:off x="4509950" y="4331275"/>
              <a:ext cx="22800" cy="13700"/>
            </a:xfrm>
            <a:custGeom>
              <a:avLst/>
              <a:gdLst/>
              <a:ahLst/>
              <a:cxnLst/>
              <a:rect l="l" t="t" r="r" b="b"/>
              <a:pathLst>
                <a:path w="912" h="548" extrusionOk="0">
                  <a:moveTo>
                    <a:pt x="543" y="0"/>
                  </a:moveTo>
                  <a:cubicBezTo>
                    <a:pt x="450" y="0"/>
                    <a:pt x="358" y="9"/>
                    <a:pt x="260" y="18"/>
                  </a:cubicBezTo>
                  <a:cubicBezTo>
                    <a:pt x="134" y="32"/>
                    <a:pt x="1" y="123"/>
                    <a:pt x="8" y="277"/>
                  </a:cubicBezTo>
                  <a:cubicBezTo>
                    <a:pt x="15" y="424"/>
                    <a:pt x="120" y="515"/>
                    <a:pt x="260" y="529"/>
                  </a:cubicBezTo>
                  <a:cubicBezTo>
                    <a:pt x="358" y="538"/>
                    <a:pt x="450" y="547"/>
                    <a:pt x="543" y="547"/>
                  </a:cubicBezTo>
                  <a:cubicBezTo>
                    <a:pt x="597" y="547"/>
                    <a:pt x="652" y="544"/>
                    <a:pt x="709" y="536"/>
                  </a:cubicBezTo>
                  <a:cubicBezTo>
                    <a:pt x="821" y="522"/>
                    <a:pt x="912" y="382"/>
                    <a:pt x="905" y="277"/>
                  </a:cubicBezTo>
                  <a:cubicBezTo>
                    <a:pt x="898" y="165"/>
                    <a:pt x="828" y="32"/>
                    <a:pt x="709" y="11"/>
                  </a:cubicBezTo>
                  <a:cubicBezTo>
                    <a:pt x="652" y="3"/>
                    <a:pt x="597" y="0"/>
                    <a:pt x="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>
              <a:extLst>
                <a:ext uri="{FF2B5EF4-FFF2-40B4-BE49-F238E27FC236}">
                  <a16:creationId xmlns:a16="http://schemas.microsoft.com/office/drawing/2014/main" id="{B2E8B884-7E95-263D-2048-AA496A0D6DF0}"/>
                </a:ext>
              </a:extLst>
            </p:cNvPr>
            <p:cNvSpPr/>
            <p:nvPr/>
          </p:nvSpPr>
          <p:spPr>
            <a:xfrm>
              <a:off x="4380300" y="4343800"/>
              <a:ext cx="11425" cy="24225"/>
            </a:xfrm>
            <a:custGeom>
              <a:avLst/>
              <a:gdLst/>
              <a:ahLst/>
              <a:cxnLst/>
              <a:rect l="l" t="t" r="r" b="b"/>
              <a:pathLst>
                <a:path w="457" h="969" extrusionOk="0">
                  <a:moveTo>
                    <a:pt x="203" y="0"/>
                  </a:moveTo>
                  <a:cubicBezTo>
                    <a:pt x="160" y="0"/>
                    <a:pt x="119" y="20"/>
                    <a:pt x="92" y="63"/>
                  </a:cubicBezTo>
                  <a:cubicBezTo>
                    <a:pt x="36" y="176"/>
                    <a:pt x="43" y="295"/>
                    <a:pt x="43" y="414"/>
                  </a:cubicBezTo>
                  <a:cubicBezTo>
                    <a:pt x="36" y="540"/>
                    <a:pt x="29" y="666"/>
                    <a:pt x="15" y="792"/>
                  </a:cubicBezTo>
                  <a:cubicBezTo>
                    <a:pt x="1" y="909"/>
                    <a:pt x="88" y="968"/>
                    <a:pt x="181" y="968"/>
                  </a:cubicBezTo>
                  <a:cubicBezTo>
                    <a:pt x="272" y="968"/>
                    <a:pt x="369" y="911"/>
                    <a:pt x="379" y="792"/>
                  </a:cubicBezTo>
                  <a:cubicBezTo>
                    <a:pt x="400" y="589"/>
                    <a:pt x="456" y="246"/>
                    <a:pt x="330" y="63"/>
                  </a:cubicBezTo>
                  <a:cubicBezTo>
                    <a:pt x="297" y="23"/>
                    <a:pt x="249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>
              <a:extLst>
                <a:ext uri="{FF2B5EF4-FFF2-40B4-BE49-F238E27FC236}">
                  <a16:creationId xmlns:a16="http://schemas.microsoft.com/office/drawing/2014/main" id="{9E8C2A8B-2196-8D88-6225-E85FE9DCEFB4}"/>
                </a:ext>
              </a:extLst>
            </p:cNvPr>
            <p:cNvSpPr/>
            <p:nvPr/>
          </p:nvSpPr>
          <p:spPr>
            <a:xfrm>
              <a:off x="4365150" y="4252300"/>
              <a:ext cx="21350" cy="14150"/>
            </a:xfrm>
            <a:custGeom>
              <a:avLst/>
              <a:gdLst/>
              <a:ahLst/>
              <a:cxnLst/>
              <a:rect l="l" t="t" r="r" b="b"/>
              <a:pathLst>
                <a:path w="854" h="566" extrusionOk="0">
                  <a:moveTo>
                    <a:pt x="55" y="0"/>
                  </a:moveTo>
                  <a:cubicBezTo>
                    <a:pt x="15" y="0"/>
                    <a:pt x="1" y="66"/>
                    <a:pt x="46" y="79"/>
                  </a:cubicBezTo>
                  <a:cubicBezTo>
                    <a:pt x="347" y="177"/>
                    <a:pt x="544" y="359"/>
                    <a:pt x="775" y="556"/>
                  </a:cubicBezTo>
                  <a:cubicBezTo>
                    <a:pt x="782" y="563"/>
                    <a:pt x="791" y="566"/>
                    <a:pt x="799" y="566"/>
                  </a:cubicBezTo>
                  <a:cubicBezTo>
                    <a:pt x="826" y="566"/>
                    <a:pt x="854" y="538"/>
                    <a:pt x="838" y="507"/>
                  </a:cubicBezTo>
                  <a:cubicBezTo>
                    <a:pt x="684" y="240"/>
                    <a:pt x="354" y="79"/>
                    <a:pt x="67" y="2"/>
                  </a:cubicBezTo>
                  <a:cubicBezTo>
                    <a:pt x="63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>
              <a:extLst>
                <a:ext uri="{FF2B5EF4-FFF2-40B4-BE49-F238E27FC236}">
                  <a16:creationId xmlns:a16="http://schemas.microsoft.com/office/drawing/2014/main" id="{50D35EE9-08CF-799C-F558-6ECEF9EEB8A1}"/>
                </a:ext>
              </a:extLst>
            </p:cNvPr>
            <p:cNvSpPr/>
            <p:nvPr/>
          </p:nvSpPr>
          <p:spPr>
            <a:xfrm>
              <a:off x="4378950" y="4225350"/>
              <a:ext cx="17500" cy="14350"/>
            </a:xfrm>
            <a:custGeom>
              <a:avLst/>
              <a:gdLst/>
              <a:ahLst/>
              <a:cxnLst/>
              <a:rect l="l" t="t" r="r" b="b"/>
              <a:pathLst>
                <a:path w="700" h="574" extrusionOk="0">
                  <a:moveTo>
                    <a:pt x="84" y="0"/>
                  </a:moveTo>
                  <a:cubicBezTo>
                    <a:pt x="34" y="0"/>
                    <a:pt x="1" y="76"/>
                    <a:pt x="55" y="106"/>
                  </a:cubicBezTo>
                  <a:cubicBezTo>
                    <a:pt x="258" y="232"/>
                    <a:pt x="433" y="393"/>
                    <a:pt x="608" y="561"/>
                  </a:cubicBezTo>
                  <a:cubicBezTo>
                    <a:pt x="617" y="570"/>
                    <a:pt x="627" y="573"/>
                    <a:pt x="637" y="573"/>
                  </a:cubicBezTo>
                  <a:cubicBezTo>
                    <a:pt x="668" y="573"/>
                    <a:pt x="700" y="537"/>
                    <a:pt x="678" y="505"/>
                  </a:cubicBezTo>
                  <a:cubicBezTo>
                    <a:pt x="545" y="281"/>
                    <a:pt x="335" y="127"/>
                    <a:pt x="111" y="8"/>
                  </a:cubicBezTo>
                  <a:cubicBezTo>
                    <a:pt x="101" y="3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>
              <a:extLst>
                <a:ext uri="{FF2B5EF4-FFF2-40B4-BE49-F238E27FC236}">
                  <a16:creationId xmlns:a16="http://schemas.microsoft.com/office/drawing/2014/main" id="{CD884B23-0101-B69B-6ABD-E5F7C0B0A59D}"/>
                </a:ext>
              </a:extLst>
            </p:cNvPr>
            <p:cNvSpPr/>
            <p:nvPr/>
          </p:nvSpPr>
          <p:spPr>
            <a:xfrm>
              <a:off x="4411925" y="4201525"/>
              <a:ext cx="15500" cy="28000"/>
            </a:xfrm>
            <a:custGeom>
              <a:avLst/>
              <a:gdLst/>
              <a:ahLst/>
              <a:cxnLst/>
              <a:rect l="l" t="t" r="r" b="b"/>
              <a:pathLst>
                <a:path w="620" h="1120" extrusionOk="0">
                  <a:moveTo>
                    <a:pt x="33" y="0"/>
                  </a:moveTo>
                  <a:cubicBezTo>
                    <a:pt x="18" y="0"/>
                    <a:pt x="1" y="20"/>
                    <a:pt x="11" y="36"/>
                  </a:cubicBezTo>
                  <a:cubicBezTo>
                    <a:pt x="228" y="365"/>
                    <a:pt x="397" y="715"/>
                    <a:pt x="523" y="1087"/>
                  </a:cubicBezTo>
                  <a:cubicBezTo>
                    <a:pt x="529" y="1110"/>
                    <a:pt x="547" y="1120"/>
                    <a:pt x="566" y="1120"/>
                  </a:cubicBezTo>
                  <a:cubicBezTo>
                    <a:pt x="593" y="1120"/>
                    <a:pt x="619" y="1099"/>
                    <a:pt x="607" y="1066"/>
                  </a:cubicBezTo>
                  <a:cubicBezTo>
                    <a:pt x="488" y="673"/>
                    <a:pt x="299" y="323"/>
                    <a:pt x="46" y="8"/>
                  </a:cubicBezTo>
                  <a:cubicBezTo>
                    <a:pt x="43" y="2"/>
                    <a:pt x="38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>
              <a:extLst>
                <a:ext uri="{FF2B5EF4-FFF2-40B4-BE49-F238E27FC236}">
                  <a16:creationId xmlns:a16="http://schemas.microsoft.com/office/drawing/2014/main" id="{4C93772C-E14A-E701-641D-E9A6B6A0EE50}"/>
                </a:ext>
              </a:extLst>
            </p:cNvPr>
            <p:cNvSpPr/>
            <p:nvPr/>
          </p:nvSpPr>
          <p:spPr>
            <a:xfrm>
              <a:off x="4440900" y="4189800"/>
              <a:ext cx="12600" cy="34175"/>
            </a:xfrm>
            <a:custGeom>
              <a:avLst/>
              <a:gdLst/>
              <a:ahLst/>
              <a:cxnLst/>
              <a:rect l="l" t="t" r="r" b="b"/>
              <a:pathLst>
                <a:path w="504" h="1367" extrusionOk="0">
                  <a:moveTo>
                    <a:pt x="55" y="0"/>
                  </a:moveTo>
                  <a:cubicBezTo>
                    <a:pt x="27" y="0"/>
                    <a:pt x="0" y="19"/>
                    <a:pt x="9" y="49"/>
                  </a:cubicBezTo>
                  <a:cubicBezTo>
                    <a:pt x="163" y="477"/>
                    <a:pt x="261" y="918"/>
                    <a:pt x="422" y="1339"/>
                  </a:cubicBezTo>
                  <a:cubicBezTo>
                    <a:pt x="430" y="1358"/>
                    <a:pt x="445" y="1366"/>
                    <a:pt x="460" y="1366"/>
                  </a:cubicBezTo>
                  <a:cubicBezTo>
                    <a:pt x="482" y="1366"/>
                    <a:pt x="503" y="1347"/>
                    <a:pt x="499" y="1318"/>
                  </a:cubicBezTo>
                  <a:cubicBezTo>
                    <a:pt x="443" y="876"/>
                    <a:pt x="261" y="441"/>
                    <a:pt x="100" y="28"/>
                  </a:cubicBezTo>
                  <a:cubicBezTo>
                    <a:pt x="91" y="8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>
              <a:extLst>
                <a:ext uri="{FF2B5EF4-FFF2-40B4-BE49-F238E27FC236}">
                  <a16:creationId xmlns:a16="http://schemas.microsoft.com/office/drawing/2014/main" id="{C610B995-4F7C-73D0-85DF-130635F5A215}"/>
                </a:ext>
              </a:extLst>
            </p:cNvPr>
            <p:cNvSpPr/>
            <p:nvPr/>
          </p:nvSpPr>
          <p:spPr>
            <a:xfrm>
              <a:off x="4455850" y="4203725"/>
              <a:ext cx="6475" cy="15200"/>
            </a:xfrm>
            <a:custGeom>
              <a:avLst/>
              <a:gdLst/>
              <a:ahLst/>
              <a:cxnLst/>
              <a:rect l="l" t="t" r="r" b="b"/>
              <a:pathLst>
                <a:path w="259" h="608" extrusionOk="0">
                  <a:moveTo>
                    <a:pt x="79" y="0"/>
                  </a:moveTo>
                  <a:cubicBezTo>
                    <a:pt x="40" y="0"/>
                    <a:pt x="1" y="31"/>
                    <a:pt x="13" y="81"/>
                  </a:cubicBezTo>
                  <a:cubicBezTo>
                    <a:pt x="55" y="249"/>
                    <a:pt x="83" y="431"/>
                    <a:pt x="160" y="585"/>
                  </a:cubicBezTo>
                  <a:cubicBezTo>
                    <a:pt x="171" y="601"/>
                    <a:pt x="187" y="608"/>
                    <a:pt x="203" y="608"/>
                  </a:cubicBezTo>
                  <a:cubicBezTo>
                    <a:pt x="231" y="608"/>
                    <a:pt x="259" y="588"/>
                    <a:pt x="259" y="557"/>
                  </a:cubicBezTo>
                  <a:cubicBezTo>
                    <a:pt x="252" y="382"/>
                    <a:pt x="189" y="214"/>
                    <a:pt x="139" y="46"/>
                  </a:cubicBezTo>
                  <a:cubicBezTo>
                    <a:pt x="131" y="14"/>
                    <a:pt x="105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>
              <a:extLst>
                <a:ext uri="{FF2B5EF4-FFF2-40B4-BE49-F238E27FC236}">
                  <a16:creationId xmlns:a16="http://schemas.microsoft.com/office/drawing/2014/main" id="{EF3D7704-FA4A-337A-C628-E340891A654B}"/>
                </a:ext>
              </a:extLst>
            </p:cNvPr>
            <p:cNvSpPr/>
            <p:nvPr/>
          </p:nvSpPr>
          <p:spPr>
            <a:xfrm>
              <a:off x="4467575" y="4194525"/>
              <a:ext cx="9300" cy="29400"/>
            </a:xfrm>
            <a:custGeom>
              <a:avLst/>
              <a:gdLst/>
              <a:ahLst/>
              <a:cxnLst/>
              <a:rect l="l" t="t" r="r" b="b"/>
              <a:pathLst>
                <a:path w="372" h="1176" extrusionOk="0">
                  <a:moveTo>
                    <a:pt x="50" y="0"/>
                  </a:moveTo>
                  <a:cubicBezTo>
                    <a:pt x="25" y="0"/>
                    <a:pt x="0" y="22"/>
                    <a:pt x="14" y="49"/>
                  </a:cubicBezTo>
                  <a:cubicBezTo>
                    <a:pt x="161" y="414"/>
                    <a:pt x="154" y="764"/>
                    <a:pt x="203" y="1143"/>
                  </a:cubicBezTo>
                  <a:cubicBezTo>
                    <a:pt x="207" y="1162"/>
                    <a:pt x="225" y="1176"/>
                    <a:pt x="241" y="1176"/>
                  </a:cubicBezTo>
                  <a:cubicBezTo>
                    <a:pt x="254" y="1176"/>
                    <a:pt x="267" y="1168"/>
                    <a:pt x="273" y="1150"/>
                  </a:cubicBezTo>
                  <a:cubicBezTo>
                    <a:pt x="371" y="785"/>
                    <a:pt x="238" y="351"/>
                    <a:pt x="84" y="21"/>
                  </a:cubicBezTo>
                  <a:cubicBezTo>
                    <a:pt x="77" y="7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>
              <a:extLst>
                <a:ext uri="{FF2B5EF4-FFF2-40B4-BE49-F238E27FC236}">
                  <a16:creationId xmlns:a16="http://schemas.microsoft.com/office/drawing/2014/main" id="{CBF808BA-78E4-39F4-081B-A6C1750E48D1}"/>
                </a:ext>
              </a:extLst>
            </p:cNvPr>
            <p:cNvSpPr/>
            <p:nvPr/>
          </p:nvSpPr>
          <p:spPr>
            <a:xfrm>
              <a:off x="4486825" y="4213825"/>
              <a:ext cx="2825" cy="9725"/>
            </a:xfrm>
            <a:custGeom>
              <a:avLst/>
              <a:gdLst/>
              <a:ahLst/>
              <a:cxnLst/>
              <a:rect l="l" t="t" r="r" b="b"/>
              <a:pathLst>
                <a:path w="113" h="389" extrusionOk="0">
                  <a:moveTo>
                    <a:pt x="57" y="1"/>
                  </a:moveTo>
                  <a:cubicBezTo>
                    <a:pt x="32" y="1"/>
                    <a:pt x="8" y="17"/>
                    <a:pt x="8" y="48"/>
                  </a:cubicBezTo>
                  <a:lnTo>
                    <a:pt x="8" y="209"/>
                  </a:lnTo>
                  <a:cubicBezTo>
                    <a:pt x="8" y="258"/>
                    <a:pt x="1" y="307"/>
                    <a:pt x="15" y="357"/>
                  </a:cubicBezTo>
                  <a:cubicBezTo>
                    <a:pt x="22" y="378"/>
                    <a:pt x="39" y="388"/>
                    <a:pt x="57" y="388"/>
                  </a:cubicBezTo>
                  <a:cubicBezTo>
                    <a:pt x="74" y="388"/>
                    <a:pt x="92" y="378"/>
                    <a:pt x="99" y="357"/>
                  </a:cubicBezTo>
                  <a:cubicBezTo>
                    <a:pt x="113" y="307"/>
                    <a:pt x="106" y="258"/>
                    <a:pt x="106" y="209"/>
                  </a:cubicBezTo>
                  <a:lnTo>
                    <a:pt x="106" y="48"/>
                  </a:lnTo>
                  <a:cubicBezTo>
                    <a:pt x="106" y="17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>
              <a:extLst>
                <a:ext uri="{FF2B5EF4-FFF2-40B4-BE49-F238E27FC236}">
                  <a16:creationId xmlns:a16="http://schemas.microsoft.com/office/drawing/2014/main" id="{AAE0ED75-511C-3F20-6D69-6517D93B2A98}"/>
                </a:ext>
              </a:extLst>
            </p:cNvPr>
            <p:cNvSpPr/>
            <p:nvPr/>
          </p:nvSpPr>
          <p:spPr>
            <a:xfrm>
              <a:off x="4508725" y="4212725"/>
              <a:ext cx="7750" cy="21100"/>
            </a:xfrm>
            <a:custGeom>
              <a:avLst/>
              <a:gdLst/>
              <a:ahLst/>
              <a:cxnLst/>
              <a:rect l="l" t="t" r="r" b="b"/>
              <a:pathLst>
                <a:path w="310" h="844" extrusionOk="0">
                  <a:moveTo>
                    <a:pt x="210" y="0"/>
                  </a:moveTo>
                  <a:cubicBezTo>
                    <a:pt x="185" y="0"/>
                    <a:pt x="159" y="19"/>
                    <a:pt x="155" y="50"/>
                  </a:cubicBezTo>
                  <a:cubicBezTo>
                    <a:pt x="141" y="176"/>
                    <a:pt x="155" y="295"/>
                    <a:pt x="134" y="422"/>
                  </a:cubicBezTo>
                  <a:cubicBezTo>
                    <a:pt x="113" y="548"/>
                    <a:pt x="71" y="667"/>
                    <a:pt x="15" y="786"/>
                  </a:cubicBezTo>
                  <a:cubicBezTo>
                    <a:pt x="1" y="815"/>
                    <a:pt x="28" y="843"/>
                    <a:pt x="54" y="843"/>
                  </a:cubicBezTo>
                  <a:cubicBezTo>
                    <a:pt x="66" y="843"/>
                    <a:pt x="78" y="837"/>
                    <a:pt x="85" y="821"/>
                  </a:cubicBezTo>
                  <a:cubicBezTo>
                    <a:pt x="204" y="597"/>
                    <a:pt x="309" y="295"/>
                    <a:pt x="253" y="36"/>
                  </a:cubicBezTo>
                  <a:cubicBezTo>
                    <a:pt x="247" y="1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>
              <a:extLst>
                <a:ext uri="{FF2B5EF4-FFF2-40B4-BE49-F238E27FC236}">
                  <a16:creationId xmlns:a16="http://schemas.microsoft.com/office/drawing/2014/main" id="{A1172D58-22DC-D6BB-E356-3EA90F9D6EA1}"/>
                </a:ext>
              </a:extLst>
            </p:cNvPr>
            <p:cNvSpPr/>
            <p:nvPr/>
          </p:nvSpPr>
          <p:spPr>
            <a:xfrm>
              <a:off x="4525175" y="4233025"/>
              <a:ext cx="3025" cy="6025"/>
            </a:xfrm>
            <a:custGeom>
              <a:avLst/>
              <a:gdLst/>
              <a:ahLst/>
              <a:cxnLst/>
              <a:rect l="l" t="t" r="r" b="b"/>
              <a:pathLst>
                <a:path w="121" h="241" extrusionOk="0">
                  <a:moveTo>
                    <a:pt x="89" y="1"/>
                  </a:moveTo>
                  <a:cubicBezTo>
                    <a:pt x="80" y="1"/>
                    <a:pt x="70" y="5"/>
                    <a:pt x="65" y="16"/>
                  </a:cubicBezTo>
                  <a:cubicBezTo>
                    <a:pt x="37" y="72"/>
                    <a:pt x="23" y="128"/>
                    <a:pt x="9" y="191"/>
                  </a:cubicBezTo>
                  <a:cubicBezTo>
                    <a:pt x="0" y="221"/>
                    <a:pt x="25" y="240"/>
                    <a:pt x="49" y="240"/>
                  </a:cubicBezTo>
                  <a:cubicBezTo>
                    <a:pt x="65" y="240"/>
                    <a:pt x="80" y="232"/>
                    <a:pt x="86" y="212"/>
                  </a:cubicBezTo>
                  <a:cubicBezTo>
                    <a:pt x="107" y="149"/>
                    <a:pt x="114" y="93"/>
                    <a:pt x="121" y="30"/>
                  </a:cubicBezTo>
                  <a:cubicBezTo>
                    <a:pt x="121" y="13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>
              <a:extLst>
                <a:ext uri="{FF2B5EF4-FFF2-40B4-BE49-F238E27FC236}">
                  <a16:creationId xmlns:a16="http://schemas.microsoft.com/office/drawing/2014/main" id="{C08CDB00-8DEC-37C3-7897-228E6B4D813F}"/>
                </a:ext>
              </a:extLst>
            </p:cNvPr>
            <p:cNvSpPr/>
            <p:nvPr/>
          </p:nvSpPr>
          <p:spPr>
            <a:xfrm>
              <a:off x="4532100" y="4243425"/>
              <a:ext cx="4650" cy="6275"/>
            </a:xfrm>
            <a:custGeom>
              <a:avLst/>
              <a:gdLst/>
              <a:ahLst/>
              <a:cxnLst/>
              <a:rect l="l" t="t" r="r" b="b"/>
              <a:pathLst>
                <a:path w="186" h="251" extrusionOk="0">
                  <a:moveTo>
                    <a:pt x="135" y="0"/>
                  </a:moveTo>
                  <a:cubicBezTo>
                    <a:pt x="127" y="0"/>
                    <a:pt x="118" y="4"/>
                    <a:pt x="110" y="14"/>
                  </a:cubicBezTo>
                  <a:cubicBezTo>
                    <a:pt x="68" y="63"/>
                    <a:pt x="40" y="119"/>
                    <a:pt x="19" y="175"/>
                  </a:cubicBezTo>
                  <a:cubicBezTo>
                    <a:pt x="0" y="217"/>
                    <a:pt x="41" y="250"/>
                    <a:pt x="79" y="250"/>
                  </a:cubicBezTo>
                  <a:cubicBezTo>
                    <a:pt x="97" y="250"/>
                    <a:pt x="115" y="242"/>
                    <a:pt x="124" y="224"/>
                  </a:cubicBezTo>
                  <a:cubicBezTo>
                    <a:pt x="145" y="168"/>
                    <a:pt x="173" y="119"/>
                    <a:pt x="180" y="56"/>
                  </a:cubicBezTo>
                  <a:cubicBezTo>
                    <a:pt x="185" y="30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>
              <a:extLst>
                <a:ext uri="{FF2B5EF4-FFF2-40B4-BE49-F238E27FC236}">
                  <a16:creationId xmlns:a16="http://schemas.microsoft.com/office/drawing/2014/main" id="{8D4D1A45-E203-0142-E563-CC62D5B3270C}"/>
                </a:ext>
              </a:extLst>
            </p:cNvPr>
            <p:cNvSpPr/>
            <p:nvPr/>
          </p:nvSpPr>
          <p:spPr>
            <a:xfrm>
              <a:off x="4397725" y="4223050"/>
              <a:ext cx="11500" cy="11775"/>
            </a:xfrm>
            <a:custGeom>
              <a:avLst/>
              <a:gdLst/>
              <a:ahLst/>
              <a:cxnLst/>
              <a:rect l="l" t="t" r="r" b="b"/>
              <a:pathLst>
                <a:path w="460" h="471" extrusionOk="0">
                  <a:moveTo>
                    <a:pt x="59" y="1"/>
                  </a:moveTo>
                  <a:cubicBezTo>
                    <a:pt x="29" y="1"/>
                    <a:pt x="1" y="40"/>
                    <a:pt x="33" y="72"/>
                  </a:cubicBezTo>
                  <a:cubicBezTo>
                    <a:pt x="145" y="198"/>
                    <a:pt x="250" y="338"/>
                    <a:pt x="369" y="457"/>
                  </a:cubicBezTo>
                  <a:cubicBezTo>
                    <a:pt x="380" y="466"/>
                    <a:pt x="392" y="470"/>
                    <a:pt x="403" y="470"/>
                  </a:cubicBezTo>
                  <a:cubicBezTo>
                    <a:pt x="435" y="470"/>
                    <a:pt x="460" y="439"/>
                    <a:pt x="439" y="408"/>
                  </a:cubicBezTo>
                  <a:cubicBezTo>
                    <a:pt x="355" y="254"/>
                    <a:pt x="215" y="128"/>
                    <a:pt x="89" y="16"/>
                  </a:cubicBezTo>
                  <a:cubicBezTo>
                    <a:pt x="80" y="5"/>
                    <a:pt x="69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>
              <a:extLst>
                <a:ext uri="{FF2B5EF4-FFF2-40B4-BE49-F238E27FC236}">
                  <a16:creationId xmlns:a16="http://schemas.microsoft.com/office/drawing/2014/main" id="{71A60DA1-86EB-C1FD-C410-B456FAB835CE}"/>
                </a:ext>
              </a:extLst>
            </p:cNvPr>
            <p:cNvSpPr/>
            <p:nvPr/>
          </p:nvSpPr>
          <p:spPr>
            <a:xfrm>
              <a:off x="4370375" y="4276675"/>
              <a:ext cx="13950" cy="5850"/>
            </a:xfrm>
            <a:custGeom>
              <a:avLst/>
              <a:gdLst/>
              <a:ahLst/>
              <a:cxnLst/>
              <a:rect l="l" t="t" r="r" b="b"/>
              <a:pathLst>
                <a:path w="558" h="234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201" y="120"/>
                    <a:pt x="349" y="183"/>
                    <a:pt x="503" y="232"/>
                  </a:cubicBezTo>
                  <a:cubicBezTo>
                    <a:pt x="505" y="233"/>
                    <a:pt x="508" y="233"/>
                    <a:pt x="510" y="233"/>
                  </a:cubicBezTo>
                  <a:cubicBezTo>
                    <a:pt x="546" y="233"/>
                    <a:pt x="557" y="182"/>
                    <a:pt x="531" y="162"/>
                  </a:cubicBezTo>
                  <a:cubicBezTo>
                    <a:pt x="391" y="71"/>
                    <a:pt x="236" y="29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>
              <a:extLst>
                <a:ext uri="{FF2B5EF4-FFF2-40B4-BE49-F238E27FC236}">
                  <a16:creationId xmlns:a16="http://schemas.microsoft.com/office/drawing/2014/main" id="{43006207-8F3D-E861-3FE6-18E0887344B5}"/>
                </a:ext>
              </a:extLst>
            </p:cNvPr>
            <p:cNvSpPr/>
            <p:nvPr/>
          </p:nvSpPr>
          <p:spPr>
            <a:xfrm>
              <a:off x="4436550" y="4296125"/>
              <a:ext cx="11050" cy="19500"/>
            </a:xfrm>
            <a:custGeom>
              <a:avLst/>
              <a:gdLst/>
              <a:ahLst/>
              <a:cxnLst/>
              <a:rect l="l" t="t" r="r" b="b"/>
              <a:pathLst>
                <a:path w="442" h="780" extrusionOk="0">
                  <a:moveTo>
                    <a:pt x="218" y="1"/>
                  </a:moveTo>
                  <a:cubicBezTo>
                    <a:pt x="215" y="1"/>
                    <a:pt x="213" y="1"/>
                    <a:pt x="211" y="1"/>
                  </a:cubicBezTo>
                  <a:cubicBezTo>
                    <a:pt x="98" y="1"/>
                    <a:pt x="0" y="176"/>
                    <a:pt x="7" y="394"/>
                  </a:cubicBezTo>
                  <a:cubicBezTo>
                    <a:pt x="7" y="604"/>
                    <a:pt x="112" y="779"/>
                    <a:pt x="225" y="779"/>
                  </a:cubicBezTo>
                  <a:cubicBezTo>
                    <a:pt x="344" y="772"/>
                    <a:pt x="442" y="597"/>
                    <a:pt x="435" y="387"/>
                  </a:cubicBezTo>
                  <a:cubicBezTo>
                    <a:pt x="435" y="174"/>
                    <a:pt x="334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>
              <a:extLst>
                <a:ext uri="{FF2B5EF4-FFF2-40B4-BE49-F238E27FC236}">
                  <a16:creationId xmlns:a16="http://schemas.microsoft.com/office/drawing/2014/main" id="{6028892B-8ADC-B672-C28B-3FDF57EF211E}"/>
                </a:ext>
              </a:extLst>
            </p:cNvPr>
            <p:cNvSpPr/>
            <p:nvPr/>
          </p:nvSpPr>
          <p:spPr>
            <a:xfrm>
              <a:off x="4506800" y="4288250"/>
              <a:ext cx="10900" cy="19475"/>
            </a:xfrm>
            <a:custGeom>
              <a:avLst/>
              <a:gdLst/>
              <a:ahLst/>
              <a:cxnLst/>
              <a:rect l="l" t="t" r="r" b="b"/>
              <a:pathLst>
                <a:path w="436" h="779" extrusionOk="0">
                  <a:moveTo>
                    <a:pt x="218" y="1"/>
                  </a:moveTo>
                  <a:cubicBezTo>
                    <a:pt x="102" y="1"/>
                    <a:pt x="8" y="173"/>
                    <a:pt x="1" y="386"/>
                  </a:cubicBezTo>
                  <a:cubicBezTo>
                    <a:pt x="1" y="596"/>
                    <a:pt x="92" y="772"/>
                    <a:pt x="211" y="779"/>
                  </a:cubicBezTo>
                  <a:cubicBezTo>
                    <a:pt x="330" y="779"/>
                    <a:pt x="428" y="603"/>
                    <a:pt x="428" y="393"/>
                  </a:cubicBezTo>
                  <a:cubicBezTo>
                    <a:pt x="435" y="176"/>
                    <a:pt x="344" y="1"/>
                    <a:pt x="225" y="1"/>
                  </a:cubicBezTo>
                  <a:cubicBezTo>
                    <a:pt x="223" y="1"/>
                    <a:pt x="22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>
              <a:extLst>
                <a:ext uri="{FF2B5EF4-FFF2-40B4-BE49-F238E27FC236}">
                  <a16:creationId xmlns:a16="http://schemas.microsoft.com/office/drawing/2014/main" id="{EB08C5BA-F11C-E809-00AA-FFCCDBC4618B}"/>
                </a:ext>
              </a:extLst>
            </p:cNvPr>
            <p:cNvSpPr/>
            <p:nvPr/>
          </p:nvSpPr>
          <p:spPr>
            <a:xfrm>
              <a:off x="4532575" y="4471175"/>
              <a:ext cx="131775" cy="428050"/>
            </a:xfrm>
            <a:custGeom>
              <a:avLst/>
              <a:gdLst/>
              <a:ahLst/>
              <a:cxnLst/>
              <a:rect l="l" t="t" r="r" b="b"/>
              <a:pathLst>
                <a:path w="5271" h="17122" extrusionOk="0">
                  <a:moveTo>
                    <a:pt x="1276" y="1"/>
                  </a:moveTo>
                  <a:cubicBezTo>
                    <a:pt x="1276" y="1"/>
                    <a:pt x="0" y="568"/>
                    <a:pt x="308" y="2117"/>
                  </a:cubicBezTo>
                  <a:cubicBezTo>
                    <a:pt x="505" y="3126"/>
                    <a:pt x="771" y="4115"/>
                    <a:pt x="946" y="5131"/>
                  </a:cubicBezTo>
                  <a:cubicBezTo>
                    <a:pt x="1086" y="5944"/>
                    <a:pt x="1114" y="6778"/>
                    <a:pt x="1163" y="7612"/>
                  </a:cubicBezTo>
                  <a:cubicBezTo>
                    <a:pt x="1269" y="9511"/>
                    <a:pt x="1479" y="11410"/>
                    <a:pt x="1689" y="13303"/>
                  </a:cubicBezTo>
                  <a:cubicBezTo>
                    <a:pt x="1815" y="14417"/>
                    <a:pt x="1948" y="15545"/>
                    <a:pt x="2313" y="16604"/>
                  </a:cubicBezTo>
                  <a:cubicBezTo>
                    <a:pt x="2390" y="16821"/>
                    <a:pt x="2502" y="17059"/>
                    <a:pt x="2719" y="17108"/>
                  </a:cubicBezTo>
                  <a:cubicBezTo>
                    <a:pt x="2754" y="17117"/>
                    <a:pt x="2788" y="17121"/>
                    <a:pt x="2823" y="17121"/>
                  </a:cubicBezTo>
                  <a:cubicBezTo>
                    <a:pt x="2924" y="17121"/>
                    <a:pt x="3025" y="17089"/>
                    <a:pt x="3119" y="17052"/>
                  </a:cubicBezTo>
                  <a:cubicBezTo>
                    <a:pt x="3581" y="16891"/>
                    <a:pt x="4037" y="16737"/>
                    <a:pt x="4499" y="16576"/>
                  </a:cubicBezTo>
                  <a:cubicBezTo>
                    <a:pt x="4668" y="16520"/>
                    <a:pt x="4836" y="16456"/>
                    <a:pt x="4948" y="16323"/>
                  </a:cubicBezTo>
                  <a:cubicBezTo>
                    <a:pt x="5053" y="16190"/>
                    <a:pt x="5088" y="16022"/>
                    <a:pt x="5102" y="15854"/>
                  </a:cubicBezTo>
                  <a:cubicBezTo>
                    <a:pt x="5270" y="14347"/>
                    <a:pt x="4506" y="12868"/>
                    <a:pt x="4513" y="11347"/>
                  </a:cubicBezTo>
                  <a:cubicBezTo>
                    <a:pt x="4513" y="10660"/>
                    <a:pt x="4668" y="9974"/>
                    <a:pt x="4556" y="9294"/>
                  </a:cubicBezTo>
                  <a:cubicBezTo>
                    <a:pt x="4457" y="8649"/>
                    <a:pt x="4121" y="8067"/>
                    <a:pt x="3960" y="7430"/>
                  </a:cubicBezTo>
                  <a:cubicBezTo>
                    <a:pt x="3679" y="6301"/>
                    <a:pt x="3988" y="5096"/>
                    <a:pt x="3806" y="3946"/>
                  </a:cubicBezTo>
                  <a:cubicBezTo>
                    <a:pt x="3665" y="3014"/>
                    <a:pt x="2551" y="512"/>
                    <a:pt x="1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>
              <a:extLst>
                <a:ext uri="{FF2B5EF4-FFF2-40B4-BE49-F238E27FC236}">
                  <a16:creationId xmlns:a16="http://schemas.microsoft.com/office/drawing/2014/main" id="{5A6374CA-65A9-9778-E82A-54BD23924B44}"/>
                </a:ext>
              </a:extLst>
            </p:cNvPr>
            <p:cNvSpPr/>
            <p:nvPr/>
          </p:nvSpPr>
          <p:spPr>
            <a:xfrm>
              <a:off x="4272025" y="4559125"/>
              <a:ext cx="78525" cy="100300"/>
            </a:xfrm>
            <a:custGeom>
              <a:avLst/>
              <a:gdLst/>
              <a:ahLst/>
              <a:cxnLst/>
              <a:rect l="l" t="t" r="r" b="b"/>
              <a:pathLst>
                <a:path w="3141" h="4012" extrusionOk="0">
                  <a:moveTo>
                    <a:pt x="246" y="1"/>
                  </a:moveTo>
                  <a:cubicBezTo>
                    <a:pt x="239" y="190"/>
                    <a:pt x="239" y="393"/>
                    <a:pt x="225" y="576"/>
                  </a:cubicBezTo>
                  <a:cubicBezTo>
                    <a:pt x="0" y="653"/>
                    <a:pt x="106" y="1318"/>
                    <a:pt x="120" y="1564"/>
                  </a:cubicBezTo>
                  <a:cubicBezTo>
                    <a:pt x="127" y="1683"/>
                    <a:pt x="134" y="1802"/>
                    <a:pt x="190" y="1907"/>
                  </a:cubicBezTo>
                  <a:cubicBezTo>
                    <a:pt x="246" y="2019"/>
                    <a:pt x="344" y="2110"/>
                    <a:pt x="442" y="2187"/>
                  </a:cubicBezTo>
                  <a:cubicBezTo>
                    <a:pt x="596" y="2321"/>
                    <a:pt x="757" y="2454"/>
                    <a:pt x="911" y="2580"/>
                  </a:cubicBezTo>
                  <a:cubicBezTo>
                    <a:pt x="954" y="2615"/>
                    <a:pt x="996" y="2657"/>
                    <a:pt x="1017" y="2706"/>
                  </a:cubicBezTo>
                  <a:cubicBezTo>
                    <a:pt x="1038" y="2748"/>
                    <a:pt x="1045" y="2804"/>
                    <a:pt x="1045" y="2853"/>
                  </a:cubicBezTo>
                  <a:cubicBezTo>
                    <a:pt x="1059" y="3155"/>
                    <a:pt x="1073" y="3463"/>
                    <a:pt x="1087" y="3771"/>
                  </a:cubicBezTo>
                  <a:cubicBezTo>
                    <a:pt x="1346" y="3919"/>
                    <a:pt x="1640" y="3996"/>
                    <a:pt x="1942" y="4010"/>
                  </a:cubicBezTo>
                  <a:cubicBezTo>
                    <a:pt x="1961" y="4011"/>
                    <a:pt x="1980" y="4012"/>
                    <a:pt x="1999" y="4012"/>
                  </a:cubicBezTo>
                  <a:cubicBezTo>
                    <a:pt x="2073" y="4012"/>
                    <a:pt x="2147" y="4000"/>
                    <a:pt x="2208" y="3961"/>
                  </a:cubicBezTo>
                  <a:cubicBezTo>
                    <a:pt x="2285" y="3919"/>
                    <a:pt x="2341" y="3827"/>
                    <a:pt x="2383" y="3750"/>
                  </a:cubicBezTo>
                  <a:lnTo>
                    <a:pt x="2958" y="2755"/>
                  </a:lnTo>
                  <a:cubicBezTo>
                    <a:pt x="3049" y="2594"/>
                    <a:pt x="3140" y="2426"/>
                    <a:pt x="3119" y="2244"/>
                  </a:cubicBezTo>
                  <a:cubicBezTo>
                    <a:pt x="3070" y="1977"/>
                    <a:pt x="2790" y="1830"/>
                    <a:pt x="2544" y="1704"/>
                  </a:cubicBezTo>
                  <a:cubicBezTo>
                    <a:pt x="1823" y="1339"/>
                    <a:pt x="1150" y="779"/>
                    <a:pt x="855" y="22"/>
                  </a:cubicBezTo>
                  <a:cubicBezTo>
                    <a:pt x="652" y="15"/>
                    <a:pt x="449" y="8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>
              <a:extLst>
                <a:ext uri="{FF2B5EF4-FFF2-40B4-BE49-F238E27FC236}">
                  <a16:creationId xmlns:a16="http://schemas.microsoft.com/office/drawing/2014/main" id="{42578C16-4F53-E196-6EF1-2B67428FBB4B}"/>
                </a:ext>
              </a:extLst>
            </p:cNvPr>
            <p:cNvSpPr/>
            <p:nvPr/>
          </p:nvSpPr>
          <p:spPr>
            <a:xfrm>
              <a:off x="4304600" y="4438675"/>
              <a:ext cx="295875" cy="454475"/>
            </a:xfrm>
            <a:custGeom>
              <a:avLst/>
              <a:gdLst/>
              <a:ahLst/>
              <a:cxnLst/>
              <a:rect l="l" t="t" r="r" b="b"/>
              <a:pathLst>
                <a:path w="11835" h="18179" extrusionOk="0">
                  <a:moveTo>
                    <a:pt x="3599" y="0"/>
                  </a:moveTo>
                  <a:cubicBezTo>
                    <a:pt x="3593" y="0"/>
                    <a:pt x="3587" y="1"/>
                    <a:pt x="3582" y="4"/>
                  </a:cubicBezTo>
                  <a:cubicBezTo>
                    <a:pt x="2566" y="523"/>
                    <a:pt x="814" y="1385"/>
                    <a:pt x="709" y="1567"/>
                  </a:cubicBezTo>
                  <a:cubicBezTo>
                    <a:pt x="653" y="1665"/>
                    <a:pt x="1094" y="11610"/>
                    <a:pt x="1368" y="13516"/>
                  </a:cubicBezTo>
                  <a:cubicBezTo>
                    <a:pt x="1578" y="14974"/>
                    <a:pt x="127" y="16642"/>
                    <a:pt x="1" y="18114"/>
                  </a:cubicBezTo>
                  <a:cubicBezTo>
                    <a:pt x="806" y="18160"/>
                    <a:pt x="1799" y="18178"/>
                    <a:pt x="2863" y="18178"/>
                  </a:cubicBezTo>
                  <a:cubicBezTo>
                    <a:pt x="6846" y="18178"/>
                    <a:pt x="11835" y="17917"/>
                    <a:pt x="11796" y="17834"/>
                  </a:cubicBezTo>
                  <a:cubicBezTo>
                    <a:pt x="9084" y="11883"/>
                    <a:pt x="11285" y="11757"/>
                    <a:pt x="11502" y="8414"/>
                  </a:cubicBezTo>
                  <a:cubicBezTo>
                    <a:pt x="11656" y="5996"/>
                    <a:pt x="9652" y="4805"/>
                    <a:pt x="10395" y="1301"/>
                  </a:cubicBezTo>
                  <a:cubicBezTo>
                    <a:pt x="9596" y="950"/>
                    <a:pt x="7802" y="193"/>
                    <a:pt x="7801" y="193"/>
                  </a:cubicBezTo>
                  <a:lnTo>
                    <a:pt x="7801" y="193"/>
                  </a:lnTo>
                  <a:cubicBezTo>
                    <a:pt x="7963" y="1763"/>
                    <a:pt x="7227" y="4812"/>
                    <a:pt x="6694" y="4819"/>
                  </a:cubicBezTo>
                  <a:cubicBezTo>
                    <a:pt x="6691" y="4819"/>
                    <a:pt x="6688" y="4819"/>
                    <a:pt x="6684" y="4819"/>
                  </a:cubicBezTo>
                  <a:cubicBezTo>
                    <a:pt x="5533" y="4819"/>
                    <a:pt x="3955" y="0"/>
                    <a:pt x="3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>
              <a:extLst>
                <a:ext uri="{FF2B5EF4-FFF2-40B4-BE49-F238E27FC236}">
                  <a16:creationId xmlns:a16="http://schemas.microsoft.com/office/drawing/2014/main" id="{440C55BA-E56A-DA2F-55A7-9A3A07F9476E}"/>
                </a:ext>
              </a:extLst>
            </p:cNvPr>
            <p:cNvSpPr/>
            <p:nvPr/>
          </p:nvSpPr>
          <p:spPr>
            <a:xfrm>
              <a:off x="4446875" y="4593550"/>
              <a:ext cx="107100" cy="111000"/>
            </a:xfrm>
            <a:custGeom>
              <a:avLst/>
              <a:gdLst/>
              <a:ahLst/>
              <a:cxnLst/>
              <a:rect l="l" t="t" r="r" b="b"/>
              <a:pathLst>
                <a:path w="4284" h="4440" extrusionOk="0">
                  <a:moveTo>
                    <a:pt x="2651" y="0"/>
                  </a:moveTo>
                  <a:cubicBezTo>
                    <a:pt x="2421" y="0"/>
                    <a:pt x="2199" y="81"/>
                    <a:pt x="2188" y="89"/>
                  </a:cubicBezTo>
                  <a:cubicBezTo>
                    <a:pt x="1893" y="279"/>
                    <a:pt x="1958" y="652"/>
                    <a:pt x="1819" y="652"/>
                  </a:cubicBezTo>
                  <a:cubicBezTo>
                    <a:pt x="1799" y="652"/>
                    <a:pt x="1775" y="645"/>
                    <a:pt x="1746" y="628"/>
                  </a:cubicBezTo>
                  <a:cubicBezTo>
                    <a:pt x="1673" y="589"/>
                    <a:pt x="1604" y="573"/>
                    <a:pt x="1541" y="573"/>
                  </a:cubicBezTo>
                  <a:cubicBezTo>
                    <a:pt x="1306" y="573"/>
                    <a:pt x="1144" y="796"/>
                    <a:pt x="1094" y="923"/>
                  </a:cubicBezTo>
                  <a:cubicBezTo>
                    <a:pt x="968" y="1231"/>
                    <a:pt x="1332" y="1581"/>
                    <a:pt x="1045" y="2086"/>
                  </a:cubicBezTo>
                  <a:cubicBezTo>
                    <a:pt x="653" y="2794"/>
                    <a:pt x="1" y="3446"/>
                    <a:pt x="148" y="4266"/>
                  </a:cubicBezTo>
                  <a:cubicBezTo>
                    <a:pt x="162" y="4308"/>
                    <a:pt x="169" y="4350"/>
                    <a:pt x="204" y="4385"/>
                  </a:cubicBezTo>
                  <a:cubicBezTo>
                    <a:pt x="232" y="4406"/>
                    <a:pt x="274" y="4413"/>
                    <a:pt x="309" y="4420"/>
                  </a:cubicBezTo>
                  <a:cubicBezTo>
                    <a:pt x="388" y="4433"/>
                    <a:pt x="467" y="4439"/>
                    <a:pt x="546" y="4439"/>
                  </a:cubicBezTo>
                  <a:cubicBezTo>
                    <a:pt x="933" y="4439"/>
                    <a:pt x="1322" y="4289"/>
                    <a:pt x="1648" y="4062"/>
                  </a:cubicBezTo>
                  <a:cubicBezTo>
                    <a:pt x="2033" y="3789"/>
                    <a:pt x="3099" y="3116"/>
                    <a:pt x="3379" y="2738"/>
                  </a:cubicBezTo>
                  <a:cubicBezTo>
                    <a:pt x="3547" y="2507"/>
                    <a:pt x="4283" y="1939"/>
                    <a:pt x="3891" y="1175"/>
                  </a:cubicBezTo>
                  <a:cubicBezTo>
                    <a:pt x="3771" y="951"/>
                    <a:pt x="3414" y="747"/>
                    <a:pt x="3099" y="208"/>
                  </a:cubicBezTo>
                  <a:cubicBezTo>
                    <a:pt x="3005" y="47"/>
                    <a:pt x="2825" y="0"/>
                    <a:pt x="2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>
              <a:extLst>
                <a:ext uri="{FF2B5EF4-FFF2-40B4-BE49-F238E27FC236}">
                  <a16:creationId xmlns:a16="http://schemas.microsoft.com/office/drawing/2014/main" id="{750D50E1-A388-47AF-485D-0D49870346B3}"/>
                </a:ext>
              </a:extLst>
            </p:cNvPr>
            <p:cNvSpPr/>
            <p:nvPr/>
          </p:nvSpPr>
          <p:spPr>
            <a:xfrm>
              <a:off x="4223850" y="4477350"/>
              <a:ext cx="269325" cy="356575"/>
            </a:xfrm>
            <a:custGeom>
              <a:avLst/>
              <a:gdLst/>
              <a:ahLst/>
              <a:cxnLst/>
              <a:rect l="l" t="t" r="r" b="b"/>
              <a:pathLst>
                <a:path w="10773" h="14263" extrusionOk="0">
                  <a:moveTo>
                    <a:pt x="4032" y="1"/>
                  </a:moveTo>
                  <a:cubicBezTo>
                    <a:pt x="4003" y="1"/>
                    <a:pt x="3974" y="5"/>
                    <a:pt x="3946" y="13"/>
                  </a:cubicBezTo>
                  <a:cubicBezTo>
                    <a:pt x="2229" y="532"/>
                    <a:pt x="1395" y="3216"/>
                    <a:pt x="1465" y="3503"/>
                  </a:cubicBezTo>
                  <a:cubicBezTo>
                    <a:pt x="1962" y="5388"/>
                    <a:pt x="0" y="6363"/>
                    <a:pt x="308" y="9790"/>
                  </a:cubicBezTo>
                  <a:cubicBezTo>
                    <a:pt x="336" y="10056"/>
                    <a:pt x="484" y="10287"/>
                    <a:pt x="554" y="10540"/>
                  </a:cubicBezTo>
                  <a:cubicBezTo>
                    <a:pt x="715" y="11107"/>
                    <a:pt x="680" y="11710"/>
                    <a:pt x="729" y="12299"/>
                  </a:cubicBezTo>
                  <a:cubicBezTo>
                    <a:pt x="785" y="12880"/>
                    <a:pt x="960" y="13504"/>
                    <a:pt x="1423" y="13869"/>
                  </a:cubicBezTo>
                  <a:cubicBezTo>
                    <a:pt x="1892" y="14240"/>
                    <a:pt x="2537" y="14261"/>
                    <a:pt x="3133" y="14261"/>
                  </a:cubicBezTo>
                  <a:cubicBezTo>
                    <a:pt x="3209" y="14262"/>
                    <a:pt x="3287" y="14262"/>
                    <a:pt x="3364" y="14262"/>
                  </a:cubicBezTo>
                  <a:cubicBezTo>
                    <a:pt x="4068" y="14262"/>
                    <a:pt x="4800" y="14217"/>
                    <a:pt x="5369" y="13813"/>
                  </a:cubicBezTo>
                  <a:cubicBezTo>
                    <a:pt x="5964" y="13392"/>
                    <a:pt x="6273" y="12656"/>
                    <a:pt x="6847" y="12208"/>
                  </a:cubicBezTo>
                  <a:cubicBezTo>
                    <a:pt x="7541" y="11668"/>
                    <a:pt x="8536" y="11598"/>
                    <a:pt x="9146" y="10974"/>
                  </a:cubicBezTo>
                  <a:cubicBezTo>
                    <a:pt x="9819" y="10280"/>
                    <a:pt x="9896" y="9040"/>
                    <a:pt x="10772" y="8633"/>
                  </a:cubicBezTo>
                  <a:cubicBezTo>
                    <a:pt x="10408" y="8143"/>
                    <a:pt x="10043" y="7652"/>
                    <a:pt x="9679" y="7155"/>
                  </a:cubicBezTo>
                  <a:cubicBezTo>
                    <a:pt x="9307" y="7485"/>
                    <a:pt x="8889" y="7842"/>
                    <a:pt x="8396" y="7842"/>
                  </a:cubicBezTo>
                  <a:cubicBezTo>
                    <a:pt x="8387" y="7842"/>
                    <a:pt x="8378" y="7842"/>
                    <a:pt x="8368" y="7841"/>
                  </a:cubicBezTo>
                  <a:cubicBezTo>
                    <a:pt x="8074" y="7835"/>
                    <a:pt x="7792" y="7706"/>
                    <a:pt x="7505" y="7706"/>
                  </a:cubicBezTo>
                  <a:cubicBezTo>
                    <a:pt x="7484" y="7706"/>
                    <a:pt x="7464" y="7707"/>
                    <a:pt x="7443" y="7708"/>
                  </a:cubicBezTo>
                  <a:cubicBezTo>
                    <a:pt x="7051" y="7729"/>
                    <a:pt x="6728" y="8010"/>
                    <a:pt x="6392" y="8206"/>
                  </a:cubicBezTo>
                  <a:cubicBezTo>
                    <a:pt x="5670" y="8626"/>
                    <a:pt x="4801" y="8682"/>
                    <a:pt x="3967" y="8731"/>
                  </a:cubicBezTo>
                  <a:cubicBezTo>
                    <a:pt x="4654" y="7764"/>
                    <a:pt x="4752" y="6657"/>
                    <a:pt x="5151" y="5458"/>
                  </a:cubicBezTo>
                  <a:cubicBezTo>
                    <a:pt x="5502" y="4386"/>
                    <a:pt x="5663" y="3279"/>
                    <a:pt x="5642" y="2150"/>
                  </a:cubicBezTo>
                  <a:cubicBezTo>
                    <a:pt x="5642" y="1902"/>
                    <a:pt x="4680" y="1"/>
                    <a:pt x="4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>
              <a:extLst>
                <a:ext uri="{FF2B5EF4-FFF2-40B4-BE49-F238E27FC236}">
                  <a16:creationId xmlns:a16="http://schemas.microsoft.com/office/drawing/2014/main" id="{97FDB433-D38C-AB9B-D8BE-49DEB406B902}"/>
                </a:ext>
              </a:extLst>
            </p:cNvPr>
            <p:cNvSpPr/>
            <p:nvPr/>
          </p:nvSpPr>
          <p:spPr>
            <a:xfrm>
              <a:off x="4272550" y="4703000"/>
              <a:ext cx="27850" cy="72775"/>
            </a:xfrm>
            <a:custGeom>
              <a:avLst/>
              <a:gdLst/>
              <a:ahLst/>
              <a:cxnLst/>
              <a:rect l="l" t="t" r="r" b="b"/>
              <a:pathLst>
                <a:path w="1114" h="2911" extrusionOk="0">
                  <a:moveTo>
                    <a:pt x="1029" y="0"/>
                  </a:moveTo>
                  <a:cubicBezTo>
                    <a:pt x="1017" y="0"/>
                    <a:pt x="1005" y="4"/>
                    <a:pt x="996" y="14"/>
                  </a:cubicBezTo>
                  <a:cubicBezTo>
                    <a:pt x="330" y="806"/>
                    <a:pt x="14" y="1829"/>
                    <a:pt x="0" y="2852"/>
                  </a:cubicBezTo>
                  <a:cubicBezTo>
                    <a:pt x="0" y="2891"/>
                    <a:pt x="30" y="2910"/>
                    <a:pt x="60" y="2910"/>
                  </a:cubicBezTo>
                  <a:cubicBezTo>
                    <a:pt x="90" y="2910"/>
                    <a:pt x="120" y="2891"/>
                    <a:pt x="120" y="2852"/>
                  </a:cubicBezTo>
                  <a:cubicBezTo>
                    <a:pt x="148" y="1829"/>
                    <a:pt x="512" y="918"/>
                    <a:pt x="1087" y="84"/>
                  </a:cubicBezTo>
                  <a:cubicBezTo>
                    <a:pt x="1114" y="46"/>
                    <a:pt x="107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>
              <a:extLst>
                <a:ext uri="{FF2B5EF4-FFF2-40B4-BE49-F238E27FC236}">
                  <a16:creationId xmlns:a16="http://schemas.microsoft.com/office/drawing/2014/main" id="{D7D9C475-EA1D-EB34-485B-0A9ECF7194F9}"/>
                </a:ext>
              </a:extLst>
            </p:cNvPr>
            <p:cNvSpPr/>
            <p:nvPr/>
          </p:nvSpPr>
          <p:spPr>
            <a:xfrm>
              <a:off x="4292525" y="4704550"/>
              <a:ext cx="18500" cy="62550"/>
            </a:xfrm>
            <a:custGeom>
              <a:avLst/>
              <a:gdLst/>
              <a:ahLst/>
              <a:cxnLst/>
              <a:rect l="l" t="t" r="r" b="b"/>
              <a:pathLst>
                <a:path w="740" h="2502" extrusionOk="0">
                  <a:moveTo>
                    <a:pt x="614" y="0"/>
                  </a:moveTo>
                  <a:cubicBezTo>
                    <a:pt x="586" y="0"/>
                    <a:pt x="558" y="15"/>
                    <a:pt x="540" y="50"/>
                  </a:cubicBezTo>
                  <a:cubicBezTo>
                    <a:pt x="141" y="765"/>
                    <a:pt x="0" y="1683"/>
                    <a:pt x="358" y="2447"/>
                  </a:cubicBezTo>
                  <a:cubicBezTo>
                    <a:pt x="377" y="2485"/>
                    <a:pt x="408" y="2502"/>
                    <a:pt x="440" y="2502"/>
                  </a:cubicBezTo>
                  <a:cubicBezTo>
                    <a:pt x="499" y="2502"/>
                    <a:pt x="561" y="2443"/>
                    <a:pt x="547" y="2370"/>
                  </a:cubicBezTo>
                  <a:cubicBezTo>
                    <a:pt x="351" y="1592"/>
                    <a:pt x="323" y="884"/>
                    <a:pt x="701" y="141"/>
                  </a:cubicBezTo>
                  <a:cubicBezTo>
                    <a:pt x="740" y="69"/>
                    <a:pt x="676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>
              <a:extLst>
                <a:ext uri="{FF2B5EF4-FFF2-40B4-BE49-F238E27FC236}">
                  <a16:creationId xmlns:a16="http://schemas.microsoft.com/office/drawing/2014/main" id="{1A1F1EFB-408C-25F2-2C96-0136DC26623E}"/>
                </a:ext>
              </a:extLst>
            </p:cNvPr>
            <p:cNvSpPr/>
            <p:nvPr/>
          </p:nvSpPr>
          <p:spPr>
            <a:xfrm>
              <a:off x="4450650" y="4669475"/>
              <a:ext cx="16925" cy="11725"/>
            </a:xfrm>
            <a:custGeom>
              <a:avLst/>
              <a:gdLst/>
              <a:ahLst/>
              <a:cxnLst/>
              <a:rect l="l" t="t" r="r" b="b"/>
              <a:pathLst>
                <a:path w="677" h="469" extrusionOk="0">
                  <a:moveTo>
                    <a:pt x="566" y="1"/>
                  </a:moveTo>
                  <a:cubicBezTo>
                    <a:pt x="476" y="1"/>
                    <a:pt x="378" y="78"/>
                    <a:pt x="312" y="121"/>
                  </a:cubicBezTo>
                  <a:cubicBezTo>
                    <a:pt x="207" y="184"/>
                    <a:pt x="88" y="261"/>
                    <a:pt x="25" y="374"/>
                  </a:cubicBezTo>
                  <a:cubicBezTo>
                    <a:pt x="1" y="410"/>
                    <a:pt x="30" y="469"/>
                    <a:pt x="75" y="469"/>
                  </a:cubicBezTo>
                  <a:cubicBezTo>
                    <a:pt x="81" y="469"/>
                    <a:pt x="88" y="467"/>
                    <a:pt x="95" y="465"/>
                  </a:cubicBezTo>
                  <a:cubicBezTo>
                    <a:pt x="207" y="423"/>
                    <a:pt x="305" y="346"/>
                    <a:pt x="411" y="282"/>
                  </a:cubicBezTo>
                  <a:cubicBezTo>
                    <a:pt x="495" y="240"/>
                    <a:pt x="656" y="205"/>
                    <a:pt x="670" y="93"/>
                  </a:cubicBezTo>
                  <a:cubicBezTo>
                    <a:pt x="677" y="65"/>
                    <a:pt x="663" y="37"/>
                    <a:pt x="642" y="23"/>
                  </a:cubicBezTo>
                  <a:cubicBezTo>
                    <a:pt x="618" y="7"/>
                    <a:pt x="593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>
              <a:extLst>
                <a:ext uri="{FF2B5EF4-FFF2-40B4-BE49-F238E27FC236}">
                  <a16:creationId xmlns:a16="http://schemas.microsoft.com/office/drawing/2014/main" id="{EEFD9BE9-DBD6-4F38-BD87-1CDBF72A6840}"/>
                </a:ext>
              </a:extLst>
            </p:cNvPr>
            <p:cNvSpPr/>
            <p:nvPr/>
          </p:nvSpPr>
          <p:spPr>
            <a:xfrm>
              <a:off x="4459175" y="4675750"/>
              <a:ext cx="18975" cy="16525"/>
            </a:xfrm>
            <a:custGeom>
              <a:avLst/>
              <a:gdLst/>
              <a:ahLst/>
              <a:cxnLst/>
              <a:rect l="l" t="t" r="r" b="b"/>
              <a:pathLst>
                <a:path w="759" h="661" extrusionOk="0">
                  <a:moveTo>
                    <a:pt x="671" y="0"/>
                  </a:moveTo>
                  <a:cubicBezTo>
                    <a:pt x="665" y="0"/>
                    <a:pt x="658" y="1"/>
                    <a:pt x="651" y="3"/>
                  </a:cubicBezTo>
                  <a:cubicBezTo>
                    <a:pt x="378" y="88"/>
                    <a:pt x="147" y="333"/>
                    <a:pt x="20" y="578"/>
                  </a:cubicBezTo>
                  <a:cubicBezTo>
                    <a:pt x="0" y="619"/>
                    <a:pt x="32" y="660"/>
                    <a:pt x="67" y="660"/>
                  </a:cubicBezTo>
                  <a:cubicBezTo>
                    <a:pt x="80" y="660"/>
                    <a:pt x="93" y="654"/>
                    <a:pt x="105" y="641"/>
                  </a:cubicBezTo>
                  <a:cubicBezTo>
                    <a:pt x="196" y="543"/>
                    <a:pt x="294" y="452"/>
                    <a:pt x="399" y="361"/>
                  </a:cubicBezTo>
                  <a:cubicBezTo>
                    <a:pt x="497" y="270"/>
                    <a:pt x="616" y="200"/>
                    <a:pt x="714" y="109"/>
                  </a:cubicBezTo>
                  <a:cubicBezTo>
                    <a:pt x="758" y="71"/>
                    <a:pt x="724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>
              <a:extLst>
                <a:ext uri="{FF2B5EF4-FFF2-40B4-BE49-F238E27FC236}">
                  <a16:creationId xmlns:a16="http://schemas.microsoft.com/office/drawing/2014/main" id="{75FAC541-6945-DF2F-251F-3FAEE331F814}"/>
                </a:ext>
              </a:extLst>
            </p:cNvPr>
            <p:cNvSpPr/>
            <p:nvPr/>
          </p:nvSpPr>
          <p:spPr>
            <a:xfrm>
              <a:off x="4466200" y="4685625"/>
              <a:ext cx="16050" cy="13050"/>
            </a:xfrm>
            <a:custGeom>
              <a:avLst/>
              <a:gdLst/>
              <a:ahLst/>
              <a:cxnLst/>
              <a:rect l="l" t="t" r="r" b="b"/>
              <a:pathLst>
                <a:path w="642" h="522" extrusionOk="0">
                  <a:moveTo>
                    <a:pt x="566" y="0"/>
                  </a:moveTo>
                  <a:cubicBezTo>
                    <a:pt x="564" y="0"/>
                    <a:pt x="562" y="1"/>
                    <a:pt x="559" y="1"/>
                  </a:cubicBezTo>
                  <a:cubicBezTo>
                    <a:pt x="321" y="15"/>
                    <a:pt x="132" y="225"/>
                    <a:pt x="27" y="414"/>
                  </a:cubicBezTo>
                  <a:cubicBezTo>
                    <a:pt x="1" y="466"/>
                    <a:pt x="44" y="522"/>
                    <a:pt x="88" y="522"/>
                  </a:cubicBezTo>
                  <a:cubicBezTo>
                    <a:pt x="104" y="522"/>
                    <a:pt x="119" y="515"/>
                    <a:pt x="132" y="499"/>
                  </a:cubicBezTo>
                  <a:cubicBezTo>
                    <a:pt x="202" y="421"/>
                    <a:pt x="272" y="337"/>
                    <a:pt x="356" y="281"/>
                  </a:cubicBezTo>
                  <a:cubicBezTo>
                    <a:pt x="440" y="218"/>
                    <a:pt x="524" y="176"/>
                    <a:pt x="602" y="113"/>
                  </a:cubicBezTo>
                  <a:cubicBezTo>
                    <a:pt x="642" y="73"/>
                    <a:pt x="611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>
              <a:extLst>
                <a:ext uri="{FF2B5EF4-FFF2-40B4-BE49-F238E27FC236}">
                  <a16:creationId xmlns:a16="http://schemas.microsoft.com/office/drawing/2014/main" id="{F5DB8B9F-826D-5793-2406-0EECC1465854}"/>
                </a:ext>
              </a:extLst>
            </p:cNvPr>
            <p:cNvSpPr/>
            <p:nvPr/>
          </p:nvSpPr>
          <p:spPr>
            <a:xfrm>
              <a:off x="4439450" y="4682675"/>
              <a:ext cx="32325" cy="29025"/>
            </a:xfrm>
            <a:custGeom>
              <a:avLst/>
              <a:gdLst/>
              <a:ahLst/>
              <a:cxnLst/>
              <a:rect l="l" t="t" r="r" b="b"/>
              <a:pathLst>
                <a:path w="1293" h="1161" extrusionOk="0">
                  <a:moveTo>
                    <a:pt x="109" y="1"/>
                  </a:moveTo>
                  <a:cubicBezTo>
                    <a:pt x="54" y="1"/>
                    <a:pt x="0" y="57"/>
                    <a:pt x="39" y="119"/>
                  </a:cubicBezTo>
                  <a:cubicBezTo>
                    <a:pt x="277" y="567"/>
                    <a:pt x="669" y="988"/>
                    <a:pt x="1153" y="1156"/>
                  </a:cubicBezTo>
                  <a:cubicBezTo>
                    <a:pt x="1162" y="1159"/>
                    <a:pt x="1171" y="1160"/>
                    <a:pt x="1179" y="1160"/>
                  </a:cubicBezTo>
                  <a:cubicBezTo>
                    <a:pt x="1259" y="1160"/>
                    <a:pt x="1293" y="1046"/>
                    <a:pt x="1223" y="995"/>
                  </a:cubicBezTo>
                  <a:cubicBezTo>
                    <a:pt x="809" y="722"/>
                    <a:pt x="452" y="462"/>
                    <a:pt x="179" y="42"/>
                  </a:cubicBezTo>
                  <a:cubicBezTo>
                    <a:pt x="161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>
              <a:extLst>
                <a:ext uri="{FF2B5EF4-FFF2-40B4-BE49-F238E27FC236}">
                  <a16:creationId xmlns:a16="http://schemas.microsoft.com/office/drawing/2014/main" id="{C51C63A3-5F1A-4AB8-3C3A-006BF7CE752F}"/>
                </a:ext>
              </a:extLst>
            </p:cNvPr>
            <p:cNvSpPr/>
            <p:nvPr/>
          </p:nvSpPr>
          <p:spPr>
            <a:xfrm>
              <a:off x="4372950" y="4450150"/>
              <a:ext cx="22450" cy="12450"/>
            </a:xfrm>
            <a:custGeom>
              <a:avLst/>
              <a:gdLst/>
              <a:ahLst/>
              <a:cxnLst/>
              <a:rect l="l" t="t" r="r" b="b"/>
              <a:pathLst>
                <a:path w="898" h="498" extrusionOk="0">
                  <a:moveTo>
                    <a:pt x="820" y="1"/>
                  </a:moveTo>
                  <a:cubicBezTo>
                    <a:pt x="680" y="8"/>
                    <a:pt x="540" y="92"/>
                    <a:pt x="414" y="141"/>
                  </a:cubicBezTo>
                  <a:cubicBezTo>
                    <a:pt x="281" y="197"/>
                    <a:pt x="147" y="267"/>
                    <a:pt x="49" y="372"/>
                  </a:cubicBezTo>
                  <a:cubicBezTo>
                    <a:pt x="0" y="426"/>
                    <a:pt x="48" y="497"/>
                    <a:pt x="102" y="497"/>
                  </a:cubicBezTo>
                  <a:cubicBezTo>
                    <a:pt x="117" y="497"/>
                    <a:pt x="133" y="491"/>
                    <a:pt x="147" y="477"/>
                  </a:cubicBezTo>
                  <a:cubicBezTo>
                    <a:pt x="253" y="365"/>
                    <a:pt x="393" y="316"/>
                    <a:pt x="533" y="267"/>
                  </a:cubicBezTo>
                  <a:cubicBezTo>
                    <a:pt x="638" y="225"/>
                    <a:pt x="785" y="197"/>
                    <a:pt x="862" y="113"/>
                  </a:cubicBezTo>
                  <a:cubicBezTo>
                    <a:pt x="897" y="71"/>
                    <a:pt x="876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>
              <a:extLst>
                <a:ext uri="{FF2B5EF4-FFF2-40B4-BE49-F238E27FC236}">
                  <a16:creationId xmlns:a16="http://schemas.microsoft.com/office/drawing/2014/main" id="{6DCEC214-5E81-2E62-87A5-403D3E154A3F}"/>
                </a:ext>
              </a:extLst>
            </p:cNvPr>
            <p:cNvSpPr/>
            <p:nvPr/>
          </p:nvSpPr>
          <p:spPr>
            <a:xfrm>
              <a:off x="4384350" y="4468525"/>
              <a:ext cx="22250" cy="13300"/>
            </a:xfrm>
            <a:custGeom>
              <a:avLst/>
              <a:gdLst/>
              <a:ahLst/>
              <a:cxnLst/>
              <a:rect l="l" t="t" r="r" b="b"/>
              <a:pathLst>
                <a:path w="890" h="532" extrusionOk="0">
                  <a:moveTo>
                    <a:pt x="730" y="1"/>
                  </a:moveTo>
                  <a:cubicBezTo>
                    <a:pt x="471" y="1"/>
                    <a:pt x="198" y="191"/>
                    <a:pt x="49" y="387"/>
                  </a:cubicBezTo>
                  <a:cubicBezTo>
                    <a:pt x="1" y="451"/>
                    <a:pt x="51" y="532"/>
                    <a:pt x="111" y="532"/>
                  </a:cubicBezTo>
                  <a:cubicBezTo>
                    <a:pt x="130" y="532"/>
                    <a:pt x="150" y="524"/>
                    <a:pt x="168" y="506"/>
                  </a:cubicBezTo>
                  <a:cubicBezTo>
                    <a:pt x="252" y="422"/>
                    <a:pt x="343" y="352"/>
                    <a:pt x="448" y="296"/>
                  </a:cubicBezTo>
                  <a:cubicBezTo>
                    <a:pt x="553" y="240"/>
                    <a:pt x="666" y="233"/>
                    <a:pt x="778" y="198"/>
                  </a:cubicBezTo>
                  <a:cubicBezTo>
                    <a:pt x="890" y="163"/>
                    <a:pt x="869" y="1"/>
                    <a:pt x="757" y="1"/>
                  </a:cubicBezTo>
                  <a:cubicBezTo>
                    <a:pt x="748" y="1"/>
                    <a:pt x="739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>
              <a:extLst>
                <a:ext uri="{FF2B5EF4-FFF2-40B4-BE49-F238E27FC236}">
                  <a16:creationId xmlns:a16="http://schemas.microsoft.com/office/drawing/2014/main" id="{532058C1-E140-B537-8C84-180E486FCC29}"/>
                </a:ext>
              </a:extLst>
            </p:cNvPr>
            <p:cNvSpPr/>
            <p:nvPr/>
          </p:nvSpPr>
          <p:spPr>
            <a:xfrm>
              <a:off x="4398300" y="4494200"/>
              <a:ext cx="19175" cy="10925"/>
            </a:xfrm>
            <a:custGeom>
              <a:avLst/>
              <a:gdLst/>
              <a:ahLst/>
              <a:cxnLst/>
              <a:rect l="l" t="t" r="r" b="b"/>
              <a:pathLst>
                <a:path w="767" h="437" extrusionOk="0">
                  <a:moveTo>
                    <a:pt x="571" y="1"/>
                  </a:moveTo>
                  <a:cubicBezTo>
                    <a:pt x="384" y="1"/>
                    <a:pt x="151" y="154"/>
                    <a:pt x="52" y="264"/>
                  </a:cubicBezTo>
                  <a:cubicBezTo>
                    <a:pt x="0" y="327"/>
                    <a:pt x="51" y="437"/>
                    <a:pt x="121" y="437"/>
                  </a:cubicBezTo>
                  <a:cubicBezTo>
                    <a:pt x="137" y="437"/>
                    <a:pt x="154" y="431"/>
                    <a:pt x="171" y="418"/>
                  </a:cubicBezTo>
                  <a:cubicBezTo>
                    <a:pt x="269" y="355"/>
                    <a:pt x="360" y="285"/>
                    <a:pt x="472" y="250"/>
                  </a:cubicBezTo>
                  <a:cubicBezTo>
                    <a:pt x="563" y="222"/>
                    <a:pt x="668" y="222"/>
                    <a:pt x="738" y="145"/>
                  </a:cubicBezTo>
                  <a:cubicBezTo>
                    <a:pt x="766" y="124"/>
                    <a:pt x="766" y="82"/>
                    <a:pt x="738" y="61"/>
                  </a:cubicBezTo>
                  <a:cubicBezTo>
                    <a:pt x="692" y="18"/>
                    <a:pt x="634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>
              <a:extLst>
                <a:ext uri="{FF2B5EF4-FFF2-40B4-BE49-F238E27FC236}">
                  <a16:creationId xmlns:a16="http://schemas.microsoft.com/office/drawing/2014/main" id="{3CE90DB2-BEA5-5A88-6EC3-9ADEB8BF22F3}"/>
                </a:ext>
              </a:extLst>
            </p:cNvPr>
            <p:cNvSpPr/>
            <p:nvPr/>
          </p:nvSpPr>
          <p:spPr>
            <a:xfrm>
              <a:off x="4409050" y="4515725"/>
              <a:ext cx="17525" cy="17400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547" y="1"/>
                  </a:moveTo>
                  <a:cubicBezTo>
                    <a:pt x="524" y="1"/>
                    <a:pt x="499" y="9"/>
                    <a:pt x="477" y="27"/>
                  </a:cubicBezTo>
                  <a:cubicBezTo>
                    <a:pt x="364" y="118"/>
                    <a:pt x="266" y="223"/>
                    <a:pt x="182" y="335"/>
                  </a:cubicBezTo>
                  <a:cubicBezTo>
                    <a:pt x="126" y="412"/>
                    <a:pt x="0" y="580"/>
                    <a:pt x="98" y="672"/>
                  </a:cubicBezTo>
                  <a:cubicBezTo>
                    <a:pt x="119" y="688"/>
                    <a:pt x="139" y="695"/>
                    <a:pt x="159" y="695"/>
                  </a:cubicBezTo>
                  <a:cubicBezTo>
                    <a:pt x="237" y="695"/>
                    <a:pt x="303" y="581"/>
                    <a:pt x="336" y="524"/>
                  </a:cubicBezTo>
                  <a:cubicBezTo>
                    <a:pt x="428" y="398"/>
                    <a:pt x="512" y="279"/>
                    <a:pt x="624" y="174"/>
                  </a:cubicBezTo>
                  <a:cubicBezTo>
                    <a:pt x="701" y="102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>
              <a:extLst>
                <a:ext uri="{FF2B5EF4-FFF2-40B4-BE49-F238E27FC236}">
                  <a16:creationId xmlns:a16="http://schemas.microsoft.com/office/drawing/2014/main" id="{0CEC31A3-358E-F1D3-7FC2-C03178431DF3}"/>
                </a:ext>
              </a:extLst>
            </p:cNvPr>
            <p:cNvSpPr/>
            <p:nvPr/>
          </p:nvSpPr>
          <p:spPr>
            <a:xfrm>
              <a:off x="4425400" y="4533850"/>
              <a:ext cx="14125" cy="17700"/>
            </a:xfrm>
            <a:custGeom>
              <a:avLst/>
              <a:gdLst/>
              <a:ahLst/>
              <a:cxnLst/>
              <a:rect l="l" t="t" r="r" b="b"/>
              <a:pathLst>
                <a:path w="565" h="708" extrusionOk="0">
                  <a:moveTo>
                    <a:pt x="407" y="1"/>
                  </a:moveTo>
                  <a:cubicBezTo>
                    <a:pt x="372" y="1"/>
                    <a:pt x="337" y="18"/>
                    <a:pt x="313" y="59"/>
                  </a:cubicBezTo>
                  <a:cubicBezTo>
                    <a:pt x="215" y="227"/>
                    <a:pt x="103" y="388"/>
                    <a:pt x="33" y="570"/>
                  </a:cubicBezTo>
                  <a:cubicBezTo>
                    <a:pt x="1" y="657"/>
                    <a:pt x="70" y="708"/>
                    <a:pt x="143" y="708"/>
                  </a:cubicBezTo>
                  <a:cubicBezTo>
                    <a:pt x="183" y="708"/>
                    <a:pt x="223" y="693"/>
                    <a:pt x="250" y="661"/>
                  </a:cubicBezTo>
                  <a:cubicBezTo>
                    <a:pt x="355" y="514"/>
                    <a:pt x="432" y="339"/>
                    <a:pt x="516" y="185"/>
                  </a:cubicBezTo>
                  <a:cubicBezTo>
                    <a:pt x="565" y="88"/>
                    <a:pt x="486" y="1"/>
                    <a:pt x="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>
              <a:extLst>
                <a:ext uri="{FF2B5EF4-FFF2-40B4-BE49-F238E27FC236}">
                  <a16:creationId xmlns:a16="http://schemas.microsoft.com/office/drawing/2014/main" id="{BE6F2D71-D09D-8B8F-C7E2-99DA90484992}"/>
                </a:ext>
              </a:extLst>
            </p:cNvPr>
            <p:cNvSpPr/>
            <p:nvPr/>
          </p:nvSpPr>
          <p:spPr>
            <a:xfrm>
              <a:off x="4447050" y="4553150"/>
              <a:ext cx="10200" cy="26150"/>
            </a:xfrm>
            <a:custGeom>
              <a:avLst/>
              <a:gdLst/>
              <a:ahLst/>
              <a:cxnLst/>
              <a:rect l="l" t="t" r="r" b="b"/>
              <a:pathLst>
                <a:path w="408" h="1046" extrusionOk="0">
                  <a:moveTo>
                    <a:pt x="309" y="0"/>
                  </a:moveTo>
                  <a:cubicBezTo>
                    <a:pt x="266" y="0"/>
                    <a:pt x="220" y="23"/>
                    <a:pt x="204" y="72"/>
                  </a:cubicBezTo>
                  <a:cubicBezTo>
                    <a:pt x="155" y="219"/>
                    <a:pt x="113" y="373"/>
                    <a:pt x="78" y="520"/>
                  </a:cubicBezTo>
                  <a:cubicBezTo>
                    <a:pt x="50" y="660"/>
                    <a:pt x="1" y="808"/>
                    <a:pt x="22" y="955"/>
                  </a:cubicBezTo>
                  <a:cubicBezTo>
                    <a:pt x="26" y="1007"/>
                    <a:pt x="74" y="1046"/>
                    <a:pt x="121" y="1046"/>
                  </a:cubicBezTo>
                  <a:cubicBezTo>
                    <a:pt x="150" y="1046"/>
                    <a:pt x="179" y="1031"/>
                    <a:pt x="197" y="997"/>
                  </a:cubicBezTo>
                  <a:cubicBezTo>
                    <a:pt x="281" y="871"/>
                    <a:pt x="302" y="709"/>
                    <a:pt x="330" y="555"/>
                  </a:cubicBezTo>
                  <a:cubicBezTo>
                    <a:pt x="358" y="401"/>
                    <a:pt x="386" y="254"/>
                    <a:pt x="400" y="93"/>
                  </a:cubicBezTo>
                  <a:cubicBezTo>
                    <a:pt x="408" y="32"/>
                    <a:pt x="360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>
              <a:extLst>
                <a:ext uri="{FF2B5EF4-FFF2-40B4-BE49-F238E27FC236}">
                  <a16:creationId xmlns:a16="http://schemas.microsoft.com/office/drawing/2014/main" id="{4DB62833-6A9B-48C1-9EE3-3FE41555D2CC}"/>
                </a:ext>
              </a:extLst>
            </p:cNvPr>
            <p:cNvSpPr/>
            <p:nvPr/>
          </p:nvSpPr>
          <p:spPr>
            <a:xfrm>
              <a:off x="4474850" y="4566200"/>
              <a:ext cx="9900" cy="18250"/>
            </a:xfrm>
            <a:custGeom>
              <a:avLst/>
              <a:gdLst/>
              <a:ahLst/>
              <a:cxnLst/>
              <a:rect l="l" t="t" r="r" b="b"/>
              <a:pathLst>
                <a:path w="396" h="730" extrusionOk="0">
                  <a:moveTo>
                    <a:pt x="100" y="1"/>
                  </a:moveTo>
                  <a:cubicBezTo>
                    <a:pt x="49" y="1"/>
                    <a:pt x="0" y="43"/>
                    <a:pt x="17" y="110"/>
                  </a:cubicBezTo>
                  <a:cubicBezTo>
                    <a:pt x="45" y="236"/>
                    <a:pt x="73" y="356"/>
                    <a:pt x="108" y="482"/>
                  </a:cubicBezTo>
                  <a:cubicBezTo>
                    <a:pt x="136" y="580"/>
                    <a:pt x="143" y="692"/>
                    <a:pt x="256" y="727"/>
                  </a:cubicBezTo>
                  <a:cubicBezTo>
                    <a:pt x="261" y="729"/>
                    <a:pt x="266" y="730"/>
                    <a:pt x="272" y="730"/>
                  </a:cubicBezTo>
                  <a:cubicBezTo>
                    <a:pt x="290" y="730"/>
                    <a:pt x="310" y="722"/>
                    <a:pt x="326" y="706"/>
                  </a:cubicBezTo>
                  <a:cubicBezTo>
                    <a:pt x="396" y="615"/>
                    <a:pt x="347" y="524"/>
                    <a:pt x="312" y="426"/>
                  </a:cubicBezTo>
                  <a:cubicBezTo>
                    <a:pt x="270" y="300"/>
                    <a:pt x="227" y="180"/>
                    <a:pt x="185" y="61"/>
                  </a:cubicBezTo>
                  <a:cubicBezTo>
                    <a:pt x="169" y="19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>
              <a:extLst>
                <a:ext uri="{FF2B5EF4-FFF2-40B4-BE49-F238E27FC236}">
                  <a16:creationId xmlns:a16="http://schemas.microsoft.com/office/drawing/2014/main" id="{CF7390FD-D752-BD53-14F5-1D33446A2C47}"/>
                </a:ext>
              </a:extLst>
            </p:cNvPr>
            <p:cNvSpPr/>
            <p:nvPr/>
          </p:nvSpPr>
          <p:spPr>
            <a:xfrm>
              <a:off x="4487575" y="4546875"/>
              <a:ext cx="23025" cy="19450"/>
            </a:xfrm>
            <a:custGeom>
              <a:avLst/>
              <a:gdLst/>
              <a:ahLst/>
              <a:cxnLst/>
              <a:rect l="l" t="t" r="r" b="b"/>
              <a:pathLst>
                <a:path w="921" h="778" extrusionOk="0">
                  <a:moveTo>
                    <a:pt x="172" y="1"/>
                  </a:moveTo>
                  <a:cubicBezTo>
                    <a:pt x="82" y="1"/>
                    <a:pt x="0" y="112"/>
                    <a:pt x="83" y="189"/>
                  </a:cubicBezTo>
                  <a:cubicBezTo>
                    <a:pt x="195" y="288"/>
                    <a:pt x="307" y="393"/>
                    <a:pt x="412" y="498"/>
                  </a:cubicBezTo>
                  <a:cubicBezTo>
                    <a:pt x="517" y="589"/>
                    <a:pt x="616" y="694"/>
                    <a:pt x="742" y="764"/>
                  </a:cubicBezTo>
                  <a:cubicBezTo>
                    <a:pt x="756" y="773"/>
                    <a:pt x="772" y="777"/>
                    <a:pt x="787" y="777"/>
                  </a:cubicBezTo>
                  <a:cubicBezTo>
                    <a:pt x="855" y="777"/>
                    <a:pt x="921" y="699"/>
                    <a:pt x="875" y="631"/>
                  </a:cubicBezTo>
                  <a:cubicBezTo>
                    <a:pt x="714" y="400"/>
                    <a:pt x="454" y="217"/>
                    <a:pt x="244" y="28"/>
                  </a:cubicBezTo>
                  <a:cubicBezTo>
                    <a:pt x="222" y="9"/>
                    <a:pt x="197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>
              <a:extLst>
                <a:ext uri="{FF2B5EF4-FFF2-40B4-BE49-F238E27FC236}">
                  <a16:creationId xmlns:a16="http://schemas.microsoft.com/office/drawing/2014/main" id="{6246BFE0-FEFC-CA04-FA67-45E2AE038D56}"/>
                </a:ext>
              </a:extLst>
            </p:cNvPr>
            <p:cNvSpPr/>
            <p:nvPr/>
          </p:nvSpPr>
          <p:spPr>
            <a:xfrm>
              <a:off x="4495850" y="4528425"/>
              <a:ext cx="24825" cy="17125"/>
            </a:xfrm>
            <a:custGeom>
              <a:avLst/>
              <a:gdLst/>
              <a:ahLst/>
              <a:cxnLst/>
              <a:rect l="l" t="t" r="r" b="b"/>
              <a:pathLst>
                <a:path w="993" h="685" extrusionOk="0">
                  <a:moveTo>
                    <a:pt x="147" y="1"/>
                  </a:moveTo>
                  <a:cubicBezTo>
                    <a:pt x="56" y="1"/>
                    <a:pt x="1" y="139"/>
                    <a:pt x="95" y="199"/>
                  </a:cubicBezTo>
                  <a:cubicBezTo>
                    <a:pt x="334" y="353"/>
                    <a:pt x="537" y="563"/>
                    <a:pt x="803" y="675"/>
                  </a:cubicBezTo>
                  <a:cubicBezTo>
                    <a:pt x="816" y="681"/>
                    <a:pt x="829" y="684"/>
                    <a:pt x="843" y="684"/>
                  </a:cubicBezTo>
                  <a:cubicBezTo>
                    <a:pt x="918" y="684"/>
                    <a:pt x="993" y="593"/>
                    <a:pt x="915" y="528"/>
                  </a:cubicBezTo>
                  <a:cubicBezTo>
                    <a:pt x="691" y="339"/>
                    <a:pt x="453" y="164"/>
                    <a:pt x="200" y="16"/>
                  </a:cubicBezTo>
                  <a:cubicBezTo>
                    <a:pt x="182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>
              <a:extLst>
                <a:ext uri="{FF2B5EF4-FFF2-40B4-BE49-F238E27FC236}">
                  <a16:creationId xmlns:a16="http://schemas.microsoft.com/office/drawing/2014/main" id="{7049C9DE-C4C8-C693-AA0D-7BBA8C5AD029}"/>
                </a:ext>
              </a:extLst>
            </p:cNvPr>
            <p:cNvSpPr/>
            <p:nvPr/>
          </p:nvSpPr>
          <p:spPr>
            <a:xfrm>
              <a:off x="4499325" y="4507200"/>
              <a:ext cx="24225" cy="13275"/>
            </a:xfrm>
            <a:custGeom>
              <a:avLst/>
              <a:gdLst/>
              <a:ahLst/>
              <a:cxnLst/>
              <a:rect l="l" t="t" r="r" b="b"/>
              <a:pathLst>
                <a:path w="969" h="531" extrusionOk="0">
                  <a:moveTo>
                    <a:pt x="140" y="0"/>
                  </a:moveTo>
                  <a:cubicBezTo>
                    <a:pt x="34" y="0"/>
                    <a:pt x="0" y="154"/>
                    <a:pt x="111" y="193"/>
                  </a:cubicBezTo>
                  <a:cubicBezTo>
                    <a:pt x="244" y="235"/>
                    <a:pt x="370" y="291"/>
                    <a:pt x="489" y="361"/>
                  </a:cubicBezTo>
                  <a:cubicBezTo>
                    <a:pt x="594" y="424"/>
                    <a:pt x="706" y="501"/>
                    <a:pt x="832" y="529"/>
                  </a:cubicBezTo>
                  <a:cubicBezTo>
                    <a:pt x="838" y="530"/>
                    <a:pt x="844" y="530"/>
                    <a:pt x="850" y="530"/>
                  </a:cubicBezTo>
                  <a:cubicBezTo>
                    <a:pt x="924" y="530"/>
                    <a:pt x="969" y="447"/>
                    <a:pt x="917" y="382"/>
                  </a:cubicBezTo>
                  <a:cubicBezTo>
                    <a:pt x="741" y="179"/>
                    <a:pt x="412" y="66"/>
                    <a:pt x="167" y="3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>
              <a:extLst>
                <a:ext uri="{FF2B5EF4-FFF2-40B4-BE49-F238E27FC236}">
                  <a16:creationId xmlns:a16="http://schemas.microsoft.com/office/drawing/2014/main" id="{5B7A268D-A3D1-41FE-C122-2F66CBB11021}"/>
                </a:ext>
              </a:extLst>
            </p:cNvPr>
            <p:cNvSpPr/>
            <p:nvPr/>
          </p:nvSpPr>
          <p:spPr>
            <a:xfrm>
              <a:off x="4505975" y="4464625"/>
              <a:ext cx="21375" cy="13200"/>
            </a:xfrm>
            <a:custGeom>
              <a:avLst/>
              <a:gdLst/>
              <a:ahLst/>
              <a:cxnLst/>
              <a:rect l="l" t="t" r="r" b="b"/>
              <a:pathLst>
                <a:path w="855" h="528" extrusionOk="0">
                  <a:moveTo>
                    <a:pt x="150" y="1"/>
                  </a:moveTo>
                  <a:cubicBezTo>
                    <a:pt x="41" y="1"/>
                    <a:pt x="0" y="174"/>
                    <a:pt x="118" y="206"/>
                  </a:cubicBezTo>
                  <a:cubicBezTo>
                    <a:pt x="230" y="235"/>
                    <a:pt x="335" y="270"/>
                    <a:pt x="426" y="333"/>
                  </a:cubicBezTo>
                  <a:cubicBezTo>
                    <a:pt x="524" y="403"/>
                    <a:pt x="601" y="480"/>
                    <a:pt x="714" y="522"/>
                  </a:cubicBezTo>
                  <a:cubicBezTo>
                    <a:pt x="724" y="526"/>
                    <a:pt x="734" y="528"/>
                    <a:pt x="743" y="528"/>
                  </a:cubicBezTo>
                  <a:cubicBezTo>
                    <a:pt x="816" y="528"/>
                    <a:pt x="854" y="417"/>
                    <a:pt x="805" y="361"/>
                  </a:cubicBezTo>
                  <a:cubicBezTo>
                    <a:pt x="636" y="178"/>
                    <a:pt x="412" y="59"/>
                    <a:pt x="174" y="3"/>
                  </a:cubicBezTo>
                  <a:cubicBezTo>
                    <a:pt x="166" y="1"/>
                    <a:pt x="158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>
              <a:extLst>
                <a:ext uri="{FF2B5EF4-FFF2-40B4-BE49-F238E27FC236}">
                  <a16:creationId xmlns:a16="http://schemas.microsoft.com/office/drawing/2014/main" id="{D64E7F80-864C-ADE0-6BF2-E8EA07083B5C}"/>
                </a:ext>
              </a:extLst>
            </p:cNvPr>
            <p:cNvSpPr/>
            <p:nvPr/>
          </p:nvSpPr>
          <p:spPr>
            <a:xfrm>
              <a:off x="4358325" y="4626325"/>
              <a:ext cx="26700" cy="23675"/>
            </a:xfrm>
            <a:custGeom>
              <a:avLst/>
              <a:gdLst/>
              <a:ahLst/>
              <a:cxnLst/>
              <a:rect l="l" t="t" r="r" b="b"/>
              <a:pathLst>
                <a:path w="1068" h="947" extrusionOk="0">
                  <a:moveTo>
                    <a:pt x="123" y="0"/>
                  </a:moveTo>
                  <a:cubicBezTo>
                    <a:pt x="58" y="0"/>
                    <a:pt x="0" y="86"/>
                    <a:pt x="60" y="151"/>
                  </a:cubicBezTo>
                  <a:cubicBezTo>
                    <a:pt x="326" y="453"/>
                    <a:pt x="620" y="712"/>
                    <a:pt x="950" y="936"/>
                  </a:cubicBezTo>
                  <a:cubicBezTo>
                    <a:pt x="960" y="944"/>
                    <a:pt x="970" y="947"/>
                    <a:pt x="980" y="947"/>
                  </a:cubicBezTo>
                  <a:cubicBezTo>
                    <a:pt x="1027" y="947"/>
                    <a:pt x="1067" y="878"/>
                    <a:pt x="1027" y="838"/>
                  </a:cubicBezTo>
                  <a:cubicBezTo>
                    <a:pt x="725" y="593"/>
                    <a:pt x="438" y="319"/>
                    <a:pt x="179" y="25"/>
                  </a:cubicBezTo>
                  <a:cubicBezTo>
                    <a:pt x="161" y="8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>
              <a:extLst>
                <a:ext uri="{FF2B5EF4-FFF2-40B4-BE49-F238E27FC236}">
                  <a16:creationId xmlns:a16="http://schemas.microsoft.com/office/drawing/2014/main" id="{A27E6264-8699-D7A6-E2BD-5C57D9FF452E}"/>
                </a:ext>
              </a:extLst>
            </p:cNvPr>
            <p:cNvSpPr/>
            <p:nvPr/>
          </p:nvSpPr>
          <p:spPr>
            <a:xfrm>
              <a:off x="4471600" y="4743650"/>
              <a:ext cx="78425" cy="41475"/>
            </a:xfrm>
            <a:custGeom>
              <a:avLst/>
              <a:gdLst/>
              <a:ahLst/>
              <a:cxnLst/>
              <a:rect l="l" t="t" r="r" b="b"/>
              <a:pathLst>
                <a:path w="3137" h="1659" extrusionOk="0">
                  <a:moveTo>
                    <a:pt x="110" y="0"/>
                  </a:moveTo>
                  <a:cubicBezTo>
                    <a:pt x="42" y="0"/>
                    <a:pt x="0" y="101"/>
                    <a:pt x="70" y="154"/>
                  </a:cubicBezTo>
                  <a:cubicBezTo>
                    <a:pt x="967" y="792"/>
                    <a:pt x="1948" y="1324"/>
                    <a:pt x="3007" y="1654"/>
                  </a:cubicBezTo>
                  <a:cubicBezTo>
                    <a:pt x="3017" y="1657"/>
                    <a:pt x="3027" y="1659"/>
                    <a:pt x="3036" y="1659"/>
                  </a:cubicBezTo>
                  <a:cubicBezTo>
                    <a:pt x="3118" y="1659"/>
                    <a:pt x="3137" y="1531"/>
                    <a:pt x="3049" y="1500"/>
                  </a:cubicBezTo>
                  <a:cubicBezTo>
                    <a:pt x="2033" y="1093"/>
                    <a:pt x="1058" y="623"/>
                    <a:pt x="154" y="14"/>
                  </a:cubicBez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>
              <a:extLst>
                <a:ext uri="{FF2B5EF4-FFF2-40B4-BE49-F238E27FC236}">
                  <a16:creationId xmlns:a16="http://schemas.microsoft.com/office/drawing/2014/main" id="{5278AA18-BF3D-2050-846B-26ADF114A76F}"/>
                </a:ext>
              </a:extLst>
            </p:cNvPr>
            <p:cNvSpPr/>
            <p:nvPr/>
          </p:nvSpPr>
          <p:spPr>
            <a:xfrm>
              <a:off x="4414275" y="4803675"/>
              <a:ext cx="97175" cy="25675"/>
            </a:xfrm>
            <a:custGeom>
              <a:avLst/>
              <a:gdLst/>
              <a:ahLst/>
              <a:cxnLst/>
              <a:rect l="l" t="t" r="r" b="b"/>
              <a:pathLst>
                <a:path w="3887" h="1027" extrusionOk="0">
                  <a:moveTo>
                    <a:pt x="116" y="1"/>
                  </a:moveTo>
                  <a:cubicBezTo>
                    <a:pt x="32" y="1"/>
                    <a:pt x="1" y="137"/>
                    <a:pt x="92" y="157"/>
                  </a:cubicBezTo>
                  <a:cubicBezTo>
                    <a:pt x="1305" y="479"/>
                    <a:pt x="2524" y="802"/>
                    <a:pt x="3758" y="1026"/>
                  </a:cubicBezTo>
                  <a:cubicBezTo>
                    <a:pt x="3762" y="1027"/>
                    <a:pt x="3766" y="1027"/>
                    <a:pt x="3770" y="1027"/>
                  </a:cubicBezTo>
                  <a:cubicBezTo>
                    <a:pt x="3853" y="1027"/>
                    <a:pt x="3886" y="898"/>
                    <a:pt x="3793" y="872"/>
                  </a:cubicBezTo>
                  <a:cubicBezTo>
                    <a:pt x="2580" y="570"/>
                    <a:pt x="1354" y="311"/>
                    <a:pt x="134" y="3"/>
                  </a:cubicBezTo>
                  <a:cubicBezTo>
                    <a:pt x="128" y="1"/>
                    <a:pt x="122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>
              <a:extLst>
                <a:ext uri="{FF2B5EF4-FFF2-40B4-BE49-F238E27FC236}">
                  <a16:creationId xmlns:a16="http://schemas.microsoft.com/office/drawing/2014/main" id="{FA95F6C5-22CE-749F-E9B4-6F71ED4619CA}"/>
                </a:ext>
              </a:extLst>
            </p:cNvPr>
            <p:cNvSpPr/>
            <p:nvPr/>
          </p:nvSpPr>
          <p:spPr>
            <a:xfrm>
              <a:off x="4504025" y="4486675"/>
              <a:ext cx="21975" cy="13200"/>
            </a:xfrm>
            <a:custGeom>
              <a:avLst/>
              <a:gdLst/>
              <a:ahLst/>
              <a:cxnLst/>
              <a:rect l="l" t="t" r="r" b="b"/>
              <a:pathLst>
                <a:path w="879" h="528" extrusionOk="0">
                  <a:moveTo>
                    <a:pt x="96" y="1"/>
                  </a:moveTo>
                  <a:cubicBezTo>
                    <a:pt x="23" y="1"/>
                    <a:pt x="0" y="126"/>
                    <a:pt x="84" y="151"/>
                  </a:cubicBezTo>
                  <a:cubicBezTo>
                    <a:pt x="217" y="201"/>
                    <a:pt x="350" y="264"/>
                    <a:pt x="476" y="334"/>
                  </a:cubicBezTo>
                  <a:cubicBezTo>
                    <a:pt x="581" y="397"/>
                    <a:pt x="679" y="474"/>
                    <a:pt x="792" y="523"/>
                  </a:cubicBezTo>
                  <a:cubicBezTo>
                    <a:pt x="797" y="526"/>
                    <a:pt x="803" y="527"/>
                    <a:pt x="809" y="527"/>
                  </a:cubicBezTo>
                  <a:cubicBezTo>
                    <a:pt x="846" y="527"/>
                    <a:pt x="879" y="476"/>
                    <a:pt x="855" y="446"/>
                  </a:cubicBezTo>
                  <a:cubicBezTo>
                    <a:pt x="693" y="215"/>
                    <a:pt x="378" y="95"/>
                    <a:pt x="119" y="4"/>
                  </a:cubicBezTo>
                  <a:cubicBezTo>
                    <a:pt x="111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>
              <a:extLst>
                <a:ext uri="{FF2B5EF4-FFF2-40B4-BE49-F238E27FC236}">
                  <a16:creationId xmlns:a16="http://schemas.microsoft.com/office/drawing/2014/main" id="{67DF7F08-C3A8-B61C-27CA-2E04910A0A85}"/>
                </a:ext>
              </a:extLst>
            </p:cNvPr>
            <p:cNvSpPr/>
            <p:nvPr/>
          </p:nvSpPr>
          <p:spPr>
            <a:xfrm>
              <a:off x="4517275" y="4699800"/>
              <a:ext cx="35775" cy="30750"/>
            </a:xfrm>
            <a:custGeom>
              <a:avLst/>
              <a:gdLst/>
              <a:ahLst/>
              <a:cxnLst/>
              <a:rect l="l" t="t" r="r" b="b"/>
              <a:pathLst>
                <a:path w="1431" h="1230" extrusionOk="0">
                  <a:moveTo>
                    <a:pt x="87" y="1"/>
                  </a:moveTo>
                  <a:cubicBezTo>
                    <a:pt x="43" y="1"/>
                    <a:pt x="0" y="61"/>
                    <a:pt x="44" y="100"/>
                  </a:cubicBezTo>
                  <a:cubicBezTo>
                    <a:pt x="451" y="492"/>
                    <a:pt x="864" y="885"/>
                    <a:pt x="1320" y="1221"/>
                  </a:cubicBezTo>
                  <a:cubicBezTo>
                    <a:pt x="1329" y="1227"/>
                    <a:pt x="1339" y="1229"/>
                    <a:pt x="1348" y="1229"/>
                  </a:cubicBezTo>
                  <a:cubicBezTo>
                    <a:pt x="1394" y="1229"/>
                    <a:pt x="1431" y="1165"/>
                    <a:pt x="1390" y="1130"/>
                  </a:cubicBezTo>
                  <a:cubicBezTo>
                    <a:pt x="969" y="759"/>
                    <a:pt x="535" y="401"/>
                    <a:pt x="121" y="16"/>
                  </a:cubicBezTo>
                  <a:cubicBezTo>
                    <a:pt x="111" y="5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>
              <a:extLst>
                <a:ext uri="{FF2B5EF4-FFF2-40B4-BE49-F238E27FC236}">
                  <a16:creationId xmlns:a16="http://schemas.microsoft.com/office/drawing/2014/main" id="{312EE589-9314-D08D-FE3A-9B73DAC3B4C7}"/>
                </a:ext>
              </a:extLst>
            </p:cNvPr>
            <p:cNvSpPr/>
            <p:nvPr/>
          </p:nvSpPr>
          <p:spPr>
            <a:xfrm>
              <a:off x="4534400" y="4679725"/>
              <a:ext cx="17775" cy="17250"/>
            </a:xfrm>
            <a:custGeom>
              <a:avLst/>
              <a:gdLst/>
              <a:ahLst/>
              <a:cxnLst/>
              <a:rect l="l" t="t" r="r" b="b"/>
              <a:pathLst>
                <a:path w="711" h="690" extrusionOk="0">
                  <a:moveTo>
                    <a:pt x="92" y="0"/>
                  </a:moveTo>
                  <a:cubicBezTo>
                    <a:pt x="48" y="0"/>
                    <a:pt x="0" y="54"/>
                    <a:pt x="32" y="97"/>
                  </a:cubicBezTo>
                  <a:cubicBezTo>
                    <a:pt x="193" y="314"/>
                    <a:pt x="369" y="524"/>
                    <a:pt x="593" y="678"/>
                  </a:cubicBezTo>
                  <a:cubicBezTo>
                    <a:pt x="603" y="686"/>
                    <a:pt x="613" y="689"/>
                    <a:pt x="623" y="689"/>
                  </a:cubicBezTo>
                  <a:cubicBezTo>
                    <a:pt x="670" y="689"/>
                    <a:pt x="710" y="621"/>
                    <a:pt x="670" y="580"/>
                  </a:cubicBezTo>
                  <a:cubicBezTo>
                    <a:pt x="481" y="398"/>
                    <a:pt x="291" y="223"/>
                    <a:pt x="130" y="20"/>
                  </a:cubicBezTo>
                  <a:cubicBezTo>
                    <a:pt x="120" y="6"/>
                    <a:pt x="106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8004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>
          <a:extLst>
            <a:ext uri="{FF2B5EF4-FFF2-40B4-BE49-F238E27FC236}">
              <a16:creationId xmlns:a16="http://schemas.microsoft.com/office/drawing/2014/main" id="{1C31C9A0-8C0B-8F35-D798-E168C919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43">
            <a:extLst>
              <a:ext uri="{FF2B5EF4-FFF2-40B4-BE49-F238E27FC236}">
                <a16:creationId xmlns:a16="http://schemas.microsoft.com/office/drawing/2014/main" id="{26EE5D68-777D-828B-A6DF-CD16EFF6D046}"/>
              </a:ext>
            </a:extLst>
          </p:cNvPr>
          <p:cNvGrpSpPr/>
          <p:nvPr/>
        </p:nvGrpSpPr>
        <p:grpSpPr>
          <a:xfrm flipH="1">
            <a:off x="5968408" y="2838807"/>
            <a:ext cx="1346168" cy="2336006"/>
            <a:chOff x="4223850" y="4134825"/>
            <a:chExt cx="440500" cy="764400"/>
          </a:xfrm>
        </p:grpSpPr>
        <p:sp>
          <p:nvSpPr>
            <p:cNvPr id="1573" name="Google Shape;1573;p43">
              <a:extLst>
                <a:ext uri="{FF2B5EF4-FFF2-40B4-BE49-F238E27FC236}">
                  <a16:creationId xmlns:a16="http://schemas.microsoft.com/office/drawing/2014/main" id="{C043F09F-2961-7C66-6F50-84986FEFA7B1}"/>
                </a:ext>
              </a:extLst>
            </p:cNvPr>
            <p:cNvSpPr/>
            <p:nvPr/>
          </p:nvSpPr>
          <p:spPr>
            <a:xfrm>
              <a:off x="4370075" y="4368850"/>
              <a:ext cx="177225" cy="231200"/>
            </a:xfrm>
            <a:custGeom>
              <a:avLst/>
              <a:gdLst/>
              <a:ahLst/>
              <a:cxnLst/>
              <a:rect l="l" t="t" r="r" b="b"/>
              <a:pathLst>
                <a:path w="7089" h="9248" extrusionOk="0">
                  <a:moveTo>
                    <a:pt x="1160" y="1"/>
                  </a:moveTo>
                  <a:lnTo>
                    <a:pt x="1160" y="1"/>
                  </a:lnTo>
                  <a:cubicBezTo>
                    <a:pt x="1174" y="1024"/>
                    <a:pt x="1132" y="2678"/>
                    <a:pt x="1061" y="2874"/>
                  </a:cubicBezTo>
                  <a:cubicBezTo>
                    <a:pt x="858" y="3035"/>
                    <a:pt x="627" y="3232"/>
                    <a:pt x="571" y="3554"/>
                  </a:cubicBezTo>
                  <a:cubicBezTo>
                    <a:pt x="1" y="6912"/>
                    <a:pt x="3247" y="9248"/>
                    <a:pt x="4004" y="9248"/>
                  </a:cubicBezTo>
                  <a:cubicBezTo>
                    <a:pt x="4019" y="9248"/>
                    <a:pt x="4034" y="9247"/>
                    <a:pt x="4047" y="9245"/>
                  </a:cubicBezTo>
                  <a:cubicBezTo>
                    <a:pt x="4454" y="9182"/>
                    <a:pt x="7089" y="7801"/>
                    <a:pt x="5911" y="3946"/>
                  </a:cubicBezTo>
                  <a:cubicBezTo>
                    <a:pt x="5876" y="3841"/>
                    <a:pt x="5414" y="3281"/>
                    <a:pt x="5245" y="3063"/>
                  </a:cubicBezTo>
                  <a:cubicBezTo>
                    <a:pt x="5045" y="3112"/>
                    <a:pt x="4837" y="3135"/>
                    <a:pt x="4628" y="3135"/>
                  </a:cubicBezTo>
                  <a:cubicBezTo>
                    <a:pt x="4048" y="3135"/>
                    <a:pt x="3455" y="2957"/>
                    <a:pt x="2961" y="2643"/>
                  </a:cubicBezTo>
                  <a:cubicBezTo>
                    <a:pt x="2085" y="2089"/>
                    <a:pt x="1475" y="1094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3">
              <a:extLst>
                <a:ext uri="{FF2B5EF4-FFF2-40B4-BE49-F238E27FC236}">
                  <a16:creationId xmlns:a16="http://schemas.microsoft.com/office/drawing/2014/main" id="{FF8BBDD2-7DCE-28ED-1C7A-C7B6ADB81FB9}"/>
                </a:ext>
              </a:extLst>
            </p:cNvPr>
            <p:cNvSpPr/>
            <p:nvPr/>
          </p:nvSpPr>
          <p:spPr>
            <a:xfrm>
              <a:off x="4395700" y="4330375"/>
              <a:ext cx="105525" cy="116850"/>
            </a:xfrm>
            <a:custGeom>
              <a:avLst/>
              <a:gdLst/>
              <a:ahLst/>
              <a:cxnLst/>
              <a:rect l="l" t="t" r="r" b="b"/>
              <a:pathLst>
                <a:path w="4221" h="4674" extrusionOk="0">
                  <a:moveTo>
                    <a:pt x="952" y="1"/>
                  </a:moveTo>
                  <a:cubicBezTo>
                    <a:pt x="289" y="1"/>
                    <a:pt x="1" y="71"/>
                    <a:pt x="99" y="797"/>
                  </a:cubicBezTo>
                  <a:cubicBezTo>
                    <a:pt x="114" y="930"/>
                    <a:pt x="128" y="1196"/>
                    <a:pt x="128" y="1540"/>
                  </a:cubicBezTo>
                  <a:cubicBezTo>
                    <a:pt x="450" y="2633"/>
                    <a:pt x="1060" y="3628"/>
                    <a:pt x="1936" y="4182"/>
                  </a:cubicBezTo>
                  <a:cubicBezTo>
                    <a:pt x="2430" y="4496"/>
                    <a:pt x="3023" y="4674"/>
                    <a:pt x="3603" y="4674"/>
                  </a:cubicBezTo>
                  <a:cubicBezTo>
                    <a:pt x="3812" y="4674"/>
                    <a:pt x="4020" y="4651"/>
                    <a:pt x="4220" y="4602"/>
                  </a:cubicBezTo>
                  <a:cubicBezTo>
                    <a:pt x="4185" y="4560"/>
                    <a:pt x="4164" y="4532"/>
                    <a:pt x="4157" y="4518"/>
                  </a:cubicBezTo>
                  <a:cubicBezTo>
                    <a:pt x="3716" y="3663"/>
                    <a:pt x="3422" y="2731"/>
                    <a:pt x="3295" y="1778"/>
                  </a:cubicBezTo>
                  <a:cubicBezTo>
                    <a:pt x="3232" y="1322"/>
                    <a:pt x="3190" y="832"/>
                    <a:pt x="2896" y="481"/>
                  </a:cubicBezTo>
                  <a:cubicBezTo>
                    <a:pt x="2588" y="117"/>
                    <a:pt x="2062" y="5"/>
                    <a:pt x="1585" y="5"/>
                  </a:cubicBezTo>
                  <a:cubicBezTo>
                    <a:pt x="1556" y="5"/>
                    <a:pt x="1526" y="5"/>
                    <a:pt x="1498" y="5"/>
                  </a:cubicBezTo>
                  <a:cubicBezTo>
                    <a:pt x="1294" y="5"/>
                    <a:pt x="1112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3">
              <a:extLst>
                <a:ext uri="{FF2B5EF4-FFF2-40B4-BE49-F238E27FC236}">
                  <a16:creationId xmlns:a16="http://schemas.microsoft.com/office/drawing/2014/main" id="{905F6334-8975-C2CF-AA83-92F872B62C6E}"/>
                </a:ext>
              </a:extLst>
            </p:cNvPr>
            <p:cNvSpPr/>
            <p:nvPr/>
          </p:nvSpPr>
          <p:spPr>
            <a:xfrm>
              <a:off x="4370500" y="4201675"/>
              <a:ext cx="175050" cy="218250"/>
            </a:xfrm>
            <a:custGeom>
              <a:avLst/>
              <a:gdLst/>
              <a:ahLst/>
              <a:cxnLst/>
              <a:rect l="l" t="t" r="r" b="b"/>
              <a:pathLst>
                <a:path w="7002" h="8730" extrusionOk="0">
                  <a:moveTo>
                    <a:pt x="4105" y="0"/>
                  </a:moveTo>
                  <a:cubicBezTo>
                    <a:pt x="2585" y="0"/>
                    <a:pt x="811" y="1126"/>
                    <a:pt x="463" y="2532"/>
                  </a:cubicBezTo>
                  <a:cubicBezTo>
                    <a:pt x="0" y="4431"/>
                    <a:pt x="687" y="7157"/>
                    <a:pt x="2390" y="8236"/>
                  </a:cubicBezTo>
                  <a:cubicBezTo>
                    <a:pt x="2883" y="8549"/>
                    <a:pt x="3476" y="8730"/>
                    <a:pt x="4056" y="8730"/>
                  </a:cubicBezTo>
                  <a:cubicBezTo>
                    <a:pt x="4557" y="8730"/>
                    <a:pt x="5047" y="8595"/>
                    <a:pt x="5453" y="8293"/>
                  </a:cubicBezTo>
                  <a:cubicBezTo>
                    <a:pt x="6357" y="7620"/>
                    <a:pt x="6602" y="6337"/>
                    <a:pt x="6679" y="4851"/>
                  </a:cubicBezTo>
                  <a:cubicBezTo>
                    <a:pt x="6728" y="3975"/>
                    <a:pt x="7002" y="3296"/>
                    <a:pt x="6777" y="2363"/>
                  </a:cubicBezTo>
                  <a:cubicBezTo>
                    <a:pt x="6546" y="1438"/>
                    <a:pt x="5964" y="548"/>
                    <a:pt x="5081" y="184"/>
                  </a:cubicBezTo>
                  <a:cubicBezTo>
                    <a:pt x="4782" y="58"/>
                    <a:pt x="4450" y="0"/>
                    <a:pt x="4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3">
              <a:extLst>
                <a:ext uri="{FF2B5EF4-FFF2-40B4-BE49-F238E27FC236}">
                  <a16:creationId xmlns:a16="http://schemas.microsoft.com/office/drawing/2014/main" id="{AC47DFB1-90BB-E637-9514-8F9098BDA575}"/>
                </a:ext>
              </a:extLst>
            </p:cNvPr>
            <p:cNvSpPr/>
            <p:nvPr/>
          </p:nvSpPr>
          <p:spPr>
            <a:xfrm>
              <a:off x="4340700" y="4134825"/>
              <a:ext cx="127100" cy="98150"/>
            </a:xfrm>
            <a:custGeom>
              <a:avLst/>
              <a:gdLst/>
              <a:ahLst/>
              <a:cxnLst/>
              <a:rect l="l" t="t" r="r" b="b"/>
              <a:pathLst>
                <a:path w="5084" h="3926" extrusionOk="0">
                  <a:moveTo>
                    <a:pt x="2955" y="0"/>
                  </a:moveTo>
                  <a:cubicBezTo>
                    <a:pt x="2344" y="0"/>
                    <a:pt x="1620" y="254"/>
                    <a:pt x="1269" y="636"/>
                  </a:cubicBezTo>
                  <a:cubicBezTo>
                    <a:pt x="1" y="2024"/>
                    <a:pt x="1409" y="2858"/>
                    <a:pt x="1718" y="3166"/>
                  </a:cubicBezTo>
                  <a:cubicBezTo>
                    <a:pt x="2255" y="3706"/>
                    <a:pt x="2731" y="3925"/>
                    <a:pt x="3131" y="3925"/>
                  </a:cubicBezTo>
                  <a:cubicBezTo>
                    <a:pt x="4676" y="3925"/>
                    <a:pt x="5083" y="661"/>
                    <a:pt x="3491" y="82"/>
                  </a:cubicBezTo>
                  <a:cubicBezTo>
                    <a:pt x="3335" y="26"/>
                    <a:pt x="3151" y="0"/>
                    <a:pt x="2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3">
              <a:extLst>
                <a:ext uri="{FF2B5EF4-FFF2-40B4-BE49-F238E27FC236}">
                  <a16:creationId xmlns:a16="http://schemas.microsoft.com/office/drawing/2014/main" id="{B959B517-BE66-1C19-233E-EFB6BCEF55D2}"/>
                </a:ext>
              </a:extLst>
            </p:cNvPr>
            <p:cNvSpPr/>
            <p:nvPr/>
          </p:nvSpPr>
          <p:spPr>
            <a:xfrm>
              <a:off x="4350700" y="4177750"/>
              <a:ext cx="200450" cy="162675"/>
            </a:xfrm>
            <a:custGeom>
              <a:avLst/>
              <a:gdLst/>
              <a:ahLst/>
              <a:cxnLst/>
              <a:rect l="l" t="t" r="r" b="b"/>
              <a:pathLst>
                <a:path w="8018" h="6507" extrusionOk="0">
                  <a:moveTo>
                    <a:pt x="4295" y="1"/>
                  </a:moveTo>
                  <a:cubicBezTo>
                    <a:pt x="3541" y="1"/>
                    <a:pt x="2766" y="167"/>
                    <a:pt x="2110" y="426"/>
                  </a:cubicBezTo>
                  <a:cubicBezTo>
                    <a:pt x="98" y="1225"/>
                    <a:pt x="0" y="3145"/>
                    <a:pt x="56" y="3951"/>
                  </a:cubicBezTo>
                  <a:cubicBezTo>
                    <a:pt x="157" y="5372"/>
                    <a:pt x="576" y="6506"/>
                    <a:pt x="1057" y="6506"/>
                  </a:cubicBezTo>
                  <a:cubicBezTo>
                    <a:pt x="1245" y="6506"/>
                    <a:pt x="1442" y="6333"/>
                    <a:pt x="1633" y="5935"/>
                  </a:cubicBezTo>
                  <a:cubicBezTo>
                    <a:pt x="1977" y="5220"/>
                    <a:pt x="1465" y="3790"/>
                    <a:pt x="2383" y="2956"/>
                  </a:cubicBezTo>
                  <a:cubicBezTo>
                    <a:pt x="2719" y="2655"/>
                    <a:pt x="3210" y="2563"/>
                    <a:pt x="3673" y="2507"/>
                  </a:cubicBezTo>
                  <a:cubicBezTo>
                    <a:pt x="4133" y="2454"/>
                    <a:pt x="4593" y="2430"/>
                    <a:pt x="5054" y="2430"/>
                  </a:cubicBezTo>
                  <a:cubicBezTo>
                    <a:pt x="5203" y="2430"/>
                    <a:pt x="5352" y="2432"/>
                    <a:pt x="5502" y="2437"/>
                  </a:cubicBezTo>
                  <a:cubicBezTo>
                    <a:pt x="5817" y="2451"/>
                    <a:pt x="6315" y="2500"/>
                    <a:pt x="6574" y="2662"/>
                  </a:cubicBezTo>
                  <a:cubicBezTo>
                    <a:pt x="7002" y="2921"/>
                    <a:pt x="7233" y="3510"/>
                    <a:pt x="7317" y="3979"/>
                  </a:cubicBezTo>
                  <a:cubicBezTo>
                    <a:pt x="7415" y="4491"/>
                    <a:pt x="7380" y="5703"/>
                    <a:pt x="7471" y="5808"/>
                  </a:cubicBezTo>
                  <a:cubicBezTo>
                    <a:pt x="7474" y="5812"/>
                    <a:pt x="7478" y="5813"/>
                    <a:pt x="7481" y="5813"/>
                  </a:cubicBezTo>
                  <a:cubicBezTo>
                    <a:pt x="7597" y="5813"/>
                    <a:pt x="8017" y="4258"/>
                    <a:pt x="7780" y="2907"/>
                  </a:cubicBezTo>
                  <a:cubicBezTo>
                    <a:pt x="7618" y="1975"/>
                    <a:pt x="6995" y="916"/>
                    <a:pt x="6119" y="426"/>
                  </a:cubicBezTo>
                  <a:cubicBezTo>
                    <a:pt x="5588" y="126"/>
                    <a:pt x="4949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3">
              <a:extLst>
                <a:ext uri="{FF2B5EF4-FFF2-40B4-BE49-F238E27FC236}">
                  <a16:creationId xmlns:a16="http://schemas.microsoft.com/office/drawing/2014/main" id="{44571F68-600F-2E57-1F98-1FF7DDFBD88F}"/>
                </a:ext>
              </a:extLst>
            </p:cNvPr>
            <p:cNvSpPr/>
            <p:nvPr/>
          </p:nvSpPr>
          <p:spPr>
            <a:xfrm>
              <a:off x="4360150" y="4299425"/>
              <a:ext cx="39275" cy="56725"/>
            </a:xfrm>
            <a:custGeom>
              <a:avLst/>
              <a:gdLst/>
              <a:ahLst/>
              <a:cxnLst/>
              <a:rect l="l" t="t" r="r" b="b"/>
              <a:pathLst>
                <a:path w="1571" h="2269" extrusionOk="0">
                  <a:moveTo>
                    <a:pt x="611" y="1"/>
                  </a:moveTo>
                  <a:cubicBezTo>
                    <a:pt x="491" y="1"/>
                    <a:pt x="375" y="67"/>
                    <a:pt x="274" y="213"/>
                  </a:cubicBezTo>
                  <a:cubicBezTo>
                    <a:pt x="1" y="612"/>
                    <a:pt x="253" y="1011"/>
                    <a:pt x="407" y="1418"/>
                  </a:cubicBezTo>
                  <a:cubicBezTo>
                    <a:pt x="477" y="1628"/>
                    <a:pt x="596" y="1944"/>
                    <a:pt x="737" y="2112"/>
                  </a:cubicBezTo>
                  <a:cubicBezTo>
                    <a:pt x="834" y="2224"/>
                    <a:pt x="955" y="2268"/>
                    <a:pt x="1094" y="2268"/>
                  </a:cubicBezTo>
                  <a:cubicBezTo>
                    <a:pt x="1154" y="2268"/>
                    <a:pt x="1217" y="2260"/>
                    <a:pt x="1283" y="2245"/>
                  </a:cubicBezTo>
                  <a:cubicBezTo>
                    <a:pt x="1571" y="2189"/>
                    <a:pt x="1465" y="1425"/>
                    <a:pt x="1465" y="1425"/>
                  </a:cubicBezTo>
                  <a:cubicBezTo>
                    <a:pt x="1371" y="608"/>
                    <a:pt x="97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3">
              <a:extLst>
                <a:ext uri="{FF2B5EF4-FFF2-40B4-BE49-F238E27FC236}">
                  <a16:creationId xmlns:a16="http://schemas.microsoft.com/office/drawing/2014/main" id="{AEC7CAD6-50F5-00EA-D268-4AE3AB93B39A}"/>
                </a:ext>
              </a:extLst>
            </p:cNvPr>
            <p:cNvSpPr/>
            <p:nvPr/>
          </p:nvSpPr>
          <p:spPr>
            <a:xfrm>
              <a:off x="4417450" y="4282200"/>
              <a:ext cx="41775" cy="15775"/>
            </a:xfrm>
            <a:custGeom>
              <a:avLst/>
              <a:gdLst/>
              <a:ahLst/>
              <a:cxnLst/>
              <a:rect l="l" t="t" r="r" b="b"/>
              <a:pathLst>
                <a:path w="1671" h="631" extrusionOk="0">
                  <a:moveTo>
                    <a:pt x="983" y="0"/>
                  </a:moveTo>
                  <a:cubicBezTo>
                    <a:pt x="910" y="0"/>
                    <a:pt x="841" y="5"/>
                    <a:pt x="785" y="11"/>
                  </a:cubicBezTo>
                  <a:cubicBezTo>
                    <a:pt x="491" y="53"/>
                    <a:pt x="148" y="187"/>
                    <a:pt x="28" y="474"/>
                  </a:cubicBezTo>
                  <a:cubicBezTo>
                    <a:pt x="1" y="552"/>
                    <a:pt x="80" y="631"/>
                    <a:pt x="152" y="631"/>
                  </a:cubicBezTo>
                  <a:cubicBezTo>
                    <a:pt x="170" y="631"/>
                    <a:pt x="188" y="626"/>
                    <a:pt x="204" y="614"/>
                  </a:cubicBezTo>
                  <a:cubicBezTo>
                    <a:pt x="407" y="460"/>
                    <a:pt x="575" y="341"/>
                    <a:pt x="834" y="320"/>
                  </a:cubicBezTo>
                  <a:cubicBezTo>
                    <a:pt x="947" y="320"/>
                    <a:pt x="1066" y="327"/>
                    <a:pt x="1171" y="355"/>
                  </a:cubicBezTo>
                  <a:cubicBezTo>
                    <a:pt x="1269" y="383"/>
                    <a:pt x="1353" y="446"/>
                    <a:pt x="1451" y="460"/>
                  </a:cubicBezTo>
                  <a:cubicBezTo>
                    <a:pt x="1462" y="462"/>
                    <a:pt x="1472" y="463"/>
                    <a:pt x="1482" y="463"/>
                  </a:cubicBezTo>
                  <a:cubicBezTo>
                    <a:pt x="1592" y="463"/>
                    <a:pt x="1670" y="359"/>
                    <a:pt x="1612" y="243"/>
                  </a:cubicBezTo>
                  <a:cubicBezTo>
                    <a:pt x="1516" y="50"/>
                    <a:pt x="1222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3">
              <a:extLst>
                <a:ext uri="{FF2B5EF4-FFF2-40B4-BE49-F238E27FC236}">
                  <a16:creationId xmlns:a16="http://schemas.microsoft.com/office/drawing/2014/main" id="{CD9DD6AC-E75B-DE27-B782-767CFD86F555}"/>
                </a:ext>
              </a:extLst>
            </p:cNvPr>
            <p:cNvSpPr/>
            <p:nvPr/>
          </p:nvSpPr>
          <p:spPr>
            <a:xfrm>
              <a:off x="4488400" y="4276575"/>
              <a:ext cx="38750" cy="15300"/>
            </a:xfrm>
            <a:custGeom>
              <a:avLst/>
              <a:gdLst/>
              <a:ahLst/>
              <a:cxnLst/>
              <a:rect l="l" t="t" r="r" b="b"/>
              <a:pathLst>
                <a:path w="1550" h="612" extrusionOk="0">
                  <a:moveTo>
                    <a:pt x="994" y="0"/>
                  </a:moveTo>
                  <a:cubicBezTo>
                    <a:pt x="954" y="0"/>
                    <a:pt x="916" y="2"/>
                    <a:pt x="884" y="5"/>
                  </a:cubicBezTo>
                  <a:cubicBezTo>
                    <a:pt x="569" y="26"/>
                    <a:pt x="281" y="180"/>
                    <a:pt x="71" y="419"/>
                  </a:cubicBezTo>
                  <a:cubicBezTo>
                    <a:pt x="0" y="500"/>
                    <a:pt x="73" y="611"/>
                    <a:pt x="158" y="611"/>
                  </a:cubicBezTo>
                  <a:cubicBezTo>
                    <a:pt x="183" y="611"/>
                    <a:pt x="209" y="602"/>
                    <a:pt x="232" y="580"/>
                  </a:cubicBezTo>
                  <a:cubicBezTo>
                    <a:pt x="414" y="391"/>
                    <a:pt x="653" y="271"/>
                    <a:pt x="919" y="271"/>
                  </a:cubicBezTo>
                  <a:cubicBezTo>
                    <a:pt x="1080" y="271"/>
                    <a:pt x="1257" y="388"/>
                    <a:pt x="1414" y="388"/>
                  </a:cubicBezTo>
                  <a:cubicBezTo>
                    <a:pt x="1441" y="388"/>
                    <a:pt x="1468" y="385"/>
                    <a:pt x="1494" y="377"/>
                  </a:cubicBezTo>
                  <a:cubicBezTo>
                    <a:pt x="1522" y="363"/>
                    <a:pt x="1550" y="335"/>
                    <a:pt x="1550" y="300"/>
                  </a:cubicBezTo>
                  <a:cubicBezTo>
                    <a:pt x="1532" y="61"/>
                    <a:pt x="1220" y="0"/>
                    <a:pt x="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3">
              <a:extLst>
                <a:ext uri="{FF2B5EF4-FFF2-40B4-BE49-F238E27FC236}">
                  <a16:creationId xmlns:a16="http://schemas.microsoft.com/office/drawing/2014/main" id="{6FA0EBCA-0934-D58D-9517-2406ECCB594A}"/>
                </a:ext>
              </a:extLst>
            </p:cNvPr>
            <p:cNvSpPr/>
            <p:nvPr/>
          </p:nvSpPr>
          <p:spPr>
            <a:xfrm>
              <a:off x="4474400" y="4306325"/>
              <a:ext cx="28750" cy="54050"/>
            </a:xfrm>
            <a:custGeom>
              <a:avLst/>
              <a:gdLst/>
              <a:ahLst/>
              <a:cxnLst/>
              <a:rect l="l" t="t" r="r" b="b"/>
              <a:pathLst>
                <a:path w="1150" h="2162" extrusionOk="0">
                  <a:moveTo>
                    <a:pt x="292" y="0"/>
                  </a:moveTo>
                  <a:cubicBezTo>
                    <a:pt x="244" y="0"/>
                    <a:pt x="193" y="41"/>
                    <a:pt x="210" y="105"/>
                  </a:cubicBezTo>
                  <a:cubicBezTo>
                    <a:pt x="330" y="525"/>
                    <a:pt x="337" y="932"/>
                    <a:pt x="603" y="1296"/>
                  </a:cubicBezTo>
                  <a:cubicBezTo>
                    <a:pt x="729" y="1478"/>
                    <a:pt x="1009" y="1752"/>
                    <a:pt x="694" y="1885"/>
                  </a:cubicBezTo>
                  <a:cubicBezTo>
                    <a:pt x="636" y="1911"/>
                    <a:pt x="562" y="1920"/>
                    <a:pt x="484" y="1920"/>
                  </a:cubicBezTo>
                  <a:cubicBezTo>
                    <a:pt x="354" y="1920"/>
                    <a:pt x="213" y="1896"/>
                    <a:pt x="112" y="1892"/>
                  </a:cubicBezTo>
                  <a:cubicBezTo>
                    <a:pt x="21" y="1892"/>
                    <a:pt x="0" y="2011"/>
                    <a:pt x="70" y="2053"/>
                  </a:cubicBezTo>
                  <a:cubicBezTo>
                    <a:pt x="172" y="2121"/>
                    <a:pt x="341" y="2161"/>
                    <a:pt x="514" y="2161"/>
                  </a:cubicBezTo>
                  <a:cubicBezTo>
                    <a:pt x="770" y="2161"/>
                    <a:pt x="1032" y="2072"/>
                    <a:pt x="1087" y="1850"/>
                  </a:cubicBezTo>
                  <a:cubicBezTo>
                    <a:pt x="1150" y="1612"/>
                    <a:pt x="932" y="1373"/>
                    <a:pt x="806" y="1212"/>
                  </a:cubicBezTo>
                  <a:cubicBezTo>
                    <a:pt x="526" y="862"/>
                    <a:pt x="505" y="469"/>
                    <a:pt x="365" y="56"/>
                  </a:cubicBezTo>
                  <a:cubicBezTo>
                    <a:pt x="354" y="17"/>
                    <a:pt x="323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3">
              <a:extLst>
                <a:ext uri="{FF2B5EF4-FFF2-40B4-BE49-F238E27FC236}">
                  <a16:creationId xmlns:a16="http://schemas.microsoft.com/office/drawing/2014/main" id="{A6FB0399-A2A3-E724-D8A9-CEA24EF7FF56}"/>
                </a:ext>
              </a:extLst>
            </p:cNvPr>
            <p:cNvSpPr/>
            <p:nvPr/>
          </p:nvSpPr>
          <p:spPr>
            <a:xfrm>
              <a:off x="4461025" y="4372125"/>
              <a:ext cx="41000" cy="11975"/>
            </a:xfrm>
            <a:custGeom>
              <a:avLst/>
              <a:gdLst/>
              <a:ahLst/>
              <a:cxnLst/>
              <a:rect l="l" t="t" r="r" b="b"/>
              <a:pathLst>
                <a:path w="1640" h="479" extrusionOk="0">
                  <a:moveTo>
                    <a:pt x="137" y="1"/>
                  </a:moveTo>
                  <a:cubicBezTo>
                    <a:pt x="61" y="1"/>
                    <a:pt x="0" y="91"/>
                    <a:pt x="66" y="157"/>
                  </a:cubicBezTo>
                  <a:cubicBezTo>
                    <a:pt x="270" y="350"/>
                    <a:pt x="610" y="479"/>
                    <a:pt x="932" y="479"/>
                  </a:cubicBezTo>
                  <a:cubicBezTo>
                    <a:pt x="1183" y="479"/>
                    <a:pt x="1423" y="400"/>
                    <a:pt x="1579" y="213"/>
                  </a:cubicBezTo>
                  <a:cubicBezTo>
                    <a:pt x="1639" y="147"/>
                    <a:pt x="1586" y="66"/>
                    <a:pt x="1513" y="66"/>
                  </a:cubicBezTo>
                  <a:cubicBezTo>
                    <a:pt x="1500" y="66"/>
                    <a:pt x="1487" y="68"/>
                    <a:pt x="1474" y="73"/>
                  </a:cubicBezTo>
                  <a:cubicBezTo>
                    <a:pt x="1253" y="171"/>
                    <a:pt x="1063" y="219"/>
                    <a:pt x="878" y="219"/>
                  </a:cubicBezTo>
                  <a:cubicBezTo>
                    <a:pt x="653" y="219"/>
                    <a:pt x="435" y="148"/>
                    <a:pt x="178" y="10"/>
                  </a:cubicBezTo>
                  <a:cubicBezTo>
                    <a:pt x="164" y="3"/>
                    <a:pt x="15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3">
              <a:extLst>
                <a:ext uri="{FF2B5EF4-FFF2-40B4-BE49-F238E27FC236}">
                  <a16:creationId xmlns:a16="http://schemas.microsoft.com/office/drawing/2014/main" id="{5E2E9E37-31BB-9FCE-6EA8-91F6F90728E2}"/>
                </a:ext>
              </a:extLst>
            </p:cNvPr>
            <p:cNvSpPr/>
            <p:nvPr/>
          </p:nvSpPr>
          <p:spPr>
            <a:xfrm>
              <a:off x="4363275" y="4307800"/>
              <a:ext cx="21525" cy="32225"/>
            </a:xfrm>
            <a:custGeom>
              <a:avLst/>
              <a:gdLst/>
              <a:ahLst/>
              <a:cxnLst/>
              <a:rect l="l" t="t" r="r" b="b"/>
              <a:pathLst>
                <a:path w="861" h="1289" extrusionOk="0">
                  <a:moveTo>
                    <a:pt x="562" y="0"/>
                  </a:moveTo>
                  <a:cubicBezTo>
                    <a:pt x="1" y="0"/>
                    <a:pt x="319" y="1167"/>
                    <a:pt x="738" y="1286"/>
                  </a:cubicBezTo>
                  <a:cubicBezTo>
                    <a:pt x="743" y="1287"/>
                    <a:pt x="748" y="1288"/>
                    <a:pt x="753" y="1288"/>
                  </a:cubicBezTo>
                  <a:cubicBezTo>
                    <a:pt x="805" y="1288"/>
                    <a:pt x="860" y="1225"/>
                    <a:pt x="822" y="1174"/>
                  </a:cubicBezTo>
                  <a:cubicBezTo>
                    <a:pt x="689" y="999"/>
                    <a:pt x="562" y="852"/>
                    <a:pt x="492" y="641"/>
                  </a:cubicBezTo>
                  <a:cubicBezTo>
                    <a:pt x="437" y="461"/>
                    <a:pt x="368" y="165"/>
                    <a:pt x="630" y="165"/>
                  </a:cubicBezTo>
                  <a:cubicBezTo>
                    <a:pt x="633" y="165"/>
                    <a:pt x="636" y="165"/>
                    <a:pt x="640" y="165"/>
                  </a:cubicBezTo>
                  <a:cubicBezTo>
                    <a:pt x="642" y="165"/>
                    <a:pt x="644" y="165"/>
                    <a:pt x="646" y="165"/>
                  </a:cubicBezTo>
                  <a:cubicBezTo>
                    <a:pt x="725" y="165"/>
                    <a:pt x="743" y="31"/>
                    <a:pt x="661" y="11"/>
                  </a:cubicBezTo>
                  <a:cubicBezTo>
                    <a:pt x="625" y="3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3">
              <a:extLst>
                <a:ext uri="{FF2B5EF4-FFF2-40B4-BE49-F238E27FC236}">
                  <a16:creationId xmlns:a16="http://schemas.microsoft.com/office/drawing/2014/main" id="{36A0AA4D-C850-0E26-73F9-961975DD6598}"/>
                </a:ext>
              </a:extLst>
            </p:cNvPr>
            <p:cNvSpPr/>
            <p:nvPr/>
          </p:nvSpPr>
          <p:spPr>
            <a:xfrm>
              <a:off x="4423050" y="4334150"/>
              <a:ext cx="27000" cy="15975"/>
            </a:xfrm>
            <a:custGeom>
              <a:avLst/>
              <a:gdLst/>
              <a:ahLst/>
              <a:cxnLst/>
              <a:rect l="l" t="t" r="r" b="b"/>
              <a:pathLst>
                <a:path w="1080" h="639" extrusionOk="0">
                  <a:moveTo>
                    <a:pt x="769" y="1"/>
                  </a:moveTo>
                  <a:cubicBezTo>
                    <a:pt x="765" y="1"/>
                    <a:pt x="761" y="1"/>
                    <a:pt x="758" y="1"/>
                  </a:cubicBezTo>
                  <a:cubicBezTo>
                    <a:pt x="603" y="1"/>
                    <a:pt x="456" y="1"/>
                    <a:pt x="309" y="22"/>
                  </a:cubicBezTo>
                  <a:cubicBezTo>
                    <a:pt x="148" y="36"/>
                    <a:pt x="1" y="148"/>
                    <a:pt x="8" y="323"/>
                  </a:cubicBezTo>
                  <a:cubicBezTo>
                    <a:pt x="15" y="499"/>
                    <a:pt x="141" y="597"/>
                    <a:pt x="309" y="618"/>
                  </a:cubicBezTo>
                  <a:cubicBezTo>
                    <a:pt x="456" y="639"/>
                    <a:pt x="603" y="639"/>
                    <a:pt x="758" y="639"/>
                  </a:cubicBezTo>
                  <a:cubicBezTo>
                    <a:pt x="761" y="639"/>
                    <a:pt x="765" y="639"/>
                    <a:pt x="769" y="639"/>
                  </a:cubicBezTo>
                  <a:cubicBezTo>
                    <a:pt x="933" y="639"/>
                    <a:pt x="1080" y="488"/>
                    <a:pt x="1073" y="323"/>
                  </a:cubicBezTo>
                  <a:cubicBezTo>
                    <a:pt x="1066" y="152"/>
                    <a:pt x="939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3">
              <a:extLst>
                <a:ext uri="{FF2B5EF4-FFF2-40B4-BE49-F238E27FC236}">
                  <a16:creationId xmlns:a16="http://schemas.microsoft.com/office/drawing/2014/main" id="{CBE8156F-4DF4-8634-0407-AE0E2264EA40}"/>
                </a:ext>
              </a:extLst>
            </p:cNvPr>
            <p:cNvSpPr/>
            <p:nvPr/>
          </p:nvSpPr>
          <p:spPr>
            <a:xfrm>
              <a:off x="4509950" y="4331275"/>
              <a:ext cx="22800" cy="13700"/>
            </a:xfrm>
            <a:custGeom>
              <a:avLst/>
              <a:gdLst/>
              <a:ahLst/>
              <a:cxnLst/>
              <a:rect l="l" t="t" r="r" b="b"/>
              <a:pathLst>
                <a:path w="912" h="548" extrusionOk="0">
                  <a:moveTo>
                    <a:pt x="543" y="0"/>
                  </a:moveTo>
                  <a:cubicBezTo>
                    <a:pt x="450" y="0"/>
                    <a:pt x="358" y="9"/>
                    <a:pt x="260" y="18"/>
                  </a:cubicBezTo>
                  <a:cubicBezTo>
                    <a:pt x="134" y="32"/>
                    <a:pt x="1" y="123"/>
                    <a:pt x="8" y="277"/>
                  </a:cubicBezTo>
                  <a:cubicBezTo>
                    <a:pt x="15" y="424"/>
                    <a:pt x="120" y="515"/>
                    <a:pt x="260" y="529"/>
                  </a:cubicBezTo>
                  <a:cubicBezTo>
                    <a:pt x="358" y="538"/>
                    <a:pt x="450" y="547"/>
                    <a:pt x="543" y="547"/>
                  </a:cubicBezTo>
                  <a:cubicBezTo>
                    <a:pt x="597" y="547"/>
                    <a:pt x="652" y="544"/>
                    <a:pt x="709" y="536"/>
                  </a:cubicBezTo>
                  <a:cubicBezTo>
                    <a:pt x="821" y="522"/>
                    <a:pt x="912" y="382"/>
                    <a:pt x="905" y="277"/>
                  </a:cubicBezTo>
                  <a:cubicBezTo>
                    <a:pt x="898" y="165"/>
                    <a:pt x="828" y="32"/>
                    <a:pt x="709" y="11"/>
                  </a:cubicBezTo>
                  <a:cubicBezTo>
                    <a:pt x="652" y="3"/>
                    <a:pt x="597" y="0"/>
                    <a:pt x="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3">
              <a:extLst>
                <a:ext uri="{FF2B5EF4-FFF2-40B4-BE49-F238E27FC236}">
                  <a16:creationId xmlns:a16="http://schemas.microsoft.com/office/drawing/2014/main" id="{CBA34F61-80DF-2022-D59E-D062E02C751E}"/>
                </a:ext>
              </a:extLst>
            </p:cNvPr>
            <p:cNvSpPr/>
            <p:nvPr/>
          </p:nvSpPr>
          <p:spPr>
            <a:xfrm>
              <a:off x="4380300" y="4343800"/>
              <a:ext cx="11425" cy="24225"/>
            </a:xfrm>
            <a:custGeom>
              <a:avLst/>
              <a:gdLst/>
              <a:ahLst/>
              <a:cxnLst/>
              <a:rect l="l" t="t" r="r" b="b"/>
              <a:pathLst>
                <a:path w="457" h="969" extrusionOk="0">
                  <a:moveTo>
                    <a:pt x="203" y="0"/>
                  </a:moveTo>
                  <a:cubicBezTo>
                    <a:pt x="160" y="0"/>
                    <a:pt x="119" y="20"/>
                    <a:pt x="92" y="63"/>
                  </a:cubicBezTo>
                  <a:cubicBezTo>
                    <a:pt x="36" y="176"/>
                    <a:pt x="43" y="295"/>
                    <a:pt x="43" y="414"/>
                  </a:cubicBezTo>
                  <a:cubicBezTo>
                    <a:pt x="36" y="540"/>
                    <a:pt x="29" y="666"/>
                    <a:pt x="15" y="792"/>
                  </a:cubicBezTo>
                  <a:cubicBezTo>
                    <a:pt x="1" y="909"/>
                    <a:pt x="88" y="968"/>
                    <a:pt x="181" y="968"/>
                  </a:cubicBezTo>
                  <a:cubicBezTo>
                    <a:pt x="272" y="968"/>
                    <a:pt x="369" y="911"/>
                    <a:pt x="379" y="792"/>
                  </a:cubicBezTo>
                  <a:cubicBezTo>
                    <a:pt x="400" y="589"/>
                    <a:pt x="456" y="246"/>
                    <a:pt x="330" y="63"/>
                  </a:cubicBezTo>
                  <a:cubicBezTo>
                    <a:pt x="297" y="23"/>
                    <a:pt x="249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3">
              <a:extLst>
                <a:ext uri="{FF2B5EF4-FFF2-40B4-BE49-F238E27FC236}">
                  <a16:creationId xmlns:a16="http://schemas.microsoft.com/office/drawing/2014/main" id="{CC024380-3BC0-AB79-3C71-69F51443FFBD}"/>
                </a:ext>
              </a:extLst>
            </p:cNvPr>
            <p:cNvSpPr/>
            <p:nvPr/>
          </p:nvSpPr>
          <p:spPr>
            <a:xfrm>
              <a:off x="4365150" y="4252300"/>
              <a:ext cx="21350" cy="14150"/>
            </a:xfrm>
            <a:custGeom>
              <a:avLst/>
              <a:gdLst/>
              <a:ahLst/>
              <a:cxnLst/>
              <a:rect l="l" t="t" r="r" b="b"/>
              <a:pathLst>
                <a:path w="854" h="566" extrusionOk="0">
                  <a:moveTo>
                    <a:pt x="55" y="0"/>
                  </a:moveTo>
                  <a:cubicBezTo>
                    <a:pt x="15" y="0"/>
                    <a:pt x="1" y="66"/>
                    <a:pt x="46" y="79"/>
                  </a:cubicBezTo>
                  <a:cubicBezTo>
                    <a:pt x="347" y="177"/>
                    <a:pt x="544" y="359"/>
                    <a:pt x="775" y="556"/>
                  </a:cubicBezTo>
                  <a:cubicBezTo>
                    <a:pt x="782" y="563"/>
                    <a:pt x="791" y="566"/>
                    <a:pt x="799" y="566"/>
                  </a:cubicBezTo>
                  <a:cubicBezTo>
                    <a:pt x="826" y="566"/>
                    <a:pt x="854" y="538"/>
                    <a:pt x="838" y="507"/>
                  </a:cubicBezTo>
                  <a:cubicBezTo>
                    <a:pt x="684" y="240"/>
                    <a:pt x="354" y="79"/>
                    <a:pt x="67" y="2"/>
                  </a:cubicBezTo>
                  <a:cubicBezTo>
                    <a:pt x="63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3">
              <a:extLst>
                <a:ext uri="{FF2B5EF4-FFF2-40B4-BE49-F238E27FC236}">
                  <a16:creationId xmlns:a16="http://schemas.microsoft.com/office/drawing/2014/main" id="{532F053C-1D44-0039-4A48-7087B7EBA761}"/>
                </a:ext>
              </a:extLst>
            </p:cNvPr>
            <p:cNvSpPr/>
            <p:nvPr/>
          </p:nvSpPr>
          <p:spPr>
            <a:xfrm>
              <a:off x="4378950" y="4225350"/>
              <a:ext cx="17500" cy="14350"/>
            </a:xfrm>
            <a:custGeom>
              <a:avLst/>
              <a:gdLst/>
              <a:ahLst/>
              <a:cxnLst/>
              <a:rect l="l" t="t" r="r" b="b"/>
              <a:pathLst>
                <a:path w="700" h="574" extrusionOk="0">
                  <a:moveTo>
                    <a:pt x="84" y="0"/>
                  </a:moveTo>
                  <a:cubicBezTo>
                    <a:pt x="34" y="0"/>
                    <a:pt x="1" y="76"/>
                    <a:pt x="55" y="106"/>
                  </a:cubicBezTo>
                  <a:cubicBezTo>
                    <a:pt x="258" y="232"/>
                    <a:pt x="433" y="393"/>
                    <a:pt x="608" y="561"/>
                  </a:cubicBezTo>
                  <a:cubicBezTo>
                    <a:pt x="617" y="570"/>
                    <a:pt x="627" y="573"/>
                    <a:pt x="637" y="573"/>
                  </a:cubicBezTo>
                  <a:cubicBezTo>
                    <a:pt x="668" y="573"/>
                    <a:pt x="700" y="537"/>
                    <a:pt x="678" y="505"/>
                  </a:cubicBezTo>
                  <a:cubicBezTo>
                    <a:pt x="545" y="281"/>
                    <a:pt x="335" y="127"/>
                    <a:pt x="111" y="8"/>
                  </a:cubicBezTo>
                  <a:cubicBezTo>
                    <a:pt x="101" y="3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>
              <a:extLst>
                <a:ext uri="{FF2B5EF4-FFF2-40B4-BE49-F238E27FC236}">
                  <a16:creationId xmlns:a16="http://schemas.microsoft.com/office/drawing/2014/main" id="{24B1B974-8C7F-5553-A165-AF3A63F74465}"/>
                </a:ext>
              </a:extLst>
            </p:cNvPr>
            <p:cNvSpPr/>
            <p:nvPr/>
          </p:nvSpPr>
          <p:spPr>
            <a:xfrm>
              <a:off x="4411925" y="4201525"/>
              <a:ext cx="15500" cy="28000"/>
            </a:xfrm>
            <a:custGeom>
              <a:avLst/>
              <a:gdLst/>
              <a:ahLst/>
              <a:cxnLst/>
              <a:rect l="l" t="t" r="r" b="b"/>
              <a:pathLst>
                <a:path w="620" h="1120" extrusionOk="0">
                  <a:moveTo>
                    <a:pt x="33" y="0"/>
                  </a:moveTo>
                  <a:cubicBezTo>
                    <a:pt x="18" y="0"/>
                    <a:pt x="1" y="20"/>
                    <a:pt x="11" y="36"/>
                  </a:cubicBezTo>
                  <a:cubicBezTo>
                    <a:pt x="228" y="365"/>
                    <a:pt x="397" y="715"/>
                    <a:pt x="523" y="1087"/>
                  </a:cubicBezTo>
                  <a:cubicBezTo>
                    <a:pt x="529" y="1110"/>
                    <a:pt x="547" y="1120"/>
                    <a:pt x="566" y="1120"/>
                  </a:cubicBezTo>
                  <a:cubicBezTo>
                    <a:pt x="593" y="1120"/>
                    <a:pt x="619" y="1099"/>
                    <a:pt x="607" y="1066"/>
                  </a:cubicBezTo>
                  <a:cubicBezTo>
                    <a:pt x="488" y="673"/>
                    <a:pt x="299" y="323"/>
                    <a:pt x="46" y="8"/>
                  </a:cubicBezTo>
                  <a:cubicBezTo>
                    <a:pt x="43" y="2"/>
                    <a:pt x="38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>
              <a:extLst>
                <a:ext uri="{FF2B5EF4-FFF2-40B4-BE49-F238E27FC236}">
                  <a16:creationId xmlns:a16="http://schemas.microsoft.com/office/drawing/2014/main" id="{ED9034C7-54F4-F2BA-222F-9966928709B0}"/>
                </a:ext>
              </a:extLst>
            </p:cNvPr>
            <p:cNvSpPr/>
            <p:nvPr/>
          </p:nvSpPr>
          <p:spPr>
            <a:xfrm>
              <a:off x="4440900" y="4189800"/>
              <a:ext cx="12600" cy="34175"/>
            </a:xfrm>
            <a:custGeom>
              <a:avLst/>
              <a:gdLst/>
              <a:ahLst/>
              <a:cxnLst/>
              <a:rect l="l" t="t" r="r" b="b"/>
              <a:pathLst>
                <a:path w="504" h="1367" extrusionOk="0">
                  <a:moveTo>
                    <a:pt x="55" y="0"/>
                  </a:moveTo>
                  <a:cubicBezTo>
                    <a:pt x="27" y="0"/>
                    <a:pt x="0" y="19"/>
                    <a:pt x="9" y="49"/>
                  </a:cubicBezTo>
                  <a:cubicBezTo>
                    <a:pt x="163" y="477"/>
                    <a:pt x="261" y="918"/>
                    <a:pt x="422" y="1339"/>
                  </a:cubicBezTo>
                  <a:cubicBezTo>
                    <a:pt x="430" y="1358"/>
                    <a:pt x="445" y="1366"/>
                    <a:pt x="460" y="1366"/>
                  </a:cubicBezTo>
                  <a:cubicBezTo>
                    <a:pt x="482" y="1366"/>
                    <a:pt x="503" y="1347"/>
                    <a:pt x="499" y="1318"/>
                  </a:cubicBezTo>
                  <a:cubicBezTo>
                    <a:pt x="443" y="876"/>
                    <a:pt x="261" y="441"/>
                    <a:pt x="100" y="28"/>
                  </a:cubicBezTo>
                  <a:cubicBezTo>
                    <a:pt x="91" y="8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>
              <a:extLst>
                <a:ext uri="{FF2B5EF4-FFF2-40B4-BE49-F238E27FC236}">
                  <a16:creationId xmlns:a16="http://schemas.microsoft.com/office/drawing/2014/main" id="{71CD4696-513B-D113-8BF7-7483D59D13D5}"/>
                </a:ext>
              </a:extLst>
            </p:cNvPr>
            <p:cNvSpPr/>
            <p:nvPr/>
          </p:nvSpPr>
          <p:spPr>
            <a:xfrm>
              <a:off x="4455850" y="4203725"/>
              <a:ext cx="6475" cy="15200"/>
            </a:xfrm>
            <a:custGeom>
              <a:avLst/>
              <a:gdLst/>
              <a:ahLst/>
              <a:cxnLst/>
              <a:rect l="l" t="t" r="r" b="b"/>
              <a:pathLst>
                <a:path w="259" h="608" extrusionOk="0">
                  <a:moveTo>
                    <a:pt x="79" y="0"/>
                  </a:moveTo>
                  <a:cubicBezTo>
                    <a:pt x="40" y="0"/>
                    <a:pt x="1" y="31"/>
                    <a:pt x="13" y="81"/>
                  </a:cubicBezTo>
                  <a:cubicBezTo>
                    <a:pt x="55" y="249"/>
                    <a:pt x="83" y="431"/>
                    <a:pt x="160" y="585"/>
                  </a:cubicBezTo>
                  <a:cubicBezTo>
                    <a:pt x="171" y="601"/>
                    <a:pt x="187" y="608"/>
                    <a:pt x="203" y="608"/>
                  </a:cubicBezTo>
                  <a:cubicBezTo>
                    <a:pt x="231" y="608"/>
                    <a:pt x="259" y="588"/>
                    <a:pt x="259" y="557"/>
                  </a:cubicBezTo>
                  <a:cubicBezTo>
                    <a:pt x="252" y="382"/>
                    <a:pt x="189" y="214"/>
                    <a:pt x="139" y="46"/>
                  </a:cubicBezTo>
                  <a:cubicBezTo>
                    <a:pt x="131" y="14"/>
                    <a:pt x="105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>
              <a:extLst>
                <a:ext uri="{FF2B5EF4-FFF2-40B4-BE49-F238E27FC236}">
                  <a16:creationId xmlns:a16="http://schemas.microsoft.com/office/drawing/2014/main" id="{65F7BCF1-6212-213B-A051-BAA6ADD1C1D0}"/>
                </a:ext>
              </a:extLst>
            </p:cNvPr>
            <p:cNvSpPr/>
            <p:nvPr/>
          </p:nvSpPr>
          <p:spPr>
            <a:xfrm>
              <a:off x="4467575" y="4194525"/>
              <a:ext cx="9300" cy="29400"/>
            </a:xfrm>
            <a:custGeom>
              <a:avLst/>
              <a:gdLst/>
              <a:ahLst/>
              <a:cxnLst/>
              <a:rect l="l" t="t" r="r" b="b"/>
              <a:pathLst>
                <a:path w="372" h="1176" extrusionOk="0">
                  <a:moveTo>
                    <a:pt x="50" y="0"/>
                  </a:moveTo>
                  <a:cubicBezTo>
                    <a:pt x="25" y="0"/>
                    <a:pt x="0" y="22"/>
                    <a:pt x="14" y="49"/>
                  </a:cubicBezTo>
                  <a:cubicBezTo>
                    <a:pt x="161" y="414"/>
                    <a:pt x="154" y="764"/>
                    <a:pt x="203" y="1143"/>
                  </a:cubicBezTo>
                  <a:cubicBezTo>
                    <a:pt x="207" y="1162"/>
                    <a:pt x="225" y="1176"/>
                    <a:pt x="241" y="1176"/>
                  </a:cubicBezTo>
                  <a:cubicBezTo>
                    <a:pt x="254" y="1176"/>
                    <a:pt x="267" y="1168"/>
                    <a:pt x="273" y="1150"/>
                  </a:cubicBezTo>
                  <a:cubicBezTo>
                    <a:pt x="371" y="785"/>
                    <a:pt x="238" y="351"/>
                    <a:pt x="84" y="21"/>
                  </a:cubicBezTo>
                  <a:cubicBezTo>
                    <a:pt x="77" y="7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3">
              <a:extLst>
                <a:ext uri="{FF2B5EF4-FFF2-40B4-BE49-F238E27FC236}">
                  <a16:creationId xmlns:a16="http://schemas.microsoft.com/office/drawing/2014/main" id="{C5FC10D1-64A9-DC26-FA21-B364ADF86A62}"/>
                </a:ext>
              </a:extLst>
            </p:cNvPr>
            <p:cNvSpPr/>
            <p:nvPr/>
          </p:nvSpPr>
          <p:spPr>
            <a:xfrm>
              <a:off x="4486825" y="4213825"/>
              <a:ext cx="2825" cy="9725"/>
            </a:xfrm>
            <a:custGeom>
              <a:avLst/>
              <a:gdLst/>
              <a:ahLst/>
              <a:cxnLst/>
              <a:rect l="l" t="t" r="r" b="b"/>
              <a:pathLst>
                <a:path w="113" h="389" extrusionOk="0">
                  <a:moveTo>
                    <a:pt x="57" y="1"/>
                  </a:moveTo>
                  <a:cubicBezTo>
                    <a:pt x="32" y="1"/>
                    <a:pt x="8" y="17"/>
                    <a:pt x="8" y="48"/>
                  </a:cubicBezTo>
                  <a:lnTo>
                    <a:pt x="8" y="209"/>
                  </a:lnTo>
                  <a:cubicBezTo>
                    <a:pt x="8" y="258"/>
                    <a:pt x="1" y="307"/>
                    <a:pt x="15" y="357"/>
                  </a:cubicBezTo>
                  <a:cubicBezTo>
                    <a:pt x="22" y="378"/>
                    <a:pt x="39" y="388"/>
                    <a:pt x="57" y="388"/>
                  </a:cubicBezTo>
                  <a:cubicBezTo>
                    <a:pt x="74" y="388"/>
                    <a:pt x="92" y="378"/>
                    <a:pt x="99" y="357"/>
                  </a:cubicBezTo>
                  <a:cubicBezTo>
                    <a:pt x="113" y="307"/>
                    <a:pt x="106" y="258"/>
                    <a:pt x="106" y="209"/>
                  </a:cubicBezTo>
                  <a:lnTo>
                    <a:pt x="106" y="48"/>
                  </a:lnTo>
                  <a:cubicBezTo>
                    <a:pt x="106" y="17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3">
              <a:extLst>
                <a:ext uri="{FF2B5EF4-FFF2-40B4-BE49-F238E27FC236}">
                  <a16:creationId xmlns:a16="http://schemas.microsoft.com/office/drawing/2014/main" id="{62D0A48C-A4DD-9ACF-2E57-D79AB24BC6F2}"/>
                </a:ext>
              </a:extLst>
            </p:cNvPr>
            <p:cNvSpPr/>
            <p:nvPr/>
          </p:nvSpPr>
          <p:spPr>
            <a:xfrm>
              <a:off x="4508725" y="4212725"/>
              <a:ext cx="7750" cy="21100"/>
            </a:xfrm>
            <a:custGeom>
              <a:avLst/>
              <a:gdLst/>
              <a:ahLst/>
              <a:cxnLst/>
              <a:rect l="l" t="t" r="r" b="b"/>
              <a:pathLst>
                <a:path w="310" h="844" extrusionOk="0">
                  <a:moveTo>
                    <a:pt x="210" y="0"/>
                  </a:moveTo>
                  <a:cubicBezTo>
                    <a:pt x="185" y="0"/>
                    <a:pt x="159" y="19"/>
                    <a:pt x="155" y="50"/>
                  </a:cubicBezTo>
                  <a:cubicBezTo>
                    <a:pt x="141" y="176"/>
                    <a:pt x="155" y="295"/>
                    <a:pt x="134" y="422"/>
                  </a:cubicBezTo>
                  <a:cubicBezTo>
                    <a:pt x="113" y="548"/>
                    <a:pt x="71" y="667"/>
                    <a:pt x="15" y="786"/>
                  </a:cubicBezTo>
                  <a:cubicBezTo>
                    <a:pt x="1" y="815"/>
                    <a:pt x="28" y="843"/>
                    <a:pt x="54" y="843"/>
                  </a:cubicBezTo>
                  <a:cubicBezTo>
                    <a:pt x="66" y="843"/>
                    <a:pt x="78" y="837"/>
                    <a:pt x="85" y="821"/>
                  </a:cubicBezTo>
                  <a:cubicBezTo>
                    <a:pt x="204" y="597"/>
                    <a:pt x="309" y="295"/>
                    <a:pt x="253" y="36"/>
                  </a:cubicBezTo>
                  <a:cubicBezTo>
                    <a:pt x="247" y="1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>
              <a:extLst>
                <a:ext uri="{FF2B5EF4-FFF2-40B4-BE49-F238E27FC236}">
                  <a16:creationId xmlns:a16="http://schemas.microsoft.com/office/drawing/2014/main" id="{0CFB531E-A114-D630-044A-2A9588362999}"/>
                </a:ext>
              </a:extLst>
            </p:cNvPr>
            <p:cNvSpPr/>
            <p:nvPr/>
          </p:nvSpPr>
          <p:spPr>
            <a:xfrm>
              <a:off x="4525175" y="4233025"/>
              <a:ext cx="3025" cy="6025"/>
            </a:xfrm>
            <a:custGeom>
              <a:avLst/>
              <a:gdLst/>
              <a:ahLst/>
              <a:cxnLst/>
              <a:rect l="l" t="t" r="r" b="b"/>
              <a:pathLst>
                <a:path w="121" h="241" extrusionOk="0">
                  <a:moveTo>
                    <a:pt x="89" y="1"/>
                  </a:moveTo>
                  <a:cubicBezTo>
                    <a:pt x="80" y="1"/>
                    <a:pt x="70" y="5"/>
                    <a:pt x="65" y="16"/>
                  </a:cubicBezTo>
                  <a:cubicBezTo>
                    <a:pt x="37" y="72"/>
                    <a:pt x="23" y="128"/>
                    <a:pt x="9" y="191"/>
                  </a:cubicBezTo>
                  <a:cubicBezTo>
                    <a:pt x="0" y="221"/>
                    <a:pt x="25" y="240"/>
                    <a:pt x="49" y="240"/>
                  </a:cubicBezTo>
                  <a:cubicBezTo>
                    <a:pt x="65" y="240"/>
                    <a:pt x="80" y="232"/>
                    <a:pt x="86" y="212"/>
                  </a:cubicBezTo>
                  <a:cubicBezTo>
                    <a:pt x="107" y="149"/>
                    <a:pt x="114" y="93"/>
                    <a:pt x="121" y="30"/>
                  </a:cubicBezTo>
                  <a:cubicBezTo>
                    <a:pt x="121" y="13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>
              <a:extLst>
                <a:ext uri="{FF2B5EF4-FFF2-40B4-BE49-F238E27FC236}">
                  <a16:creationId xmlns:a16="http://schemas.microsoft.com/office/drawing/2014/main" id="{DD3BFAA3-C221-66C0-04F9-AFC059AD64AE}"/>
                </a:ext>
              </a:extLst>
            </p:cNvPr>
            <p:cNvSpPr/>
            <p:nvPr/>
          </p:nvSpPr>
          <p:spPr>
            <a:xfrm>
              <a:off x="4532100" y="4243425"/>
              <a:ext cx="4650" cy="6275"/>
            </a:xfrm>
            <a:custGeom>
              <a:avLst/>
              <a:gdLst/>
              <a:ahLst/>
              <a:cxnLst/>
              <a:rect l="l" t="t" r="r" b="b"/>
              <a:pathLst>
                <a:path w="186" h="251" extrusionOk="0">
                  <a:moveTo>
                    <a:pt x="135" y="0"/>
                  </a:moveTo>
                  <a:cubicBezTo>
                    <a:pt x="127" y="0"/>
                    <a:pt x="118" y="4"/>
                    <a:pt x="110" y="14"/>
                  </a:cubicBezTo>
                  <a:cubicBezTo>
                    <a:pt x="68" y="63"/>
                    <a:pt x="40" y="119"/>
                    <a:pt x="19" y="175"/>
                  </a:cubicBezTo>
                  <a:cubicBezTo>
                    <a:pt x="0" y="217"/>
                    <a:pt x="41" y="250"/>
                    <a:pt x="79" y="250"/>
                  </a:cubicBezTo>
                  <a:cubicBezTo>
                    <a:pt x="97" y="250"/>
                    <a:pt x="115" y="242"/>
                    <a:pt x="124" y="224"/>
                  </a:cubicBezTo>
                  <a:cubicBezTo>
                    <a:pt x="145" y="168"/>
                    <a:pt x="173" y="119"/>
                    <a:pt x="180" y="56"/>
                  </a:cubicBezTo>
                  <a:cubicBezTo>
                    <a:pt x="185" y="30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>
              <a:extLst>
                <a:ext uri="{FF2B5EF4-FFF2-40B4-BE49-F238E27FC236}">
                  <a16:creationId xmlns:a16="http://schemas.microsoft.com/office/drawing/2014/main" id="{184596CB-A430-8D61-0A1C-53724E9B07FB}"/>
                </a:ext>
              </a:extLst>
            </p:cNvPr>
            <p:cNvSpPr/>
            <p:nvPr/>
          </p:nvSpPr>
          <p:spPr>
            <a:xfrm>
              <a:off x="4397725" y="4223050"/>
              <a:ext cx="11500" cy="11775"/>
            </a:xfrm>
            <a:custGeom>
              <a:avLst/>
              <a:gdLst/>
              <a:ahLst/>
              <a:cxnLst/>
              <a:rect l="l" t="t" r="r" b="b"/>
              <a:pathLst>
                <a:path w="460" h="471" extrusionOk="0">
                  <a:moveTo>
                    <a:pt x="59" y="1"/>
                  </a:moveTo>
                  <a:cubicBezTo>
                    <a:pt x="29" y="1"/>
                    <a:pt x="1" y="40"/>
                    <a:pt x="33" y="72"/>
                  </a:cubicBezTo>
                  <a:cubicBezTo>
                    <a:pt x="145" y="198"/>
                    <a:pt x="250" y="338"/>
                    <a:pt x="369" y="457"/>
                  </a:cubicBezTo>
                  <a:cubicBezTo>
                    <a:pt x="380" y="466"/>
                    <a:pt x="392" y="470"/>
                    <a:pt x="403" y="470"/>
                  </a:cubicBezTo>
                  <a:cubicBezTo>
                    <a:pt x="435" y="470"/>
                    <a:pt x="460" y="439"/>
                    <a:pt x="439" y="408"/>
                  </a:cubicBezTo>
                  <a:cubicBezTo>
                    <a:pt x="355" y="254"/>
                    <a:pt x="215" y="128"/>
                    <a:pt x="89" y="16"/>
                  </a:cubicBezTo>
                  <a:cubicBezTo>
                    <a:pt x="80" y="5"/>
                    <a:pt x="69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>
              <a:extLst>
                <a:ext uri="{FF2B5EF4-FFF2-40B4-BE49-F238E27FC236}">
                  <a16:creationId xmlns:a16="http://schemas.microsoft.com/office/drawing/2014/main" id="{90D767E4-289C-A64A-1274-DE8BD16414EC}"/>
                </a:ext>
              </a:extLst>
            </p:cNvPr>
            <p:cNvSpPr/>
            <p:nvPr/>
          </p:nvSpPr>
          <p:spPr>
            <a:xfrm>
              <a:off x="4370375" y="4276675"/>
              <a:ext cx="13950" cy="5850"/>
            </a:xfrm>
            <a:custGeom>
              <a:avLst/>
              <a:gdLst/>
              <a:ahLst/>
              <a:cxnLst/>
              <a:rect l="l" t="t" r="r" b="b"/>
              <a:pathLst>
                <a:path w="558" h="234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201" y="120"/>
                    <a:pt x="349" y="183"/>
                    <a:pt x="503" y="232"/>
                  </a:cubicBezTo>
                  <a:cubicBezTo>
                    <a:pt x="505" y="233"/>
                    <a:pt x="508" y="233"/>
                    <a:pt x="510" y="233"/>
                  </a:cubicBezTo>
                  <a:cubicBezTo>
                    <a:pt x="546" y="233"/>
                    <a:pt x="557" y="182"/>
                    <a:pt x="531" y="162"/>
                  </a:cubicBezTo>
                  <a:cubicBezTo>
                    <a:pt x="391" y="71"/>
                    <a:pt x="236" y="29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3">
              <a:extLst>
                <a:ext uri="{FF2B5EF4-FFF2-40B4-BE49-F238E27FC236}">
                  <a16:creationId xmlns:a16="http://schemas.microsoft.com/office/drawing/2014/main" id="{C0477F3E-0B4E-6E3C-8CAB-7DEFF63064A6}"/>
                </a:ext>
              </a:extLst>
            </p:cNvPr>
            <p:cNvSpPr/>
            <p:nvPr/>
          </p:nvSpPr>
          <p:spPr>
            <a:xfrm>
              <a:off x="4436550" y="4296125"/>
              <a:ext cx="11050" cy="19500"/>
            </a:xfrm>
            <a:custGeom>
              <a:avLst/>
              <a:gdLst/>
              <a:ahLst/>
              <a:cxnLst/>
              <a:rect l="l" t="t" r="r" b="b"/>
              <a:pathLst>
                <a:path w="442" h="780" extrusionOk="0">
                  <a:moveTo>
                    <a:pt x="218" y="1"/>
                  </a:moveTo>
                  <a:cubicBezTo>
                    <a:pt x="215" y="1"/>
                    <a:pt x="213" y="1"/>
                    <a:pt x="211" y="1"/>
                  </a:cubicBezTo>
                  <a:cubicBezTo>
                    <a:pt x="98" y="1"/>
                    <a:pt x="0" y="176"/>
                    <a:pt x="7" y="394"/>
                  </a:cubicBezTo>
                  <a:cubicBezTo>
                    <a:pt x="7" y="604"/>
                    <a:pt x="112" y="779"/>
                    <a:pt x="225" y="779"/>
                  </a:cubicBezTo>
                  <a:cubicBezTo>
                    <a:pt x="344" y="772"/>
                    <a:pt x="442" y="597"/>
                    <a:pt x="435" y="387"/>
                  </a:cubicBezTo>
                  <a:cubicBezTo>
                    <a:pt x="435" y="174"/>
                    <a:pt x="334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3">
              <a:extLst>
                <a:ext uri="{FF2B5EF4-FFF2-40B4-BE49-F238E27FC236}">
                  <a16:creationId xmlns:a16="http://schemas.microsoft.com/office/drawing/2014/main" id="{6D173CF2-8B53-5820-78C6-C19952F064CA}"/>
                </a:ext>
              </a:extLst>
            </p:cNvPr>
            <p:cNvSpPr/>
            <p:nvPr/>
          </p:nvSpPr>
          <p:spPr>
            <a:xfrm>
              <a:off x="4506800" y="4288250"/>
              <a:ext cx="10900" cy="19475"/>
            </a:xfrm>
            <a:custGeom>
              <a:avLst/>
              <a:gdLst/>
              <a:ahLst/>
              <a:cxnLst/>
              <a:rect l="l" t="t" r="r" b="b"/>
              <a:pathLst>
                <a:path w="436" h="779" extrusionOk="0">
                  <a:moveTo>
                    <a:pt x="218" y="1"/>
                  </a:moveTo>
                  <a:cubicBezTo>
                    <a:pt x="102" y="1"/>
                    <a:pt x="8" y="173"/>
                    <a:pt x="1" y="386"/>
                  </a:cubicBezTo>
                  <a:cubicBezTo>
                    <a:pt x="1" y="596"/>
                    <a:pt x="92" y="772"/>
                    <a:pt x="211" y="779"/>
                  </a:cubicBezTo>
                  <a:cubicBezTo>
                    <a:pt x="330" y="779"/>
                    <a:pt x="428" y="603"/>
                    <a:pt x="428" y="393"/>
                  </a:cubicBezTo>
                  <a:cubicBezTo>
                    <a:pt x="435" y="176"/>
                    <a:pt x="344" y="1"/>
                    <a:pt x="225" y="1"/>
                  </a:cubicBezTo>
                  <a:cubicBezTo>
                    <a:pt x="223" y="1"/>
                    <a:pt x="22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3">
              <a:extLst>
                <a:ext uri="{FF2B5EF4-FFF2-40B4-BE49-F238E27FC236}">
                  <a16:creationId xmlns:a16="http://schemas.microsoft.com/office/drawing/2014/main" id="{34FB64CD-1435-24D9-68B1-5137331BC886}"/>
                </a:ext>
              </a:extLst>
            </p:cNvPr>
            <p:cNvSpPr/>
            <p:nvPr/>
          </p:nvSpPr>
          <p:spPr>
            <a:xfrm>
              <a:off x="4532575" y="4471175"/>
              <a:ext cx="131775" cy="428050"/>
            </a:xfrm>
            <a:custGeom>
              <a:avLst/>
              <a:gdLst/>
              <a:ahLst/>
              <a:cxnLst/>
              <a:rect l="l" t="t" r="r" b="b"/>
              <a:pathLst>
                <a:path w="5271" h="17122" extrusionOk="0">
                  <a:moveTo>
                    <a:pt x="1276" y="1"/>
                  </a:moveTo>
                  <a:cubicBezTo>
                    <a:pt x="1276" y="1"/>
                    <a:pt x="0" y="568"/>
                    <a:pt x="308" y="2117"/>
                  </a:cubicBezTo>
                  <a:cubicBezTo>
                    <a:pt x="505" y="3126"/>
                    <a:pt x="771" y="4115"/>
                    <a:pt x="946" y="5131"/>
                  </a:cubicBezTo>
                  <a:cubicBezTo>
                    <a:pt x="1086" y="5944"/>
                    <a:pt x="1114" y="6778"/>
                    <a:pt x="1163" y="7612"/>
                  </a:cubicBezTo>
                  <a:cubicBezTo>
                    <a:pt x="1269" y="9511"/>
                    <a:pt x="1479" y="11410"/>
                    <a:pt x="1689" y="13303"/>
                  </a:cubicBezTo>
                  <a:cubicBezTo>
                    <a:pt x="1815" y="14417"/>
                    <a:pt x="1948" y="15545"/>
                    <a:pt x="2313" y="16604"/>
                  </a:cubicBezTo>
                  <a:cubicBezTo>
                    <a:pt x="2390" y="16821"/>
                    <a:pt x="2502" y="17059"/>
                    <a:pt x="2719" y="17108"/>
                  </a:cubicBezTo>
                  <a:cubicBezTo>
                    <a:pt x="2754" y="17117"/>
                    <a:pt x="2788" y="17121"/>
                    <a:pt x="2823" y="17121"/>
                  </a:cubicBezTo>
                  <a:cubicBezTo>
                    <a:pt x="2924" y="17121"/>
                    <a:pt x="3025" y="17089"/>
                    <a:pt x="3119" y="17052"/>
                  </a:cubicBezTo>
                  <a:cubicBezTo>
                    <a:pt x="3581" y="16891"/>
                    <a:pt x="4037" y="16737"/>
                    <a:pt x="4499" y="16576"/>
                  </a:cubicBezTo>
                  <a:cubicBezTo>
                    <a:pt x="4668" y="16520"/>
                    <a:pt x="4836" y="16456"/>
                    <a:pt x="4948" y="16323"/>
                  </a:cubicBezTo>
                  <a:cubicBezTo>
                    <a:pt x="5053" y="16190"/>
                    <a:pt x="5088" y="16022"/>
                    <a:pt x="5102" y="15854"/>
                  </a:cubicBezTo>
                  <a:cubicBezTo>
                    <a:pt x="5270" y="14347"/>
                    <a:pt x="4506" y="12868"/>
                    <a:pt x="4513" y="11347"/>
                  </a:cubicBezTo>
                  <a:cubicBezTo>
                    <a:pt x="4513" y="10660"/>
                    <a:pt x="4668" y="9974"/>
                    <a:pt x="4556" y="9294"/>
                  </a:cubicBezTo>
                  <a:cubicBezTo>
                    <a:pt x="4457" y="8649"/>
                    <a:pt x="4121" y="8067"/>
                    <a:pt x="3960" y="7430"/>
                  </a:cubicBezTo>
                  <a:cubicBezTo>
                    <a:pt x="3679" y="6301"/>
                    <a:pt x="3988" y="5096"/>
                    <a:pt x="3806" y="3946"/>
                  </a:cubicBezTo>
                  <a:cubicBezTo>
                    <a:pt x="3665" y="3014"/>
                    <a:pt x="2551" y="512"/>
                    <a:pt x="1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3">
              <a:extLst>
                <a:ext uri="{FF2B5EF4-FFF2-40B4-BE49-F238E27FC236}">
                  <a16:creationId xmlns:a16="http://schemas.microsoft.com/office/drawing/2014/main" id="{187522D4-BDF5-E0FE-A246-CD5429B41C15}"/>
                </a:ext>
              </a:extLst>
            </p:cNvPr>
            <p:cNvSpPr/>
            <p:nvPr/>
          </p:nvSpPr>
          <p:spPr>
            <a:xfrm>
              <a:off x="4272025" y="4559125"/>
              <a:ext cx="78525" cy="100300"/>
            </a:xfrm>
            <a:custGeom>
              <a:avLst/>
              <a:gdLst/>
              <a:ahLst/>
              <a:cxnLst/>
              <a:rect l="l" t="t" r="r" b="b"/>
              <a:pathLst>
                <a:path w="3141" h="4012" extrusionOk="0">
                  <a:moveTo>
                    <a:pt x="246" y="1"/>
                  </a:moveTo>
                  <a:cubicBezTo>
                    <a:pt x="239" y="190"/>
                    <a:pt x="239" y="393"/>
                    <a:pt x="225" y="576"/>
                  </a:cubicBezTo>
                  <a:cubicBezTo>
                    <a:pt x="0" y="653"/>
                    <a:pt x="106" y="1318"/>
                    <a:pt x="120" y="1564"/>
                  </a:cubicBezTo>
                  <a:cubicBezTo>
                    <a:pt x="127" y="1683"/>
                    <a:pt x="134" y="1802"/>
                    <a:pt x="190" y="1907"/>
                  </a:cubicBezTo>
                  <a:cubicBezTo>
                    <a:pt x="246" y="2019"/>
                    <a:pt x="344" y="2110"/>
                    <a:pt x="442" y="2187"/>
                  </a:cubicBezTo>
                  <a:cubicBezTo>
                    <a:pt x="596" y="2321"/>
                    <a:pt x="757" y="2454"/>
                    <a:pt x="911" y="2580"/>
                  </a:cubicBezTo>
                  <a:cubicBezTo>
                    <a:pt x="954" y="2615"/>
                    <a:pt x="996" y="2657"/>
                    <a:pt x="1017" y="2706"/>
                  </a:cubicBezTo>
                  <a:cubicBezTo>
                    <a:pt x="1038" y="2748"/>
                    <a:pt x="1045" y="2804"/>
                    <a:pt x="1045" y="2853"/>
                  </a:cubicBezTo>
                  <a:cubicBezTo>
                    <a:pt x="1059" y="3155"/>
                    <a:pt x="1073" y="3463"/>
                    <a:pt x="1087" y="3771"/>
                  </a:cubicBezTo>
                  <a:cubicBezTo>
                    <a:pt x="1346" y="3919"/>
                    <a:pt x="1640" y="3996"/>
                    <a:pt x="1942" y="4010"/>
                  </a:cubicBezTo>
                  <a:cubicBezTo>
                    <a:pt x="1961" y="4011"/>
                    <a:pt x="1980" y="4012"/>
                    <a:pt x="1999" y="4012"/>
                  </a:cubicBezTo>
                  <a:cubicBezTo>
                    <a:pt x="2073" y="4012"/>
                    <a:pt x="2147" y="4000"/>
                    <a:pt x="2208" y="3961"/>
                  </a:cubicBezTo>
                  <a:cubicBezTo>
                    <a:pt x="2285" y="3919"/>
                    <a:pt x="2341" y="3827"/>
                    <a:pt x="2383" y="3750"/>
                  </a:cubicBezTo>
                  <a:lnTo>
                    <a:pt x="2958" y="2755"/>
                  </a:lnTo>
                  <a:cubicBezTo>
                    <a:pt x="3049" y="2594"/>
                    <a:pt x="3140" y="2426"/>
                    <a:pt x="3119" y="2244"/>
                  </a:cubicBezTo>
                  <a:cubicBezTo>
                    <a:pt x="3070" y="1977"/>
                    <a:pt x="2790" y="1830"/>
                    <a:pt x="2544" y="1704"/>
                  </a:cubicBezTo>
                  <a:cubicBezTo>
                    <a:pt x="1823" y="1339"/>
                    <a:pt x="1150" y="779"/>
                    <a:pt x="855" y="22"/>
                  </a:cubicBezTo>
                  <a:cubicBezTo>
                    <a:pt x="652" y="15"/>
                    <a:pt x="449" y="8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3">
              <a:extLst>
                <a:ext uri="{FF2B5EF4-FFF2-40B4-BE49-F238E27FC236}">
                  <a16:creationId xmlns:a16="http://schemas.microsoft.com/office/drawing/2014/main" id="{4275D913-18E5-4EB6-3F3E-B32FD1DB2274}"/>
                </a:ext>
              </a:extLst>
            </p:cNvPr>
            <p:cNvSpPr/>
            <p:nvPr/>
          </p:nvSpPr>
          <p:spPr>
            <a:xfrm>
              <a:off x="4304600" y="4438675"/>
              <a:ext cx="295875" cy="454475"/>
            </a:xfrm>
            <a:custGeom>
              <a:avLst/>
              <a:gdLst/>
              <a:ahLst/>
              <a:cxnLst/>
              <a:rect l="l" t="t" r="r" b="b"/>
              <a:pathLst>
                <a:path w="11835" h="18179" extrusionOk="0">
                  <a:moveTo>
                    <a:pt x="3599" y="0"/>
                  </a:moveTo>
                  <a:cubicBezTo>
                    <a:pt x="3593" y="0"/>
                    <a:pt x="3587" y="1"/>
                    <a:pt x="3582" y="4"/>
                  </a:cubicBezTo>
                  <a:cubicBezTo>
                    <a:pt x="2566" y="523"/>
                    <a:pt x="814" y="1385"/>
                    <a:pt x="709" y="1567"/>
                  </a:cubicBezTo>
                  <a:cubicBezTo>
                    <a:pt x="653" y="1665"/>
                    <a:pt x="1094" y="11610"/>
                    <a:pt x="1368" y="13516"/>
                  </a:cubicBezTo>
                  <a:cubicBezTo>
                    <a:pt x="1578" y="14974"/>
                    <a:pt x="127" y="16642"/>
                    <a:pt x="1" y="18114"/>
                  </a:cubicBezTo>
                  <a:cubicBezTo>
                    <a:pt x="806" y="18160"/>
                    <a:pt x="1799" y="18178"/>
                    <a:pt x="2863" y="18178"/>
                  </a:cubicBezTo>
                  <a:cubicBezTo>
                    <a:pt x="6846" y="18178"/>
                    <a:pt x="11835" y="17917"/>
                    <a:pt x="11796" y="17834"/>
                  </a:cubicBezTo>
                  <a:cubicBezTo>
                    <a:pt x="9084" y="11883"/>
                    <a:pt x="11285" y="11757"/>
                    <a:pt x="11502" y="8414"/>
                  </a:cubicBezTo>
                  <a:cubicBezTo>
                    <a:pt x="11656" y="5996"/>
                    <a:pt x="9652" y="4805"/>
                    <a:pt x="10395" y="1301"/>
                  </a:cubicBezTo>
                  <a:cubicBezTo>
                    <a:pt x="9596" y="950"/>
                    <a:pt x="7802" y="193"/>
                    <a:pt x="7801" y="193"/>
                  </a:cubicBezTo>
                  <a:lnTo>
                    <a:pt x="7801" y="193"/>
                  </a:lnTo>
                  <a:cubicBezTo>
                    <a:pt x="7963" y="1763"/>
                    <a:pt x="7227" y="4812"/>
                    <a:pt x="6694" y="4819"/>
                  </a:cubicBezTo>
                  <a:cubicBezTo>
                    <a:pt x="6691" y="4819"/>
                    <a:pt x="6688" y="4819"/>
                    <a:pt x="6684" y="4819"/>
                  </a:cubicBezTo>
                  <a:cubicBezTo>
                    <a:pt x="5533" y="4819"/>
                    <a:pt x="3955" y="0"/>
                    <a:pt x="3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43">
              <a:extLst>
                <a:ext uri="{FF2B5EF4-FFF2-40B4-BE49-F238E27FC236}">
                  <a16:creationId xmlns:a16="http://schemas.microsoft.com/office/drawing/2014/main" id="{F14A731D-59EB-92B3-8C58-543B872B8FDC}"/>
                </a:ext>
              </a:extLst>
            </p:cNvPr>
            <p:cNvSpPr/>
            <p:nvPr/>
          </p:nvSpPr>
          <p:spPr>
            <a:xfrm>
              <a:off x="4446875" y="4593550"/>
              <a:ext cx="107100" cy="111000"/>
            </a:xfrm>
            <a:custGeom>
              <a:avLst/>
              <a:gdLst/>
              <a:ahLst/>
              <a:cxnLst/>
              <a:rect l="l" t="t" r="r" b="b"/>
              <a:pathLst>
                <a:path w="4284" h="4440" extrusionOk="0">
                  <a:moveTo>
                    <a:pt x="2651" y="0"/>
                  </a:moveTo>
                  <a:cubicBezTo>
                    <a:pt x="2421" y="0"/>
                    <a:pt x="2199" y="81"/>
                    <a:pt x="2188" y="89"/>
                  </a:cubicBezTo>
                  <a:cubicBezTo>
                    <a:pt x="1893" y="279"/>
                    <a:pt x="1958" y="652"/>
                    <a:pt x="1819" y="652"/>
                  </a:cubicBezTo>
                  <a:cubicBezTo>
                    <a:pt x="1799" y="652"/>
                    <a:pt x="1775" y="645"/>
                    <a:pt x="1746" y="628"/>
                  </a:cubicBezTo>
                  <a:cubicBezTo>
                    <a:pt x="1673" y="589"/>
                    <a:pt x="1604" y="573"/>
                    <a:pt x="1541" y="573"/>
                  </a:cubicBezTo>
                  <a:cubicBezTo>
                    <a:pt x="1306" y="573"/>
                    <a:pt x="1144" y="796"/>
                    <a:pt x="1094" y="923"/>
                  </a:cubicBezTo>
                  <a:cubicBezTo>
                    <a:pt x="968" y="1231"/>
                    <a:pt x="1332" y="1581"/>
                    <a:pt x="1045" y="2086"/>
                  </a:cubicBezTo>
                  <a:cubicBezTo>
                    <a:pt x="653" y="2794"/>
                    <a:pt x="1" y="3446"/>
                    <a:pt x="148" y="4266"/>
                  </a:cubicBezTo>
                  <a:cubicBezTo>
                    <a:pt x="162" y="4308"/>
                    <a:pt x="169" y="4350"/>
                    <a:pt x="204" y="4385"/>
                  </a:cubicBezTo>
                  <a:cubicBezTo>
                    <a:pt x="232" y="4406"/>
                    <a:pt x="274" y="4413"/>
                    <a:pt x="309" y="4420"/>
                  </a:cubicBezTo>
                  <a:cubicBezTo>
                    <a:pt x="388" y="4433"/>
                    <a:pt x="467" y="4439"/>
                    <a:pt x="546" y="4439"/>
                  </a:cubicBezTo>
                  <a:cubicBezTo>
                    <a:pt x="933" y="4439"/>
                    <a:pt x="1322" y="4289"/>
                    <a:pt x="1648" y="4062"/>
                  </a:cubicBezTo>
                  <a:cubicBezTo>
                    <a:pt x="2033" y="3789"/>
                    <a:pt x="3099" y="3116"/>
                    <a:pt x="3379" y="2738"/>
                  </a:cubicBezTo>
                  <a:cubicBezTo>
                    <a:pt x="3547" y="2507"/>
                    <a:pt x="4283" y="1939"/>
                    <a:pt x="3891" y="1175"/>
                  </a:cubicBezTo>
                  <a:cubicBezTo>
                    <a:pt x="3771" y="951"/>
                    <a:pt x="3414" y="747"/>
                    <a:pt x="3099" y="208"/>
                  </a:cubicBezTo>
                  <a:cubicBezTo>
                    <a:pt x="3005" y="47"/>
                    <a:pt x="2825" y="0"/>
                    <a:pt x="2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3">
              <a:extLst>
                <a:ext uri="{FF2B5EF4-FFF2-40B4-BE49-F238E27FC236}">
                  <a16:creationId xmlns:a16="http://schemas.microsoft.com/office/drawing/2014/main" id="{15698D84-7D8C-75F2-EC26-83B38DBC080C}"/>
                </a:ext>
              </a:extLst>
            </p:cNvPr>
            <p:cNvSpPr/>
            <p:nvPr/>
          </p:nvSpPr>
          <p:spPr>
            <a:xfrm>
              <a:off x="4223850" y="4477350"/>
              <a:ext cx="269325" cy="356575"/>
            </a:xfrm>
            <a:custGeom>
              <a:avLst/>
              <a:gdLst/>
              <a:ahLst/>
              <a:cxnLst/>
              <a:rect l="l" t="t" r="r" b="b"/>
              <a:pathLst>
                <a:path w="10773" h="14263" extrusionOk="0">
                  <a:moveTo>
                    <a:pt x="4032" y="1"/>
                  </a:moveTo>
                  <a:cubicBezTo>
                    <a:pt x="4003" y="1"/>
                    <a:pt x="3974" y="5"/>
                    <a:pt x="3946" y="13"/>
                  </a:cubicBezTo>
                  <a:cubicBezTo>
                    <a:pt x="2229" y="532"/>
                    <a:pt x="1395" y="3216"/>
                    <a:pt x="1465" y="3503"/>
                  </a:cubicBezTo>
                  <a:cubicBezTo>
                    <a:pt x="1962" y="5388"/>
                    <a:pt x="0" y="6363"/>
                    <a:pt x="308" y="9790"/>
                  </a:cubicBezTo>
                  <a:cubicBezTo>
                    <a:pt x="336" y="10056"/>
                    <a:pt x="484" y="10287"/>
                    <a:pt x="554" y="10540"/>
                  </a:cubicBezTo>
                  <a:cubicBezTo>
                    <a:pt x="715" y="11107"/>
                    <a:pt x="680" y="11710"/>
                    <a:pt x="729" y="12299"/>
                  </a:cubicBezTo>
                  <a:cubicBezTo>
                    <a:pt x="785" y="12880"/>
                    <a:pt x="960" y="13504"/>
                    <a:pt x="1423" y="13869"/>
                  </a:cubicBezTo>
                  <a:cubicBezTo>
                    <a:pt x="1892" y="14240"/>
                    <a:pt x="2537" y="14261"/>
                    <a:pt x="3133" y="14261"/>
                  </a:cubicBezTo>
                  <a:cubicBezTo>
                    <a:pt x="3209" y="14262"/>
                    <a:pt x="3287" y="14262"/>
                    <a:pt x="3364" y="14262"/>
                  </a:cubicBezTo>
                  <a:cubicBezTo>
                    <a:pt x="4068" y="14262"/>
                    <a:pt x="4800" y="14217"/>
                    <a:pt x="5369" y="13813"/>
                  </a:cubicBezTo>
                  <a:cubicBezTo>
                    <a:pt x="5964" y="13392"/>
                    <a:pt x="6273" y="12656"/>
                    <a:pt x="6847" y="12208"/>
                  </a:cubicBezTo>
                  <a:cubicBezTo>
                    <a:pt x="7541" y="11668"/>
                    <a:pt x="8536" y="11598"/>
                    <a:pt x="9146" y="10974"/>
                  </a:cubicBezTo>
                  <a:cubicBezTo>
                    <a:pt x="9819" y="10280"/>
                    <a:pt x="9896" y="9040"/>
                    <a:pt x="10772" y="8633"/>
                  </a:cubicBezTo>
                  <a:cubicBezTo>
                    <a:pt x="10408" y="8143"/>
                    <a:pt x="10043" y="7652"/>
                    <a:pt x="9679" y="7155"/>
                  </a:cubicBezTo>
                  <a:cubicBezTo>
                    <a:pt x="9307" y="7485"/>
                    <a:pt x="8889" y="7842"/>
                    <a:pt x="8396" y="7842"/>
                  </a:cubicBezTo>
                  <a:cubicBezTo>
                    <a:pt x="8387" y="7842"/>
                    <a:pt x="8378" y="7842"/>
                    <a:pt x="8368" y="7841"/>
                  </a:cubicBezTo>
                  <a:cubicBezTo>
                    <a:pt x="8074" y="7835"/>
                    <a:pt x="7792" y="7706"/>
                    <a:pt x="7505" y="7706"/>
                  </a:cubicBezTo>
                  <a:cubicBezTo>
                    <a:pt x="7484" y="7706"/>
                    <a:pt x="7464" y="7707"/>
                    <a:pt x="7443" y="7708"/>
                  </a:cubicBezTo>
                  <a:cubicBezTo>
                    <a:pt x="7051" y="7729"/>
                    <a:pt x="6728" y="8010"/>
                    <a:pt x="6392" y="8206"/>
                  </a:cubicBezTo>
                  <a:cubicBezTo>
                    <a:pt x="5670" y="8626"/>
                    <a:pt x="4801" y="8682"/>
                    <a:pt x="3967" y="8731"/>
                  </a:cubicBezTo>
                  <a:cubicBezTo>
                    <a:pt x="4654" y="7764"/>
                    <a:pt x="4752" y="6657"/>
                    <a:pt x="5151" y="5458"/>
                  </a:cubicBezTo>
                  <a:cubicBezTo>
                    <a:pt x="5502" y="4386"/>
                    <a:pt x="5663" y="3279"/>
                    <a:pt x="5642" y="2150"/>
                  </a:cubicBezTo>
                  <a:cubicBezTo>
                    <a:pt x="5642" y="1902"/>
                    <a:pt x="4680" y="1"/>
                    <a:pt x="4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3">
              <a:extLst>
                <a:ext uri="{FF2B5EF4-FFF2-40B4-BE49-F238E27FC236}">
                  <a16:creationId xmlns:a16="http://schemas.microsoft.com/office/drawing/2014/main" id="{5D4D92E4-3B26-7A4E-39F2-D0F7B12EAB11}"/>
                </a:ext>
              </a:extLst>
            </p:cNvPr>
            <p:cNvSpPr/>
            <p:nvPr/>
          </p:nvSpPr>
          <p:spPr>
            <a:xfrm>
              <a:off x="4272550" y="4703000"/>
              <a:ext cx="27850" cy="72775"/>
            </a:xfrm>
            <a:custGeom>
              <a:avLst/>
              <a:gdLst/>
              <a:ahLst/>
              <a:cxnLst/>
              <a:rect l="l" t="t" r="r" b="b"/>
              <a:pathLst>
                <a:path w="1114" h="2911" extrusionOk="0">
                  <a:moveTo>
                    <a:pt x="1029" y="0"/>
                  </a:moveTo>
                  <a:cubicBezTo>
                    <a:pt x="1017" y="0"/>
                    <a:pt x="1005" y="4"/>
                    <a:pt x="996" y="14"/>
                  </a:cubicBezTo>
                  <a:cubicBezTo>
                    <a:pt x="330" y="806"/>
                    <a:pt x="14" y="1829"/>
                    <a:pt x="0" y="2852"/>
                  </a:cubicBezTo>
                  <a:cubicBezTo>
                    <a:pt x="0" y="2891"/>
                    <a:pt x="30" y="2910"/>
                    <a:pt x="60" y="2910"/>
                  </a:cubicBezTo>
                  <a:cubicBezTo>
                    <a:pt x="90" y="2910"/>
                    <a:pt x="120" y="2891"/>
                    <a:pt x="120" y="2852"/>
                  </a:cubicBezTo>
                  <a:cubicBezTo>
                    <a:pt x="148" y="1829"/>
                    <a:pt x="512" y="918"/>
                    <a:pt x="1087" y="84"/>
                  </a:cubicBezTo>
                  <a:cubicBezTo>
                    <a:pt x="1114" y="46"/>
                    <a:pt x="107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3">
              <a:extLst>
                <a:ext uri="{FF2B5EF4-FFF2-40B4-BE49-F238E27FC236}">
                  <a16:creationId xmlns:a16="http://schemas.microsoft.com/office/drawing/2014/main" id="{86CA80DA-372C-0956-575D-E05F9414DDBC}"/>
                </a:ext>
              </a:extLst>
            </p:cNvPr>
            <p:cNvSpPr/>
            <p:nvPr/>
          </p:nvSpPr>
          <p:spPr>
            <a:xfrm>
              <a:off x="4292525" y="4704550"/>
              <a:ext cx="18500" cy="62550"/>
            </a:xfrm>
            <a:custGeom>
              <a:avLst/>
              <a:gdLst/>
              <a:ahLst/>
              <a:cxnLst/>
              <a:rect l="l" t="t" r="r" b="b"/>
              <a:pathLst>
                <a:path w="740" h="2502" extrusionOk="0">
                  <a:moveTo>
                    <a:pt x="614" y="0"/>
                  </a:moveTo>
                  <a:cubicBezTo>
                    <a:pt x="586" y="0"/>
                    <a:pt x="558" y="15"/>
                    <a:pt x="540" y="50"/>
                  </a:cubicBezTo>
                  <a:cubicBezTo>
                    <a:pt x="141" y="765"/>
                    <a:pt x="0" y="1683"/>
                    <a:pt x="358" y="2447"/>
                  </a:cubicBezTo>
                  <a:cubicBezTo>
                    <a:pt x="377" y="2485"/>
                    <a:pt x="408" y="2502"/>
                    <a:pt x="440" y="2502"/>
                  </a:cubicBezTo>
                  <a:cubicBezTo>
                    <a:pt x="499" y="2502"/>
                    <a:pt x="561" y="2443"/>
                    <a:pt x="547" y="2370"/>
                  </a:cubicBezTo>
                  <a:cubicBezTo>
                    <a:pt x="351" y="1592"/>
                    <a:pt x="323" y="884"/>
                    <a:pt x="701" y="141"/>
                  </a:cubicBezTo>
                  <a:cubicBezTo>
                    <a:pt x="740" y="69"/>
                    <a:pt x="676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3">
              <a:extLst>
                <a:ext uri="{FF2B5EF4-FFF2-40B4-BE49-F238E27FC236}">
                  <a16:creationId xmlns:a16="http://schemas.microsoft.com/office/drawing/2014/main" id="{D835AB04-3592-3489-B993-A87E7C795F6A}"/>
                </a:ext>
              </a:extLst>
            </p:cNvPr>
            <p:cNvSpPr/>
            <p:nvPr/>
          </p:nvSpPr>
          <p:spPr>
            <a:xfrm>
              <a:off x="4450650" y="4669475"/>
              <a:ext cx="16925" cy="11725"/>
            </a:xfrm>
            <a:custGeom>
              <a:avLst/>
              <a:gdLst/>
              <a:ahLst/>
              <a:cxnLst/>
              <a:rect l="l" t="t" r="r" b="b"/>
              <a:pathLst>
                <a:path w="677" h="469" extrusionOk="0">
                  <a:moveTo>
                    <a:pt x="566" y="1"/>
                  </a:moveTo>
                  <a:cubicBezTo>
                    <a:pt x="476" y="1"/>
                    <a:pt x="378" y="78"/>
                    <a:pt x="312" y="121"/>
                  </a:cubicBezTo>
                  <a:cubicBezTo>
                    <a:pt x="207" y="184"/>
                    <a:pt x="88" y="261"/>
                    <a:pt x="25" y="374"/>
                  </a:cubicBezTo>
                  <a:cubicBezTo>
                    <a:pt x="1" y="410"/>
                    <a:pt x="30" y="469"/>
                    <a:pt x="75" y="469"/>
                  </a:cubicBezTo>
                  <a:cubicBezTo>
                    <a:pt x="81" y="469"/>
                    <a:pt x="88" y="467"/>
                    <a:pt x="95" y="465"/>
                  </a:cubicBezTo>
                  <a:cubicBezTo>
                    <a:pt x="207" y="423"/>
                    <a:pt x="305" y="346"/>
                    <a:pt x="411" y="282"/>
                  </a:cubicBezTo>
                  <a:cubicBezTo>
                    <a:pt x="495" y="240"/>
                    <a:pt x="656" y="205"/>
                    <a:pt x="670" y="93"/>
                  </a:cubicBezTo>
                  <a:cubicBezTo>
                    <a:pt x="677" y="65"/>
                    <a:pt x="663" y="37"/>
                    <a:pt x="642" y="23"/>
                  </a:cubicBezTo>
                  <a:cubicBezTo>
                    <a:pt x="618" y="7"/>
                    <a:pt x="593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3">
              <a:extLst>
                <a:ext uri="{FF2B5EF4-FFF2-40B4-BE49-F238E27FC236}">
                  <a16:creationId xmlns:a16="http://schemas.microsoft.com/office/drawing/2014/main" id="{A7E24C3D-01FF-4E9A-9380-18460B15AC7E}"/>
                </a:ext>
              </a:extLst>
            </p:cNvPr>
            <p:cNvSpPr/>
            <p:nvPr/>
          </p:nvSpPr>
          <p:spPr>
            <a:xfrm>
              <a:off x="4459175" y="4675750"/>
              <a:ext cx="18975" cy="16525"/>
            </a:xfrm>
            <a:custGeom>
              <a:avLst/>
              <a:gdLst/>
              <a:ahLst/>
              <a:cxnLst/>
              <a:rect l="l" t="t" r="r" b="b"/>
              <a:pathLst>
                <a:path w="759" h="661" extrusionOk="0">
                  <a:moveTo>
                    <a:pt x="671" y="0"/>
                  </a:moveTo>
                  <a:cubicBezTo>
                    <a:pt x="665" y="0"/>
                    <a:pt x="658" y="1"/>
                    <a:pt x="651" y="3"/>
                  </a:cubicBezTo>
                  <a:cubicBezTo>
                    <a:pt x="378" y="88"/>
                    <a:pt x="147" y="333"/>
                    <a:pt x="20" y="578"/>
                  </a:cubicBezTo>
                  <a:cubicBezTo>
                    <a:pt x="0" y="619"/>
                    <a:pt x="32" y="660"/>
                    <a:pt x="67" y="660"/>
                  </a:cubicBezTo>
                  <a:cubicBezTo>
                    <a:pt x="80" y="660"/>
                    <a:pt x="93" y="654"/>
                    <a:pt x="105" y="641"/>
                  </a:cubicBezTo>
                  <a:cubicBezTo>
                    <a:pt x="196" y="543"/>
                    <a:pt x="294" y="452"/>
                    <a:pt x="399" y="361"/>
                  </a:cubicBezTo>
                  <a:cubicBezTo>
                    <a:pt x="497" y="270"/>
                    <a:pt x="616" y="200"/>
                    <a:pt x="714" y="109"/>
                  </a:cubicBezTo>
                  <a:cubicBezTo>
                    <a:pt x="758" y="71"/>
                    <a:pt x="724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3">
              <a:extLst>
                <a:ext uri="{FF2B5EF4-FFF2-40B4-BE49-F238E27FC236}">
                  <a16:creationId xmlns:a16="http://schemas.microsoft.com/office/drawing/2014/main" id="{2658BD06-1251-B90D-5BF7-C8E213431719}"/>
                </a:ext>
              </a:extLst>
            </p:cNvPr>
            <p:cNvSpPr/>
            <p:nvPr/>
          </p:nvSpPr>
          <p:spPr>
            <a:xfrm>
              <a:off x="4466200" y="4685625"/>
              <a:ext cx="16050" cy="13050"/>
            </a:xfrm>
            <a:custGeom>
              <a:avLst/>
              <a:gdLst/>
              <a:ahLst/>
              <a:cxnLst/>
              <a:rect l="l" t="t" r="r" b="b"/>
              <a:pathLst>
                <a:path w="642" h="522" extrusionOk="0">
                  <a:moveTo>
                    <a:pt x="566" y="0"/>
                  </a:moveTo>
                  <a:cubicBezTo>
                    <a:pt x="564" y="0"/>
                    <a:pt x="562" y="1"/>
                    <a:pt x="559" y="1"/>
                  </a:cubicBezTo>
                  <a:cubicBezTo>
                    <a:pt x="321" y="15"/>
                    <a:pt x="132" y="225"/>
                    <a:pt x="27" y="414"/>
                  </a:cubicBezTo>
                  <a:cubicBezTo>
                    <a:pt x="1" y="466"/>
                    <a:pt x="44" y="522"/>
                    <a:pt x="88" y="522"/>
                  </a:cubicBezTo>
                  <a:cubicBezTo>
                    <a:pt x="104" y="522"/>
                    <a:pt x="119" y="515"/>
                    <a:pt x="132" y="499"/>
                  </a:cubicBezTo>
                  <a:cubicBezTo>
                    <a:pt x="202" y="421"/>
                    <a:pt x="272" y="337"/>
                    <a:pt x="356" y="281"/>
                  </a:cubicBezTo>
                  <a:cubicBezTo>
                    <a:pt x="440" y="218"/>
                    <a:pt x="524" y="176"/>
                    <a:pt x="602" y="113"/>
                  </a:cubicBezTo>
                  <a:cubicBezTo>
                    <a:pt x="642" y="73"/>
                    <a:pt x="611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3">
              <a:extLst>
                <a:ext uri="{FF2B5EF4-FFF2-40B4-BE49-F238E27FC236}">
                  <a16:creationId xmlns:a16="http://schemas.microsoft.com/office/drawing/2014/main" id="{F412F7EB-8B60-43FB-5B8D-3B78900296FF}"/>
                </a:ext>
              </a:extLst>
            </p:cNvPr>
            <p:cNvSpPr/>
            <p:nvPr/>
          </p:nvSpPr>
          <p:spPr>
            <a:xfrm>
              <a:off x="4439450" y="4682675"/>
              <a:ext cx="32325" cy="29025"/>
            </a:xfrm>
            <a:custGeom>
              <a:avLst/>
              <a:gdLst/>
              <a:ahLst/>
              <a:cxnLst/>
              <a:rect l="l" t="t" r="r" b="b"/>
              <a:pathLst>
                <a:path w="1293" h="1161" extrusionOk="0">
                  <a:moveTo>
                    <a:pt x="109" y="1"/>
                  </a:moveTo>
                  <a:cubicBezTo>
                    <a:pt x="54" y="1"/>
                    <a:pt x="0" y="57"/>
                    <a:pt x="39" y="119"/>
                  </a:cubicBezTo>
                  <a:cubicBezTo>
                    <a:pt x="277" y="567"/>
                    <a:pt x="669" y="988"/>
                    <a:pt x="1153" y="1156"/>
                  </a:cubicBezTo>
                  <a:cubicBezTo>
                    <a:pt x="1162" y="1159"/>
                    <a:pt x="1171" y="1160"/>
                    <a:pt x="1179" y="1160"/>
                  </a:cubicBezTo>
                  <a:cubicBezTo>
                    <a:pt x="1259" y="1160"/>
                    <a:pt x="1293" y="1046"/>
                    <a:pt x="1223" y="995"/>
                  </a:cubicBezTo>
                  <a:cubicBezTo>
                    <a:pt x="809" y="722"/>
                    <a:pt x="452" y="462"/>
                    <a:pt x="179" y="42"/>
                  </a:cubicBezTo>
                  <a:cubicBezTo>
                    <a:pt x="161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3">
              <a:extLst>
                <a:ext uri="{FF2B5EF4-FFF2-40B4-BE49-F238E27FC236}">
                  <a16:creationId xmlns:a16="http://schemas.microsoft.com/office/drawing/2014/main" id="{BE347561-E045-1629-E2BA-EAF5A12AB9C7}"/>
                </a:ext>
              </a:extLst>
            </p:cNvPr>
            <p:cNvSpPr/>
            <p:nvPr/>
          </p:nvSpPr>
          <p:spPr>
            <a:xfrm>
              <a:off x="4372950" y="4450150"/>
              <a:ext cx="22450" cy="12450"/>
            </a:xfrm>
            <a:custGeom>
              <a:avLst/>
              <a:gdLst/>
              <a:ahLst/>
              <a:cxnLst/>
              <a:rect l="l" t="t" r="r" b="b"/>
              <a:pathLst>
                <a:path w="898" h="498" extrusionOk="0">
                  <a:moveTo>
                    <a:pt x="820" y="1"/>
                  </a:moveTo>
                  <a:cubicBezTo>
                    <a:pt x="680" y="8"/>
                    <a:pt x="540" y="92"/>
                    <a:pt x="414" y="141"/>
                  </a:cubicBezTo>
                  <a:cubicBezTo>
                    <a:pt x="281" y="197"/>
                    <a:pt x="147" y="267"/>
                    <a:pt x="49" y="372"/>
                  </a:cubicBezTo>
                  <a:cubicBezTo>
                    <a:pt x="0" y="426"/>
                    <a:pt x="48" y="497"/>
                    <a:pt x="102" y="497"/>
                  </a:cubicBezTo>
                  <a:cubicBezTo>
                    <a:pt x="117" y="497"/>
                    <a:pt x="133" y="491"/>
                    <a:pt x="147" y="477"/>
                  </a:cubicBezTo>
                  <a:cubicBezTo>
                    <a:pt x="253" y="365"/>
                    <a:pt x="393" y="316"/>
                    <a:pt x="533" y="267"/>
                  </a:cubicBezTo>
                  <a:cubicBezTo>
                    <a:pt x="638" y="225"/>
                    <a:pt x="785" y="197"/>
                    <a:pt x="862" y="113"/>
                  </a:cubicBezTo>
                  <a:cubicBezTo>
                    <a:pt x="897" y="71"/>
                    <a:pt x="876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3">
              <a:extLst>
                <a:ext uri="{FF2B5EF4-FFF2-40B4-BE49-F238E27FC236}">
                  <a16:creationId xmlns:a16="http://schemas.microsoft.com/office/drawing/2014/main" id="{1DFA0CD0-C313-971A-290E-D2CC2FFE7798}"/>
                </a:ext>
              </a:extLst>
            </p:cNvPr>
            <p:cNvSpPr/>
            <p:nvPr/>
          </p:nvSpPr>
          <p:spPr>
            <a:xfrm>
              <a:off x="4384350" y="4468525"/>
              <a:ext cx="22250" cy="13300"/>
            </a:xfrm>
            <a:custGeom>
              <a:avLst/>
              <a:gdLst/>
              <a:ahLst/>
              <a:cxnLst/>
              <a:rect l="l" t="t" r="r" b="b"/>
              <a:pathLst>
                <a:path w="890" h="532" extrusionOk="0">
                  <a:moveTo>
                    <a:pt x="730" y="1"/>
                  </a:moveTo>
                  <a:cubicBezTo>
                    <a:pt x="471" y="1"/>
                    <a:pt x="198" y="191"/>
                    <a:pt x="49" y="387"/>
                  </a:cubicBezTo>
                  <a:cubicBezTo>
                    <a:pt x="1" y="451"/>
                    <a:pt x="51" y="532"/>
                    <a:pt x="111" y="532"/>
                  </a:cubicBezTo>
                  <a:cubicBezTo>
                    <a:pt x="130" y="532"/>
                    <a:pt x="150" y="524"/>
                    <a:pt x="168" y="506"/>
                  </a:cubicBezTo>
                  <a:cubicBezTo>
                    <a:pt x="252" y="422"/>
                    <a:pt x="343" y="352"/>
                    <a:pt x="448" y="296"/>
                  </a:cubicBezTo>
                  <a:cubicBezTo>
                    <a:pt x="553" y="240"/>
                    <a:pt x="666" y="233"/>
                    <a:pt x="778" y="198"/>
                  </a:cubicBezTo>
                  <a:cubicBezTo>
                    <a:pt x="890" y="163"/>
                    <a:pt x="869" y="1"/>
                    <a:pt x="757" y="1"/>
                  </a:cubicBezTo>
                  <a:cubicBezTo>
                    <a:pt x="748" y="1"/>
                    <a:pt x="739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3">
              <a:extLst>
                <a:ext uri="{FF2B5EF4-FFF2-40B4-BE49-F238E27FC236}">
                  <a16:creationId xmlns:a16="http://schemas.microsoft.com/office/drawing/2014/main" id="{AF206CD9-A267-F7C1-AFD1-DA893F1C76B5}"/>
                </a:ext>
              </a:extLst>
            </p:cNvPr>
            <p:cNvSpPr/>
            <p:nvPr/>
          </p:nvSpPr>
          <p:spPr>
            <a:xfrm>
              <a:off x="4398300" y="4494200"/>
              <a:ext cx="19175" cy="10925"/>
            </a:xfrm>
            <a:custGeom>
              <a:avLst/>
              <a:gdLst/>
              <a:ahLst/>
              <a:cxnLst/>
              <a:rect l="l" t="t" r="r" b="b"/>
              <a:pathLst>
                <a:path w="767" h="437" extrusionOk="0">
                  <a:moveTo>
                    <a:pt x="571" y="1"/>
                  </a:moveTo>
                  <a:cubicBezTo>
                    <a:pt x="384" y="1"/>
                    <a:pt x="151" y="154"/>
                    <a:pt x="52" y="264"/>
                  </a:cubicBezTo>
                  <a:cubicBezTo>
                    <a:pt x="0" y="327"/>
                    <a:pt x="51" y="437"/>
                    <a:pt x="121" y="437"/>
                  </a:cubicBezTo>
                  <a:cubicBezTo>
                    <a:pt x="137" y="437"/>
                    <a:pt x="154" y="431"/>
                    <a:pt x="171" y="418"/>
                  </a:cubicBezTo>
                  <a:cubicBezTo>
                    <a:pt x="269" y="355"/>
                    <a:pt x="360" y="285"/>
                    <a:pt x="472" y="250"/>
                  </a:cubicBezTo>
                  <a:cubicBezTo>
                    <a:pt x="563" y="222"/>
                    <a:pt x="668" y="222"/>
                    <a:pt x="738" y="145"/>
                  </a:cubicBezTo>
                  <a:cubicBezTo>
                    <a:pt x="766" y="124"/>
                    <a:pt x="766" y="82"/>
                    <a:pt x="738" y="61"/>
                  </a:cubicBezTo>
                  <a:cubicBezTo>
                    <a:pt x="692" y="18"/>
                    <a:pt x="634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3">
              <a:extLst>
                <a:ext uri="{FF2B5EF4-FFF2-40B4-BE49-F238E27FC236}">
                  <a16:creationId xmlns:a16="http://schemas.microsoft.com/office/drawing/2014/main" id="{ED5D3DB0-5DF8-AF36-7D10-C8EE96305477}"/>
                </a:ext>
              </a:extLst>
            </p:cNvPr>
            <p:cNvSpPr/>
            <p:nvPr/>
          </p:nvSpPr>
          <p:spPr>
            <a:xfrm>
              <a:off x="4409050" y="4515725"/>
              <a:ext cx="17525" cy="17400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547" y="1"/>
                  </a:moveTo>
                  <a:cubicBezTo>
                    <a:pt x="524" y="1"/>
                    <a:pt x="499" y="9"/>
                    <a:pt x="477" y="27"/>
                  </a:cubicBezTo>
                  <a:cubicBezTo>
                    <a:pt x="364" y="118"/>
                    <a:pt x="266" y="223"/>
                    <a:pt x="182" y="335"/>
                  </a:cubicBezTo>
                  <a:cubicBezTo>
                    <a:pt x="126" y="412"/>
                    <a:pt x="0" y="580"/>
                    <a:pt x="98" y="672"/>
                  </a:cubicBezTo>
                  <a:cubicBezTo>
                    <a:pt x="119" y="688"/>
                    <a:pt x="139" y="695"/>
                    <a:pt x="159" y="695"/>
                  </a:cubicBezTo>
                  <a:cubicBezTo>
                    <a:pt x="237" y="695"/>
                    <a:pt x="303" y="581"/>
                    <a:pt x="336" y="524"/>
                  </a:cubicBezTo>
                  <a:cubicBezTo>
                    <a:pt x="428" y="398"/>
                    <a:pt x="512" y="279"/>
                    <a:pt x="624" y="174"/>
                  </a:cubicBezTo>
                  <a:cubicBezTo>
                    <a:pt x="701" y="102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3">
              <a:extLst>
                <a:ext uri="{FF2B5EF4-FFF2-40B4-BE49-F238E27FC236}">
                  <a16:creationId xmlns:a16="http://schemas.microsoft.com/office/drawing/2014/main" id="{D3C0EBB8-6217-068B-B2AF-C6FA8745D78A}"/>
                </a:ext>
              </a:extLst>
            </p:cNvPr>
            <p:cNvSpPr/>
            <p:nvPr/>
          </p:nvSpPr>
          <p:spPr>
            <a:xfrm>
              <a:off x="4425400" y="4533850"/>
              <a:ext cx="14125" cy="17700"/>
            </a:xfrm>
            <a:custGeom>
              <a:avLst/>
              <a:gdLst/>
              <a:ahLst/>
              <a:cxnLst/>
              <a:rect l="l" t="t" r="r" b="b"/>
              <a:pathLst>
                <a:path w="565" h="708" extrusionOk="0">
                  <a:moveTo>
                    <a:pt x="407" y="1"/>
                  </a:moveTo>
                  <a:cubicBezTo>
                    <a:pt x="372" y="1"/>
                    <a:pt x="337" y="18"/>
                    <a:pt x="313" y="59"/>
                  </a:cubicBezTo>
                  <a:cubicBezTo>
                    <a:pt x="215" y="227"/>
                    <a:pt x="103" y="388"/>
                    <a:pt x="33" y="570"/>
                  </a:cubicBezTo>
                  <a:cubicBezTo>
                    <a:pt x="1" y="657"/>
                    <a:pt x="70" y="708"/>
                    <a:pt x="143" y="708"/>
                  </a:cubicBezTo>
                  <a:cubicBezTo>
                    <a:pt x="183" y="708"/>
                    <a:pt x="223" y="693"/>
                    <a:pt x="250" y="661"/>
                  </a:cubicBezTo>
                  <a:cubicBezTo>
                    <a:pt x="355" y="514"/>
                    <a:pt x="432" y="339"/>
                    <a:pt x="516" y="185"/>
                  </a:cubicBezTo>
                  <a:cubicBezTo>
                    <a:pt x="565" y="88"/>
                    <a:pt x="486" y="1"/>
                    <a:pt x="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3">
              <a:extLst>
                <a:ext uri="{FF2B5EF4-FFF2-40B4-BE49-F238E27FC236}">
                  <a16:creationId xmlns:a16="http://schemas.microsoft.com/office/drawing/2014/main" id="{E69517BA-0E99-2271-024A-D5586007E74A}"/>
                </a:ext>
              </a:extLst>
            </p:cNvPr>
            <p:cNvSpPr/>
            <p:nvPr/>
          </p:nvSpPr>
          <p:spPr>
            <a:xfrm>
              <a:off x="4447050" y="4553150"/>
              <a:ext cx="10200" cy="26150"/>
            </a:xfrm>
            <a:custGeom>
              <a:avLst/>
              <a:gdLst/>
              <a:ahLst/>
              <a:cxnLst/>
              <a:rect l="l" t="t" r="r" b="b"/>
              <a:pathLst>
                <a:path w="408" h="1046" extrusionOk="0">
                  <a:moveTo>
                    <a:pt x="309" y="0"/>
                  </a:moveTo>
                  <a:cubicBezTo>
                    <a:pt x="266" y="0"/>
                    <a:pt x="220" y="23"/>
                    <a:pt x="204" y="72"/>
                  </a:cubicBezTo>
                  <a:cubicBezTo>
                    <a:pt x="155" y="219"/>
                    <a:pt x="113" y="373"/>
                    <a:pt x="78" y="520"/>
                  </a:cubicBezTo>
                  <a:cubicBezTo>
                    <a:pt x="50" y="660"/>
                    <a:pt x="1" y="808"/>
                    <a:pt x="22" y="955"/>
                  </a:cubicBezTo>
                  <a:cubicBezTo>
                    <a:pt x="26" y="1007"/>
                    <a:pt x="74" y="1046"/>
                    <a:pt x="121" y="1046"/>
                  </a:cubicBezTo>
                  <a:cubicBezTo>
                    <a:pt x="150" y="1046"/>
                    <a:pt x="179" y="1031"/>
                    <a:pt x="197" y="997"/>
                  </a:cubicBezTo>
                  <a:cubicBezTo>
                    <a:pt x="281" y="871"/>
                    <a:pt x="302" y="709"/>
                    <a:pt x="330" y="555"/>
                  </a:cubicBezTo>
                  <a:cubicBezTo>
                    <a:pt x="358" y="401"/>
                    <a:pt x="386" y="254"/>
                    <a:pt x="400" y="93"/>
                  </a:cubicBezTo>
                  <a:cubicBezTo>
                    <a:pt x="408" y="32"/>
                    <a:pt x="360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3">
              <a:extLst>
                <a:ext uri="{FF2B5EF4-FFF2-40B4-BE49-F238E27FC236}">
                  <a16:creationId xmlns:a16="http://schemas.microsoft.com/office/drawing/2014/main" id="{91490C53-E731-4595-CC95-D78CC3FD67E1}"/>
                </a:ext>
              </a:extLst>
            </p:cNvPr>
            <p:cNvSpPr/>
            <p:nvPr/>
          </p:nvSpPr>
          <p:spPr>
            <a:xfrm>
              <a:off x="4474850" y="4566200"/>
              <a:ext cx="9900" cy="18250"/>
            </a:xfrm>
            <a:custGeom>
              <a:avLst/>
              <a:gdLst/>
              <a:ahLst/>
              <a:cxnLst/>
              <a:rect l="l" t="t" r="r" b="b"/>
              <a:pathLst>
                <a:path w="396" h="730" extrusionOk="0">
                  <a:moveTo>
                    <a:pt x="100" y="1"/>
                  </a:moveTo>
                  <a:cubicBezTo>
                    <a:pt x="49" y="1"/>
                    <a:pt x="0" y="43"/>
                    <a:pt x="17" y="110"/>
                  </a:cubicBezTo>
                  <a:cubicBezTo>
                    <a:pt x="45" y="236"/>
                    <a:pt x="73" y="356"/>
                    <a:pt x="108" y="482"/>
                  </a:cubicBezTo>
                  <a:cubicBezTo>
                    <a:pt x="136" y="580"/>
                    <a:pt x="143" y="692"/>
                    <a:pt x="256" y="727"/>
                  </a:cubicBezTo>
                  <a:cubicBezTo>
                    <a:pt x="261" y="729"/>
                    <a:pt x="266" y="730"/>
                    <a:pt x="272" y="730"/>
                  </a:cubicBezTo>
                  <a:cubicBezTo>
                    <a:pt x="290" y="730"/>
                    <a:pt x="310" y="722"/>
                    <a:pt x="326" y="706"/>
                  </a:cubicBezTo>
                  <a:cubicBezTo>
                    <a:pt x="396" y="615"/>
                    <a:pt x="347" y="524"/>
                    <a:pt x="312" y="426"/>
                  </a:cubicBezTo>
                  <a:cubicBezTo>
                    <a:pt x="270" y="300"/>
                    <a:pt x="227" y="180"/>
                    <a:pt x="185" y="61"/>
                  </a:cubicBezTo>
                  <a:cubicBezTo>
                    <a:pt x="169" y="19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3">
              <a:extLst>
                <a:ext uri="{FF2B5EF4-FFF2-40B4-BE49-F238E27FC236}">
                  <a16:creationId xmlns:a16="http://schemas.microsoft.com/office/drawing/2014/main" id="{D19D61FB-ACFD-F313-2A31-2EDF34969CB9}"/>
                </a:ext>
              </a:extLst>
            </p:cNvPr>
            <p:cNvSpPr/>
            <p:nvPr/>
          </p:nvSpPr>
          <p:spPr>
            <a:xfrm>
              <a:off x="4487575" y="4546875"/>
              <a:ext cx="23025" cy="19450"/>
            </a:xfrm>
            <a:custGeom>
              <a:avLst/>
              <a:gdLst/>
              <a:ahLst/>
              <a:cxnLst/>
              <a:rect l="l" t="t" r="r" b="b"/>
              <a:pathLst>
                <a:path w="921" h="778" extrusionOk="0">
                  <a:moveTo>
                    <a:pt x="172" y="1"/>
                  </a:moveTo>
                  <a:cubicBezTo>
                    <a:pt x="82" y="1"/>
                    <a:pt x="0" y="112"/>
                    <a:pt x="83" y="189"/>
                  </a:cubicBezTo>
                  <a:cubicBezTo>
                    <a:pt x="195" y="288"/>
                    <a:pt x="307" y="393"/>
                    <a:pt x="412" y="498"/>
                  </a:cubicBezTo>
                  <a:cubicBezTo>
                    <a:pt x="517" y="589"/>
                    <a:pt x="616" y="694"/>
                    <a:pt x="742" y="764"/>
                  </a:cubicBezTo>
                  <a:cubicBezTo>
                    <a:pt x="756" y="773"/>
                    <a:pt x="772" y="777"/>
                    <a:pt x="787" y="777"/>
                  </a:cubicBezTo>
                  <a:cubicBezTo>
                    <a:pt x="855" y="777"/>
                    <a:pt x="921" y="699"/>
                    <a:pt x="875" y="631"/>
                  </a:cubicBezTo>
                  <a:cubicBezTo>
                    <a:pt x="714" y="400"/>
                    <a:pt x="454" y="217"/>
                    <a:pt x="244" y="28"/>
                  </a:cubicBezTo>
                  <a:cubicBezTo>
                    <a:pt x="222" y="9"/>
                    <a:pt x="197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3">
              <a:extLst>
                <a:ext uri="{FF2B5EF4-FFF2-40B4-BE49-F238E27FC236}">
                  <a16:creationId xmlns:a16="http://schemas.microsoft.com/office/drawing/2014/main" id="{3FD98997-8407-EEDB-3885-BDAB95B19DF3}"/>
                </a:ext>
              </a:extLst>
            </p:cNvPr>
            <p:cNvSpPr/>
            <p:nvPr/>
          </p:nvSpPr>
          <p:spPr>
            <a:xfrm>
              <a:off x="4495850" y="4528425"/>
              <a:ext cx="24825" cy="17125"/>
            </a:xfrm>
            <a:custGeom>
              <a:avLst/>
              <a:gdLst/>
              <a:ahLst/>
              <a:cxnLst/>
              <a:rect l="l" t="t" r="r" b="b"/>
              <a:pathLst>
                <a:path w="993" h="685" extrusionOk="0">
                  <a:moveTo>
                    <a:pt x="147" y="1"/>
                  </a:moveTo>
                  <a:cubicBezTo>
                    <a:pt x="56" y="1"/>
                    <a:pt x="1" y="139"/>
                    <a:pt x="95" y="199"/>
                  </a:cubicBezTo>
                  <a:cubicBezTo>
                    <a:pt x="334" y="353"/>
                    <a:pt x="537" y="563"/>
                    <a:pt x="803" y="675"/>
                  </a:cubicBezTo>
                  <a:cubicBezTo>
                    <a:pt x="816" y="681"/>
                    <a:pt x="829" y="684"/>
                    <a:pt x="843" y="684"/>
                  </a:cubicBezTo>
                  <a:cubicBezTo>
                    <a:pt x="918" y="684"/>
                    <a:pt x="993" y="593"/>
                    <a:pt x="915" y="528"/>
                  </a:cubicBezTo>
                  <a:cubicBezTo>
                    <a:pt x="691" y="339"/>
                    <a:pt x="453" y="164"/>
                    <a:pt x="200" y="16"/>
                  </a:cubicBezTo>
                  <a:cubicBezTo>
                    <a:pt x="182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3">
              <a:extLst>
                <a:ext uri="{FF2B5EF4-FFF2-40B4-BE49-F238E27FC236}">
                  <a16:creationId xmlns:a16="http://schemas.microsoft.com/office/drawing/2014/main" id="{8432A203-705C-4718-61CF-863CE2BFFEEE}"/>
                </a:ext>
              </a:extLst>
            </p:cNvPr>
            <p:cNvSpPr/>
            <p:nvPr/>
          </p:nvSpPr>
          <p:spPr>
            <a:xfrm>
              <a:off x="4499325" y="4507200"/>
              <a:ext cx="24225" cy="13275"/>
            </a:xfrm>
            <a:custGeom>
              <a:avLst/>
              <a:gdLst/>
              <a:ahLst/>
              <a:cxnLst/>
              <a:rect l="l" t="t" r="r" b="b"/>
              <a:pathLst>
                <a:path w="969" h="531" extrusionOk="0">
                  <a:moveTo>
                    <a:pt x="140" y="0"/>
                  </a:moveTo>
                  <a:cubicBezTo>
                    <a:pt x="34" y="0"/>
                    <a:pt x="0" y="154"/>
                    <a:pt x="111" y="193"/>
                  </a:cubicBezTo>
                  <a:cubicBezTo>
                    <a:pt x="244" y="235"/>
                    <a:pt x="370" y="291"/>
                    <a:pt x="489" y="361"/>
                  </a:cubicBezTo>
                  <a:cubicBezTo>
                    <a:pt x="594" y="424"/>
                    <a:pt x="706" y="501"/>
                    <a:pt x="832" y="529"/>
                  </a:cubicBezTo>
                  <a:cubicBezTo>
                    <a:pt x="838" y="530"/>
                    <a:pt x="844" y="530"/>
                    <a:pt x="850" y="530"/>
                  </a:cubicBezTo>
                  <a:cubicBezTo>
                    <a:pt x="924" y="530"/>
                    <a:pt x="969" y="447"/>
                    <a:pt x="917" y="382"/>
                  </a:cubicBezTo>
                  <a:cubicBezTo>
                    <a:pt x="741" y="179"/>
                    <a:pt x="412" y="66"/>
                    <a:pt x="167" y="3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3">
              <a:extLst>
                <a:ext uri="{FF2B5EF4-FFF2-40B4-BE49-F238E27FC236}">
                  <a16:creationId xmlns:a16="http://schemas.microsoft.com/office/drawing/2014/main" id="{6204DC02-BA18-E302-F8B5-22E993D96284}"/>
                </a:ext>
              </a:extLst>
            </p:cNvPr>
            <p:cNvSpPr/>
            <p:nvPr/>
          </p:nvSpPr>
          <p:spPr>
            <a:xfrm>
              <a:off x="4505975" y="4464625"/>
              <a:ext cx="21375" cy="13200"/>
            </a:xfrm>
            <a:custGeom>
              <a:avLst/>
              <a:gdLst/>
              <a:ahLst/>
              <a:cxnLst/>
              <a:rect l="l" t="t" r="r" b="b"/>
              <a:pathLst>
                <a:path w="855" h="528" extrusionOk="0">
                  <a:moveTo>
                    <a:pt x="150" y="1"/>
                  </a:moveTo>
                  <a:cubicBezTo>
                    <a:pt x="41" y="1"/>
                    <a:pt x="0" y="174"/>
                    <a:pt x="118" y="206"/>
                  </a:cubicBezTo>
                  <a:cubicBezTo>
                    <a:pt x="230" y="235"/>
                    <a:pt x="335" y="270"/>
                    <a:pt x="426" y="333"/>
                  </a:cubicBezTo>
                  <a:cubicBezTo>
                    <a:pt x="524" y="403"/>
                    <a:pt x="601" y="480"/>
                    <a:pt x="714" y="522"/>
                  </a:cubicBezTo>
                  <a:cubicBezTo>
                    <a:pt x="724" y="526"/>
                    <a:pt x="734" y="528"/>
                    <a:pt x="743" y="528"/>
                  </a:cubicBezTo>
                  <a:cubicBezTo>
                    <a:pt x="816" y="528"/>
                    <a:pt x="854" y="417"/>
                    <a:pt x="805" y="361"/>
                  </a:cubicBezTo>
                  <a:cubicBezTo>
                    <a:pt x="636" y="178"/>
                    <a:pt x="412" y="59"/>
                    <a:pt x="174" y="3"/>
                  </a:cubicBezTo>
                  <a:cubicBezTo>
                    <a:pt x="166" y="1"/>
                    <a:pt x="158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>
              <a:extLst>
                <a:ext uri="{FF2B5EF4-FFF2-40B4-BE49-F238E27FC236}">
                  <a16:creationId xmlns:a16="http://schemas.microsoft.com/office/drawing/2014/main" id="{746286DC-148C-97D1-95A5-B0293EB09B82}"/>
                </a:ext>
              </a:extLst>
            </p:cNvPr>
            <p:cNvSpPr/>
            <p:nvPr/>
          </p:nvSpPr>
          <p:spPr>
            <a:xfrm>
              <a:off x="4358325" y="4626325"/>
              <a:ext cx="26700" cy="23675"/>
            </a:xfrm>
            <a:custGeom>
              <a:avLst/>
              <a:gdLst/>
              <a:ahLst/>
              <a:cxnLst/>
              <a:rect l="l" t="t" r="r" b="b"/>
              <a:pathLst>
                <a:path w="1068" h="947" extrusionOk="0">
                  <a:moveTo>
                    <a:pt x="123" y="0"/>
                  </a:moveTo>
                  <a:cubicBezTo>
                    <a:pt x="58" y="0"/>
                    <a:pt x="0" y="86"/>
                    <a:pt x="60" y="151"/>
                  </a:cubicBezTo>
                  <a:cubicBezTo>
                    <a:pt x="326" y="453"/>
                    <a:pt x="620" y="712"/>
                    <a:pt x="950" y="936"/>
                  </a:cubicBezTo>
                  <a:cubicBezTo>
                    <a:pt x="960" y="944"/>
                    <a:pt x="970" y="947"/>
                    <a:pt x="980" y="947"/>
                  </a:cubicBezTo>
                  <a:cubicBezTo>
                    <a:pt x="1027" y="947"/>
                    <a:pt x="1067" y="878"/>
                    <a:pt x="1027" y="838"/>
                  </a:cubicBezTo>
                  <a:cubicBezTo>
                    <a:pt x="725" y="593"/>
                    <a:pt x="438" y="319"/>
                    <a:pt x="179" y="25"/>
                  </a:cubicBezTo>
                  <a:cubicBezTo>
                    <a:pt x="161" y="8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>
              <a:extLst>
                <a:ext uri="{FF2B5EF4-FFF2-40B4-BE49-F238E27FC236}">
                  <a16:creationId xmlns:a16="http://schemas.microsoft.com/office/drawing/2014/main" id="{800D0A22-F975-1A1F-1828-F1921E571995}"/>
                </a:ext>
              </a:extLst>
            </p:cNvPr>
            <p:cNvSpPr/>
            <p:nvPr/>
          </p:nvSpPr>
          <p:spPr>
            <a:xfrm>
              <a:off x="4471600" y="4743650"/>
              <a:ext cx="78425" cy="41475"/>
            </a:xfrm>
            <a:custGeom>
              <a:avLst/>
              <a:gdLst/>
              <a:ahLst/>
              <a:cxnLst/>
              <a:rect l="l" t="t" r="r" b="b"/>
              <a:pathLst>
                <a:path w="3137" h="1659" extrusionOk="0">
                  <a:moveTo>
                    <a:pt x="110" y="0"/>
                  </a:moveTo>
                  <a:cubicBezTo>
                    <a:pt x="42" y="0"/>
                    <a:pt x="0" y="101"/>
                    <a:pt x="70" y="154"/>
                  </a:cubicBezTo>
                  <a:cubicBezTo>
                    <a:pt x="967" y="792"/>
                    <a:pt x="1948" y="1324"/>
                    <a:pt x="3007" y="1654"/>
                  </a:cubicBezTo>
                  <a:cubicBezTo>
                    <a:pt x="3017" y="1657"/>
                    <a:pt x="3027" y="1659"/>
                    <a:pt x="3036" y="1659"/>
                  </a:cubicBezTo>
                  <a:cubicBezTo>
                    <a:pt x="3118" y="1659"/>
                    <a:pt x="3137" y="1531"/>
                    <a:pt x="3049" y="1500"/>
                  </a:cubicBezTo>
                  <a:cubicBezTo>
                    <a:pt x="2033" y="1093"/>
                    <a:pt x="1058" y="623"/>
                    <a:pt x="154" y="14"/>
                  </a:cubicBez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>
              <a:extLst>
                <a:ext uri="{FF2B5EF4-FFF2-40B4-BE49-F238E27FC236}">
                  <a16:creationId xmlns:a16="http://schemas.microsoft.com/office/drawing/2014/main" id="{A2BF8656-0B20-5352-5504-C8F07FF92610}"/>
                </a:ext>
              </a:extLst>
            </p:cNvPr>
            <p:cNvSpPr/>
            <p:nvPr/>
          </p:nvSpPr>
          <p:spPr>
            <a:xfrm>
              <a:off x="4414275" y="4803675"/>
              <a:ext cx="97175" cy="25675"/>
            </a:xfrm>
            <a:custGeom>
              <a:avLst/>
              <a:gdLst/>
              <a:ahLst/>
              <a:cxnLst/>
              <a:rect l="l" t="t" r="r" b="b"/>
              <a:pathLst>
                <a:path w="3887" h="1027" extrusionOk="0">
                  <a:moveTo>
                    <a:pt x="116" y="1"/>
                  </a:moveTo>
                  <a:cubicBezTo>
                    <a:pt x="32" y="1"/>
                    <a:pt x="1" y="137"/>
                    <a:pt x="92" y="157"/>
                  </a:cubicBezTo>
                  <a:cubicBezTo>
                    <a:pt x="1305" y="479"/>
                    <a:pt x="2524" y="802"/>
                    <a:pt x="3758" y="1026"/>
                  </a:cubicBezTo>
                  <a:cubicBezTo>
                    <a:pt x="3762" y="1027"/>
                    <a:pt x="3766" y="1027"/>
                    <a:pt x="3770" y="1027"/>
                  </a:cubicBezTo>
                  <a:cubicBezTo>
                    <a:pt x="3853" y="1027"/>
                    <a:pt x="3886" y="898"/>
                    <a:pt x="3793" y="872"/>
                  </a:cubicBezTo>
                  <a:cubicBezTo>
                    <a:pt x="2580" y="570"/>
                    <a:pt x="1354" y="311"/>
                    <a:pt x="134" y="3"/>
                  </a:cubicBezTo>
                  <a:cubicBezTo>
                    <a:pt x="128" y="1"/>
                    <a:pt x="122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3">
              <a:extLst>
                <a:ext uri="{FF2B5EF4-FFF2-40B4-BE49-F238E27FC236}">
                  <a16:creationId xmlns:a16="http://schemas.microsoft.com/office/drawing/2014/main" id="{A5555EB2-1A07-D21E-507C-14953CD9BD64}"/>
                </a:ext>
              </a:extLst>
            </p:cNvPr>
            <p:cNvSpPr/>
            <p:nvPr/>
          </p:nvSpPr>
          <p:spPr>
            <a:xfrm>
              <a:off x="4504025" y="4486675"/>
              <a:ext cx="21975" cy="13200"/>
            </a:xfrm>
            <a:custGeom>
              <a:avLst/>
              <a:gdLst/>
              <a:ahLst/>
              <a:cxnLst/>
              <a:rect l="l" t="t" r="r" b="b"/>
              <a:pathLst>
                <a:path w="879" h="528" extrusionOk="0">
                  <a:moveTo>
                    <a:pt x="96" y="1"/>
                  </a:moveTo>
                  <a:cubicBezTo>
                    <a:pt x="23" y="1"/>
                    <a:pt x="0" y="126"/>
                    <a:pt x="84" y="151"/>
                  </a:cubicBezTo>
                  <a:cubicBezTo>
                    <a:pt x="217" y="201"/>
                    <a:pt x="350" y="264"/>
                    <a:pt x="476" y="334"/>
                  </a:cubicBezTo>
                  <a:cubicBezTo>
                    <a:pt x="581" y="397"/>
                    <a:pt x="679" y="474"/>
                    <a:pt x="792" y="523"/>
                  </a:cubicBezTo>
                  <a:cubicBezTo>
                    <a:pt x="797" y="526"/>
                    <a:pt x="803" y="527"/>
                    <a:pt x="809" y="527"/>
                  </a:cubicBezTo>
                  <a:cubicBezTo>
                    <a:pt x="846" y="527"/>
                    <a:pt x="879" y="476"/>
                    <a:pt x="855" y="446"/>
                  </a:cubicBezTo>
                  <a:cubicBezTo>
                    <a:pt x="693" y="215"/>
                    <a:pt x="378" y="95"/>
                    <a:pt x="119" y="4"/>
                  </a:cubicBezTo>
                  <a:cubicBezTo>
                    <a:pt x="111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3">
              <a:extLst>
                <a:ext uri="{FF2B5EF4-FFF2-40B4-BE49-F238E27FC236}">
                  <a16:creationId xmlns:a16="http://schemas.microsoft.com/office/drawing/2014/main" id="{CD0C3D96-526D-26E1-04A1-CF2A4752E218}"/>
                </a:ext>
              </a:extLst>
            </p:cNvPr>
            <p:cNvSpPr/>
            <p:nvPr/>
          </p:nvSpPr>
          <p:spPr>
            <a:xfrm>
              <a:off x="4517275" y="4699800"/>
              <a:ext cx="35775" cy="30750"/>
            </a:xfrm>
            <a:custGeom>
              <a:avLst/>
              <a:gdLst/>
              <a:ahLst/>
              <a:cxnLst/>
              <a:rect l="l" t="t" r="r" b="b"/>
              <a:pathLst>
                <a:path w="1431" h="1230" extrusionOk="0">
                  <a:moveTo>
                    <a:pt x="87" y="1"/>
                  </a:moveTo>
                  <a:cubicBezTo>
                    <a:pt x="43" y="1"/>
                    <a:pt x="0" y="61"/>
                    <a:pt x="44" y="100"/>
                  </a:cubicBezTo>
                  <a:cubicBezTo>
                    <a:pt x="451" y="492"/>
                    <a:pt x="864" y="885"/>
                    <a:pt x="1320" y="1221"/>
                  </a:cubicBezTo>
                  <a:cubicBezTo>
                    <a:pt x="1329" y="1227"/>
                    <a:pt x="1339" y="1229"/>
                    <a:pt x="1348" y="1229"/>
                  </a:cubicBezTo>
                  <a:cubicBezTo>
                    <a:pt x="1394" y="1229"/>
                    <a:pt x="1431" y="1165"/>
                    <a:pt x="1390" y="1130"/>
                  </a:cubicBezTo>
                  <a:cubicBezTo>
                    <a:pt x="969" y="759"/>
                    <a:pt x="535" y="401"/>
                    <a:pt x="121" y="16"/>
                  </a:cubicBezTo>
                  <a:cubicBezTo>
                    <a:pt x="111" y="5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>
              <a:extLst>
                <a:ext uri="{FF2B5EF4-FFF2-40B4-BE49-F238E27FC236}">
                  <a16:creationId xmlns:a16="http://schemas.microsoft.com/office/drawing/2014/main" id="{5239729E-35DE-DAE5-469C-5ED40919DB7B}"/>
                </a:ext>
              </a:extLst>
            </p:cNvPr>
            <p:cNvSpPr/>
            <p:nvPr/>
          </p:nvSpPr>
          <p:spPr>
            <a:xfrm>
              <a:off x="4534400" y="4679725"/>
              <a:ext cx="17775" cy="17250"/>
            </a:xfrm>
            <a:custGeom>
              <a:avLst/>
              <a:gdLst/>
              <a:ahLst/>
              <a:cxnLst/>
              <a:rect l="l" t="t" r="r" b="b"/>
              <a:pathLst>
                <a:path w="711" h="690" extrusionOk="0">
                  <a:moveTo>
                    <a:pt x="92" y="0"/>
                  </a:moveTo>
                  <a:cubicBezTo>
                    <a:pt x="48" y="0"/>
                    <a:pt x="0" y="54"/>
                    <a:pt x="32" y="97"/>
                  </a:cubicBezTo>
                  <a:cubicBezTo>
                    <a:pt x="193" y="314"/>
                    <a:pt x="369" y="524"/>
                    <a:pt x="593" y="678"/>
                  </a:cubicBezTo>
                  <a:cubicBezTo>
                    <a:pt x="603" y="686"/>
                    <a:pt x="613" y="689"/>
                    <a:pt x="623" y="689"/>
                  </a:cubicBezTo>
                  <a:cubicBezTo>
                    <a:pt x="670" y="689"/>
                    <a:pt x="710" y="621"/>
                    <a:pt x="670" y="580"/>
                  </a:cubicBezTo>
                  <a:cubicBezTo>
                    <a:pt x="481" y="398"/>
                    <a:pt x="291" y="223"/>
                    <a:pt x="130" y="20"/>
                  </a:cubicBezTo>
                  <a:cubicBezTo>
                    <a:pt x="120" y="6"/>
                    <a:pt x="106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4" name="Google Shape;1684;p43">
            <a:extLst>
              <a:ext uri="{FF2B5EF4-FFF2-40B4-BE49-F238E27FC236}">
                <a16:creationId xmlns:a16="http://schemas.microsoft.com/office/drawing/2014/main" id="{15318CDE-7B6D-1EB8-2698-9FFD90FFD1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685" name="Google Shape;1685;p43">
            <a:extLst>
              <a:ext uri="{FF2B5EF4-FFF2-40B4-BE49-F238E27FC236}">
                <a16:creationId xmlns:a16="http://schemas.microsoft.com/office/drawing/2014/main" id="{1876A45C-3C5A-84DC-C063-60719AC70D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2673" y="1290627"/>
            <a:ext cx="62277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“Mas Deus demonstra seu amor por nós: Cristo morreu em nosso favor </a:t>
            </a:r>
            <a:r>
              <a:rPr lang="pt-BR" b="1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quando ainda éramos pecadores.”</a:t>
            </a:r>
            <a:endParaRPr b="1" dirty="0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sp>
        <p:nvSpPr>
          <p:cNvPr id="1686" name="Google Shape;1686;p43">
            <a:extLst>
              <a:ext uri="{FF2B5EF4-FFF2-40B4-BE49-F238E27FC236}">
                <a16:creationId xmlns:a16="http://schemas.microsoft.com/office/drawing/2014/main" id="{F1C2DFFA-D393-A3BF-0334-B36A3020C2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456" y="376871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—Romanos 5.8</a:t>
            </a:r>
            <a:endParaRPr dirty="0"/>
          </a:p>
        </p:txBody>
      </p:sp>
      <p:grpSp>
        <p:nvGrpSpPr>
          <p:cNvPr id="2" name="Google Shape;356;p30">
            <a:extLst>
              <a:ext uri="{FF2B5EF4-FFF2-40B4-BE49-F238E27FC236}">
                <a16:creationId xmlns:a16="http://schemas.microsoft.com/office/drawing/2014/main" id="{20CFD04B-7909-B68B-FC6E-5064B5E93D15}"/>
              </a:ext>
            </a:extLst>
          </p:cNvPr>
          <p:cNvGrpSpPr/>
          <p:nvPr/>
        </p:nvGrpSpPr>
        <p:grpSpPr>
          <a:xfrm>
            <a:off x="7111788" y="391575"/>
            <a:ext cx="1832087" cy="4751925"/>
            <a:chOff x="956475" y="968875"/>
            <a:chExt cx="373575" cy="968950"/>
          </a:xfrm>
        </p:grpSpPr>
        <p:sp>
          <p:nvSpPr>
            <p:cNvPr id="3" name="Google Shape;357;p30">
              <a:extLst>
                <a:ext uri="{FF2B5EF4-FFF2-40B4-BE49-F238E27FC236}">
                  <a16:creationId xmlns:a16="http://schemas.microsoft.com/office/drawing/2014/main" id="{AC3C1E6E-2892-8064-62E0-D14E691A1928}"/>
                </a:ext>
              </a:extLst>
            </p:cNvPr>
            <p:cNvSpPr/>
            <p:nvPr/>
          </p:nvSpPr>
          <p:spPr>
            <a:xfrm>
              <a:off x="1006950" y="968875"/>
              <a:ext cx="279300" cy="366550"/>
            </a:xfrm>
            <a:custGeom>
              <a:avLst/>
              <a:gdLst/>
              <a:ahLst/>
              <a:cxnLst/>
              <a:rect l="l" t="t" r="r" b="b"/>
              <a:pathLst>
                <a:path w="11172" h="14662" extrusionOk="0">
                  <a:moveTo>
                    <a:pt x="5011" y="0"/>
                  </a:moveTo>
                  <a:lnTo>
                    <a:pt x="5011" y="0"/>
                  </a:lnTo>
                  <a:cubicBezTo>
                    <a:pt x="4205" y="603"/>
                    <a:pt x="3673" y="1941"/>
                    <a:pt x="3995" y="2705"/>
                  </a:cubicBezTo>
                  <a:cubicBezTo>
                    <a:pt x="4185" y="3145"/>
                    <a:pt x="4095" y="3500"/>
                    <a:pt x="3878" y="3500"/>
                  </a:cubicBezTo>
                  <a:cubicBezTo>
                    <a:pt x="3719" y="3500"/>
                    <a:pt x="3490" y="3308"/>
                    <a:pt x="3252" y="2818"/>
                  </a:cubicBezTo>
                  <a:cubicBezTo>
                    <a:pt x="2692" y="1661"/>
                    <a:pt x="1640" y="1605"/>
                    <a:pt x="1640" y="1605"/>
                  </a:cubicBezTo>
                  <a:lnTo>
                    <a:pt x="1640" y="1605"/>
                  </a:lnTo>
                  <a:cubicBezTo>
                    <a:pt x="2067" y="2059"/>
                    <a:pt x="2499" y="4361"/>
                    <a:pt x="1999" y="4361"/>
                  </a:cubicBezTo>
                  <a:cubicBezTo>
                    <a:pt x="1981" y="4361"/>
                    <a:pt x="1962" y="4358"/>
                    <a:pt x="1942" y="4352"/>
                  </a:cubicBezTo>
                  <a:cubicBezTo>
                    <a:pt x="1353" y="4177"/>
                    <a:pt x="1640" y="3203"/>
                    <a:pt x="1640" y="3203"/>
                  </a:cubicBezTo>
                  <a:lnTo>
                    <a:pt x="1640" y="3203"/>
                  </a:lnTo>
                  <a:cubicBezTo>
                    <a:pt x="1640" y="3203"/>
                    <a:pt x="841" y="3890"/>
                    <a:pt x="631" y="5109"/>
                  </a:cubicBezTo>
                  <a:cubicBezTo>
                    <a:pt x="421" y="6336"/>
                    <a:pt x="2201" y="7394"/>
                    <a:pt x="1500" y="7639"/>
                  </a:cubicBezTo>
                  <a:cubicBezTo>
                    <a:pt x="1436" y="7663"/>
                    <a:pt x="1378" y="7673"/>
                    <a:pt x="1327" y="7673"/>
                  </a:cubicBezTo>
                  <a:cubicBezTo>
                    <a:pt x="819" y="7673"/>
                    <a:pt x="911" y="6644"/>
                    <a:pt x="911" y="6644"/>
                  </a:cubicBezTo>
                  <a:lnTo>
                    <a:pt x="911" y="6644"/>
                  </a:lnTo>
                  <a:cubicBezTo>
                    <a:pt x="0" y="8207"/>
                    <a:pt x="2138" y="10240"/>
                    <a:pt x="1640" y="10639"/>
                  </a:cubicBezTo>
                  <a:cubicBezTo>
                    <a:pt x="1561" y="10702"/>
                    <a:pt x="1482" y="10729"/>
                    <a:pt x="1404" y="10729"/>
                  </a:cubicBezTo>
                  <a:cubicBezTo>
                    <a:pt x="993" y="10729"/>
                    <a:pt x="631" y="9980"/>
                    <a:pt x="631" y="9980"/>
                  </a:cubicBezTo>
                  <a:lnTo>
                    <a:pt x="631" y="9980"/>
                  </a:lnTo>
                  <a:cubicBezTo>
                    <a:pt x="729" y="11536"/>
                    <a:pt x="2348" y="12167"/>
                    <a:pt x="1787" y="12826"/>
                  </a:cubicBezTo>
                  <a:cubicBezTo>
                    <a:pt x="1650" y="12990"/>
                    <a:pt x="1417" y="13037"/>
                    <a:pt x="1195" y="13037"/>
                  </a:cubicBezTo>
                  <a:cubicBezTo>
                    <a:pt x="896" y="13037"/>
                    <a:pt x="617" y="12952"/>
                    <a:pt x="617" y="12952"/>
                  </a:cubicBezTo>
                  <a:lnTo>
                    <a:pt x="617" y="12952"/>
                  </a:lnTo>
                  <a:cubicBezTo>
                    <a:pt x="617" y="12952"/>
                    <a:pt x="1624" y="14564"/>
                    <a:pt x="3893" y="14564"/>
                  </a:cubicBezTo>
                  <a:cubicBezTo>
                    <a:pt x="4041" y="14564"/>
                    <a:pt x="4194" y="14557"/>
                    <a:pt x="4353" y="14543"/>
                  </a:cubicBezTo>
                  <a:cubicBezTo>
                    <a:pt x="4353" y="14543"/>
                    <a:pt x="5365" y="14661"/>
                    <a:pt x="6365" y="14661"/>
                  </a:cubicBezTo>
                  <a:cubicBezTo>
                    <a:pt x="7101" y="14661"/>
                    <a:pt x="7829" y="14597"/>
                    <a:pt x="8144" y="14375"/>
                  </a:cubicBezTo>
                  <a:cubicBezTo>
                    <a:pt x="8894" y="13849"/>
                    <a:pt x="9111" y="14087"/>
                    <a:pt x="9833" y="13274"/>
                  </a:cubicBezTo>
                  <a:cubicBezTo>
                    <a:pt x="10674" y="12328"/>
                    <a:pt x="10191" y="9952"/>
                    <a:pt x="10191" y="9952"/>
                  </a:cubicBezTo>
                  <a:lnTo>
                    <a:pt x="10191" y="9952"/>
                  </a:lnTo>
                  <a:cubicBezTo>
                    <a:pt x="10191" y="9952"/>
                    <a:pt x="9829" y="10884"/>
                    <a:pt x="9465" y="10884"/>
                  </a:cubicBezTo>
                  <a:cubicBezTo>
                    <a:pt x="9348" y="10884"/>
                    <a:pt x="9231" y="10788"/>
                    <a:pt x="9125" y="10534"/>
                  </a:cubicBezTo>
                  <a:cubicBezTo>
                    <a:pt x="8873" y="9924"/>
                    <a:pt x="9952" y="9104"/>
                    <a:pt x="10562" y="8088"/>
                  </a:cubicBezTo>
                  <a:cubicBezTo>
                    <a:pt x="11172" y="7065"/>
                    <a:pt x="9938" y="5789"/>
                    <a:pt x="9938" y="5789"/>
                  </a:cubicBezTo>
                  <a:lnTo>
                    <a:pt x="9938" y="5789"/>
                  </a:lnTo>
                  <a:cubicBezTo>
                    <a:pt x="9938" y="5789"/>
                    <a:pt x="10219" y="6957"/>
                    <a:pt x="9716" y="6957"/>
                  </a:cubicBezTo>
                  <a:cubicBezTo>
                    <a:pt x="9698" y="6957"/>
                    <a:pt x="9678" y="6956"/>
                    <a:pt x="9658" y="6953"/>
                  </a:cubicBezTo>
                  <a:cubicBezTo>
                    <a:pt x="9076" y="6861"/>
                    <a:pt x="9230" y="5663"/>
                    <a:pt x="9279" y="4745"/>
                  </a:cubicBezTo>
                  <a:cubicBezTo>
                    <a:pt x="9329" y="3827"/>
                    <a:pt x="8347" y="2713"/>
                    <a:pt x="8347" y="2712"/>
                  </a:cubicBezTo>
                  <a:lnTo>
                    <a:pt x="8347" y="2712"/>
                  </a:lnTo>
                  <a:cubicBezTo>
                    <a:pt x="8347" y="2713"/>
                    <a:pt x="8705" y="3827"/>
                    <a:pt x="8410" y="4479"/>
                  </a:cubicBezTo>
                  <a:cubicBezTo>
                    <a:pt x="8336" y="4641"/>
                    <a:pt x="8223" y="4712"/>
                    <a:pt x="8096" y="4712"/>
                  </a:cubicBezTo>
                  <a:cubicBezTo>
                    <a:pt x="7718" y="4712"/>
                    <a:pt x="7219" y="4074"/>
                    <a:pt x="7282" y="3287"/>
                  </a:cubicBezTo>
                  <a:cubicBezTo>
                    <a:pt x="7366" y="2236"/>
                    <a:pt x="6322" y="1829"/>
                    <a:pt x="6322" y="1829"/>
                  </a:cubicBezTo>
                  <a:lnTo>
                    <a:pt x="6322" y="1829"/>
                  </a:lnTo>
                  <a:cubicBezTo>
                    <a:pt x="6482" y="2283"/>
                    <a:pt x="6276" y="3248"/>
                    <a:pt x="5830" y="3248"/>
                  </a:cubicBezTo>
                  <a:cubicBezTo>
                    <a:pt x="5711" y="3248"/>
                    <a:pt x="5575" y="3179"/>
                    <a:pt x="5425" y="3014"/>
                  </a:cubicBezTo>
                  <a:cubicBezTo>
                    <a:pt x="4549" y="2054"/>
                    <a:pt x="5011" y="0"/>
                    <a:pt x="50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8;p30">
              <a:extLst>
                <a:ext uri="{FF2B5EF4-FFF2-40B4-BE49-F238E27FC236}">
                  <a16:creationId xmlns:a16="http://schemas.microsoft.com/office/drawing/2014/main" id="{32A77FA3-9FDA-8020-DA0F-47B5671B2049}"/>
                </a:ext>
              </a:extLst>
            </p:cNvPr>
            <p:cNvSpPr/>
            <p:nvPr/>
          </p:nvSpPr>
          <p:spPr>
            <a:xfrm>
              <a:off x="1007300" y="1761525"/>
              <a:ext cx="273525" cy="176300"/>
            </a:xfrm>
            <a:custGeom>
              <a:avLst/>
              <a:gdLst/>
              <a:ahLst/>
              <a:cxnLst/>
              <a:rect l="l" t="t" r="r" b="b"/>
              <a:pathLst>
                <a:path w="10941" h="7052" extrusionOk="0">
                  <a:moveTo>
                    <a:pt x="1668" y="0"/>
                  </a:moveTo>
                  <a:cubicBezTo>
                    <a:pt x="1073" y="50"/>
                    <a:pt x="617" y="127"/>
                    <a:pt x="400" y="260"/>
                  </a:cubicBezTo>
                  <a:cubicBezTo>
                    <a:pt x="400" y="260"/>
                    <a:pt x="323" y="1262"/>
                    <a:pt x="218" y="2776"/>
                  </a:cubicBezTo>
                  <a:cubicBezTo>
                    <a:pt x="154" y="3680"/>
                    <a:pt x="84" y="4773"/>
                    <a:pt x="0" y="7051"/>
                  </a:cubicBezTo>
                  <a:lnTo>
                    <a:pt x="5004" y="7051"/>
                  </a:lnTo>
                  <a:lnTo>
                    <a:pt x="5151" y="4885"/>
                  </a:lnTo>
                  <a:cubicBezTo>
                    <a:pt x="5327" y="4871"/>
                    <a:pt x="5516" y="4857"/>
                    <a:pt x="5705" y="4836"/>
                  </a:cubicBezTo>
                  <a:lnTo>
                    <a:pt x="5943" y="7051"/>
                  </a:lnTo>
                  <a:lnTo>
                    <a:pt x="10941" y="7051"/>
                  </a:lnTo>
                  <a:lnTo>
                    <a:pt x="10828" y="3140"/>
                  </a:lnTo>
                  <a:lnTo>
                    <a:pt x="10856" y="344"/>
                  </a:lnTo>
                  <a:cubicBezTo>
                    <a:pt x="10856" y="344"/>
                    <a:pt x="10184" y="281"/>
                    <a:pt x="9174" y="211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9;p30">
              <a:extLst>
                <a:ext uri="{FF2B5EF4-FFF2-40B4-BE49-F238E27FC236}">
                  <a16:creationId xmlns:a16="http://schemas.microsoft.com/office/drawing/2014/main" id="{A8B6E486-8746-6272-1F0B-E541906D210F}"/>
                </a:ext>
              </a:extLst>
            </p:cNvPr>
            <p:cNvSpPr/>
            <p:nvPr/>
          </p:nvSpPr>
          <p:spPr>
            <a:xfrm>
              <a:off x="1012725" y="1761525"/>
              <a:ext cx="266000" cy="88225"/>
            </a:xfrm>
            <a:custGeom>
              <a:avLst/>
              <a:gdLst/>
              <a:ahLst/>
              <a:cxnLst/>
              <a:rect l="l" t="t" r="r" b="b"/>
              <a:pathLst>
                <a:path w="10640" h="3529" extrusionOk="0">
                  <a:moveTo>
                    <a:pt x="1458" y="0"/>
                  </a:moveTo>
                  <a:cubicBezTo>
                    <a:pt x="856" y="50"/>
                    <a:pt x="400" y="127"/>
                    <a:pt x="183" y="260"/>
                  </a:cubicBezTo>
                  <a:cubicBezTo>
                    <a:pt x="183" y="260"/>
                    <a:pt x="106" y="1269"/>
                    <a:pt x="1" y="2776"/>
                  </a:cubicBezTo>
                  <a:cubicBezTo>
                    <a:pt x="1176" y="3094"/>
                    <a:pt x="3291" y="3529"/>
                    <a:pt x="6056" y="3529"/>
                  </a:cubicBezTo>
                  <a:cubicBezTo>
                    <a:pt x="7428" y="3529"/>
                    <a:pt x="8961" y="3422"/>
                    <a:pt x="10618" y="3140"/>
                  </a:cubicBezTo>
                  <a:lnTo>
                    <a:pt x="10639" y="344"/>
                  </a:lnTo>
                  <a:cubicBezTo>
                    <a:pt x="10639" y="344"/>
                    <a:pt x="9967" y="281"/>
                    <a:pt x="8957" y="211"/>
                  </a:cubicBezTo>
                  <a:lnTo>
                    <a:pt x="1458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0;p30">
              <a:extLst>
                <a:ext uri="{FF2B5EF4-FFF2-40B4-BE49-F238E27FC236}">
                  <a16:creationId xmlns:a16="http://schemas.microsoft.com/office/drawing/2014/main" id="{A4711011-B0F9-F5CE-23D5-1D146BBCC61B}"/>
                </a:ext>
              </a:extLst>
            </p:cNvPr>
            <p:cNvSpPr/>
            <p:nvPr/>
          </p:nvSpPr>
          <p:spPr>
            <a:xfrm>
              <a:off x="1112775" y="1877500"/>
              <a:ext cx="11750" cy="60325"/>
            </a:xfrm>
            <a:custGeom>
              <a:avLst/>
              <a:gdLst/>
              <a:ahLst/>
              <a:cxnLst/>
              <a:rect l="l" t="t" r="r" b="b"/>
              <a:pathLst>
                <a:path w="470" h="2413" extrusionOk="0">
                  <a:moveTo>
                    <a:pt x="358" y="0"/>
                  </a:moveTo>
                  <a:cubicBezTo>
                    <a:pt x="302" y="0"/>
                    <a:pt x="259" y="40"/>
                    <a:pt x="253" y="92"/>
                  </a:cubicBezTo>
                  <a:lnTo>
                    <a:pt x="0" y="2405"/>
                  </a:lnTo>
                  <a:lnTo>
                    <a:pt x="218" y="2405"/>
                  </a:lnTo>
                  <a:lnTo>
                    <a:pt x="218" y="2412"/>
                  </a:lnTo>
                  <a:lnTo>
                    <a:pt x="463" y="120"/>
                  </a:lnTo>
                  <a:cubicBezTo>
                    <a:pt x="470" y="64"/>
                    <a:pt x="428" y="15"/>
                    <a:pt x="372" y="1"/>
                  </a:cubicBezTo>
                  <a:cubicBezTo>
                    <a:pt x="367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1;p30">
              <a:extLst>
                <a:ext uri="{FF2B5EF4-FFF2-40B4-BE49-F238E27FC236}">
                  <a16:creationId xmlns:a16="http://schemas.microsoft.com/office/drawing/2014/main" id="{A6BE5AC2-5FF6-7D04-ED89-3B719E712E6A}"/>
                </a:ext>
              </a:extLst>
            </p:cNvPr>
            <p:cNvSpPr/>
            <p:nvPr/>
          </p:nvSpPr>
          <p:spPr>
            <a:xfrm>
              <a:off x="1159725" y="1877500"/>
              <a:ext cx="13000" cy="60325"/>
            </a:xfrm>
            <a:custGeom>
              <a:avLst/>
              <a:gdLst/>
              <a:ahLst/>
              <a:cxnLst/>
              <a:rect l="l" t="t" r="r" b="b"/>
              <a:pathLst>
                <a:path w="520" h="2413" extrusionOk="0">
                  <a:moveTo>
                    <a:pt x="111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43" y="15"/>
                    <a:pt x="1" y="64"/>
                    <a:pt x="8" y="127"/>
                  </a:cubicBezTo>
                  <a:lnTo>
                    <a:pt x="302" y="2412"/>
                  </a:lnTo>
                  <a:lnTo>
                    <a:pt x="519" y="2412"/>
                  </a:lnTo>
                  <a:lnTo>
                    <a:pt x="218" y="92"/>
                  </a:lnTo>
                  <a:cubicBezTo>
                    <a:pt x="211" y="40"/>
                    <a:pt x="163" y="0"/>
                    <a:pt x="1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;p30">
              <a:extLst>
                <a:ext uri="{FF2B5EF4-FFF2-40B4-BE49-F238E27FC236}">
                  <a16:creationId xmlns:a16="http://schemas.microsoft.com/office/drawing/2014/main" id="{94FA0089-CF0A-E0D3-B8A4-F5EBCFD54015}"/>
                </a:ext>
              </a:extLst>
            </p:cNvPr>
            <p:cNvSpPr/>
            <p:nvPr/>
          </p:nvSpPr>
          <p:spPr>
            <a:xfrm>
              <a:off x="999575" y="1289500"/>
              <a:ext cx="288775" cy="541000"/>
            </a:xfrm>
            <a:custGeom>
              <a:avLst/>
              <a:gdLst/>
              <a:ahLst/>
              <a:cxnLst/>
              <a:rect l="l" t="t" r="r" b="b"/>
              <a:pathLst>
                <a:path w="11551" h="21640" extrusionOk="0">
                  <a:moveTo>
                    <a:pt x="4746" y="1"/>
                  </a:moveTo>
                  <a:cubicBezTo>
                    <a:pt x="4746" y="1"/>
                    <a:pt x="4570" y="71"/>
                    <a:pt x="4290" y="190"/>
                  </a:cubicBezTo>
                  <a:cubicBezTo>
                    <a:pt x="4192" y="232"/>
                    <a:pt x="4080" y="281"/>
                    <a:pt x="3961" y="337"/>
                  </a:cubicBezTo>
                  <a:cubicBezTo>
                    <a:pt x="3792" y="407"/>
                    <a:pt x="3603" y="491"/>
                    <a:pt x="3407" y="582"/>
                  </a:cubicBezTo>
                  <a:cubicBezTo>
                    <a:pt x="2370" y="1059"/>
                    <a:pt x="1052" y="1732"/>
                    <a:pt x="702" y="2215"/>
                  </a:cubicBezTo>
                  <a:cubicBezTo>
                    <a:pt x="1" y="3175"/>
                    <a:pt x="583" y="5979"/>
                    <a:pt x="653" y="9189"/>
                  </a:cubicBezTo>
                  <a:cubicBezTo>
                    <a:pt x="653" y="9238"/>
                    <a:pt x="653" y="9287"/>
                    <a:pt x="653" y="9343"/>
                  </a:cubicBezTo>
                  <a:cubicBezTo>
                    <a:pt x="653" y="9350"/>
                    <a:pt x="653" y="9357"/>
                    <a:pt x="653" y="9371"/>
                  </a:cubicBezTo>
                  <a:cubicBezTo>
                    <a:pt x="660" y="9490"/>
                    <a:pt x="660" y="9609"/>
                    <a:pt x="660" y="9735"/>
                  </a:cubicBezTo>
                  <a:cubicBezTo>
                    <a:pt x="660" y="9911"/>
                    <a:pt x="660" y="10100"/>
                    <a:pt x="653" y="10289"/>
                  </a:cubicBezTo>
                  <a:cubicBezTo>
                    <a:pt x="653" y="10345"/>
                    <a:pt x="653" y="10394"/>
                    <a:pt x="653" y="10450"/>
                  </a:cubicBezTo>
                  <a:cubicBezTo>
                    <a:pt x="646" y="10633"/>
                    <a:pt x="646" y="10815"/>
                    <a:pt x="639" y="11004"/>
                  </a:cubicBezTo>
                  <a:cubicBezTo>
                    <a:pt x="632" y="11235"/>
                    <a:pt x="625" y="11481"/>
                    <a:pt x="618" y="11719"/>
                  </a:cubicBezTo>
                  <a:cubicBezTo>
                    <a:pt x="611" y="11901"/>
                    <a:pt x="604" y="12083"/>
                    <a:pt x="597" y="12272"/>
                  </a:cubicBezTo>
                  <a:cubicBezTo>
                    <a:pt x="590" y="12301"/>
                    <a:pt x="590" y="12350"/>
                    <a:pt x="597" y="12420"/>
                  </a:cubicBezTo>
                  <a:cubicBezTo>
                    <a:pt x="597" y="12476"/>
                    <a:pt x="597" y="12546"/>
                    <a:pt x="597" y="12630"/>
                  </a:cubicBezTo>
                  <a:cubicBezTo>
                    <a:pt x="618" y="13779"/>
                    <a:pt x="498" y="19442"/>
                    <a:pt x="358" y="21194"/>
                  </a:cubicBezTo>
                  <a:cubicBezTo>
                    <a:pt x="2253" y="21465"/>
                    <a:pt x="4418" y="21639"/>
                    <a:pt x="6582" y="21639"/>
                  </a:cubicBezTo>
                  <a:cubicBezTo>
                    <a:pt x="8283" y="21639"/>
                    <a:pt x="9984" y="21531"/>
                    <a:pt x="11551" y="21278"/>
                  </a:cubicBezTo>
                  <a:cubicBezTo>
                    <a:pt x="11397" y="19239"/>
                    <a:pt x="10731" y="13478"/>
                    <a:pt x="10731" y="12504"/>
                  </a:cubicBezTo>
                  <a:cubicBezTo>
                    <a:pt x="10731" y="12413"/>
                    <a:pt x="10731" y="12343"/>
                    <a:pt x="10724" y="12301"/>
                  </a:cubicBezTo>
                  <a:cubicBezTo>
                    <a:pt x="10724" y="12294"/>
                    <a:pt x="10724" y="12280"/>
                    <a:pt x="10724" y="12272"/>
                  </a:cubicBezTo>
                  <a:cubicBezTo>
                    <a:pt x="10717" y="12090"/>
                    <a:pt x="10703" y="11901"/>
                    <a:pt x="10696" y="11726"/>
                  </a:cubicBezTo>
                  <a:cubicBezTo>
                    <a:pt x="10689" y="11474"/>
                    <a:pt x="10682" y="11235"/>
                    <a:pt x="10682" y="11011"/>
                  </a:cubicBezTo>
                  <a:cubicBezTo>
                    <a:pt x="10675" y="10815"/>
                    <a:pt x="10675" y="10633"/>
                    <a:pt x="10682" y="10457"/>
                  </a:cubicBezTo>
                  <a:cubicBezTo>
                    <a:pt x="10682" y="10310"/>
                    <a:pt x="10689" y="10177"/>
                    <a:pt x="10696" y="10044"/>
                  </a:cubicBezTo>
                  <a:cubicBezTo>
                    <a:pt x="10696" y="10037"/>
                    <a:pt x="10696" y="10030"/>
                    <a:pt x="10696" y="10030"/>
                  </a:cubicBezTo>
                  <a:cubicBezTo>
                    <a:pt x="10696" y="9988"/>
                    <a:pt x="10696" y="9953"/>
                    <a:pt x="10703" y="9911"/>
                  </a:cubicBezTo>
                  <a:cubicBezTo>
                    <a:pt x="10703" y="9855"/>
                    <a:pt x="10710" y="9799"/>
                    <a:pt x="10717" y="9742"/>
                  </a:cubicBezTo>
                  <a:cubicBezTo>
                    <a:pt x="10717" y="9707"/>
                    <a:pt x="10717" y="9672"/>
                    <a:pt x="10724" y="9644"/>
                  </a:cubicBezTo>
                  <a:cubicBezTo>
                    <a:pt x="10731" y="9546"/>
                    <a:pt x="10738" y="9448"/>
                    <a:pt x="10745" y="9350"/>
                  </a:cubicBezTo>
                  <a:cubicBezTo>
                    <a:pt x="10752" y="9301"/>
                    <a:pt x="10752" y="9245"/>
                    <a:pt x="10759" y="9189"/>
                  </a:cubicBezTo>
                  <a:cubicBezTo>
                    <a:pt x="10955" y="7065"/>
                    <a:pt x="11411" y="3855"/>
                    <a:pt x="11320" y="3112"/>
                  </a:cubicBezTo>
                  <a:cubicBezTo>
                    <a:pt x="11306" y="3014"/>
                    <a:pt x="11235" y="2895"/>
                    <a:pt x="11123" y="2762"/>
                  </a:cubicBezTo>
                  <a:cubicBezTo>
                    <a:pt x="11074" y="2699"/>
                    <a:pt x="11011" y="2636"/>
                    <a:pt x="10941" y="2566"/>
                  </a:cubicBezTo>
                  <a:cubicBezTo>
                    <a:pt x="10240" y="1886"/>
                    <a:pt x="8740" y="975"/>
                    <a:pt x="7857" y="463"/>
                  </a:cubicBezTo>
                  <a:cubicBezTo>
                    <a:pt x="7717" y="386"/>
                    <a:pt x="7591" y="309"/>
                    <a:pt x="7486" y="253"/>
                  </a:cubicBezTo>
                  <a:cubicBezTo>
                    <a:pt x="7290" y="141"/>
                    <a:pt x="7171" y="78"/>
                    <a:pt x="7171" y="78"/>
                  </a:cubicBezTo>
                  <a:lnTo>
                    <a:pt x="6904" y="71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;p30">
              <a:extLst>
                <a:ext uri="{FF2B5EF4-FFF2-40B4-BE49-F238E27FC236}">
                  <a16:creationId xmlns:a16="http://schemas.microsoft.com/office/drawing/2014/main" id="{ECEEB768-1DBD-8FAA-FB83-B29897A9882F}"/>
                </a:ext>
              </a:extLst>
            </p:cNvPr>
            <p:cNvSpPr/>
            <p:nvPr/>
          </p:nvSpPr>
          <p:spPr>
            <a:xfrm>
              <a:off x="1138875" y="1437200"/>
              <a:ext cx="9150" cy="8975"/>
            </a:xfrm>
            <a:custGeom>
              <a:avLst/>
              <a:gdLst/>
              <a:ahLst/>
              <a:cxnLst/>
              <a:rect l="l" t="t" r="r" b="b"/>
              <a:pathLst>
                <a:path w="366" h="359" extrusionOk="0">
                  <a:moveTo>
                    <a:pt x="183" y="1"/>
                  </a:moveTo>
                  <a:cubicBezTo>
                    <a:pt x="85" y="1"/>
                    <a:pt x="1" y="78"/>
                    <a:pt x="1" y="176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76"/>
                  </a:cubicBezTo>
                  <a:cubicBezTo>
                    <a:pt x="365" y="78"/>
                    <a:pt x="281" y="1"/>
                    <a:pt x="18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4;p30">
              <a:extLst>
                <a:ext uri="{FF2B5EF4-FFF2-40B4-BE49-F238E27FC236}">
                  <a16:creationId xmlns:a16="http://schemas.microsoft.com/office/drawing/2014/main" id="{65E21221-DE72-A094-1D34-4D1AFAD175FA}"/>
                </a:ext>
              </a:extLst>
            </p:cNvPr>
            <p:cNvSpPr/>
            <p:nvPr/>
          </p:nvSpPr>
          <p:spPr>
            <a:xfrm>
              <a:off x="1138350" y="1472425"/>
              <a:ext cx="8975" cy="9125"/>
            </a:xfrm>
            <a:custGeom>
              <a:avLst/>
              <a:gdLst/>
              <a:ahLst/>
              <a:cxnLst/>
              <a:rect l="l" t="t" r="r" b="b"/>
              <a:pathLst>
                <a:path w="359" h="365" extrusionOk="0">
                  <a:moveTo>
                    <a:pt x="176" y="1"/>
                  </a:moveTo>
                  <a:cubicBezTo>
                    <a:pt x="78" y="1"/>
                    <a:pt x="1" y="85"/>
                    <a:pt x="1" y="183"/>
                  </a:cubicBezTo>
                  <a:cubicBezTo>
                    <a:pt x="1" y="281"/>
                    <a:pt x="78" y="365"/>
                    <a:pt x="176" y="365"/>
                  </a:cubicBezTo>
                  <a:cubicBezTo>
                    <a:pt x="274" y="365"/>
                    <a:pt x="358" y="281"/>
                    <a:pt x="358" y="183"/>
                  </a:cubicBezTo>
                  <a:cubicBezTo>
                    <a:pt x="358" y="85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5;p30">
              <a:extLst>
                <a:ext uri="{FF2B5EF4-FFF2-40B4-BE49-F238E27FC236}">
                  <a16:creationId xmlns:a16="http://schemas.microsoft.com/office/drawing/2014/main" id="{8F660E79-E38F-8593-8FB7-29604D8C7430}"/>
                </a:ext>
              </a:extLst>
            </p:cNvPr>
            <p:cNvSpPr/>
            <p:nvPr/>
          </p:nvSpPr>
          <p:spPr>
            <a:xfrm>
              <a:off x="1137650" y="15078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58" y="281"/>
                    <a:pt x="358" y="182"/>
                  </a:cubicBezTo>
                  <a:cubicBezTo>
                    <a:pt x="358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6;p30">
              <a:extLst>
                <a:ext uri="{FF2B5EF4-FFF2-40B4-BE49-F238E27FC236}">
                  <a16:creationId xmlns:a16="http://schemas.microsoft.com/office/drawing/2014/main" id="{0C92501C-47F6-4A38-A902-DB0BBFA36CA9}"/>
                </a:ext>
              </a:extLst>
            </p:cNvPr>
            <p:cNvSpPr/>
            <p:nvPr/>
          </p:nvSpPr>
          <p:spPr>
            <a:xfrm>
              <a:off x="1098575" y="1289500"/>
              <a:ext cx="97450" cy="133725"/>
            </a:xfrm>
            <a:custGeom>
              <a:avLst/>
              <a:gdLst/>
              <a:ahLst/>
              <a:cxnLst/>
              <a:rect l="l" t="t" r="r" b="b"/>
              <a:pathLst>
                <a:path w="3898" h="5349" extrusionOk="0">
                  <a:moveTo>
                    <a:pt x="786" y="1"/>
                  </a:moveTo>
                  <a:cubicBezTo>
                    <a:pt x="786" y="1"/>
                    <a:pt x="610" y="71"/>
                    <a:pt x="330" y="190"/>
                  </a:cubicBezTo>
                  <a:cubicBezTo>
                    <a:pt x="232" y="232"/>
                    <a:pt x="120" y="281"/>
                    <a:pt x="1" y="330"/>
                  </a:cubicBezTo>
                  <a:lnTo>
                    <a:pt x="15" y="372"/>
                  </a:lnTo>
                  <a:lnTo>
                    <a:pt x="211" y="905"/>
                  </a:lnTo>
                  <a:lnTo>
                    <a:pt x="624" y="2033"/>
                  </a:lnTo>
                  <a:lnTo>
                    <a:pt x="821" y="2566"/>
                  </a:lnTo>
                  <a:lnTo>
                    <a:pt x="1241" y="3687"/>
                  </a:lnTo>
                  <a:lnTo>
                    <a:pt x="1430" y="4213"/>
                  </a:lnTo>
                  <a:lnTo>
                    <a:pt x="1851" y="5348"/>
                  </a:lnTo>
                  <a:lnTo>
                    <a:pt x="2327" y="4213"/>
                  </a:lnTo>
                  <a:lnTo>
                    <a:pt x="2552" y="3680"/>
                  </a:lnTo>
                  <a:lnTo>
                    <a:pt x="3021" y="2552"/>
                  </a:lnTo>
                  <a:lnTo>
                    <a:pt x="3246" y="2019"/>
                  </a:lnTo>
                  <a:lnTo>
                    <a:pt x="3722" y="877"/>
                  </a:lnTo>
                  <a:lnTo>
                    <a:pt x="3897" y="463"/>
                  </a:lnTo>
                  <a:cubicBezTo>
                    <a:pt x="3827" y="421"/>
                    <a:pt x="3764" y="386"/>
                    <a:pt x="3701" y="351"/>
                  </a:cubicBezTo>
                  <a:cubicBezTo>
                    <a:pt x="3638" y="316"/>
                    <a:pt x="3582" y="281"/>
                    <a:pt x="3526" y="253"/>
                  </a:cubicBezTo>
                  <a:cubicBezTo>
                    <a:pt x="3330" y="141"/>
                    <a:pt x="3211" y="78"/>
                    <a:pt x="3211" y="78"/>
                  </a:cubicBezTo>
                  <a:lnTo>
                    <a:pt x="2944" y="71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7;p30">
              <a:extLst>
                <a:ext uri="{FF2B5EF4-FFF2-40B4-BE49-F238E27FC236}">
                  <a16:creationId xmlns:a16="http://schemas.microsoft.com/office/drawing/2014/main" id="{F1B2F7F1-189F-AF88-4AA2-638CE1DF4167}"/>
                </a:ext>
              </a:extLst>
            </p:cNvPr>
            <p:cNvSpPr/>
            <p:nvPr/>
          </p:nvSpPr>
          <p:spPr>
            <a:xfrm>
              <a:off x="1114175" y="1339975"/>
              <a:ext cx="65550" cy="13850"/>
            </a:xfrm>
            <a:custGeom>
              <a:avLst/>
              <a:gdLst/>
              <a:ahLst/>
              <a:cxnLst/>
              <a:rect l="l" t="t" r="r" b="b"/>
              <a:pathLst>
                <a:path w="2622" h="554" extrusionOk="0">
                  <a:moveTo>
                    <a:pt x="2622" y="0"/>
                  </a:moveTo>
                  <a:cubicBezTo>
                    <a:pt x="2071" y="17"/>
                    <a:pt x="1538" y="23"/>
                    <a:pt x="1032" y="23"/>
                  </a:cubicBezTo>
                  <a:cubicBezTo>
                    <a:pt x="673" y="23"/>
                    <a:pt x="328" y="20"/>
                    <a:pt x="0" y="14"/>
                  </a:cubicBezTo>
                  <a:lnTo>
                    <a:pt x="0" y="14"/>
                  </a:lnTo>
                  <a:lnTo>
                    <a:pt x="197" y="547"/>
                  </a:lnTo>
                  <a:cubicBezTo>
                    <a:pt x="463" y="547"/>
                    <a:pt x="743" y="554"/>
                    <a:pt x="1031" y="554"/>
                  </a:cubicBezTo>
                  <a:cubicBezTo>
                    <a:pt x="1465" y="554"/>
                    <a:pt x="1928" y="547"/>
                    <a:pt x="2397" y="53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8;p30">
              <a:extLst>
                <a:ext uri="{FF2B5EF4-FFF2-40B4-BE49-F238E27FC236}">
                  <a16:creationId xmlns:a16="http://schemas.microsoft.com/office/drawing/2014/main" id="{5A46A10E-02BA-9E39-E6F5-D7564F0A5651}"/>
                </a:ext>
              </a:extLst>
            </p:cNvPr>
            <p:cNvSpPr/>
            <p:nvPr/>
          </p:nvSpPr>
          <p:spPr>
            <a:xfrm>
              <a:off x="1129425" y="1381500"/>
              <a:ext cx="32950" cy="13325"/>
            </a:xfrm>
            <a:custGeom>
              <a:avLst/>
              <a:gdLst/>
              <a:ahLst/>
              <a:cxnLst/>
              <a:rect l="l" t="t" r="r" b="b"/>
              <a:pathLst>
                <a:path w="1318" h="533" extrusionOk="0">
                  <a:moveTo>
                    <a:pt x="1318" y="0"/>
                  </a:moveTo>
                  <a:cubicBezTo>
                    <a:pt x="996" y="5"/>
                    <a:pt x="681" y="10"/>
                    <a:pt x="375" y="10"/>
                  </a:cubicBezTo>
                  <a:cubicBezTo>
                    <a:pt x="248" y="10"/>
                    <a:pt x="123" y="9"/>
                    <a:pt x="0" y="7"/>
                  </a:cubicBezTo>
                  <a:lnTo>
                    <a:pt x="0" y="7"/>
                  </a:lnTo>
                  <a:lnTo>
                    <a:pt x="196" y="533"/>
                  </a:lnTo>
                  <a:lnTo>
                    <a:pt x="1093" y="533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;p30">
              <a:extLst>
                <a:ext uri="{FF2B5EF4-FFF2-40B4-BE49-F238E27FC236}">
                  <a16:creationId xmlns:a16="http://schemas.microsoft.com/office/drawing/2014/main" id="{37E0F765-B82F-372B-8B9D-F45941353E98}"/>
                </a:ext>
              </a:extLst>
            </p:cNvPr>
            <p:cNvSpPr/>
            <p:nvPr/>
          </p:nvSpPr>
          <p:spPr>
            <a:xfrm>
              <a:off x="1047425" y="1624050"/>
              <a:ext cx="183650" cy="85625"/>
            </a:xfrm>
            <a:custGeom>
              <a:avLst/>
              <a:gdLst/>
              <a:ahLst/>
              <a:cxnLst/>
              <a:rect l="l" t="t" r="r" b="b"/>
              <a:pathLst>
                <a:path w="7346" h="3425" extrusionOk="0">
                  <a:moveTo>
                    <a:pt x="111" y="0"/>
                  </a:moveTo>
                  <a:cubicBezTo>
                    <a:pt x="87" y="0"/>
                    <a:pt x="62" y="9"/>
                    <a:pt x="42" y="26"/>
                  </a:cubicBezTo>
                  <a:cubicBezTo>
                    <a:pt x="0" y="61"/>
                    <a:pt x="0" y="124"/>
                    <a:pt x="35" y="166"/>
                  </a:cubicBezTo>
                  <a:cubicBezTo>
                    <a:pt x="42" y="173"/>
                    <a:pt x="848" y="1042"/>
                    <a:pt x="2124" y="1862"/>
                  </a:cubicBezTo>
                  <a:cubicBezTo>
                    <a:pt x="3245" y="2591"/>
                    <a:pt x="4962" y="3425"/>
                    <a:pt x="6911" y="3425"/>
                  </a:cubicBezTo>
                  <a:cubicBezTo>
                    <a:pt x="7023" y="3425"/>
                    <a:pt x="7135" y="3418"/>
                    <a:pt x="7247" y="3411"/>
                  </a:cubicBezTo>
                  <a:cubicBezTo>
                    <a:pt x="7303" y="3411"/>
                    <a:pt x="7345" y="3362"/>
                    <a:pt x="7345" y="3306"/>
                  </a:cubicBezTo>
                  <a:cubicBezTo>
                    <a:pt x="7339" y="3254"/>
                    <a:pt x="7302" y="3214"/>
                    <a:pt x="7252" y="3214"/>
                  </a:cubicBezTo>
                  <a:cubicBezTo>
                    <a:pt x="7248" y="3214"/>
                    <a:pt x="7244" y="3214"/>
                    <a:pt x="7240" y="3215"/>
                  </a:cubicBezTo>
                  <a:cubicBezTo>
                    <a:pt x="7134" y="3220"/>
                    <a:pt x="7028" y="3222"/>
                    <a:pt x="6923" y="3222"/>
                  </a:cubicBezTo>
                  <a:cubicBezTo>
                    <a:pt x="5020" y="3222"/>
                    <a:pt x="3339" y="2405"/>
                    <a:pt x="2243" y="1701"/>
                  </a:cubicBezTo>
                  <a:cubicBezTo>
                    <a:pt x="981" y="888"/>
                    <a:pt x="189" y="40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0;p30">
              <a:extLst>
                <a:ext uri="{FF2B5EF4-FFF2-40B4-BE49-F238E27FC236}">
                  <a16:creationId xmlns:a16="http://schemas.microsoft.com/office/drawing/2014/main" id="{9A68A1C6-F42E-8B42-309E-52E1435EB01F}"/>
                </a:ext>
              </a:extLst>
            </p:cNvPr>
            <p:cNvSpPr/>
            <p:nvPr/>
          </p:nvSpPr>
          <p:spPr>
            <a:xfrm>
              <a:off x="1114000" y="1249550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2509" y="1"/>
                  </a:moveTo>
                  <a:lnTo>
                    <a:pt x="337" y="309"/>
                  </a:lnTo>
                  <a:lnTo>
                    <a:pt x="56" y="295"/>
                  </a:lnTo>
                  <a:lnTo>
                    <a:pt x="56" y="400"/>
                  </a:lnTo>
                  <a:lnTo>
                    <a:pt x="35" y="1094"/>
                  </a:lnTo>
                  <a:lnTo>
                    <a:pt x="0" y="2278"/>
                  </a:lnTo>
                  <a:cubicBezTo>
                    <a:pt x="405" y="2486"/>
                    <a:pt x="874" y="2605"/>
                    <a:pt x="1349" y="2605"/>
                  </a:cubicBezTo>
                  <a:cubicBezTo>
                    <a:pt x="1788" y="2605"/>
                    <a:pt x="2232" y="2504"/>
                    <a:pt x="2636" y="2278"/>
                  </a:cubicBezTo>
                  <a:lnTo>
                    <a:pt x="2587" y="1451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1;p30">
              <a:extLst>
                <a:ext uri="{FF2B5EF4-FFF2-40B4-BE49-F238E27FC236}">
                  <a16:creationId xmlns:a16="http://schemas.microsoft.com/office/drawing/2014/main" id="{0C022D77-DBF4-E5FC-A0EA-1FE7BF44E407}"/>
                </a:ext>
              </a:extLst>
            </p:cNvPr>
            <p:cNvSpPr/>
            <p:nvPr/>
          </p:nvSpPr>
          <p:spPr>
            <a:xfrm>
              <a:off x="1114875" y="1249550"/>
              <a:ext cx="63975" cy="37475"/>
            </a:xfrm>
            <a:custGeom>
              <a:avLst/>
              <a:gdLst/>
              <a:ahLst/>
              <a:cxnLst/>
              <a:rect l="l" t="t" r="r" b="b"/>
              <a:pathLst>
                <a:path w="2559" h="1499" extrusionOk="0">
                  <a:moveTo>
                    <a:pt x="2467" y="1"/>
                  </a:moveTo>
                  <a:lnTo>
                    <a:pt x="302" y="309"/>
                  </a:lnTo>
                  <a:lnTo>
                    <a:pt x="21" y="295"/>
                  </a:lnTo>
                  <a:lnTo>
                    <a:pt x="21" y="400"/>
                  </a:lnTo>
                  <a:lnTo>
                    <a:pt x="0" y="1094"/>
                  </a:lnTo>
                  <a:cubicBezTo>
                    <a:pt x="424" y="1383"/>
                    <a:pt x="1197" y="1498"/>
                    <a:pt x="1848" y="1498"/>
                  </a:cubicBezTo>
                  <a:cubicBezTo>
                    <a:pt x="2113" y="1498"/>
                    <a:pt x="2359" y="1479"/>
                    <a:pt x="2552" y="1444"/>
                  </a:cubicBezTo>
                  <a:lnTo>
                    <a:pt x="2559" y="144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2;p30">
              <a:extLst>
                <a:ext uri="{FF2B5EF4-FFF2-40B4-BE49-F238E27FC236}">
                  <a16:creationId xmlns:a16="http://schemas.microsoft.com/office/drawing/2014/main" id="{EF4E97D7-8DE5-4A7F-0BF5-23BF06B57709}"/>
                </a:ext>
              </a:extLst>
            </p:cNvPr>
            <p:cNvSpPr/>
            <p:nvPr/>
          </p:nvSpPr>
          <p:spPr>
            <a:xfrm>
              <a:off x="1060900" y="1066125"/>
              <a:ext cx="176300" cy="88675"/>
            </a:xfrm>
            <a:custGeom>
              <a:avLst/>
              <a:gdLst/>
              <a:ahLst/>
              <a:cxnLst/>
              <a:rect l="l" t="t" r="r" b="b"/>
              <a:pathLst>
                <a:path w="7052" h="3547" extrusionOk="0">
                  <a:moveTo>
                    <a:pt x="2245" y="1"/>
                  </a:moveTo>
                  <a:cubicBezTo>
                    <a:pt x="1876" y="1"/>
                    <a:pt x="2047" y="743"/>
                    <a:pt x="2047" y="743"/>
                  </a:cubicBezTo>
                  <a:cubicBezTo>
                    <a:pt x="2047" y="743"/>
                    <a:pt x="1710" y="6"/>
                    <a:pt x="1260" y="6"/>
                  </a:cubicBezTo>
                  <a:cubicBezTo>
                    <a:pt x="1233" y="6"/>
                    <a:pt x="1206" y="8"/>
                    <a:pt x="1178" y="14"/>
                  </a:cubicBezTo>
                  <a:cubicBezTo>
                    <a:pt x="688" y="112"/>
                    <a:pt x="989" y="1100"/>
                    <a:pt x="989" y="1100"/>
                  </a:cubicBezTo>
                  <a:cubicBezTo>
                    <a:pt x="851" y="958"/>
                    <a:pt x="600" y="777"/>
                    <a:pt x="387" y="777"/>
                  </a:cubicBezTo>
                  <a:cubicBezTo>
                    <a:pt x="189" y="777"/>
                    <a:pt x="25" y="933"/>
                    <a:pt x="15" y="1423"/>
                  </a:cubicBezTo>
                  <a:cubicBezTo>
                    <a:pt x="1" y="2439"/>
                    <a:pt x="709" y="3056"/>
                    <a:pt x="709" y="3056"/>
                  </a:cubicBezTo>
                  <a:lnTo>
                    <a:pt x="856" y="3413"/>
                  </a:lnTo>
                  <a:cubicBezTo>
                    <a:pt x="1050" y="3320"/>
                    <a:pt x="1548" y="3286"/>
                    <a:pt x="2176" y="3286"/>
                  </a:cubicBezTo>
                  <a:cubicBezTo>
                    <a:pt x="3909" y="3286"/>
                    <a:pt x="6624" y="3546"/>
                    <a:pt x="6624" y="3546"/>
                  </a:cubicBezTo>
                  <a:cubicBezTo>
                    <a:pt x="6624" y="3546"/>
                    <a:pt x="6974" y="3476"/>
                    <a:pt x="7009" y="3182"/>
                  </a:cubicBezTo>
                  <a:cubicBezTo>
                    <a:pt x="7051" y="2887"/>
                    <a:pt x="6645" y="2726"/>
                    <a:pt x="6645" y="2726"/>
                  </a:cubicBezTo>
                  <a:cubicBezTo>
                    <a:pt x="6645" y="2726"/>
                    <a:pt x="7051" y="2418"/>
                    <a:pt x="7009" y="2060"/>
                  </a:cubicBezTo>
                  <a:cubicBezTo>
                    <a:pt x="6967" y="1703"/>
                    <a:pt x="6245" y="2102"/>
                    <a:pt x="5839" y="1591"/>
                  </a:cubicBezTo>
                  <a:cubicBezTo>
                    <a:pt x="5432" y="1079"/>
                    <a:pt x="3218" y="785"/>
                    <a:pt x="2965" y="687"/>
                  </a:cubicBezTo>
                  <a:cubicBezTo>
                    <a:pt x="2713" y="589"/>
                    <a:pt x="2748" y="91"/>
                    <a:pt x="2307" y="7"/>
                  </a:cubicBezTo>
                  <a:cubicBezTo>
                    <a:pt x="2285" y="3"/>
                    <a:pt x="2264" y="1"/>
                    <a:pt x="224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3;p30">
              <a:extLst>
                <a:ext uri="{FF2B5EF4-FFF2-40B4-BE49-F238E27FC236}">
                  <a16:creationId xmlns:a16="http://schemas.microsoft.com/office/drawing/2014/main" id="{6484367D-5CB8-833A-9486-612A64018952}"/>
                </a:ext>
              </a:extLst>
            </p:cNvPr>
            <p:cNvSpPr/>
            <p:nvPr/>
          </p:nvSpPr>
          <p:spPr>
            <a:xfrm>
              <a:off x="1064050" y="1176550"/>
              <a:ext cx="30875" cy="48700"/>
            </a:xfrm>
            <a:custGeom>
              <a:avLst/>
              <a:gdLst/>
              <a:ahLst/>
              <a:cxnLst/>
              <a:rect l="l" t="t" r="r" b="b"/>
              <a:pathLst>
                <a:path w="1235" h="1948" extrusionOk="0">
                  <a:moveTo>
                    <a:pt x="534" y="1"/>
                  </a:moveTo>
                  <a:cubicBezTo>
                    <a:pt x="265" y="1"/>
                    <a:pt x="0" y="157"/>
                    <a:pt x="36" y="797"/>
                  </a:cubicBezTo>
                  <a:cubicBezTo>
                    <a:pt x="95" y="1767"/>
                    <a:pt x="588" y="1947"/>
                    <a:pt x="929" y="1947"/>
                  </a:cubicBezTo>
                  <a:cubicBezTo>
                    <a:pt x="1071" y="1947"/>
                    <a:pt x="1187" y="1916"/>
                    <a:pt x="1234" y="1897"/>
                  </a:cubicBezTo>
                  <a:lnTo>
                    <a:pt x="1052" y="145"/>
                  </a:lnTo>
                  <a:cubicBezTo>
                    <a:pt x="1052" y="145"/>
                    <a:pt x="791" y="1"/>
                    <a:pt x="53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;p30">
              <a:extLst>
                <a:ext uri="{FF2B5EF4-FFF2-40B4-BE49-F238E27FC236}">
                  <a16:creationId xmlns:a16="http://schemas.microsoft.com/office/drawing/2014/main" id="{1ADBDB7E-AB90-D1F6-218F-622951B4F20F}"/>
                </a:ext>
              </a:extLst>
            </p:cNvPr>
            <p:cNvSpPr/>
            <p:nvPr/>
          </p:nvSpPr>
          <p:spPr>
            <a:xfrm>
              <a:off x="1071425" y="1188675"/>
              <a:ext cx="14225" cy="22875"/>
            </a:xfrm>
            <a:custGeom>
              <a:avLst/>
              <a:gdLst/>
              <a:ahLst/>
              <a:cxnLst/>
              <a:rect l="l" t="t" r="r" b="b"/>
              <a:pathLst>
                <a:path w="569" h="915" extrusionOk="0">
                  <a:moveTo>
                    <a:pt x="83" y="1"/>
                  </a:moveTo>
                  <a:cubicBezTo>
                    <a:pt x="59" y="1"/>
                    <a:pt x="35" y="13"/>
                    <a:pt x="21" y="32"/>
                  </a:cubicBezTo>
                  <a:cubicBezTo>
                    <a:pt x="0" y="67"/>
                    <a:pt x="7" y="109"/>
                    <a:pt x="42" y="130"/>
                  </a:cubicBezTo>
                  <a:cubicBezTo>
                    <a:pt x="56" y="137"/>
                    <a:pt x="372" y="354"/>
                    <a:pt x="428" y="852"/>
                  </a:cubicBezTo>
                  <a:cubicBezTo>
                    <a:pt x="428" y="887"/>
                    <a:pt x="463" y="915"/>
                    <a:pt x="498" y="915"/>
                  </a:cubicBezTo>
                  <a:lnTo>
                    <a:pt x="505" y="915"/>
                  </a:lnTo>
                  <a:cubicBezTo>
                    <a:pt x="540" y="908"/>
                    <a:pt x="568" y="880"/>
                    <a:pt x="568" y="838"/>
                  </a:cubicBezTo>
                  <a:cubicBezTo>
                    <a:pt x="505" y="270"/>
                    <a:pt x="134" y="25"/>
                    <a:pt x="120" y="11"/>
                  </a:cubicBezTo>
                  <a:cubicBezTo>
                    <a:pt x="108" y="4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5;p30">
              <a:extLst>
                <a:ext uri="{FF2B5EF4-FFF2-40B4-BE49-F238E27FC236}">
                  <a16:creationId xmlns:a16="http://schemas.microsoft.com/office/drawing/2014/main" id="{BF4DDC0A-F950-5471-09C2-E979221FCAB7}"/>
                </a:ext>
              </a:extLst>
            </p:cNvPr>
            <p:cNvSpPr/>
            <p:nvPr/>
          </p:nvSpPr>
          <p:spPr>
            <a:xfrm>
              <a:off x="1071425" y="1197275"/>
              <a:ext cx="11050" cy="6925"/>
            </a:xfrm>
            <a:custGeom>
              <a:avLst/>
              <a:gdLst/>
              <a:ahLst/>
              <a:cxnLst/>
              <a:rect l="l" t="t" r="r" b="b"/>
              <a:pathLst>
                <a:path w="442" h="277" extrusionOk="0">
                  <a:moveTo>
                    <a:pt x="336" y="0"/>
                  </a:moveTo>
                  <a:cubicBezTo>
                    <a:pt x="161" y="0"/>
                    <a:pt x="28" y="151"/>
                    <a:pt x="21" y="157"/>
                  </a:cubicBezTo>
                  <a:cubicBezTo>
                    <a:pt x="0" y="185"/>
                    <a:pt x="0" y="234"/>
                    <a:pt x="28" y="256"/>
                  </a:cubicBezTo>
                  <a:cubicBezTo>
                    <a:pt x="42" y="270"/>
                    <a:pt x="63" y="277"/>
                    <a:pt x="77" y="277"/>
                  </a:cubicBezTo>
                  <a:cubicBezTo>
                    <a:pt x="98" y="277"/>
                    <a:pt x="112" y="263"/>
                    <a:pt x="127" y="248"/>
                  </a:cubicBezTo>
                  <a:cubicBezTo>
                    <a:pt x="133" y="248"/>
                    <a:pt x="223" y="141"/>
                    <a:pt x="331" y="141"/>
                  </a:cubicBezTo>
                  <a:cubicBezTo>
                    <a:pt x="340" y="141"/>
                    <a:pt x="349" y="142"/>
                    <a:pt x="358" y="143"/>
                  </a:cubicBezTo>
                  <a:cubicBezTo>
                    <a:pt x="400" y="143"/>
                    <a:pt x="435" y="122"/>
                    <a:pt x="435" y="80"/>
                  </a:cubicBezTo>
                  <a:cubicBezTo>
                    <a:pt x="442" y="45"/>
                    <a:pt x="414" y="10"/>
                    <a:pt x="379" y="3"/>
                  </a:cubicBezTo>
                  <a:cubicBezTo>
                    <a:pt x="364" y="1"/>
                    <a:pt x="350" y="0"/>
                    <a:pt x="3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6;p30">
              <a:extLst>
                <a:ext uri="{FF2B5EF4-FFF2-40B4-BE49-F238E27FC236}">
                  <a16:creationId xmlns:a16="http://schemas.microsoft.com/office/drawing/2014/main" id="{2700CEE9-76B4-FA76-EE34-DA96D2138349}"/>
                </a:ext>
              </a:extLst>
            </p:cNvPr>
            <p:cNvSpPr/>
            <p:nvPr/>
          </p:nvSpPr>
          <p:spPr>
            <a:xfrm>
              <a:off x="1078775" y="1119900"/>
              <a:ext cx="135475" cy="168925"/>
            </a:xfrm>
            <a:custGeom>
              <a:avLst/>
              <a:gdLst/>
              <a:ahLst/>
              <a:cxnLst/>
              <a:rect l="l" t="t" r="r" b="b"/>
              <a:pathLst>
                <a:path w="5419" h="6757" extrusionOk="0">
                  <a:moveTo>
                    <a:pt x="1991" y="6539"/>
                  </a:moveTo>
                  <a:cubicBezTo>
                    <a:pt x="2916" y="6757"/>
                    <a:pt x="4024" y="6259"/>
                    <a:pt x="4724" y="5131"/>
                  </a:cubicBezTo>
                  <a:cubicBezTo>
                    <a:pt x="4823" y="4962"/>
                    <a:pt x="4935" y="4759"/>
                    <a:pt x="5019" y="4521"/>
                  </a:cubicBezTo>
                  <a:cubicBezTo>
                    <a:pt x="5026" y="4493"/>
                    <a:pt x="5033" y="4472"/>
                    <a:pt x="5047" y="4444"/>
                  </a:cubicBezTo>
                  <a:cubicBezTo>
                    <a:pt x="5054" y="4409"/>
                    <a:pt x="5068" y="4367"/>
                    <a:pt x="5075" y="4325"/>
                  </a:cubicBezTo>
                  <a:cubicBezTo>
                    <a:pt x="5418" y="3091"/>
                    <a:pt x="5369" y="1248"/>
                    <a:pt x="5369" y="1248"/>
                  </a:cubicBezTo>
                  <a:cubicBezTo>
                    <a:pt x="4773" y="0"/>
                    <a:pt x="3091" y="57"/>
                    <a:pt x="2124" y="78"/>
                  </a:cubicBezTo>
                  <a:cubicBezTo>
                    <a:pt x="1150" y="92"/>
                    <a:pt x="288" y="435"/>
                    <a:pt x="85" y="2341"/>
                  </a:cubicBezTo>
                  <a:cubicBezTo>
                    <a:pt x="71" y="2446"/>
                    <a:pt x="64" y="2545"/>
                    <a:pt x="64" y="2650"/>
                  </a:cubicBezTo>
                  <a:cubicBezTo>
                    <a:pt x="1" y="4465"/>
                    <a:pt x="1122" y="6336"/>
                    <a:pt x="1991" y="6539"/>
                  </a:cubicBezTo>
                  <a:close/>
                </a:path>
              </a:pathLst>
            </a:custGeom>
            <a:solidFill>
              <a:srgbClr val="E27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7;p30">
              <a:extLst>
                <a:ext uri="{FF2B5EF4-FFF2-40B4-BE49-F238E27FC236}">
                  <a16:creationId xmlns:a16="http://schemas.microsoft.com/office/drawing/2014/main" id="{36DDC7F5-B197-D38D-343D-2ACD91919222}"/>
                </a:ext>
              </a:extLst>
            </p:cNvPr>
            <p:cNvSpPr/>
            <p:nvPr/>
          </p:nvSpPr>
          <p:spPr>
            <a:xfrm>
              <a:off x="1199500" y="1177325"/>
              <a:ext cx="37850" cy="53250"/>
            </a:xfrm>
            <a:custGeom>
              <a:avLst/>
              <a:gdLst/>
              <a:ahLst/>
              <a:cxnLst/>
              <a:rect l="l" t="t" r="r" b="b"/>
              <a:pathLst>
                <a:path w="1514" h="2130" extrusionOk="0">
                  <a:moveTo>
                    <a:pt x="755" y="1"/>
                  </a:moveTo>
                  <a:cubicBezTo>
                    <a:pt x="594" y="1"/>
                    <a:pt x="427" y="68"/>
                    <a:pt x="295" y="184"/>
                  </a:cubicBezTo>
                  <a:cubicBezTo>
                    <a:pt x="1" y="444"/>
                    <a:pt x="1" y="822"/>
                    <a:pt x="1" y="822"/>
                  </a:cubicBezTo>
                  <a:lnTo>
                    <a:pt x="43" y="2091"/>
                  </a:lnTo>
                  <a:cubicBezTo>
                    <a:pt x="107" y="2117"/>
                    <a:pt x="174" y="2130"/>
                    <a:pt x="242" y="2130"/>
                  </a:cubicBezTo>
                  <a:cubicBezTo>
                    <a:pt x="826" y="2130"/>
                    <a:pt x="1513" y="1224"/>
                    <a:pt x="1262" y="402"/>
                  </a:cubicBezTo>
                  <a:cubicBezTo>
                    <a:pt x="1174" y="121"/>
                    <a:pt x="971" y="1"/>
                    <a:pt x="755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8;p30">
              <a:extLst>
                <a:ext uri="{FF2B5EF4-FFF2-40B4-BE49-F238E27FC236}">
                  <a16:creationId xmlns:a16="http://schemas.microsoft.com/office/drawing/2014/main" id="{EC8C78DC-42D0-5169-400B-D19FAACFCDF0}"/>
                </a:ext>
              </a:extLst>
            </p:cNvPr>
            <p:cNvSpPr/>
            <p:nvPr/>
          </p:nvSpPr>
          <p:spPr>
            <a:xfrm>
              <a:off x="1206675" y="1190925"/>
              <a:ext cx="15800" cy="23625"/>
            </a:xfrm>
            <a:custGeom>
              <a:avLst/>
              <a:gdLst/>
              <a:ahLst/>
              <a:cxnLst/>
              <a:rect l="l" t="t" r="r" b="b"/>
              <a:pathLst>
                <a:path w="632" h="945" extrusionOk="0">
                  <a:moveTo>
                    <a:pt x="555" y="0"/>
                  </a:moveTo>
                  <a:cubicBezTo>
                    <a:pt x="543" y="0"/>
                    <a:pt x="530" y="4"/>
                    <a:pt x="520" y="12"/>
                  </a:cubicBezTo>
                  <a:cubicBezTo>
                    <a:pt x="499" y="19"/>
                    <a:pt x="85" y="271"/>
                    <a:pt x="8" y="867"/>
                  </a:cubicBezTo>
                  <a:cubicBezTo>
                    <a:pt x="1" y="909"/>
                    <a:pt x="29" y="937"/>
                    <a:pt x="64" y="944"/>
                  </a:cubicBezTo>
                  <a:lnTo>
                    <a:pt x="78" y="944"/>
                  </a:lnTo>
                  <a:cubicBezTo>
                    <a:pt x="106" y="944"/>
                    <a:pt x="134" y="916"/>
                    <a:pt x="141" y="888"/>
                  </a:cubicBezTo>
                  <a:cubicBezTo>
                    <a:pt x="204" y="355"/>
                    <a:pt x="583" y="124"/>
                    <a:pt x="583" y="124"/>
                  </a:cubicBezTo>
                  <a:cubicBezTo>
                    <a:pt x="618" y="103"/>
                    <a:pt x="632" y="61"/>
                    <a:pt x="611" y="33"/>
                  </a:cubicBezTo>
                  <a:cubicBezTo>
                    <a:pt x="598" y="11"/>
                    <a:pt x="576" y="0"/>
                    <a:pt x="55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9;p30">
              <a:extLst>
                <a:ext uri="{FF2B5EF4-FFF2-40B4-BE49-F238E27FC236}">
                  <a16:creationId xmlns:a16="http://schemas.microsoft.com/office/drawing/2014/main" id="{28EE6E0D-B609-442C-CCB6-EB2AEB1F38B8}"/>
                </a:ext>
              </a:extLst>
            </p:cNvPr>
            <p:cNvSpPr/>
            <p:nvPr/>
          </p:nvSpPr>
          <p:spPr>
            <a:xfrm>
              <a:off x="1210550" y="1199750"/>
              <a:ext cx="11750" cy="7075"/>
            </a:xfrm>
            <a:custGeom>
              <a:avLst/>
              <a:gdLst/>
              <a:ahLst/>
              <a:cxnLst/>
              <a:rect l="l" t="t" r="r" b="b"/>
              <a:pathLst>
                <a:path w="470" h="283" extrusionOk="0">
                  <a:moveTo>
                    <a:pt x="97" y="1"/>
                  </a:moveTo>
                  <a:cubicBezTo>
                    <a:pt x="86" y="1"/>
                    <a:pt x="75" y="1"/>
                    <a:pt x="63" y="2"/>
                  </a:cubicBezTo>
                  <a:cubicBezTo>
                    <a:pt x="21" y="9"/>
                    <a:pt x="0" y="44"/>
                    <a:pt x="0" y="79"/>
                  </a:cubicBezTo>
                  <a:cubicBezTo>
                    <a:pt x="6" y="111"/>
                    <a:pt x="35" y="137"/>
                    <a:pt x="66" y="137"/>
                  </a:cubicBezTo>
                  <a:cubicBezTo>
                    <a:pt x="70" y="137"/>
                    <a:pt x="74" y="136"/>
                    <a:pt x="77" y="135"/>
                  </a:cubicBezTo>
                  <a:cubicBezTo>
                    <a:pt x="84" y="135"/>
                    <a:pt x="91" y="134"/>
                    <a:pt x="98" y="134"/>
                  </a:cubicBezTo>
                  <a:cubicBezTo>
                    <a:pt x="235" y="134"/>
                    <a:pt x="344" y="262"/>
                    <a:pt x="344" y="262"/>
                  </a:cubicBezTo>
                  <a:cubicBezTo>
                    <a:pt x="358" y="276"/>
                    <a:pt x="379" y="283"/>
                    <a:pt x="393" y="283"/>
                  </a:cubicBezTo>
                  <a:cubicBezTo>
                    <a:pt x="414" y="283"/>
                    <a:pt x="428" y="276"/>
                    <a:pt x="435" y="269"/>
                  </a:cubicBezTo>
                  <a:cubicBezTo>
                    <a:pt x="463" y="241"/>
                    <a:pt x="470" y="199"/>
                    <a:pt x="442" y="178"/>
                  </a:cubicBezTo>
                  <a:cubicBezTo>
                    <a:pt x="435" y="164"/>
                    <a:pt x="291" y="1"/>
                    <a:pt x="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0;p30">
              <a:extLst>
                <a:ext uri="{FF2B5EF4-FFF2-40B4-BE49-F238E27FC236}">
                  <a16:creationId xmlns:a16="http://schemas.microsoft.com/office/drawing/2014/main" id="{628BFC7D-A2E4-82E2-21D9-8EE57F04D263}"/>
                </a:ext>
              </a:extLst>
            </p:cNvPr>
            <p:cNvSpPr/>
            <p:nvPr/>
          </p:nvSpPr>
          <p:spPr>
            <a:xfrm>
              <a:off x="1078775" y="1186125"/>
              <a:ext cx="126000" cy="98525"/>
            </a:xfrm>
            <a:custGeom>
              <a:avLst/>
              <a:gdLst/>
              <a:ahLst/>
              <a:cxnLst/>
              <a:rect l="l" t="t" r="r" b="b"/>
              <a:pathLst>
                <a:path w="5040" h="3941" extrusionOk="0">
                  <a:moveTo>
                    <a:pt x="64" y="1"/>
                  </a:moveTo>
                  <a:lnTo>
                    <a:pt x="64" y="1"/>
                  </a:lnTo>
                  <a:cubicBezTo>
                    <a:pt x="1" y="1816"/>
                    <a:pt x="1122" y="3687"/>
                    <a:pt x="1991" y="3890"/>
                  </a:cubicBezTo>
                  <a:cubicBezTo>
                    <a:pt x="2133" y="3924"/>
                    <a:pt x="2279" y="3940"/>
                    <a:pt x="2427" y="3940"/>
                  </a:cubicBezTo>
                  <a:cubicBezTo>
                    <a:pt x="3246" y="3940"/>
                    <a:pt x="4131" y="3437"/>
                    <a:pt x="4724" y="2482"/>
                  </a:cubicBezTo>
                  <a:cubicBezTo>
                    <a:pt x="4823" y="2313"/>
                    <a:pt x="4935" y="2110"/>
                    <a:pt x="5019" y="1872"/>
                  </a:cubicBezTo>
                  <a:cubicBezTo>
                    <a:pt x="5033" y="1809"/>
                    <a:pt x="5040" y="1774"/>
                    <a:pt x="5040" y="1774"/>
                  </a:cubicBezTo>
                  <a:cubicBezTo>
                    <a:pt x="5040" y="1774"/>
                    <a:pt x="4745" y="1648"/>
                    <a:pt x="4802" y="1255"/>
                  </a:cubicBezTo>
                  <a:cubicBezTo>
                    <a:pt x="4844" y="1010"/>
                    <a:pt x="4956" y="428"/>
                    <a:pt x="4956" y="428"/>
                  </a:cubicBezTo>
                  <a:lnTo>
                    <a:pt x="4956" y="428"/>
                  </a:lnTo>
                  <a:lnTo>
                    <a:pt x="4724" y="463"/>
                  </a:lnTo>
                  <a:cubicBezTo>
                    <a:pt x="4724" y="463"/>
                    <a:pt x="4549" y="1304"/>
                    <a:pt x="4094" y="2033"/>
                  </a:cubicBezTo>
                  <a:cubicBezTo>
                    <a:pt x="3789" y="1603"/>
                    <a:pt x="3151" y="1525"/>
                    <a:pt x="2731" y="1525"/>
                  </a:cubicBezTo>
                  <a:cubicBezTo>
                    <a:pt x="2495" y="1525"/>
                    <a:pt x="2328" y="1550"/>
                    <a:pt x="2328" y="1550"/>
                  </a:cubicBezTo>
                  <a:cubicBezTo>
                    <a:pt x="2133" y="1507"/>
                    <a:pt x="1953" y="1490"/>
                    <a:pt x="1786" y="1490"/>
                  </a:cubicBezTo>
                  <a:cubicBezTo>
                    <a:pt x="1153" y="1490"/>
                    <a:pt x="724" y="1746"/>
                    <a:pt x="540" y="1879"/>
                  </a:cubicBezTo>
                  <a:cubicBezTo>
                    <a:pt x="246" y="1297"/>
                    <a:pt x="141" y="596"/>
                    <a:pt x="127" y="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1;p30">
              <a:extLst>
                <a:ext uri="{FF2B5EF4-FFF2-40B4-BE49-F238E27FC236}">
                  <a16:creationId xmlns:a16="http://schemas.microsoft.com/office/drawing/2014/main" id="{1505F678-706D-AD5E-BAAC-BE8749D7EC09}"/>
                </a:ext>
              </a:extLst>
            </p:cNvPr>
            <p:cNvSpPr/>
            <p:nvPr/>
          </p:nvSpPr>
          <p:spPr>
            <a:xfrm>
              <a:off x="1114000" y="1237000"/>
              <a:ext cx="43650" cy="12575"/>
            </a:xfrm>
            <a:custGeom>
              <a:avLst/>
              <a:gdLst/>
              <a:ahLst/>
              <a:cxnLst/>
              <a:rect l="l" t="t" r="r" b="b"/>
              <a:pathLst>
                <a:path w="1746" h="503" extrusionOk="0">
                  <a:moveTo>
                    <a:pt x="1081" y="0"/>
                  </a:moveTo>
                  <a:cubicBezTo>
                    <a:pt x="1009" y="0"/>
                    <a:pt x="930" y="6"/>
                    <a:pt x="841" y="19"/>
                  </a:cubicBezTo>
                  <a:cubicBezTo>
                    <a:pt x="316" y="103"/>
                    <a:pt x="0" y="433"/>
                    <a:pt x="0" y="433"/>
                  </a:cubicBezTo>
                  <a:lnTo>
                    <a:pt x="1746" y="503"/>
                  </a:lnTo>
                  <a:cubicBezTo>
                    <a:pt x="1746" y="503"/>
                    <a:pt x="1746" y="0"/>
                    <a:pt x="108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2;p30">
              <a:extLst>
                <a:ext uri="{FF2B5EF4-FFF2-40B4-BE49-F238E27FC236}">
                  <a16:creationId xmlns:a16="http://schemas.microsoft.com/office/drawing/2014/main" id="{9B662545-7303-A378-C99B-4E3C8F06E007}"/>
                </a:ext>
              </a:extLst>
            </p:cNvPr>
            <p:cNvSpPr/>
            <p:nvPr/>
          </p:nvSpPr>
          <p:spPr>
            <a:xfrm>
              <a:off x="1077725" y="1093675"/>
              <a:ext cx="151600" cy="104050"/>
            </a:xfrm>
            <a:custGeom>
              <a:avLst/>
              <a:gdLst/>
              <a:ahLst/>
              <a:cxnLst/>
              <a:rect l="l" t="t" r="r" b="b"/>
              <a:pathLst>
                <a:path w="6064" h="4162" extrusionOk="0">
                  <a:moveTo>
                    <a:pt x="2560" y="0"/>
                  </a:moveTo>
                  <a:cubicBezTo>
                    <a:pt x="2433" y="0"/>
                    <a:pt x="2302" y="4"/>
                    <a:pt x="2166" y="12"/>
                  </a:cubicBezTo>
                  <a:cubicBezTo>
                    <a:pt x="779" y="89"/>
                    <a:pt x="1" y="1049"/>
                    <a:pt x="36" y="2073"/>
                  </a:cubicBezTo>
                  <a:cubicBezTo>
                    <a:pt x="64" y="2900"/>
                    <a:pt x="99" y="3699"/>
                    <a:pt x="99" y="3699"/>
                  </a:cubicBezTo>
                  <a:lnTo>
                    <a:pt x="169" y="3713"/>
                  </a:lnTo>
                  <a:cubicBezTo>
                    <a:pt x="470" y="2914"/>
                    <a:pt x="765" y="2556"/>
                    <a:pt x="849" y="1869"/>
                  </a:cubicBezTo>
                  <a:cubicBezTo>
                    <a:pt x="860" y="1807"/>
                    <a:pt x="912" y="1763"/>
                    <a:pt x="969" y="1763"/>
                  </a:cubicBezTo>
                  <a:cubicBezTo>
                    <a:pt x="982" y="1763"/>
                    <a:pt x="996" y="1766"/>
                    <a:pt x="1010" y="1771"/>
                  </a:cubicBezTo>
                  <a:cubicBezTo>
                    <a:pt x="1264" y="1871"/>
                    <a:pt x="1838" y="2047"/>
                    <a:pt x="2643" y="2047"/>
                  </a:cubicBezTo>
                  <a:cubicBezTo>
                    <a:pt x="2746" y="2047"/>
                    <a:pt x="2854" y="2044"/>
                    <a:pt x="2965" y="2038"/>
                  </a:cubicBezTo>
                  <a:cubicBezTo>
                    <a:pt x="3631" y="2003"/>
                    <a:pt x="4108" y="1926"/>
                    <a:pt x="4409" y="1862"/>
                  </a:cubicBezTo>
                  <a:cubicBezTo>
                    <a:pt x="4424" y="1859"/>
                    <a:pt x="4439" y="1858"/>
                    <a:pt x="4454" y="1858"/>
                  </a:cubicBezTo>
                  <a:cubicBezTo>
                    <a:pt x="4600" y="1858"/>
                    <a:pt x="4704" y="2010"/>
                    <a:pt x="4640" y="2150"/>
                  </a:cubicBezTo>
                  <a:cubicBezTo>
                    <a:pt x="4500" y="2472"/>
                    <a:pt x="4360" y="2893"/>
                    <a:pt x="4535" y="3054"/>
                  </a:cubicBezTo>
                  <a:cubicBezTo>
                    <a:pt x="4844" y="3334"/>
                    <a:pt x="4766" y="4161"/>
                    <a:pt x="4766" y="4161"/>
                  </a:cubicBezTo>
                  <a:lnTo>
                    <a:pt x="4998" y="4126"/>
                  </a:lnTo>
                  <a:cubicBezTo>
                    <a:pt x="4998" y="4126"/>
                    <a:pt x="5040" y="3453"/>
                    <a:pt x="5797" y="3369"/>
                  </a:cubicBezTo>
                  <a:cubicBezTo>
                    <a:pt x="5797" y="3369"/>
                    <a:pt x="6063" y="3159"/>
                    <a:pt x="5937" y="2325"/>
                  </a:cubicBezTo>
                  <a:cubicBezTo>
                    <a:pt x="5817" y="1538"/>
                    <a:pt x="5080" y="0"/>
                    <a:pt x="256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3;p30">
              <a:extLst>
                <a:ext uri="{FF2B5EF4-FFF2-40B4-BE49-F238E27FC236}">
                  <a16:creationId xmlns:a16="http://schemas.microsoft.com/office/drawing/2014/main" id="{5585DA16-83E8-7EAC-675E-AC5DAABEDFF5}"/>
                </a:ext>
              </a:extLst>
            </p:cNvPr>
            <p:cNvSpPr/>
            <p:nvPr/>
          </p:nvSpPr>
          <p:spPr>
            <a:xfrm>
              <a:off x="1086850" y="1211350"/>
              <a:ext cx="25250" cy="10025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474" y="0"/>
                  </a:moveTo>
                  <a:cubicBezTo>
                    <a:pt x="208" y="0"/>
                    <a:pt x="0" y="89"/>
                    <a:pt x="0" y="197"/>
                  </a:cubicBezTo>
                  <a:cubicBezTo>
                    <a:pt x="0" y="309"/>
                    <a:pt x="224" y="400"/>
                    <a:pt x="505" y="400"/>
                  </a:cubicBezTo>
                  <a:cubicBezTo>
                    <a:pt x="785" y="400"/>
                    <a:pt x="1009" y="316"/>
                    <a:pt x="1009" y="204"/>
                  </a:cubicBezTo>
                  <a:cubicBezTo>
                    <a:pt x="1009" y="92"/>
                    <a:pt x="785" y="1"/>
                    <a:pt x="505" y="1"/>
                  </a:cubicBezTo>
                  <a:cubicBezTo>
                    <a:pt x="495" y="1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4;p30">
              <a:extLst>
                <a:ext uri="{FF2B5EF4-FFF2-40B4-BE49-F238E27FC236}">
                  <a16:creationId xmlns:a16="http://schemas.microsoft.com/office/drawing/2014/main" id="{348612D0-E1DB-E777-5358-26C55497271A}"/>
                </a:ext>
              </a:extLst>
            </p:cNvPr>
            <p:cNvSpPr/>
            <p:nvPr/>
          </p:nvSpPr>
          <p:spPr>
            <a:xfrm>
              <a:off x="1165850" y="1211350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475" y="0"/>
                  </a:moveTo>
                  <a:cubicBezTo>
                    <a:pt x="209" y="0"/>
                    <a:pt x="1" y="89"/>
                    <a:pt x="1" y="197"/>
                  </a:cubicBezTo>
                  <a:cubicBezTo>
                    <a:pt x="1" y="309"/>
                    <a:pt x="225" y="400"/>
                    <a:pt x="506" y="400"/>
                  </a:cubicBezTo>
                  <a:cubicBezTo>
                    <a:pt x="786" y="400"/>
                    <a:pt x="1010" y="316"/>
                    <a:pt x="1010" y="204"/>
                  </a:cubicBezTo>
                  <a:cubicBezTo>
                    <a:pt x="1010" y="92"/>
                    <a:pt x="786" y="1"/>
                    <a:pt x="506" y="1"/>
                  </a:cubicBezTo>
                  <a:cubicBezTo>
                    <a:pt x="495" y="1"/>
                    <a:pt x="485" y="0"/>
                    <a:pt x="47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5;p30">
              <a:extLst>
                <a:ext uri="{FF2B5EF4-FFF2-40B4-BE49-F238E27FC236}">
                  <a16:creationId xmlns:a16="http://schemas.microsoft.com/office/drawing/2014/main" id="{816C6475-8C58-0967-D720-27D51306B52E}"/>
                </a:ext>
              </a:extLst>
            </p:cNvPr>
            <p:cNvSpPr/>
            <p:nvPr/>
          </p:nvSpPr>
          <p:spPr>
            <a:xfrm>
              <a:off x="1124500" y="1188300"/>
              <a:ext cx="13350" cy="35700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462" y="0"/>
                  </a:moveTo>
                  <a:cubicBezTo>
                    <a:pt x="435" y="0"/>
                    <a:pt x="411" y="19"/>
                    <a:pt x="400" y="47"/>
                  </a:cubicBezTo>
                  <a:cubicBezTo>
                    <a:pt x="393" y="75"/>
                    <a:pt x="113" y="846"/>
                    <a:pt x="64" y="1028"/>
                  </a:cubicBezTo>
                  <a:cubicBezTo>
                    <a:pt x="1" y="1259"/>
                    <a:pt x="386" y="1406"/>
                    <a:pt x="428" y="1427"/>
                  </a:cubicBezTo>
                  <a:lnTo>
                    <a:pt x="456" y="1427"/>
                  </a:lnTo>
                  <a:cubicBezTo>
                    <a:pt x="478" y="1427"/>
                    <a:pt x="506" y="1413"/>
                    <a:pt x="513" y="1385"/>
                  </a:cubicBezTo>
                  <a:cubicBezTo>
                    <a:pt x="527" y="1357"/>
                    <a:pt x="513" y="1322"/>
                    <a:pt x="478" y="1308"/>
                  </a:cubicBezTo>
                  <a:cubicBezTo>
                    <a:pt x="372" y="1266"/>
                    <a:pt x="162" y="1154"/>
                    <a:pt x="190" y="1063"/>
                  </a:cubicBezTo>
                  <a:cubicBezTo>
                    <a:pt x="232" y="881"/>
                    <a:pt x="520" y="96"/>
                    <a:pt x="520" y="89"/>
                  </a:cubicBezTo>
                  <a:cubicBezTo>
                    <a:pt x="534" y="54"/>
                    <a:pt x="520" y="19"/>
                    <a:pt x="485" y="5"/>
                  </a:cubicBezTo>
                  <a:cubicBezTo>
                    <a:pt x="477" y="2"/>
                    <a:pt x="470" y="0"/>
                    <a:pt x="46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6;p30">
              <a:extLst>
                <a:ext uri="{FF2B5EF4-FFF2-40B4-BE49-F238E27FC236}">
                  <a16:creationId xmlns:a16="http://schemas.microsoft.com/office/drawing/2014/main" id="{6EAC09DE-2321-B5A4-BA0C-0488FD6ED449}"/>
                </a:ext>
              </a:extLst>
            </p:cNvPr>
            <p:cNvSpPr/>
            <p:nvPr/>
          </p:nvSpPr>
          <p:spPr>
            <a:xfrm>
              <a:off x="1160250" y="1188050"/>
              <a:ext cx="9325" cy="16675"/>
            </a:xfrm>
            <a:custGeom>
              <a:avLst/>
              <a:gdLst/>
              <a:ahLst/>
              <a:cxnLst/>
              <a:rect l="l" t="t" r="r" b="b"/>
              <a:pathLst>
                <a:path w="373" h="667" extrusionOk="0">
                  <a:moveTo>
                    <a:pt x="190" y="1"/>
                  </a:moveTo>
                  <a:cubicBezTo>
                    <a:pt x="92" y="1"/>
                    <a:pt x="8" y="148"/>
                    <a:pt x="8" y="330"/>
                  </a:cubicBezTo>
                  <a:cubicBezTo>
                    <a:pt x="1" y="512"/>
                    <a:pt x="85" y="660"/>
                    <a:pt x="190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95" y="8"/>
                    <a:pt x="19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7;p30">
              <a:extLst>
                <a:ext uri="{FF2B5EF4-FFF2-40B4-BE49-F238E27FC236}">
                  <a16:creationId xmlns:a16="http://schemas.microsoft.com/office/drawing/2014/main" id="{130AB02E-6D67-A942-A458-BFC668A69373}"/>
                </a:ext>
              </a:extLst>
            </p:cNvPr>
            <p:cNvSpPr/>
            <p:nvPr/>
          </p:nvSpPr>
          <p:spPr>
            <a:xfrm>
              <a:off x="1109275" y="1188050"/>
              <a:ext cx="9300" cy="16675"/>
            </a:xfrm>
            <a:custGeom>
              <a:avLst/>
              <a:gdLst/>
              <a:ahLst/>
              <a:cxnLst/>
              <a:rect l="l" t="t" r="r" b="b"/>
              <a:pathLst>
                <a:path w="372" h="667" extrusionOk="0">
                  <a:moveTo>
                    <a:pt x="189" y="1"/>
                  </a:moveTo>
                  <a:cubicBezTo>
                    <a:pt x="84" y="1"/>
                    <a:pt x="0" y="148"/>
                    <a:pt x="0" y="330"/>
                  </a:cubicBezTo>
                  <a:cubicBezTo>
                    <a:pt x="0" y="512"/>
                    <a:pt x="84" y="660"/>
                    <a:pt x="182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88" y="8"/>
                    <a:pt x="18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8;p30">
              <a:extLst>
                <a:ext uri="{FF2B5EF4-FFF2-40B4-BE49-F238E27FC236}">
                  <a16:creationId xmlns:a16="http://schemas.microsoft.com/office/drawing/2014/main" id="{17F19BBB-775D-1BDA-2D7D-D4577D81D493}"/>
                </a:ext>
              </a:extLst>
            </p:cNvPr>
            <p:cNvSpPr/>
            <p:nvPr/>
          </p:nvSpPr>
          <p:spPr>
            <a:xfrm>
              <a:off x="1150800" y="1171750"/>
              <a:ext cx="32075" cy="17700"/>
            </a:xfrm>
            <a:custGeom>
              <a:avLst/>
              <a:gdLst/>
              <a:ahLst/>
              <a:cxnLst/>
              <a:rect l="l" t="t" r="r" b="b"/>
              <a:pathLst>
                <a:path w="1283" h="708" extrusionOk="0">
                  <a:moveTo>
                    <a:pt x="1136" y="1"/>
                  </a:moveTo>
                  <a:cubicBezTo>
                    <a:pt x="1108" y="8"/>
                    <a:pt x="512" y="22"/>
                    <a:pt x="63" y="450"/>
                  </a:cubicBezTo>
                  <a:cubicBezTo>
                    <a:pt x="0" y="506"/>
                    <a:pt x="0" y="604"/>
                    <a:pt x="56" y="660"/>
                  </a:cubicBezTo>
                  <a:cubicBezTo>
                    <a:pt x="85" y="692"/>
                    <a:pt x="123" y="708"/>
                    <a:pt x="162" y="708"/>
                  </a:cubicBezTo>
                  <a:cubicBezTo>
                    <a:pt x="199" y="708"/>
                    <a:pt x="236" y="694"/>
                    <a:pt x="267" y="667"/>
                  </a:cubicBezTo>
                  <a:cubicBezTo>
                    <a:pt x="631" y="316"/>
                    <a:pt x="1136" y="302"/>
                    <a:pt x="1143" y="302"/>
                  </a:cubicBezTo>
                  <a:cubicBezTo>
                    <a:pt x="1171" y="302"/>
                    <a:pt x="1206" y="288"/>
                    <a:pt x="1227" y="267"/>
                  </a:cubicBezTo>
                  <a:cubicBezTo>
                    <a:pt x="1262" y="239"/>
                    <a:pt x="1283" y="197"/>
                    <a:pt x="1283" y="148"/>
                  </a:cubicBezTo>
                  <a:cubicBezTo>
                    <a:pt x="1283" y="71"/>
                    <a:pt x="1213" y="1"/>
                    <a:pt x="11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9;p30">
              <a:extLst>
                <a:ext uri="{FF2B5EF4-FFF2-40B4-BE49-F238E27FC236}">
                  <a16:creationId xmlns:a16="http://schemas.microsoft.com/office/drawing/2014/main" id="{EB3ADB2F-C582-66A8-9BA9-D1EDCBA57510}"/>
                </a:ext>
              </a:extLst>
            </p:cNvPr>
            <p:cNvSpPr/>
            <p:nvPr/>
          </p:nvSpPr>
          <p:spPr>
            <a:xfrm>
              <a:off x="1099275" y="1166725"/>
              <a:ext cx="29650" cy="22725"/>
            </a:xfrm>
            <a:custGeom>
              <a:avLst/>
              <a:gdLst/>
              <a:ahLst/>
              <a:cxnLst/>
              <a:rect l="l" t="t" r="r" b="b"/>
              <a:pathLst>
                <a:path w="1186" h="909" extrusionOk="0">
                  <a:moveTo>
                    <a:pt x="154" y="1"/>
                  </a:moveTo>
                  <a:cubicBezTo>
                    <a:pt x="88" y="1"/>
                    <a:pt x="25" y="47"/>
                    <a:pt x="8" y="118"/>
                  </a:cubicBezTo>
                  <a:cubicBezTo>
                    <a:pt x="1" y="160"/>
                    <a:pt x="15" y="209"/>
                    <a:pt x="43" y="244"/>
                  </a:cubicBezTo>
                  <a:cubicBezTo>
                    <a:pt x="64" y="272"/>
                    <a:pt x="92" y="286"/>
                    <a:pt x="120" y="293"/>
                  </a:cubicBezTo>
                  <a:cubicBezTo>
                    <a:pt x="127" y="293"/>
                    <a:pt x="610" y="419"/>
                    <a:pt x="891" y="840"/>
                  </a:cubicBezTo>
                  <a:cubicBezTo>
                    <a:pt x="922" y="884"/>
                    <a:pt x="969" y="909"/>
                    <a:pt x="1018" y="909"/>
                  </a:cubicBezTo>
                  <a:cubicBezTo>
                    <a:pt x="1046" y="909"/>
                    <a:pt x="1075" y="900"/>
                    <a:pt x="1101" y="882"/>
                  </a:cubicBezTo>
                  <a:cubicBezTo>
                    <a:pt x="1164" y="833"/>
                    <a:pt x="1185" y="742"/>
                    <a:pt x="1136" y="679"/>
                  </a:cubicBezTo>
                  <a:cubicBezTo>
                    <a:pt x="793" y="160"/>
                    <a:pt x="218" y="13"/>
                    <a:pt x="190" y="6"/>
                  </a:cubicBez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0;p30">
              <a:extLst>
                <a:ext uri="{FF2B5EF4-FFF2-40B4-BE49-F238E27FC236}">
                  <a16:creationId xmlns:a16="http://schemas.microsoft.com/office/drawing/2014/main" id="{911CC434-9A30-AD4E-557D-2797B011A26D}"/>
                </a:ext>
              </a:extLst>
            </p:cNvPr>
            <p:cNvSpPr/>
            <p:nvPr/>
          </p:nvSpPr>
          <p:spPr>
            <a:xfrm>
              <a:off x="956475" y="1338050"/>
              <a:ext cx="373575" cy="268800"/>
            </a:xfrm>
            <a:custGeom>
              <a:avLst/>
              <a:gdLst/>
              <a:ahLst/>
              <a:cxnLst/>
              <a:rect l="l" t="t" r="r" b="b"/>
              <a:pathLst>
                <a:path w="14943" h="10752" extrusionOk="0">
                  <a:moveTo>
                    <a:pt x="3308" y="1"/>
                  </a:moveTo>
                  <a:cubicBezTo>
                    <a:pt x="2812" y="1"/>
                    <a:pt x="2340" y="288"/>
                    <a:pt x="2124" y="771"/>
                  </a:cubicBezTo>
                  <a:cubicBezTo>
                    <a:pt x="1907" y="1262"/>
                    <a:pt x="1" y="5600"/>
                    <a:pt x="218" y="8277"/>
                  </a:cubicBezTo>
                  <a:cubicBezTo>
                    <a:pt x="274" y="8894"/>
                    <a:pt x="575" y="9433"/>
                    <a:pt x="1094" y="9833"/>
                  </a:cubicBezTo>
                  <a:cubicBezTo>
                    <a:pt x="1634" y="10253"/>
                    <a:pt x="2650" y="10751"/>
                    <a:pt x="5376" y="10751"/>
                  </a:cubicBezTo>
                  <a:cubicBezTo>
                    <a:pt x="6021" y="10751"/>
                    <a:pt x="6757" y="10723"/>
                    <a:pt x="7612" y="10660"/>
                  </a:cubicBezTo>
                  <a:cubicBezTo>
                    <a:pt x="8516" y="10590"/>
                    <a:pt x="9371" y="10499"/>
                    <a:pt x="10086" y="10408"/>
                  </a:cubicBezTo>
                  <a:cubicBezTo>
                    <a:pt x="10352" y="10429"/>
                    <a:pt x="10598" y="10443"/>
                    <a:pt x="10829" y="10450"/>
                  </a:cubicBezTo>
                  <a:cubicBezTo>
                    <a:pt x="10969" y="10450"/>
                    <a:pt x="11095" y="10457"/>
                    <a:pt x="11228" y="10457"/>
                  </a:cubicBezTo>
                  <a:cubicBezTo>
                    <a:pt x="12455" y="10457"/>
                    <a:pt x="13324" y="10253"/>
                    <a:pt x="13927" y="9833"/>
                  </a:cubicBezTo>
                  <a:cubicBezTo>
                    <a:pt x="14466" y="9454"/>
                    <a:pt x="14796" y="8901"/>
                    <a:pt x="14845" y="8277"/>
                  </a:cubicBezTo>
                  <a:cubicBezTo>
                    <a:pt x="14943" y="7107"/>
                    <a:pt x="14712" y="5600"/>
                    <a:pt x="14144" y="3806"/>
                  </a:cubicBezTo>
                  <a:cubicBezTo>
                    <a:pt x="13744" y="2523"/>
                    <a:pt x="13324" y="1549"/>
                    <a:pt x="13303" y="1507"/>
                  </a:cubicBezTo>
                  <a:cubicBezTo>
                    <a:pt x="13090" y="1020"/>
                    <a:pt x="12614" y="728"/>
                    <a:pt x="12110" y="728"/>
                  </a:cubicBezTo>
                  <a:cubicBezTo>
                    <a:pt x="11933" y="728"/>
                    <a:pt x="11752" y="764"/>
                    <a:pt x="11579" y="841"/>
                  </a:cubicBezTo>
                  <a:cubicBezTo>
                    <a:pt x="10920" y="1128"/>
                    <a:pt x="10619" y="1899"/>
                    <a:pt x="10913" y="2565"/>
                  </a:cubicBezTo>
                  <a:cubicBezTo>
                    <a:pt x="11305" y="3455"/>
                    <a:pt x="12266" y="6027"/>
                    <a:pt x="12252" y="7751"/>
                  </a:cubicBezTo>
                  <a:cubicBezTo>
                    <a:pt x="12075" y="7793"/>
                    <a:pt x="11753" y="7842"/>
                    <a:pt x="11202" y="7842"/>
                  </a:cubicBezTo>
                  <a:cubicBezTo>
                    <a:pt x="11009" y="7842"/>
                    <a:pt x="10788" y="7836"/>
                    <a:pt x="10535" y="7821"/>
                  </a:cubicBezTo>
                  <a:cubicBezTo>
                    <a:pt x="10373" y="7807"/>
                    <a:pt x="10205" y="7793"/>
                    <a:pt x="10023" y="7779"/>
                  </a:cubicBezTo>
                  <a:cubicBezTo>
                    <a:pt x="9984" y="7776"/>
                    <a:pt x="9944" y="7774"/>
                    <a:pt x="9901" y="7774"/>
                  </a:cubicBezTo>
                  <a:cubicBezTo>
                    <a:pt x="9385" y="7774"/>
                    <a:pt x="8594" y="8016"/>
                    <a:pt x="7848" y="8016"/>
                  </a:cubicBezTo>
                  <a:cubicBezTo>
                    <a:pt x="7684" y="8016"/>
                    <a:pt x="7523" y="8004"/>
                    <a:pt x="7367" y="7976"/>
                  </a:cubicBezTo>
                  <a:cubicBezTo>
                    <a:pt x="5243" y="7590"/>
                    <a:pt x="4220" y="7156"/>
                    <a:pt x="3891" y="6987"/>
                  </a:cubicBezTo>
                  <a:cubicBezTo>
                    <a:pt x="3617" y="6847"/>
                    <a:pt x="3344" y="6742"/>
                    <a:pt x="2958" y="6532"/>
                  </a:cubicBezTo>
                  <a:cubicBezTo>
                    <a:pt x="3028" y="6167"/>
                    <a:pt x="3120" y="5782"/>
                    <a:pt x="3225" y="5397"/>
                  </a:cubicBezTo>
                  <a:cubicBezTo>
                    <a:pt x="3624" y="3974"/>
                    <a:pt x="4206" y="2523"/>
                    <a:pt x="4507" y="1843"/>
                  </a:cubicBezTo>
                  <a:cubicBezTo>
                    <a:pt x="4802" y="1184"/>
                    <a:pt x="4507" y="414"/>
                    <a:pt x="3848" y="119"/>
                  </a:cubicBezTo>
                  <a:cubicBezTo>
                    <a:pt x="3673" y="39"/>
                    <a:pt x="3489" y="1"/>
                    <a:pt x="3308" y="1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1;p30">
              <a:extLst>
                <a:ext uri="{FF2B5EF4-FFF2-40B4-BE49-F238E27FC236}">
                  <a16:creationId xmlns:a16="http://schemas.microsoft.com/office/drawing/2014/main" id="{635266E6-5325-D08D-51B2-A96BB5D1D344}"/>
                </a:ext>
              </a:extLst>
            </p:cNvPr>
            <p:cNvSpPr/>
            <p:nvPr/>
          </p:nvSpPr>
          <p:spPr>
            <a:xfrm>
              <a:off x="1019900" y="1336450"/>
              <a:ext cx="41550" cy="34400"/>
            </a:xfrm>
            <a:custGeom>
              <a:avLst/>
              <a:gdLst/>
              <a:ahLst/>
              <a:cxnLst/>
              <a:rect l="l" t="t" r="r" b="b"/>
              <a:pathLst>
                <a:path w="1662" h="1376" extrusionOk="0">
                  <a:moveTo>
                    <a:pt x="239" y="1"/>
                  </a:moveTo>
                  <a:lnTo>
                    <a:pt x="1" y="197"/>
                  </a:lnTo>
                  <a:cubicBezTo>
                    <a:pt x="28" y="196"/>
                    <a:pt x="56" y="196"/>
                    <a:pt x="83" y="196"/>
                  </a:cubicBezTo>
                  <a:cubicBezTo>
                    <a:pt x="431" y="196"/>
                    <a:pt x="720" y="280"/>
                    <a:pt x="954" y="442"/>
                  </a:cubicBezTo>
                  <a:cubicBezTo>
                    <a:pt x="1382" y="765"/>
                    <a:pt x="1459" y="1283"/>
                    <a:pt x="1459" y="1290"/>
                  </a:cubicBezTo>
                  <a:cubicBezTo>
                    <a:pt x="1465" y="1336"/>
                    <a:pt x="1502" y="1375"/>
                    <a:pt x="1552" y="1375"/>
                  </a:cubicBezTo>
                  <a:cubicBezTo>
                    <a:pt x="1556" y="1375"/>
                    <a:pt x="1560" y="1375"/>
                    <a:pt x="1564" y="1375"/>
                  </a:cubicBezTo>
                  <a:lnTo>
                    <a:pt x="1571" y="1375"/>
                  </a:lnTo>
                  <a:cubicBezTo>
                    <a:pt x="1627" y="1368"/>
                    <a:pt x="1662" y="1319"/>
                    <a:pt x="1655" y="1262"/>
                  </a:cubicBezTo>
                  <a:cubicBezTo>
                    <a:pt x="1655" y="1241"/>
                    <a:pt x="1578" y="653"/>
                    <a:pt x="1073" y="288"/>
                  </a:cubicBezTo>
                  <a:cubicBezTo>
                    <a:pt x="842" y="113"/>
                    <a:pt x="562" y="22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;p30">
              <a:extLst>
                <a:ext uri="{FF2B5EF4-FFF2-40B4-BE49-F238E27FC236}">
                  <a16:creationId xmlns:a16="http://schemas.microsoft.com/office/drawing/2014/main" id="{87CAACCF-CCA7-392E-2214-5CBA9CAF7C05}"/>
                </a:ext>
              </a:extLst>
            </p:cNvPr>
            <p:cNvSpPr/>
            <p:nvPr/>
          </p:nvSpPr>
          <p:spPr>
            <a:xfrm>
              <a:off x="1236125" y="1353625"/>
              <a:ext cx="41550" cy="37175"/>
            </a:xfrm>
            <a:custGeom>
              <a:avLst/>
              <a:gdLst/>
              <a:ahLst/>
              <a:cxnLst/>
              <a:rect l="l" t="t" r="r" b="b"/>
              <a:pathLst>
                <a:path w="1662" h="1487" extrusionOk="0">
                  <a:moveTo>
                    <a:pt x="1479" y="1"/>
                  </a:moveTo>
                  <a:cubicBezTo>
                    <a:pt x="1087" y="22"/>
                    <a:pt x="764" y="148"/>
                    <a:pt x="512" y="365"/>
                  </a:cubicBezTo>
                  <a:cubicBezTo>
                    <a:pt x="35" y="765"/>
                    <a:pt x="0" y="1360"/>
                    <a:pt x="0" y="1381"/>
                  </a:cubicBezTo>
                  <a:cubicBezTo>
                    <a:pt x="0" y="1437"/>
                    <a:pt x="42" y="1487"/>
                    <a:pt x="98" y="1487"/>
                  </a:cubicBezTo>
                  <a:cubicBezTo>
                    <a:pt x="155" y="1487"/>
                    <a:pt x="197" y="1445"/>
                    <a:pt x="204" y="1388"/>
                  </a:cubicBezTo>
                  <a:cubicBezTo>
                    <a:pt x="204" y="1388"/>
                    <a:pt x="232" y="863"/>
                    <a:pt x="645" y="512"/>
                  </a:cubicBezTo>
                  <a:cubicBezTo>
                    <a:pt x="890" y="302"/>
                    <a:pt x="1219" y="197"/>
                    <a:pt x="1622" y="197"/>
                  </a:cubicBezTo>
                  <a:cubicBezTo>
                    <a:pt x="1635" y="197"/>
                    <a:pt x="1648" y="197"/>
                    <a:pt x="1661" y="197"/>
                  </a:cubicBezTo>
                  <a:cubicBezTo>
                    <a:pt x="1612" y="134"/>
                    <a:pt x="1549" y="71"/>
                    <a:pt x="147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3;p30">
              <a:extLst>
                <a:ext uri="{FF2B5EF4-FFF2-40B4-BE49-F238E27FC236}">
                  <a16:creationId xmlns:a16="http://schemas.microsoft.com/office/drawing/2014/main" id="{EF1137AE-E1C1-B6AA-3835-7277C8B80F01}"/>
                </a:ext>
              </a:extLst>
            </p:cNvPr>
            <p:cNvSpPr/>
            <p:nvPr/>
          </p:nvSpPr>
          <p:spPr>
            <a:xfrm>
              <a:off x="1034275" y="1421075"/>
              <a:ext cx="21750" cy="54525"/>
            </a:xfrm>
            <a:custGeom>
              <a:avLst/>
              <a:gdLst/>
              <a:ahLst/>
              <a:cxnLst/>
              <a:rect l="l" t="t" r="r" b="b"/>
              <a:pathLst>
                <a:path w="870" h="2181" extrusionOk="0">
                  <a:moveTo>
                    <a:pt x="758" y="1"/>
                  </a:moveTo>
                  <a:cubicBezTo>
                    <a:pt x="720" y="1"/>
                    <a:pt x="683" y="26"/>
                    <a:pt x="666" y="64"/>
                  </a:cubicBezTo>
                  <a:cubicBezTo>
                    <a:pt x="351" y="849"/>
                    <a:pt x="22" y="2040"/>
                    <a:pt x="15" y="2047"/>
                  </a:cubicBezTo>
                  <a:cubicBezTo>
                    <a:pt x="1" y="2104"/>
                    <a:pt x="36" y="2160"/>
                    <a:pt x="85" y="2174"/>
                  </a:cubicBezTo>
                  <a:cubicBezTo>
                    <a:pt x="99" y="2174"/>
                    <a:pt x="106" y="2181"/>
                    <a:pt x="113" y="2181"/>
                  </a:cubicBezTo>
                  <a:cubicBezTo>
                    <a:pt x="162" y="2181"/>
                    <a:pt x="197" y="2146"/>
                    <a:pt x="211" y="2104"/>
                  </a:cubicBezTo>
                  <a:cubicBezTo>
                    <a:pt x="218" y="2090"/>
                    <a:pt x="540" y="912"/>
                    <a:pt x="849" y="141"/>
                  </a:cubicBezTo>
                  <a:cubicBezTo>
                    <a:pt x="870" y="85"/>
                    <a:pt x="849" y="29"/>
                    <a:pt x="793" y="8"/>
                  </a:cubicBezTo>
                  <a:cubicBezTo>
                    <a:pt x="781" y="3"/>
                    <a:pt x="770" y="1"/>
                    <a:pt x="75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4;p30">
              <a:extLst>
                <a:ext uri="{FF2B5EF4-FFF2-40B4-BE49-F238E27FC236}">
                  <a16:creationId xmlns:a16="http://schemas.microsoft.com/office/drawing/2014/main" id="{A47F63F1-A04F-7D34-A7FE-9FCC88219C8D}"/>
                </a:ext>
              </a:extLst>
            </p:cNvPr>
            <p:cNvSpPr/>
            <p:nvPr/>
          </p:nvSpPr>
          <p:spPr>
            <a:xfrm>
              <a:off x="1041450" y="1433850"/>
              <a:ext cx="22650" cy="18975"/>
            </a:xfrm>
            <a:custGeom>
              <a:avLst/>
              <a:gdLst/>
              <a:ahLst/>
              <a:cxnLst/>
              <a:rect l="l" t="t" r="r" b="b"/>
              <a:pathLst>
                <a:path w="906" h="759" extrusionOk="0">
                  <a:moveTo>
                    <a:pt x="792" y="0"/>
                  </a:moveTo>
                  <a:cubicBezTo>
                    <a:pt x="770" y="0"/>
                    <a:pt x="748" y="8"/>
                    <a:pt x="730" y="23"/>
                  </a:cubicBezTo>
                  <a:lnTo>
                    <a:pt x="50" y="583"/>
                  </a:lnTo>
                  <a:cubicBezTo>
                    <a:pt x="1" y="618"/>
                    <a:pt x="1" y="681"/>
                    <a:pt x="36" y="724"/>
                  </a:cubicBezTo>
                  <a:cubicBezTo>
                    <a:pt x="50" y="745"/>
                    <a:pt x="85" y="759"/>
                    <a:pt x="113" y="759"/>
                  </a:cubicBezTo>
                  <a:cubicBezTo>
                    <a:pt x="134" y="759"/>
                    <a:pt x="155" y="752"/>
                    <a:pt x="176" y="738"/>
                  </a:cubicBezTo>
                  <a:lnTo>
                    <a:pt x="856" y="177"/>
                  </a:lnTo>
                  <a:cubicBezTo>
                    <a:pt x="898" y="142"/>
                    <a:pt x="905" y="79"/>
                    <a:pt x="870" y="37"/>
                  </a:cubicBezTo>
                  <a:cubicBezTo>
                    <a:pt x="850" y="13"/>
                    <a:pt x="821" y="0"/>
                    <a:pt x="79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5;p30">
              <a:extLst>
                <a:ext uri="{FF2B5EF4-FFF2-40B4-BE49-F238E27FC236}">
                  <a16:creationId xmlns:a16="http://schemas.microsoft.com/office/drawing/2014/main" id="{5A33174D-9747-0FDD-6499-EEF0B1065CD9}"/>
                </a:ext>
              </a:extLst>
            </p:cNvPr>
            <p:cNvSpPr/>
            <p:nvPr/>
          </p:nvSpPr>
          <p:spPr>
            <a:xfrm>
              <a:off x="1066175" y="1518250"/>
              <a:ext cx="94975" cy="22350"/>
            </a:xfrm>
            <a:custGeom>
              <a:avLst/>
              <a:gdLst/>
              <a:ahLst/>
              <a:cxnLst/>
              <a:rect l="l" t="t" r="r" b="b"/>
              <a:pathLst>
                <a:path w="3799" h="894" extrusionOk="0">
                  <a:moveTo>
                    <a:pt x="112" y="0"/>
                  </a:moveTo>
                  <a:cubicBezTo>
                    <a:pt x="66" y="0"/>
                    <a:pt x="26" y="27"/>
                    <a:pt x="14" y="74"/>
                  </a:cubicBezTo>
                  <a:cubicBezTo>
                    <a:pt x="0" y="123"/>
                    <a:pt x="35" y="179"/>
                    <a:pt x="84" y="193"/>
                  </a:cubicBezTo>
                  <a:cubicBezTo>
                    <a:pt x="764" y="375"/>
                    <a:pt x="1507" y="550"/>
                    <a:pt x="2383" y="733"/>
                  </a:cubicBezTo>
                  <a:cubicBezTo>
                    <a:pt x="2621" y="789"/>
                    <a:pt x="2867" y="838"/>
                    <a:pt x="3126" y="894"/>
                  </a:cubicBezTo>
                  <a:cubicBezTo>
                    <a:pt x="3350" y="873"/>
                    <a:pt x="3574" y="852"/>
                    <a:pt x="3799" y="824"/>
                  </a:cubicBezTo>
                  <a:cubicBezTo>
                    <a:pt x="3574" y="775"/>
                    <a:pt x="3350" y="733"/>
                    <a:pt x="3133" y="691"/>
                  </a:cubicBezTo>
                  <a:cubicBezTo>
                    <a:pt x="1941" y="445"/>
                    <a:pt x="988" y="228"/>
                    <a:pt x="140" y="4"/>
                  </a:cubicBezTo>
                  <a:cubicBezTo>
                    <a:pt x="131" y="1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6;p30">
              <a:extLst>
                <a:ext uri="{FF2B5EF4-FFF2-40B4-BE49-F238E27FC236}">
                  <a16:creationId xmlns:a16="http://schemas.microsoft.com/office/drawing/2014/main" id="{5CA7CE0A-F6CF-DDC6-967B-DE350C2FB10C}"/>
                </a:ext>
              </a:extLst>
            </p:cNvPr>
            <p:cNvSpPr/>
            <p:nvPr/>
          </p:nvSpPr>
          <p:spPr>
            <a:xfrm>
              <a:off x="1207025" y="1530950"/>
              <a:ext cx="12825" cy="2650"/>
            </a:xfrm>
            <a:custGeom>
              <a:avLst/>
              <a:gdLst/>
              <a:ahLst/>
              <a:cxnLst/>
              <a:rect l="l" t="t" r="r" b="b"/>
              <a:pathLst>
                <a:path w="513" h="106" extrusionOk="0">
                  <a:moveTo>
                    <a:pt x="470" y="0"/>
                  </a:moveTo>
                  <a:cubicBezTo>
                    <a:pt x="330" y="21"/>
                    <a:pt x="169" y="42"/>
                    <a:pt x="1" y="63"/>
                  </a:cubicBezTo>
                  <a:cubicBezTo>
                    <a:pt x="183" y="77"/>
                    <a:pt x="351" y="91"/>
                    <a:pt x="513" y="105"/>
                  </a:cubicBezTo>
                  <a:cubicBezTo>
                    <a:pt x="499" y="70"/>
                    <a:pt x="485" y="35"/>
                    <a:pt x="470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7;p30">
              <a:extLst>
                <a:ext uri="{FF2B5EF4-FFF2-40B4-BE49-F238E27FC236}">
                  <a16:creationId xmlns:a16="http://schemas.microsoft.com/office/drawing/2014/main" id="{AFFB5E53-D757-A273-23F4-5C5FD78D3743}"/>
                </a:ext>
              </a:extLst>
            </p:cNvPr>
            <p:cNvSpPr/>
            <p:nvPr/>
          </p:nvSpPr>
          <p:spPr>
            <a:xfrm>
              <a:off x="979225" y="1457600"/>
              <a:ext cx="94675" cy="83175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480" y="0"/>
                  </a:moveTo>
                  <a:cubicBezTo>
                    <a:pt x="1453" y="0"/>
                    <a:pt x="1430" y="4"/>
                    <a:pt x="1411" y="12"/>
                  </a:cubicBezTo>
                  <a:cubicBezTo>
                    <a:pt x="1256" y="68"/>
                    <a:pt x="1530" y="229"/>
                    <a:pt x="1740" y="397"/>
                  </a:cubicBezTo>
                  <a:cubicBezTo>
                    <a:pt x="1950" y="565"/>
                    <a:pt x="2034" y="888"/>
                    <a:pt x="2034" y="909"/>
                  </a:cubicBezTo>
                  <a:cubicBezTo>
                    <a:pt x="2027" y="895"/>
                    <a:pt x="1824" y="601"/>
                    <a:pt x="1579" y="425"/>
                  </a:cubicBezTo>
                  <a:cubicBezTo>
                    <a:pt x="1398" y="295"/>
                    <a:pt x="1063" y="204"/>
                    <a:pt x="859" y="204"/>
                  </a:cubicBezTo>
                  <a:cubicBezTo>
                    <a:pt x="778" y="204"/>
                    <a:pt x="718" y="218"/>
                    <a:pt x="696" y="250"/>
                  </a:cubicBezTo>
                  <a:cubicBezTo>
                    <a:pt x="612" y="369"/>
                    <a:pt x="1298" y="720"/>
                    <a:pt x="1467" y="853"/>
                  </a:cubicBezTo>
                  <a:cubicBezTo>
                    <a:pt x="1628" y="979"/>
                    <a:pt x="1782" y="1266"/>
                    <a:pt x="1789" y="1273"/>
                  </a:cubicBezTo>
                  <a:cubicBezTo>
                    <a:pt x="1782" y="1266"/>
                    <a:pt x="1691" y="1154"/>
                    <a:pt x="1334" y="874"/>
                  </a:cubicBezTo>
                  <a:cubicBezTo>
                    <a:pt x="1066" y="667"/>
                    <a:pt x="691" y="522"/>
                    <a:pt x="474" y="522"/>
                  </a:cubicBezTo>
                  <a:cubicBezTo>
                    <a:pt x="390" y="522"/>
                    <a:pt x="330" y="544"/>
                    <a:pt x="310" y="594"/>
                  </a:cubicBezTo>
                  <a:cubicBezTo>
                    <a:pt x="233" y="769"/>
                    <a:pt x="955" y="1028"/>
                    <a:pt x="1193" y="1238"/>
                  </a:cubicBezTo>
                  <a:cubicBezTo>
                    <a:pt x="1369" y="1406"/>
                    <a:pt x="1572" y="1764"/>
                    <a:pt x="1586" y="1792"/>
                  </a:cubicBezTo>
                  <a:cubicBezTo>
                    <a:pt x="1558" y="1764"/>
                    <a:pt x="1032" y="1147"/>
                    <a:pt x="640" y="1028"/>
                  </a:cubicBezTo>
                  <a:cubicBezTo>
                    <a:pt x="489" y="980"/>
                    <a:pt x="337" y="951"/>
                    <a:pt x="230" y="951"/>
                  </a:cubicBezTo>
                  <a:cubicBezTo>
                    <a:pt x="54" y="951"/>
                    <a:pt x="0" y="1031"/>
                    <a:pt x="275" y="1245"/>
                  </a:cubicBezTo>
                  <a:cubicBezTo>
                    <a:pt x="717" y="1589"/>
                    <a:pt x="829" y="1568"/>
                    <a:pt x="1221" y="2051"/>
                  </a:cubicBezTo>
                  <a:cubicBezTo>
                    <a:pt x="1495" y="2395"/>
                    <a:pt x="1712" y="2675"/>
                    <a:pt x="1761" y="2822"/>
                  </a:cubicBezTo>
                  <a:cubicBezTo>
                    <a:pt x="1803" y="2871"/>
                    <a:pt x="1852" y="2927"/>
                    <a:pt x="1908" y="2976"/>
                  </a:cubicBezTo>
                  <a:cubicBezTo>
                    <a:pt x="1943" y="3018"/>
                    <a:pt x="1985" y="3053"/>
                    <a:pt x="2027" y="3096"/>
                  </a:cubicBezTo>
                  <a:cubicBezTo>
                    <a:pt x="2259" y="3173"/>
                    <a:pt x="2693" y="3278"/>
                    <a:pt x="3443" y="3327"/>
                  </a:cubicBezTo>
                  <a:cubicBezTo>
                    <a:pt x="3541" y="3222"/>
                    <a:pt x="3618" y="3117"/>
                    <a:pt x="3667" y="3011"/>
                  </a:cubicBezTo>
                  <a:cubicBezTo>
                    <a:pt x="3786" y="2808"/>
                    <a:pt x="3765" y="2556"/>
                    <a:pt x="3625" y="2360"/>
                  </a:cubicBezTo>
                  <a:cubicBezTo>
                    <a:pt x="3401" y="2051"/>
                    <a:pt x="3044" y="1554"/>
                    <a:pt x="2945" y="1428"/>
                  </a:cubicBezTo>
                  <a:cubicBezTo>
                    <a:pt x="2812" y="1259"/>
                    <a:pt x="2567" y="1007"/>
                    <a:pt x="2315" y="615"/>
                  </a:cubicBezTo>
                  <a:cubicBezTo>
                    <a:pt x="2308" y="601"/>
                    <a:pt x="2294" y="579"/>
                    <a:pt x="2287" y="565"/>
                  </a:cubicBezTo>
                  <a:cubicBezTo>
                    <a:pt x="2053" y="197"/>
                    <a:pt x="1674" y="0"/>
                    <a:pt x="148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8;p30">
              <a:extLst>
                <a:ext uri="{FF2B5EF4-FFF2-40B4-BE49-F238E27FC236}">
                  <a16:creationId xmlns:a16="http://schemas.microsoft.com/office/drawing/2014/main" id="{D23243B9-CCE4-53AD-F739-939663985EE0}"/>
                </a:ext>
              </a:extLst>
            </p:cNvPr>
            <p:cNvSpPr/>
            <p:nvPr/>
          </p:nvSpPr>
          <p:spPr>
            <a:xfrm>
              <a:off x="1013250" y="1517750"/>
              <a:ext cx="211325" cy="24425"/>
            </a:xfrm>
            <a:custGeom>
              <a:avLst/>
              <a:gdLst/>
              <a:ahLst/>
              <a:cxnLst/>
              <a:rect l="l" t="t" r="r" b="b"/>
              <a:pathLst>
                <a:path w="8453" h="977" extrusionOk="0">
                  <a:moveTo>
                    <a:pt x="8338" y="1"/>
                  </a:moveTo>
                  <a:cubicBezTo>
                    <a:pt x="8327" y="1"/>
                    <a:pt x="8317" y="3"/>
                    <a:pt x="8306" y="10"/>
                  </a:cubicBezTo>
                  <a:cubicBezTo>
                    <a:pt x="8299" y="17"/>
                    <a:pt x="7437" y="430"/>
                    <a:pt x="6315" y="591"/>
                  </a:cubicBezTo>
                  <a:cubicBezTo>
                    <a:pt x="5958" y="640"/>
                    <a:pt x="5600" y="683"/>
                    <a:pt x="5257" y="711"/>
                  </a:cubicBezTo>
                  <a:cubicBezTo>
                    <a:pt x="4998" y="732"/>
                    <a:pt x="4745" y="746"/>
                    <a:pt x="4500" y="753"/>
                  </a:cubicBezTo>
                  <a:cubicBezTo>
                    <a:pt x="4163" y="768"/>
                    <a:pt x="3837" y="775"/>
                    <a:pt x="3524" y="775"/>
                  </a:cubicBezTo>
                  <a:cubicBezTo>
                    <a:pt x="1566" y="775"/>
                    <a:pt x="152" y="513"/>
                    <a:pt x="134" y="507"/>
                  </a:cubicBezTo>
                  <a:cubicBezTo>
                    <a:pt x="129" y="507"/>
                    <a:pt x="124" y="506"/>
                    <a:pt x="119" y="506"/>
                  </a:cubicBezTo>
                  <a:cubicBezTo>
                    <a:pt x="68" y="506"/>
                    <a:pt x="21" y="540"/>
                    <a:pt x="15" y="591"/>
                  </a:cubicBezTo>
                  <a:cubicBezTo>
                    <a:pt x="1" y="640"/>
                    <a:pt x="43" y="697"/>
                    <a:pt x="92" y="704"/>
                  </a:cubicBezTo>
                  <a:cubicBezTo>
                    <a:pt x="113" y="711"/>
                    <a:pt x="1563" y="977"/>
                    <a:pt x="3554" y="977"/>
                  </a:cubicBezTo>
                  <a:cubicBezTo>
                    <a:pt x="4079" y="977"/>
                    <a:pt x="4654" y="956"/>
                    <a:pt x="5243" y="914"/>
                  </a:cubicBezTo>
                  <a:cubicBezTo>
                    <a:pt x="5467" y="893"/>
                    <a:pt x="5691" y="872"/>
                    <a:pt x="5916" y="844"/>
                  </a:cubicBezTo>
                  <a:cubicBezTo>
                    <a:pt x="6056" y="830"/>
                    <a:pt x="6203" y="809"/>
                    <a:pt x="6343" y="788"/>
                  </a:cubicBezTo>
                  <a:cubicBezTo>
                    <a:pt x="7500" y="626"/>
                    <a:pt x="8193" y="255"/>
                    <a:pt x="8229" y="241"/>
                  </a:cubicBezTo>
                  <a:cubicBezTo>
                    <a:pt x="8278" y="213"/>
                    <a:pt x="8453" y="122"/>
                    <a:pt x="8425" y="73"/>
                  </a:cubicBezTo>
                  <a:cubicBezTo>
                    <a:pt x="8408" y="35"/>
                    <a:pt x="8375" y="1"/>
                    <a:pt x="83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9;p30">
              <a:extLst>
                <a:ext uri="{FF2B5EF4-FFF2-40B4-BE49-F238E27FC236}">
                  <a16:creationId xmlns:a16="http://schemas.microsoft.com/office/drawing/2014/main" id="{F050D4E3-8C3E-93AE-6666-0EB9FC4F0B8D}"/>
                </a:ext>
              </a:extLst>
            </p:cNvPr>
            <p:cNvSpPr/>
            <p:nvPr/>
          </p:nvSpPr>
          <p:spPr>
            <a:xfrm>
              <a:off x="1214575" y="1487150"/>
              <a:ext cx="54150" cy="68750"/>
            </a:xfrm>
            <a:custGeom>
              <a:avLst/>
              <a:gdLst/>
              <a:ahLst/>
              <a:cxnLst/>
              <a:rect l="l" t="t" r="r" b="b"/>
              <a:pathLst>
                <a:path w="2166" h="2750" extrusionOk="0">
                  <a:moveTo>
                    <a:pt x="1703" y="0"/>
                  </a:moveTo>
                  <a:cubicBezTo>
                    <a:pt x="1507" y="161"/>
                    <a:pt x="1241" y="386"/>
                    <a:pt x="1129" y="477"/>
                  </a:cubicBezTo>
                  <a:cubicBezTo>
                    <a:pt x="1003" y="575"/>
                    <a:pt x="540" y="981"/>
                    <a:pt x="253" y="1234"/>
                  </a:cubicBezTo>
                  <a:cubicBezTo>
                    <a:pt x="77" y="1388"/>
                    <a:pt x="0" y="1633"/>
                    <a:pt x="63" y="1857"/>
                  </a:cubicBezTo>
                  <a:cubicBezTo>
                    <a:pt x="98" y="1970"/>
                    <a:pt x="140" y="2089"/>
                    <a:pt x="218" y="2215"/>
                  </a:cubicBezTo>
                  <a:cubicBezTo>
                    <a:pt x="448" y="2591"/>
                    <a:pt x="840" y="2749"/>
                    <a:pt x="1090" y="2749"/>
                  </a:cubicBezTo>
                  <a:cubicBezTo>
                    <a:pt x="1106" y="2749"/>
                    <a:pt x="1121" y="2749"/>
                    <a:pt x="1136" y="2748"/>
                  </a:cubicBezTo>
                  <a:cubicBezTo>
                    <a:pt x="1185" y="2720"/>
                    <a:pt x="1703" y="2306"/>
                    <a:pt x="1752" y="2278"/>
                  </a:cubicBezTo>
                  <a:cubicBezTo>
                    <a:pt x="1808" y="2243"/>
                    <a:pt x="1935" y="2103"/>
                    <a:pt x="1991" y="2061"/>
                  </a:cubicBezTo>
                  <a:cubicBezTo>
                    <a:pt x="2089" y="1984"/>
                    <a:pt x="2075" y="1998"/>
                    <a:pt x="2166" y="1914"/>
                  </a:cubicBezTo>
                  <a:cubicBezTo>
                    <a:pt x="1949" y="1318"/>
                    <a:pt x="1830" y="596"/>
                    <a:pt x="170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0;p30">
              <a:extLst>
                <a:ext uri="{FF2B5EF4-FFF2-40B4-BE49-F238E27FC236}">
                  <a16:creationId xmlns:a16="http://schemas.microsoft.com/office/drawing/2014/main" id="{E6F13DCC-27E1-847D-6F71-6DB3F7372637}"/>
                </a:ext>
              </a:extLst>
            </p:cNvPr>
            <p:cNvSpPr/>
            <p:nvPr/>
          </p:nvSpPr>
          <p:spPr>
            <a:xfrm>
              <a:off x="995900" y="1511425"/>
              <a:ext cx="35425" cy="24625"/>
            </a:xfrm>
            <a:custGeom>
              <a:avLst/>
              <a:gdLst/>
              <a:ahLst/>
              <a:cxnLst/>
              <a:rect l="l" t="t" r="r" b="b"/>
              <a:pathLst>
                <a:path w="1417" h="985" extrusionOk="0">
                  <a:moveTo>
                    <a:pt x="111" y="0"/>
                  </a:moveTo>
                  <a:cubicBezTo>
                    <a:pt x="69" y="0"/>
                    <a:pt x="27" y="32"/>
                    <a:pt x="15" y="73"/>
                  </a:cubicBezTo>
                  <a:cubicBezTo>
                    <a:pt x="1" y="130"/>
                    <a:pt x="36" y="186"/>
                    <a:pt x="85" y="200"/>
                  </a:cubicBezTo>
                  <a:cubicBezTo>
                    <a:pt x="667" y="347"/>
                    <a:pt x="1220" y="950"/>
                    <a:pt x="1227" y="950"/>
                  </a:cubicBezTo>
                  <a:cubicBezTo>
                    <a:pt x="1248" y="978"/>
                    <a:pt x="1276" y="985"/>
                    <a:pt x="1304" y="985"/>
                  </a:cubicBezTo>
                  <a:cubicBezTo>
                    <a:pt x="1325" y="985"/>
                    <a:pt x="1353" y="978"/>
                    <a:pt x="1367" y="957"/>
                  </a:cubicBezTo>
                  <a:cubicBezTo>
                    <a:pt x="1409" y="922"/>
                    <a:pt x="1416" y="858"/>
                    <a:pt x="1374" y="816"/>
                  </a:cubicBezTo>
                  <a:cubicBezTo>
                    <a:pt x="1353" y="788"/>
                    <a:pt x="772" y="172"/>
                    <a:pt x="134" y="3"/>
                  </a:cubicBezTo>
                  <a:cubicBezTo>
                    <a:pt x="126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1;p30">
              <a:extLst>
                <a:ext uri="{FF2B5EF4-FFF2-40B4-BE49-F238E27FC236}">
                  <a16:creationId xmlns:a16="http://schemas.microsoft.com/office/drawing/2014/main" id="{0F94DB16-CAE2-B8B4-A1D5-EC401CE81D51}"/>
                </a:ext>
              </a:extLst>
            </p:cNvPr>
            <p:cNvSpPr/>
            <p:nvPr/>
          </p:nvSpPr>
          <p:spPr>
            <a:xfrm>
              <a:off x="1132750" y="1597000"/>
              <a:ext cx="135100" cy="9300"/>
            </a:xfrm>
            <a:custGeom>
              <a:avLst/>
              <a:gdLst/>
              <a:ahLst/>
              <a:cxnLst/>
              <a:rect l="l" t="t" r="r" b="b"/>
              <a:pathLst>
                <a:path w="5404" h="372" extrusionOk="0">
                  <a:moveTo>
                    <a:pt x="5404" y="1"/>
                  </a:moveTo>
                  <a:cubicBezTo>
                    <a:pt x="4042" y="151"/>
                    <a:pt x="1940" y="172"/>
                    <a:pt x="838" y="172"/>
                  </a:cubicBezTo>
                  <a:cubicBezTo>
                    <a:pt x="397" y="172"/>
                    <a:pt x="115" y="169"/>
                    <a:pt x="105" y="169"/>
                  </a:cubicBezTo>
                  <a:cubicBezTo>
                    <a:pt x="49" y="169"/>
                    <a:pt x="7" y="211"/>
                    <a:pt x="7" y="267"/>
                  </a:cubicBezTo>
                  <a:cubicBezTo>
                    <a:pt x="0" y="323"/>
                    <a:pt x="49" y="365"/>
                    <a:pt x="105" y="365"/>
                  </a:cubicBezTo>
                  <a:cubicBezTo>
                    <a:pt x="112" y="365"/>
                    <a:pt x="421" y="372"/>
                    <a:pt x="897" y="372"/>
                  </a:cubicBezTo>
                  <a:cubicBezTo>
                    <a:pt x="2012" y="372"/>
                    <a:pt x="4058" y="351"/>
                    <a:pt x="5404" y="204"/>
                  </a:cubicBezTo>
                  <a:cubicBezTo>
                    <a:pt x="5404" y="106"/>
                    <a:pt x="5404" y="43"/>
                    <a:pt x="540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2;p30">
              <a:extLst>
                <a:ext uri="{FF2B5EF4-FFF2-40B4-BE49-F238E27FC236}">
                  <a16:creationId xmlns:a16="http://schemas.microsoft.com/office/drawing/2014/main" id="{4CECD695-760C-FA94-950F-34D0550C74E7}"/>
                </a:ext>
              </a:extLst>
            </p:cNvPr>
            <p:cNvSpPr/>
            <p:nvPr/>
          </p:nvSpPr>
          <p:spPr>
            <a:xfrm>
              <a:off x="1014300" y="1427300"/>
              <a:ext cx="257075" cy="185500"/>
            </a:xfrm>
            <a:custGeom>
              <a:avLst/>
              <a:gdLst/>
              <a:ahLst/>
              <a:cxnLst/>
              <a:rect l="l" t="t" r="r" b="b"/>
              <a:pathLst>
                <a:path w="10283" h="7420" extrusionOk="0">
                  <a:moveTo>
                    <a:pt x="9039" y="1"/>
                  </a:moveTo>
                  <a:cubicBezTo>
                    <a:pt x="9031" y="1"/>
                    <a:pt x="9022" y="2"/>
                    <a:pt x="9014" y="4"/>
                  </a:cubicBezTo>
                  <a:cubicBezTo>
                    <a:pt x="8957" y="18"/>
                    <a:pt x="8922" y="74"/>
                    <a:pt x="8943" y="130"/>
                  </a:cubicBezTo>
                  <a:cubicBezTo>
                    <a:pt x="8950" y="166"/>
                    <a:pt x="9897" y="3607"/>
                    <a:pt x="10065" y="4272"/>
                  </a:cubicBezTo>
                  <a:cubicBezTo>
                    <a:pt x="9756" y="4581"/>
                    <a:pt x="7584" y="6599"/>
                    <a:pt x="3890" y="7125"/>
                  </a:cubicBezTo>
                  <a:cubicBezTo>
                    <a:pt x="3441" y="7190"/>
                    <a:pt x="3000" y="7217"/>
                    <a:pt x="2579" y="7217"/>
                  </a:cubicBezTo>
                  <a:cubicBezTo>
                    <a:pt x="1549" y="7217"/>
                    <a:pt x="637" y="7057"/>
                    <a:pt x="1" y="6908"/>
                  </a:cubicBezTo>
                  <a:lnTo>
                    <a:pt x="1" y="6908"/>
                  </a:lnTo>
                  <a:cubicBezTo>
                    <a:pt x="8" y="6964"/>
                    <a:pt x="8" y="7034"/>
                    <a:pt x="8" y="7111"/>
                  </a:cubicBezTo>
                  <a:cubicBezTo>
                    <a:pt x="652" y="7265"/>
                    <a:pt x="1563" y="7419"/>
                    <a:pt x="2587" y="7419"/>
                  </a:cubicBezTo>
                  <a:cubicBezTo>
                    <a:pt x="3014" y="7419"/>
                    <a:pt x="3463" y="7391"/>
                    <a:pt x="3925" y="7321"/>
                  </a:cubicBezTo>
                  <a:cubicBezTo>
                    <a:pt x="6035" y="7020"/>
                    <a:pt x="7640" y="6235"/>
                    <a:pt x="8614" y="5632"/>
                  </a:cubicBezTo>
                  <a:cubicBezTo>
                    <a:pt x="9378" y="5156"/>
                    <a:pt x="9883" y="4728"/>
                    <a:pt x="10107" y="4511"/>
                  </a:cubicBezTo>
                  <a:cubicBezTo>
                    <a:pt x="10198" y="4434"/>
                    <a:pt x="10240" y="4385"/>
                    <a:pt x="10247" y="4378"/>
                  </a:cubicBezTo>
                  <a:cubicBezTo>
                    <a:pt x="10275" y="4350"/>
                    <a:pt x="10282" y="4315"/>
                    <a:pt x="10275" y="4279"/>
                  </a:cubicBezTo>
                  <a:cubicBezTo>
                    <a:pt x="10254" y="4202"/>
                    <a:pt x="10212" y="4048"/>
                    <a:pt x="10156" y="3838"/>
                  </a:cubicBezTo>
                  <a:cubicBezTo>
                    <a:pt x="9862" y="2717"/>
                    <a:pt x="9140" y="109"/>
                    <a:pt x="9133" y="74"/>
                  </a:cubicBezTo>
                  <a:cubicBezTo>
                    <a:pt x="9121" y="28"/>
                    <a:pt x="9081" y="1"/>
                    <a:pt x="90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3;p30">
              <a:extLst>
                <a:ext uri="{FF2B5EF4-FFF2-40B4-BE49-F238E27FC236}">
                  <a16:creationId xmlns:a16="http://schemas.microsoft.com/office/drawing/2014/main" id="{EA259408-D6F3-104B-AFC2-C6398381CE4A}"/>
                </a:ext>
              </a:extLst>
            </p:cNvPr>
            <p:cNvSpPr/>
            <p:nvPr/>
          </p:nvSpPr>
          <p:spPr>
            <a:xfrm>
              <a:off x="1235250" y="1449450"/>
              <a:ext cx="18775" cy="22650"/>
            </a:xfrm>
            <a:custGeom>
              <a:avLst/>
              <a:gdLst/>
              <a:ahLst/>
              <a:cxnLst/>
              <a:rect l="l" t="t" r="r" b="b"/>
              <a:pathLst>
                <a:path w="751" h="906" extrusionOk="0">
                  <a:moveTo>
                    <a:pt x="116" y="1"/>
                  </a:moveTo>
                  <a:cubicBezTo>
                    <a:pt x="95" y="1"/>
                    <a:pt x="74" y="8"/>
                    <a:pt x="56" y="22"/>
                  </a:cubicBezTo>
                  <a:cubicBezTo>
                    <a:pt x="14" y="50"/>
                    <a:pt x="0" y="114"/>
                    <a:pt x="35" y="163"/>
                  </a:cubicBezTo>
                  <a:lnTo>
                    <a:pt x="554" y="863"/>
                  </a:lnTo>
                  <a:cubicBezTo>
                    <a:pt x="575" y="891"/>
                    <a:pt x="603" y="905"/>
                    <a:pt x="638" y="905"/>
                  </a:cubicBezTo>
                  <a:cubicBezTo>
                    <a:pt x="659" y="905"/>
                    <a:pt x="673" y="898"/>
                    <a:pt x="694" y="884"/>
                  </a:cubicBezTo>
                  <a:cubicBezTo>
                    <a:pt x="736" y="849"/>
                    <a:pt x="750" y="786"/>
                    <a:pt x="715" y="744"/>
                  </a:cubicBezTo>
                  <a:lnTo>
                    <a:pt x="197" y="43"/>
                  </a:lnTo>
                  <a:cubicBezTo>
                    <a:pt x="176" y="15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4;p30">
              <a:extLst>
                <a:ext uri="{FF2B5EF4-FFF2-40B4-BE49-F238E27FC236}">
                  <a16:creationId xmlns:a16="http://schemas.microsoft.com/office/drawing/2014/main" id="{FDD31206-A038-F9FD-CFDB-E5CF14D52EA3}"/>
                </a:ext>
              </a:extLst>
            </p:cNvPr>
            <p:cNvSpPr/>
            <p:nvPr/>
          </p:nvSpPr>
          <p:spPr>
            <a:xfrm>
              <a:off x="1265900" y="1525675"/>
              <a:ext cx="22800" cy="11775"/>
            </a:xfrm>
            <a:custGeom>
              <a:avLst/>
              <a:gdLst/>
              <a:ahLst/>
              <a:cxnLst/>
              <a:rect l="l" t="t" r="r" b="b"/>
              <a:pathLst>
                <a:path w="912" h="471" extrusionOk="0">
                  <a:moveTo>
                    <a:pt x="798" y="0"/>
                  </a:moveTo>
                  <a:cubicBezTo>
                    <a:pt x="794" y="0"/>
                    <a:pt x="790" y="0"/>
                    <a:pt x="786" y="1"/>
                  </a:cubicBezTo>
                  <a:cubicBezTo>
                    <a:pt x="337" y="85"/>
                    <a:pt x="64" y="281"/>
                    <a:pt x="57" y="288"/>
                  </a:cubicBezTo>
                  <a:cubicBezTo>
                    <a:pt x="8" y="323"/>
                    <a:pt x="1" y="387"/>
                    <a:pt x="29" y="429"/>
                  </a:cubicBezTo>
                  <a:cubicBezTo>
                    <a:pt x="50" y="457"/>
                    <a:pt x="78" y="471"/>
                    <a:pt x="113" y="471"/>
                  </a:cubicBezTo>
                  <a:cubicBezTo>
                    <a:pt x="134" y="471"/>
                    <a:pt x="155" y="464"/>
                    <a:pt x="169" y="450"/>
                  </a:cubicBezTo>
                  <a:cubicBezTo>
                    <a:pt x="176" y="450"/>
                    <a:pt x="414" y="274"/>
                    <a:pt x="821" y="204"/>
                  </a:cubicBezTo>
                  <a:cubicBezTo>
                    <a:pt x="877" y="190"/>
                    <a:pt x="912" y="141"/>
                    <a:pt x="898" y="85"/>
                  </a:cubicBezTo>
                  <a:cubicBezTo>
                    <a:pt x="891" y="34"/>
                    <a:pt x="844" y="0"/>
                    <a:pt x="79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156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>
          <a:extLst>
            <a:ext uri="{FF2B5EF4-FFF2-40B4-BE49-F238E27FC236}">
              <a16:creationId xmlns:a16="http://schemas.microsoft.com/office/drawing/2014/main" id="{B0A6DF66-5315-19D0-1E4C-107064EAA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43">
            <a:extLst>
              <a:ext uri="{FF2B5EF4-FFF2-40B4-BE49-F238E27FC236}">
                <a16:creationId xmlns:a16="http://schemas.microsoft.com/office/drawing/2014/main" id="{25D9A90C-493D-0B5A-FF05-81123ED8337E}"/>
              </a:ext>
            </a:extLst>
          </p:cNvPr>
          <p:cNvGrpSpPr/>
          <p:nvPr/>
        </p:nvGrpSpPr>
        <p:grpSpPr>
          <a:xfrm flipH="1">
            <a:off x="5968408" y="2838807"/>
            <a:ext cx="1346168" cy="2336006"/>
            <a:chOff x="4223850" y="4134825"/>
            <a:chExt cx="440500" cy="764400"/>
          </a:xfrm>
        </p:grpSpPr>
        <p:sp>
          <p:nvSpPr>
            <p:cNvPr id="1573" name="Google Shape;1573;p43">
              <a:extLst>
                <a:ext uri="{FF2B5EF4-FFF2-40B4-BE49-F238E27FC236}">
                  <a16:creationId xmlns:a16="http://schemas.microsoft.com/office/drawing/2014/main" id="{436C0DFE-6932-DD8C-3131-4086AC9DCEF7}"/>
                </a:ext>
              </a:extLst>
            </p:cNvPr>
            <p:cNvSpPr/>
            <p:nvPr/>
          </p:nvSpPr>
          <p:spPr>
            <a:xfrm>
              <a:off x="4370075" y="4368850"/>
              <a:ext cx="177225" cy="231200"/>
            </a:xfrm>
            <a:custGeom>
              <a:avLst/>
              <a:gdLst/>
              <a:ahLst/>
              <a:cxnLst/>
              <a:rect l="l" t="t" r="r" b="b"/>
              <a:pathLst>
                <a:path w="7089" h="9248" extrusionOk="0">
                  <a:moveTo>
                    <a:pt x="1160" y="1"/>
                  </a:moveTo>
                  <a:lnTo>
                    <a:pt x="1160" y="1"/>
                  </a:lnTo>
                  <a:cubicBezTo>
                    <a:pt x="1174" y="1024"/>
                    <a:pt x="1132" y="2678"/>
                    <a:pt x="1061" y="2874"/>
                  </a:cubicBezTo>
                  <a:cubicBezTo>
                    <a:pt x="858" y="3035"/>
                    <a:pt x="627" y="3232"/>
                    <a:pt x="571" y="3554"/>
                  </a:cubicBezTo>
                  <a:cubicBezTo>
                    <a:pt x="1" y="6912"/>
                    <a:pt x="3247" y="9248"/>
                    <a:pt x="4004" y="9248"/>
                  </a:cubicBezTo>
                  <a:cubicBezTo>
                    <a:pt x="4019" y="9248"/>
                    <a:pt x="4034" y="9247"/>
                    <a:pt x="4047" y="9245"/>
                  </a:cubicBezTo>
                  <a:cubicBezTo>
                    <a:pt x="4454" y="9182"/>
                    <a:pt x="7089" y="7801"/>
                    <a:pt x="5911" y="3946"/>
                  </a:cubicBezTo>
                  <a:cubicBezTo>
                    <a:pt x="5876" y="3841"/>
                    <a:pt x="5414" y="3281"/>
                    <a:pt x="5245" y="3063"/>
                  </a:cubicBezTo>
                  <a:cubicBezTo>
                    <a:pt x="5045" y="3112"/>
                    <a:pt x="4837" y="3135"/>
                    <a:pt x="4628" y="3135"/>
                  </a:cubicBezTo>
                  <a:cubicBezTo>
                    <a:pt x="4048" y="3135"/>
                    <a:pt x="3455" y="2957"/>
                    <a:pt x="2961" y="2643"/>
                  </a:cubicBezTo>
                  <a:cubicBezTo>
                    <a:pt x="2085" y="2089"/>
                    <a:pt x="1475" y="1094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3">
              <a:extLst>
                <a:ext uri="{FF2B5EF4-FFF2-40B4-BE49-F238E27FC236}">
                  <a16:creationId xmlns:a16="http://schemas.microsoft.com/office/drawing/2014/main" id="{1A87554B-FF6A-F9AD-1849-4F6CDD923A15}"/>
                </a:ext>
              </a:extLst>
            </p:cNvPr>
            <p:cNvSpPr/>
            <p:nvPr/>
          </p:nvSpPr>
          <p:spPr>
            <a:xfrm>
              <a:off x="4395700" y="4330375"/>
              <a:ext cx="105525" cy="116850"/>
            </a:xfrm>
            <a:custGeom>
              <a:avLst/>
              <a:gdLst/>
              <a:ahLst/>
              <a:cxnLst/>
              <a:rect l="l" t="t" r="r" b="b"/>
              <a:pathLst>
                <a:path w="4221" h="4674" extrusionOk="0">
                  <a:moveTo>
                    <a:pt x="952" y="1"/>
                  </a:moveTo>
                  <a:cubicBezTo>
                    <a:pt x="289" y="1"/>
                    <a:pt x="1" y="71"/>
                    <a:pt x="99" y="797"/>
                  </a:cubicBezTo>
                  <a:cubicBezTo>
                    <a:pt x="114" y="930"/>
                    <a:pt x="128" y="1196"/>
                    <a:pt x="128" y="1540"/>
                  </a:cubicBezTo>
                  <a:cubicBezTo>
                    <a:pt x="450" y="2633"/>
                    <a:pt x="1060" y="3628"/>
                    <a:pt x="1936" y="4182"/>
                  </a:cubicBezTo>
                  <a:cubicBezTo>
                    <a:pt x="2430" y="4496"/>
                    <a:pt x="3023" y="4674"/>
                    <a:pt x="3603" y="4674"/>
                  </a:cubicBezTo>
                  <a:cubicBezTo>
                    <a:pt x="3812" y="4674"/>
                    <a:pt x="4020" y="4651"/>
                    <a:pt x="4220" y="4602"/>
                  </a:cubicBezTo>
                  <a:cubicBezTo>
                    <a:pt x="4185" y="4560"/>
                    <a:pt x="4164" y="4532"/>
                    <a:pt x="4157" y="4518"/>
                  </a:cubicBezTo>
                  <a:cubicBezTo>
                    <a:pt x="3716" y="3663"/>
                    <a:pt x="3422" y="2731"/>
                    <a:pt x="3295" y="1778"/>
                  </a:cubicBezTo>
                  <a:cubicBezTo>
                    <a:pt x="3232" y="1322"/>
                    <a:pt x="3190" y="832"/>
                    <a:pt x="2896" y="481"/>
                  </a:cubicBezTo>
                  <a:cubicBezTo>
                    <a:pt x="2588" y="117"/>
                    <a:pt x="2062" y="5"/>
                    <a:pt x="1585" y="5"/>
                  </a:cubicBezTo>
                  <a:cubicBezTo>
                    <a:pt x="1556" y="5"/>
                    <a:pt x="1526" y="5"/>
                    <a:pt x="1498" y="5"/>
                  </a:cubicBezTo>
                  <a:cubicBezTo>
                    <a:pt x="1294" y="5"/>
                    <a:pt x="1112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3">
              <a:extLst>
                <a:ext uri="{FF2B5EF4-FFF2-40B4-BE49-F238E27FC236}">
                  <a16:creationId xmlns:a16="http://schemas.microsoft.com/office/drawing/2014/main" id="{FDFC9435-C84B-7648-6BD1-40179A37D2BC}"/>
                </a:ext>
              </a:extLst>
            </p:cNvPr>
            <p:cNvSpPr/>
            <p:nvPr/>
          </p:nvSpPr>
          <p:spPr>
            <a:xfrm>
              <a:off x="4370500" y="4201675"/>
              <a:ext cx="175050" cy="218250"/>
            </a:xfrm>
            <a:custGeom>
              <a:avLst/>
              <a:gdLst/>
              <a:ahLst/>
              <a:cxnLst/>
              <a:rect l="l" t="t" r="r" b="b"/>
              <a:pathLst>
                <a:path w="7002" h="8730" extrusionOk="0">
                  <a:moveTo>
                    <a:pt x="4105" y="0"/>
                  </a:moveTo>
                  <a:cubicBezTo>
                    <a:pt x="2585" y="0"/>
                    <a:pt x="811" y="1126"/>
                    <a:pt x="463" y="2532"/>
                  </a:cubicBezTo>
                  <a:cubicBezTo>
                    <a:pt x="0" y="4431"/>
                    <a:pt x="687" y="7157"/>
                    <a:pt x="2390" y="8236"/>
                  </a:cubicBezTo>
                  <a:cubicBezTo>
                    <a:pt x="2883" y="8549"/>
                    <a:pt x="3476" y="8730"/>
                    <a:pt x="4056" y="8730"/>
                  </a:cubicBezTo>
                  <a:cubicBezTo>
                    <a:pt x="4557" y="8730"/>
                    <a:pt x="5047" y="8595"/>
                    <a:pt x="5453" y="8293"/>
                  </a:cubicBezTo>
                  <a:cubicBezTo>
                    <a:pt x="6357" y="7620"/>
                    <a:pt x="6602" y="6337"/>
                    <a:pt x="6679" y="4851"/>
                  </a:cubicBezTo>
                  <a:cubicBezTo>
                    <a:pt x="6728" y="3975"/>
                    <a:pt x="7002" y="3296"/>
                    <a:pt x="6777" y="2363"/>
                  </a:cubicBezTo>
                  <a:cubicBezTo>
                    <a:pt x="6546" y="1438"/>
                    <a:pt x="5964" y="548"/>
                    <a:pt x="5081" y="184"/>
                  </a:cubicBezTo>
                  <a:cubicBezTo>
                    <a:pt x="4782" y="58"/>
                    <a:pt x="4450" y="0"/>
                    <a:pt x="4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3">
              <a:extLst>
                <a:ext uri="{FF2B5EF4-FFF2-40B4-BE49-F238E27FC236}">
                  <a16:creationId xmlns:a16="http://schemas.microsoft.com/office/drawing/2014/main" id="{7976B52A-BE81-F882-E50B-C616D579D238}"/>
                </a:ext>
              </a:extLst>
            </p:cNvPr>
            <p:cNvSpPr/>
            <p:nvPr/>
          </p:nvSpPr>
          <p:spPr>
            <a:xfrm>
              <a:off x="4340700" y="4134825"/>
              <a:ext cx="127100" cy="98150"/>
            </a:xfrm>
            <a:custGeom>
              <a:avLst/>
              <a:gdLst/>
              <a:ahLst/>
              <a:cxnLst/>
              <a:rect l="l" t="t" r="r" b="b"/>
              <a:pathLst>
                <a:path w="5084" h="3926" extrusionOk="0">
                  <a:moveTo>
                    <a:pt x="2955" y="0"/>
                  </a:moveTo>
                  <a:cubicBezTo>
                    <a:pt x="2344" y="0"/>
                    <a:pt x="1620" y="254"/>
                    <a:pt x="1269" y="636"/>
                  </a:cubicBezTo>
                  <a:cubicBezTo>
                    <a:pt x="1" y="2024"/>
                    <a:pt x="1409" y="2858"/>
                    <a:pt x="1718" y="3166"/>
                  </a:cubicBezTo>
                  <a:cubicBezTo>
                    <a:pt x="2255" y="3706"/>
                    <a:pt x="2731" y="3925"/>
                    <a:pt x="3131" y="3925"/>
                  </a:cubicBezTo>
                  <a:cubicBezTo>
                    <a:pt x="4676" y="3925"/>
                    <a:pt x="5083" y="661"/>
                    <a:pt x="3491" y="82"/>
                  </a:cubicBezTo>
                  <a:cubicBezTo>
                    <a:pt x="3335" y="26"/>
                    <a:pt x="3151" y="0"/>
                    <a:pt x="2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3">
              <a:extLst>
                <a:ext uri="{FF2B5EF4-FFF2-40B4-BE49-F238E27FC236}">
                  <a16:creationId xmlns:a16="http://schemas.microsoft.com/office/drawing/2014/main" id="{05E07921-B502-10D8-85CC-89754D85CE38}"/>
                </a:ext>
              </a:extLst>
            </p:cNvPr>
            <p:cNvSpPr/>
            <p:nvPr/>
          </p:nvSpPr>
          <p:spPr>
            <a:xfrm>
              <a:off x="4350700" y="4177750"/>
              <a:ext cx="200450" cy="162675"/>
            </a:xfrm>
            <a:custGeom>
              <a:avLst/>
              <a:gdLst/>
              <a:ahLst/>
              <a:cxnLst/>
              <a:rect l="l" t="t" r="r" b="b"/>
              <a:pathLst>
                <a:path w="8018" h="6507" extrusionOk="0">
                  <a:moveTo>
                    <a:pt x="4295" y="1"/>
                  </a:moveTo>
                  <a:cubicBezTo>
                    <a:pt x="3541" y="1"/>
                    <a:pt x="2766" y="167"/>
                    <a:pt x="2110" y="426"/>
                  </a:cubicBezTo>
                  <a:cubicBezTo>
                    <a:pt x="98" y="1225"/>
                    <a:pt x="0" y="3145"/>
                    <a:pt x="56" y="3951"/>
                  </a:cubicBezTo>
                  <a:cubicBezTo>
                    <a:pt x="157" y="5372"/>
                    <a:pt x="576" y="6506"/>
                    <a:pt x="1057" y="6506"/>
                  </a:cubicBezTo>
                  <a:cubicBezTo>
                    <a:pt x="1245" y="6506"/>
                    <a:pt x="1442" y="6333"/>
                    <a:pt x="1633" y="5935"/>
                  </a:cubicBezTo>
                  <a:cubicBezTo>
                    <a:pt x="1977" y="5220"/>
                    <a:pt x="1465" y="3790"/>
                    <a:pt x="2383" y="2956"/>
                  </a:cubicBezTo>
                  <a:cubicBezTo>
                    <a:pt x="2719" y="2655"/>
                    <a:pt x="3210" y="2563"/>
                    <a:pt x="3673" y="2507"/>
                  </a:cubicBezTo>
                  <a:cubicBezTo>
                    <a:pt x="4133" y="2454"/>
                    <a:pt x="4593" y="2430"/>
                    <a:pt x="5054" y="2430"/>
                  </a:cubicBezTo>
                  <a:cubicBezTo>
                    <a:pt x="5203" y="2430"/>
                    <a:pt x="5352" y="2432"/>
                    <a:pt x="5502" y="2437"/>
                  </a:cubicBezTo>
                  <a:cubicBezTo>
                    <a:pt x="5817" y="2451"/>
                    <a:pt x="6315" y="2500"/>
                    <a:pt x="6574" y="2662"/>
                  </a:cubicBezTo>
                  <a:cubicBezTo>
                    <a:pt x="7002" y="2921"/>
                    <a:pt x="7233" y="3510"/>
                    <a:pt x="7317" y="3979"/>
                  </a:cubicBezTo>
                  <a:cubicBezTo>
                    <a:pt x="7415" y="4491"/>
                    <a:pt x="7380" y="5703"/>
                    <a:pt x="7471" y="5808"/>
                  </a:cubicBezTo>
                  <a:cubicBezTo>
                    <a:pt x="7474" y="5812"/>
                    <a:pt x="7478" y="5813"/>
                    <a:pt x="7481" y="5813"/>
                  </a:cubicBezTo>
                  <a:cubicBezTo>
                    <a:pt x="7597" y="5813"/>
                    <a:pt x="8017" y="4258"/>
                    <a:pt x="7780" y="2907"/>
                  </a:cubicBezTo>
                  <a:cubicBezTo>
                    <a:pt x="7618" y="1975"/>
                    <a:pt x="6995" y="916"/>
                    <a:pt x="6119" y="426"/>
                  </a:cubicBezTo>
                  <a:cubicBezTo>
                    <a:pt x="5588" y="126"/>
                    <a:pt x="4949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3">
              <a:extLst>
                <a:ext uri="{FF2B5EF4-FFF2-40B4-BE49-F238E27FC236}">
                  <a16:creationId xmlns:a16="http://schemas.microsoft.com/office/drawing/2014/main" id="{0AE30FEF-FB5A-F3BD-8085-4590AC289800}"/>
                </a:ext>
              </a:extLst>
            </p:cNvPr>
            <p:cNvSpPr/>
            <p:nvPr/>
          </p:nvSpPr>
          <p:spPr>
            <a:xfrm>
              <a:off x="4360150" y="4299425"/>
              <a:ext cx="39275" cy="56725"/>
            </a:xfrm>
            <a:custGeom>
              <a:avLst/>
              <a:gdLst/>
              <a:ahLst/>
              <a:cxnLst/>
              <a:rect l="l" t="t" r="r" b="b"/>
              <a:pathLst>
                <a:path w="1571" h="2269" extrusionOk="0">
                  <a:moveTo>
                    <a:pt x="611" y="1"/>
                  </a:moveTo>
                  <a:cubicBezTo>
                    <a:pt x="491" y="1"/>
                    <a:pt x="375" y="67"/>
                    <a:pt x="274" y="213"/>
                  </a:cubicBezTo>
                  <a:cubicBezTo>
                    <a:pt x="1" y="612"/>
                    <a:pt x="253" y="1011"/>
                    <a:pt x="407" y="1418"/>
                  </a:cubicBezTo>
                  <a:cubicBezTo>
                    <a:pt x="477" y="1628"/>
                    <a:pt x="596" y="1944"/>
                    <a:pt x="737" y="2112"/>
                  </a:cubicBezTo>
                  <a:cubicBezTo>
                    <a:pt x="834" y="2224"/>
                    <a:pt x="955" y="2268"/>
                    <a:pt x="1094" y="2268"/>
                  </a:cubicBezTo>
                  <a:cubicBezTo>
                    <a:pt x="1154" y="2268"/>
                    <a:pt x="1217" y="2260"/>
                    <a:pt x="1283" y="2245"/>
                  </a:cubicBezTo>
                  <a:cubicBezTo>
                    <a:pt x="1571" y="2189"/>
                    <a:pt x="1465" y="1425"/>
                    <a:pt x="1465" y="1425"/>
                  </a:cubicBezTo>
                  <a:cubicBezTo>
                    <a:pt x="1371" y="608"/>
                    <a:pt x="97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3">
              <a:extLst>
                <a:ext uri="{FF2B5EF4-FFF2-40B4-BE49-F238E27FC236}">
                  <a16:creationId xmlns:a16="http://schemas.microsoft.com/office/drawing/2014/main" id="{D2B5BD5D-B569-2521-608F-718DD76B93A0}"/>
                </a:ext>
              </a:extLst>
            </p:cNvPr>
            <p:cNvSpPr/>
            <p:nvPr/>
          </p:nvSpPr>
          <p:spPr>
            <a:xfrm>
              <a:off x="4417450" y="4282200"/>
              <a:ext cx="41775" cy="15775"/>
            </a:xfrm>
            <a:custGeom>
              <a:avLst/>
              <a:gdLst/>
              <a:ahLst/>
              <a:cxnLst/>
              <a:rect l="l" t="t" r="r" b="b"/>
              <a:pathLst>
                <a:path w="1671" h="631" extrusionOk="0">
                  <a:moveTo>
                    <a:pt x="983" y="0"/>
                  </a:moveTo>
                  <a:cubicBezTo>
                    <a:pt x="910" y="0"/>
                    <a:pt x="841" y="5"/>
                    <a:pt x="785" y="11"/>
                  </a:cubicBezTo>
                  <a:cubicBezTo>
                    <a:pt x="491" y="53"/>
                    <a:pt x="148" y="187"/>
                    <a:pt x="28" y="474"/>
                  </a:cubicBezTo>
                  <a:cubicBezTo>
                    <a:pt x="1" y="552"/>
                    <a:pt x="80" y="631"/>
                    <a:pt x="152" y="631"/>
                  </a:cubicBezTo>
                  <a:cubicBezTo>
                    <a:pt x="170" y="631"/>
                    <a:pt x="188" y="626"/>
                    <a:pt x="204" y="614"/>
                  </a:cubicBezTo>
                  <a:cubicBezTo>
                    <a:pt x="407" y="460"/>
                    <a:pt x="575" y="341"/>
                    <a:pt x="834" y="320"/>
                  </a:cubicBezTo>
                  <a:cubicBezTo>
                    <a:pt x="947" y="320"/>
                    <a:pt x="1066" y="327"/>
                    <a:pt x="1171" y="355"/>
                  </a:cubicBezTo>
                  <a:cubicBezTo>
                    <a:pt x="1269" y="383"/>
                    <a:pt x="1353" y="446"/>
                    <a:pt x="1451" y="460"/>
                  </a:cubicBezTo>
                  <a:cubicBezTo>
                    <a:pt x="1462" y="462"/>
                    <a:pt x="1472" y="463"/>
                    <a:pt x="1482" y="463"/>
                  </a:cubicBezTo>
                  <a:cubicBezTo>
                    <a:pt x="1592" y="463"/>
                    <a:pt x="1670" y="359"/>
                    <a:pt x="1612" y="243"/>
                  </a:cubicBezTo>
                  <a:cubicBezTo>
                    <a:pt x="1516" y="50"/>
                    <a:pt x="1222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3">
              <a:extLst>
                <a:ext uri="{FF2B5EF4-FFF2-40B4-BE49-F238E27FC236}">
                  <a16:creationId xmlns:a16="http://schemas.microsoft.com/office/drawing/2014/main" id="{070D7690-4469-A878-B979-E10542085177}"/>
                </a:ext>
              </a:extLst>
            </p:cNvPr>
            <p:cNvSpPr/>
            <p:nvPr/>
          </p:nvSpPr>
          <p:spPr>
            <a:xfrm>
              <a:off x="4488400" y="4276575"/>
              <a:ext cx="38750" cy="15300"/>
            </a:xfrm>
            <a:custGeom>
              <a:avLst/>
              <a:gdLst/>
              <a:ahLst/>
              <a:cxnLst/>
              <a:rect l="l" t="t" r="r" b="b"/>
              <a:pathLst>
                <a:path w="1550" h="612" extrusionOk="0">
                  <a:moveTo>
                    <a:pt x="994" y="0"/>
                  </a:moveTo>
                  <a:cubicBezTo>
                    <a:pt x="954" y="0"/>
                    <a:pt x="916" y="2"/>
                    <a:pt x="884" y="5"/>
                  </a:cubicBezTo>
                  <a:cubicBezTo>
                    <a:pt x="569" y="26"/>
                    <a:pt x="281" y="180"/>
                    <a:pt x="71" y="419"/>
                  </a:cubicBezTo>
                  <a:cubicBezTo>
                    <a:pt x="0" y="500"/>
                    <a:pt x="73" y="611"/>
                    <a:pt x="158" y="611"/>
                  </a:cubicBezTo>
                  <a:cubicBezTo>
                    <a:pt x="183" y="611"/>
                    <a:pt x="209" y="602"/>
                    <a:pt x="232" y="580"/>
                  </a:cubicBezTo>
                  <a:cubicBezTo>
                    <a:pt x="414" y="391"/>
                    <a:pt x="653" y="271"/>
                    <a:pt x="919" y="271"/>
                  </a:cubicBezTo>
                  <a:cubicBezTo>
                    <a:pt x="1080" y="271"/>
                    <a:pt x="1257" y="388"/>
                    <a:pt x="1414" y="388"/>
                  </a:cubicBezTo>
                  <a:cubicBezTo>
                    <a:pt x="1441" y="388"/>
                    <a:pt x="1468" y="385"/>
                    <a:pt x="1494" y="377"/>
                  </a:cubicBezTo>
                  <a:cubicBezTo>
                    <a:pt x="1522" y="363"/>
                    <a:pt x="1550" y="335"/>
                    <a:pt x="1550" y="300"/>
                  </a:cubicBezTo>
                  <a:cubicBezTo>
                    <a:pt x="1532" y="61"/>
                    <a:pt x="1220" y="0"/>
                    <a:pt x="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3">
              <a:extLst>
                <a:ext uri="{FF2B5EF4-FFF2-40B4-BE49-F238E27FC236}">
                  <a16:creationId xmlns:a16="http://schemas.microsoft.com/office/drawing/2014/main" id="{A58FE6BD-5463-DF39-F826-75BD38A17BDD}"/>
                </a:ext>
              </a:extLst>
            </p:cNvPr>
            <p:cNvSpPr/>
            <p:nvPr/>
          </p:nvSpPr>
          <p:spPr>
            <a:xfrm>
              <a:off x="4474400" y="4306325"/>
              <a:ext cx="28750" cy="54050"/>
            </a:xfrm>
            <a:custGeom>
              <a:avLst/>
              <a:gdLst/>
              <a:ahLst/>
              <a:cxnLst/>
              <a:rect l="l" t="t" r="r" b="b"/>
              <a:pathLst>
                <a:path w="1150" h="2162" extrusionOk="0">
                  <a:moveTo>
                    <a:pt x="292" y="0"/>
                  </a:moveTo>
                  <a:cubicBezTo>
                    <a:pt x="244" y="0"/>
                    <a:pt x="193" y="41"/>
                    <a:pt x="210" y="105"/>
                  </a:cubicBezTo>
                  <a:cubicBezTo>
                    <a:pt x="330" y="525"/>
                    <a:pt x="337" y="932"/>
                    <a:pt x="603" y="1296"/>
                  </a:cubicBezTo>
                  <a:cubicBezTo>
                    <a:pt x="729" y="1478"/>
                    <a:pt x="1009" y="1752"/>
                    <a:pt x="694" y="1885"/>
                  </a:cubicBezTo>
                  <a:cubicBezTo>
                    <a:pt x="636" y="1911"/>
                    <a:pt x="562" y="1920"/>
                    <a:pt x="484" y="1920"/>
                  </a:cubicBezTo>
                  <a:cubicBezTo>
                    <a:pt x="354" y="1920"/>
                    <a:pt x="213" y="1896"/>
                    <a:pt x="112" y="1892"/>
                  </a:cubicBezTo>
                  <a:cubicBezTo>
                    <a:pt x="21" y="1892"/>
                    <a:pt x="0" y="2011"/>
                    <a:pt x="70" y="2053"/>
                  </a:cubicBezTo>
                  <a:cubicBezTo>
                    <a:pt x="172" y="2121"/>
                    <a:pt x="341" y="2161"/>
                    <a:pt x="514" y="2161"/>
                  </a:cubicBezTo>
                  <a:cubicBezTo>
                    <a:pt x="770" y="2161"/>
                    <a:pt x="1032" y="2072"/>
                    <a:pt x="1087" y="1850"/>
                  </a:cubicBezTo>
                  <a:cubicBezTo>
                    <a:pt x="1150" y="1612"/>
                    <a:pt x="932" y="1373"/>
                    <a:pt x="806" y="1212"/>
                  </a:cubicBezTo>
                  <a:cubicBezTo>
                    <a:pt x="526" y="862"/>
                    <a:pt x="505" y="469"/>
                    <a:pt x="365" y="56"/>
                  </a:cubicBezTo>
                  <a:cubicBezTo>
                    <a:pt x="354" y="17"/>
                    <a:pt x="323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3">
              <a:extLst>
                <a:ext uri="{FF2B5EF4-FFF2-40B4-BE49-F238E27FC236}">
                  <a16:creationId xmlns:a16="http://schemas.microsoft.com/office/drawing/2014/main" id="{48FC9B2B-B07F-1DE8-8C5A-1B83CE97E3F7}"/>
                </a:ext>
              </a:extLst>
            </p:cNvPr>
            <p:cNvSpPr/>
            <p:nvPr/>
          </p:nvSpPr>
          <p:spPr>
            <a:xfrm>
              <a:off x="4461025" y="4372125"/>
              <a:ext cx="41000" cy="11975"/>
            </a:xfrm>
            <a:custGeom>
              <a:avLst/>
              <a:gdLst/>
              <a:ahLst/>
              <a:cxnLst/>
              <a:rect l="l" t="t" r="r" b="b"/>
              <a:pathLst>
                <a:path w="1640" h="479" extrusionOk="0">
                  <a:moveTo>
                    <a:pt x="137" y="1"/>
                  </a:moveTo>
                  <a:cubicBezTo>
                    <a:pt x="61" y="1"/>
                    <a:pt x="0" y="91"/>
                    <a:pt x="66" y="157"/>
                  </a:cubicBezTo>
                  <a:cubicBezTo>
                    <a:pt x="270" y="350"/>
                    <a:pt x="610" y="479"/>
                    <a:pt x="932" y="479"/>
                  </a:cubicBezTo>
                  <a:cubicBezTo>
                    <a:pt x="1183" y="479"/>
                    <a:pt x="1423" y="400"/>
                    <a:pt x="1579" y="213"/>
                  </a:cubicBezTo>
                  <a:cubicBezTo>
                    <a:pt x="1639" y="147"/>
                    <a:pt x="1586" y="66"/>
                    <a:pt x="1513" y="66"/>
                  </a:cubicBezTo>
                  <a:cubicBezTo>
                    <a:pt x="1500" y="66"/>
                    <a:pt x="1487" y="68"/>
                    <a:pt x="1474" y="73"/>
                  </a:cubicBezTo>
                  <a:cubicBezTo>
                    <a:pt x="1253" y="171"/>
                    <a:pt x="1063" y="219"/>
                    <a:pt x="878" y="219"/>
                  </a:cubicBezTo>
                  <a:cubicBezTo>
                    <a:pt x="653" y="219"/>
                    <a:pt x="435" y="148"/>
                    <a:pt x="178" y="10"/>
                  </a:cubicBezTo>
                  <a:cubicBezTo>
                    <a:pt x="164" y="3"/>
                    <a:pt x="15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3">
              <a:extLst>
                <a:ext uri="{FF2B5EF4-FFF2-40B4-BE49-F238E27FC236}">
                  <a16:creationId xmlns:a16="http://schemas.microsoft.com/office/drawing/2014/main" id="{CF94009E-C804-7784-554B-7C6B56CEAAAF}"/>
                </a:ext>
              </a:extLst>
            </p:cNvPr>
            <p:cNvSpPr/>
            <p:nvPr/>
          </p:nvSpPr>
          <p:spPr>
            <a:xfrm>
              <a:off x="4363275" y="4307800"/>
              <a:ext cx="21525" cy="32225"/>
            </a:xfrm>
            <a:custGeom>
              <a:avLst/>
              <a:gdLst/>
              <a:ahLst/>
              <a:cxnLst/>
              <a:rect l="l" t="t" r="r" b="b"/>
              <a:pathLst>
                <a:path w="861" h="1289" extrusionOk="0">
                  <a:moveTo>
                    <a:pt x="562" y="0"/>
                  </a:moveTo>
                  <a:cubicBezTo>
                    <a:pt x="1" y="0"/>
                    <a:pt x="319" y="1167"/>
                    <a:pt x="738" y="1286"/>
                  </a:cubicBezTo>
                  <a:cubicBezTo>
                    <a:pt x="743" y="1287"/>
                    <a:pt x="748" y="1288"/>
                    <a:pt x="753" y="1288"/>
                  </a:cubicBezTo>
                  <a:cubicBezTo>
                    <a:pt x="805" y="1288"/>
                    <a:pt x="860" y="1225"/>
                    <a:pt x="822" y="1174"/>
                  </a:cubicBezTo>
                  <a:cubicBezTo>
                    <a:pt x="689" y="999"/>
                    <a:pt x="562" y="852"/>
                    <a:pt x="492" y="641"/>
                  </a:cubicBezTo>
                  <a:cubicBezTo>
                    <a:pt x="437" y="461"/>
                    <a:pt x="368" y="165"/>
                    <a:pt x="630" y="165"/>
                  </a:cubicBezTo>
                  <a:cubicBezTo>
                    <a:pt x="633" y="165"/>
                    <a:pt x="636" y="165"/>
                    <a:pt x="640" y="165"/>
                  </a:cubicBezTo>
                  <a:cubicBezTo>
                    <a:pt x="642" y="165"/>
                    <a:pt x="644" y="165"/>
                    <a:pt x="646" y="165"/>
                  </a:cubicBezTo>
                  <a:cubicBezTo>
                    <a:pt x="725" y="165"/>
                    <a:pt x="743" y="31"/>
                    <a:pt x="661" y="11"/>
                  </a:cubicBezTo>
                  <a:cubicBezTo>
                    <a:pt x="625" y="3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3">
              <a:extLst>
                <a:ext uri="{FF2B5EF4-FFF2-40B4-BE49-F238E27FC236}">
                  <a16:creationId xmlns:a16="http://schemas.microsoft.com/office/drawing/2014/main" id="{2372E8C4-34C4-82B6-B573-E8006A52F1C2}"/>
                </a:ext>
              </a:extLst>
            </p:cNvPr>
            <p:cNvSpPr/>
            <p:nvPr/>
          </p:nvSpPr>
          <p:spPr>
            <a:xfrm>
              <a:off x="4423050" y="4334150"/>
              <a:ext cx="27000" cy="15975"/>
            </a:xfrm>
            <a:custGeom>
              <a:avLst/>
              <a:gdLst/>
              <a:ahLst/>
              <a:cxnLst/>
              <a:rect l="l" t="t" r="r" b="b"/>
              <a:pathLst>
                <a:path w="1080" h="639" extrusionOk="0">
                  <a:moveTo>
                    <a:pt x="769" y="1"/>
                  </a:moveTo>
                  <a:cubicBezTo>
                    <a:pt x="765" y="1"/>
                    <a:pt x="761" y="1"/>
                    <a:pt x="758" y="1"/>
                  </a:cubicBezTo>
                  <a:cubicBezTo>
                    <a:pt x="603" y="1"/>
                    <a:pt x="456" y="1"/>
                    <a:pt x="309" y="22"/>
                  </a:cubicBezTo>
                  <a:cubicBezTo>
                    <a:pt x="148" y="36"/>
                    <a:pt x="1" y="148"/>
                    <a:pt x="8" y="323"/>
                  </a:cubicBezTo>
                  <a:cubicBezTo>
                    <a:pt x="15" y="499"/>
                    <a:pt x="141" y="597"/>
                    <a:pt x="309" y="618"/>
                  </a:cubicBezTo>
                  <a:cubicBezTo>
                    <a:pt x="456" y="639"/>
                    <a:pt x="603" y="639"/>
                    <a:pt x="758" y="639"/>
                  </a:cubicBezTo>
                  <a:cubicBezTo>
                    <a:pt x="761" y="639"/>
                    <a:pt x="765" y="639"/>
                    <a:pt x="769" y="639"/>
                  </a:cubicBezTo>
                  <a:cubicBezTo>
                    <a:pt x="933" y="639"/>
                    <a:pt x="1080" y="488"/>
                    <a:pt x="1073" y="323"/>
                  </a:cubicBezTo>
                  <a:cubicBezTo>
                    <a:pt x="1066" y="152"/>
                    <a:pt x="939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3">
              <a:extLst>
                <a:ext uri="{FF2B5EF4-FFF2-40B4-BE49-F238E27FC236}">
                  <a16:creationId xmlns:a16="http://schemas.microsoft.com/office/drawing/2014/main" id="{7A61DC82-7563-D359-1094-A076DEF22B0B}"/>
                </a:ext>
              </a:extLst>
            </p:cNvPr>
            <p:cNvSpPr/>
            <p:nvPr/>
          </p:nvSpPr>
          <p:spPr>
            <a:xfrm>
              <a:off x="4509950" y="4331275"/>
              <a:ext cx="22800" cy="13700"/>
            </a:xfrm>
            <a:custGeom>
              <a:avLst/>
              <a:gdLst/>
              <a:ahLst/>
              <a:cxnLst/>
              <a:rect l="l" t="t" r="r" b="b"/>
              <a:pathLst>
                <a:path w="912" h="548" extrusionOk="0">
                  <a:moveTo>
                    <a:pt x="543" y="0"/>
                  </a:moveTo>
                  <a:cubicBezTo>
                    <a:pt x="450" y="0"/>
                    <a:pt x="358" y="9"/>
                    <a:pt x="260" y="18"/>
                  </a:cubicBezTo>
                  <a:cubicBezTo>
                    <a:pt x="134" y="32"/>
                    <a:pt x="1" y="123"/>
                    <a:pt x="8" y="277"/>
                  </a:cubicBezTo>
                  <a:cubicBezTo>
                    <a:pt x="15" y="424"/>
                    <a:pt x="120" y="515"/>
                    <a:pt x="260" y="529"/>
                  </a:cubicBezTo>
                  <a:cubicBezTo>
                    <a:pt x="358" y="538"/>
                    <a:pt x="450" y="547"/>
                    <a:pt x="543" y="547"/>
                  </a:cubicBezTo>
                  <a:cubicBezTo>
                    <a:pt x="597" y="547"/>
                    <a:pt x="652" y="544"/>
                    <a:pt x="709" y="536"/>
                  </a:cubicBezTo>
                  <a:cubicBezTo>
                    <a:pt x="821" y="522"/>
                    <a:pt x="912" y="382"/>
                    <a:pt x="905" y="277"/>
                  </a:cubicBezTo>
                  <a:cubicBezTo>
                    <a:pt x="898" y="165"/>
                    <a:pt x="828" y="32"/>
                    <a:pt x="709" y="11"/>
                  </a:cubicBezTo>
                  <a:cubicBezTo>
                    <a:pt x="652" y="3"/>
                    <a:pt x="597" y="0"/>
                    <a:pt x="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3">
              <a:extLst>
                <a:ext uri="{FF2B5EF4-FFF2-40B4-BE49-F238E27FC236}">
                  <a16:creationId xmlns:a16="http://schemas.microsoft.com/office/drawing/2014/main" id="{F3A14D81-CD0D-D108-54A3-54989036C24D}"/>
                </a:ext>
              </a:extLst>
            </p:cNvPr>
            <p:cNvSpPr/>
            <p:nvPr/>
          </p:nvSpPr>
          <p:spPr>
            <a:xfrm>
              <a:off x="4380300" y="4343800"/>
              <a:ext cx="11425" cy="24225"/>
            </a:xfrm>
            <a:custGeom>
              <a:avLst/>
              <a:gdLst/>
              <a:ahLst/>
              <a:cxnLst/>
              <a:rect l="l" t="t" r="r" b="b"/>
              <a:pathLst>
                <a:path w="457" h="969" extrusionOk="0">
                  <a:moveTo>
                    <a:pt x="203" y="0"/>
                  </a:moveTo>
                  <a:cubicBezTo>
                    <a:pt x="160" y="0"/>
                    <a:pt x="119" y="20"/>
                    <a:pt x="92" y="63"/>
                  </a:cubicBezTo>
                  <a:cubicBezTo>
                    <a:pt x="36" y="176"/>
                    <a:pt x="43" y="295"/>
                    <a:pt x="43" y="414"/>
                  </a:cubicBezTo>
                  <a:cubicBezTo>
                    <a:pt x="36" y="540"/>
                    <a:pt x="29" y="666"/>
                    <a:pt x="15" y="792"/>
                  </a:cubicBezTo>
                  <a:cubicBezTo>
                    <a:pt x="1" y="909"/>
                    <a:pt x="88" y="968"/>
                    <a:pt x="181" y="968"/>
                  </a:cubicBezTo>
                  <a:cubicBezTo>
                    <a:pt x="272" y="968"/>
                    <a:pt x="369" y="911"/>
                    <a:pt x="379" y="792"/>
                  </a:cubicBezTo>
                  <a:cubicBezTo>
                    <a:pt x="400" y="589"/>
                    <a:pt x="456" y="246"/>
                    <a:pt x="330" y="63"/>
                  </a:cubicBezTo>
                  <a:cubicBezTo>
                    <a:pt x="297" y="23"/>
                    <a:pt x="249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3">
              <a:extLst>
                <a:ext uri="{FF2B5EF4-FFF2-40B4-BE49-F238E27FC236}">
                  <a16:creationId xmlns:a16="http://schemas.microsoft.com/office/drawing/2014/main" id="{B4B5D395-84FF-32D2-C435-B161C5C99A42}"/>
                </a:ext>
              </a:extLst>
            </p:cNvPr>
            <p:cNvSpPr/>
            <p:nvPr/>
          </p:nvSpPr>
          <p:spPr>
            <a:xfrm>
              <a:off x="4365150" y="4252300"/>
              <a:ext cx="21350" cy="14150"/>
            </a:xfrm>
            <a:custGeom>
              <a:avLst/>
              <a:gdLst/>
              <a:ahLst/>
              <a:cxnLst/>
              <a:rect l="l" t="t" r="r" b="b"/>
              <a:pathLst>
                <a:path w="854" h="566" extrusionOk="0">
                  <a:moveTo>
                    <a:pt x="55" y="0"/>
                  </a:moveTo>
                  <a:cubicBezTo>
                    <a:pt x="15" y="0"/>
                    <a:pt x="1" y="66"/>
                    <a:pt x="46" y="79"/>
                  </a:cubicBezTo>
                  <a:cubicBezTo>
                    <a:pt x="347" y="177"/>
                    <a:pt x="544" y="359"/>
                    <a:pt x="775" y="556"/>
                  </a:cubicBezTo>
                  <a:cubicBezTo>
                    <a:pt x="782" y="563"/>
                    <a:pt x="791" y="566"/>
                    <a:pt x="799" y="566"/>
                  </a:cubicBezTo>
                  <a:cubicBezTo>
                    <a:pt x="826" y="566"/>
                    <a:pt x="854" y="538"/>
                    <a:pt x="838" y="507"/>
                  </a:cubicBezTo>
                  <a:cubicBezTo>
                    <a:pt x="684" y="240"/>
                    <a:pt x="354" y="79"/>
                    <a:pt x="67" y="2"/>
                  </a:cubicBezTo>
                  <a:cubicBezTo>
                    <a:pt x="63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3">
              <a:extLst>
                <a:ext uri="{FF2B5EF4-FFF2-40B4-BE49-F238E27FC236}">
                  <a16:creationId xmlns:a16="http://schemas.microsoft.com/office/drawing/2014/main" id="{38BC402D-9077-FE6C-78D7-484782EFFD9D}"/>
                </a:ext>
              </a:extLst>
            </p:cNvPr>
            <p:cNvSpPr/>
            <p:nvPr/>
          </p:nvSpPr>
          <p:spPr>
            <a:xfrm>
              <a:off x="4378950" y="4225350"/>
              <a:ext cx="17500" cy="14350"/>
            </a:xfrm>
            <a:custGeom>
              <a:avLst/>
              <a:gdLst/>
              <a:ahLst/>
              <a:cxnLst/>
              <a:rect l="l" t="t" r="r" b="b"/>
              <a:pathLst>
                <a:path w="700" h="574" extrusionOk="0">
                  <a:moveTo>
                    <a:pt x="84" y="0"/>
                  </a:moveTo>
                  <a:cubicBezTo>
                    <a:pt x="34" y="0"/>
                    <a:pt x="1" y="76"/>
                    <a:pt x="55" y="106"/>
                  </a:cubicBezTo>
                  <a:cubicBezTo>
                    <a:pt x="258" y="232"/>
                    <a:pt x="433" y="393"/>
                    <a:pt x="608" y="561"/>
                  </a:cubicBezTo>
                  <a:cubicBezTo>
                    <a:pt x="617" y="570"/>
                    <a:pt x="627" y="573"/>
                    <a:pt x="637" y="573"/>
                  </a:cubicBezTo>
                  <a:cubicBezTo>
                    <a:pt x="668" y="573"/>
                    <a:pt x="700" y="537"/>
                    <a:pt x="678" y="505"/>
                  </a:cubicBezTo>
                  <a:cubicBezTo>
                    <a:pt x="545" y="281"/>
                    <a:pt x="335" y="127"/>
                    <a:pt x="111" y="8"/>
                  </a:cubicBezTo>
                  <a:cubicBezTo>
                    <a:pt x="101" y="3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>
              <a:extLst>
                <a:ext uri="{FF2B5EF4-FFF2-40B4-BE49-F238E27FC236}">
                  <a16:creationId xmlns:a16="http://schemas.microsoft.com/office/drawing/2014/main" id="{C925E911-CCEF-BFB5-2858-0A1BC012655E}"/>
                </a:ext>
              </a:extLst>
            </p:cNvPr>
            <p:cNvSpPr/>
            <p:nvPr/>
          </p:nvSpPr>
          <p:spPr>
            <a:xfrm>
              <a:off x="4411925" y="4201525"/>
              <a:ext cx="15500" cy="28000"/>
            </a:xfrm>
            <a:custGeom>
              <a:avLst/>
              <a:gdLst/>
              <a:ahLst/>
              <a:cxnLst/>
              <a:rect l="l" t="t" r="r" b="b"/>
              <a:pathLst>
                <a:path w="620" h="1120" extrusionOk="0">
                  <a:moveTo>
                    <a:pt x="33" y="0"/>
                  </a:moveTo>
                  <a:cubicBezTo>
                    <a:pt x="18" y="0"/>
                    <a:pt x="1" y="20"/>
                    <a:pt x="11" y="36"/>
                  </a:cubicBezTo>
                  <a:cubicBezTo>
                    <a:pt x="228" y="365"/>
                    <a:pt x="397" y="715"/>
                    <a:pt x="523" y="1087"/>
                  </a:cubicBezTo>
                  <a:cubicBezTo>
                    <a:pt x="529" y="1110"/>
                    <a:pt x="547" y="1120"/>
                    <a:pt x="566" y="1120"/>
                  </a:cubicBezTo>
                  <a:cubicBezTo>
                    <a:pt x="593" y="1120"/>
                    <a:pt x="619" y="1099"/>
                    <a:pt x="607" y="1066"/>
                  </a:cubicBezTo>
                  <a:cubicBezTo>
                    <a:pt x="488" y="673"/>
                    <a:pt x="299" y="323"/>
                    <a:pt x="46" y="8"/>
                  </a:cubicBezTo>
                  <a:cubicBezTo>
                    <a:pt x="43" y="2"/>
                    <a:pt x="38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>
              <a:extLst>
                <a:ext uri="{FF2B5EF4-FFF2-40B4-BE49-F238E27FC236}">
                  <a16:creationId xmlns:a16="http://schemas.microsoft.com/office/drawing/2014/main" id="{781980EF-CDE7-A402-5B3E-28678BFA82C3}"/>
                </a:ext>
              </a:extLst>
            </p:cNvPr>
            <p:cNvSpPr/>
            <p:nvPr/>
          </p:nvSpPr>
          <p:spPr>
            <a:xfrm>
              <a:off x="4440900" y="4189800"/>
              <a:ext cx="12600" cy="34175"/>
            </a:xfrm>
            <a:custGeom>
              <a:avLst/>
              <a:gdLst/>
              <a:ahLst/>
              <a:cxnLst/>
              <a:rect l="l" t="t" r="r" b="b"/>
              <a:pathLst>
                <a:path w="504" h="1367" extrusionOk="0">
                  <a:moveTo>
                    <a:pt x="55" y="0"/>
                  </a:moveTo>
                  <a:cubicBezTo>
                    <a:pt x="27" y="0"/>
                    <a:pt x="0" y="19"/>
                    <a:pt x="9" y="49"/>
                  </a:cubicBezTo>
                  <a:cubicBezTo>
                    <a:pt x="163" y="477"/>
                    <a:pt x="261" y="918"/>
                    <a:pt x="422" y="1339"/>
                  </a:cubicBezTo>
                  <a:cubicBezTo>
                    <a:pt x="430" y="1358"/>
                    <a:pt x="445" y="1366"/>
                    <a:pt x="460" y="1366"/>
                  </a:cubicBezTo>
                  <a:cubicBezTo>
                    <a:pt x="482" y="1366"/>
                    <a:pt x="503" y="1347"/>
                    <a:pt x="499" y="1318"/>
                  </a:cubicBezTo>
                  <a:cubicBezTo>
                    <a:pt x="443" y="876"/>
                    <a:pt x="261" y="441"/>
                    <a:pt x="100" y="28"/>
                  </a:cubicBezTo>
                  <a:cubicBezTo>
                    <a:pt x="91" y="8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>
              <a:extLst>
                <a:ext uri="{FF2B5EF4-FFF2-40B4-BE49-F238E27FC236}">
                  <a16:creationId xmlns:a16="http://schemas.microsoft.com/office/drawing/2014/main" id="{50A06DF3-EA18-AA82-F381-60B6E0D27509}"/>
                </a:ext>
              </a:extLst>
            </p:cNvPr>
            <p:cNvSpPr/>
            <p:nvPr/>
          </p:nvSpPr>
          <p:spPr>
            <a:xfrm>
              <a:off x="4455850" y="4203725"/>
              <a:ext cx="6475" cy="15200"/>
            </a:xfrm>
            <a:custGeom>
              <a:avLst/>
              <a:gdLst/>
              <a:ahLst/>
              <a:cxnLst/>
              <a:rect l="l" t="t" r="r" b="b"/>
              <a:pathLst>
                <a:path w="259" h="608" extrusionOk="0">
                  <a:moveTo>
                    <a:pt x="79" y="0"/>
                  </a:moveTo>
                  <a:cubicBezTo>
                    <a:pt x="40" y="0"/>
                    <a:pt x="1" y="31"/>
                    <a:pt x="13" y="81"/>
                  </a:cubicBezTo>
                  <a:cubicBezTo>
                    <a:pt x="55" y="249"/>
                    <a:pt x="83" y="431"/>
                    <a:pt x="160" y="585"/>
                  </a:cubicBezTo>
                  <a:cubicBezTo>
                    <a:pt x="171" y="601"/>
                    <a:pt x="187" y="608"/>
                    <a:pt x="203" y="608"/>
                  </a:cubicBezTo>
                  <a:cubicBezTo>
                    <a:pt x="231" y="608"/>
                    <a:pt x="259" y="588"/>
                    <a:pt x="259" y="557"/>
                  </a:cubicBezTo>
                  <a:cubicBezTo>
                    <a:pt x="252" y="382"/>
                    <a:pt x="189" y="214"/>
                    <a:pt x="139" y="46"/>
                  </a:cubicBezTo>
                  <a:cubicBezTo>
                    <a:pt x="131" y="14"/>
                    <a:pt x="105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>
              <a:extLst>
                <a:ext uri="{FF2B5EF4-FFF2-40B4-BE49-F238E27FC236}">
                  <a16:creationId xmlns:a16="http://schemas.microsoft.com/office/drawing/2014/main" id="{11CA2BAA-7F42-B85E-1EC4-8D21C60B4166}"/>
                </a:ext>
              </a:extLst>
            </p:cNvPr>
            <p:cNvSpPr/>
            <p:nvPr/>
          </p:nvSpPr>
          <p:spPr>
            <a:xfrm>
              <a:off x="4467575" y="4194525"/>
              <a:ext cx="9300" cy="29400"/>
            </a:xfrm>
            <a:custGeom>
              <a:avLst/>
              <a:gdLst/>
              <a:ahLst/>
              <a:cxnLst/>
              <a:rect l="l" t="t" r="r" b="b"/>
              <a:pathLst>
                <a:path w="372" h="1176" extrusionOk="0">
                  <a:moveTo>
                    <a:pt x="50" y="0"/>
                  </a:moveTo>
                  <a:cubicBezTo>
                    <a:pt x="25" y="0"/>
                    <a:pt x="0" y="22"/>
                    <a:pt x="14" y="49"/>
                  </a:cubicBezTo>
                  <a:cubicBezTo>
                    <a:pt x="161" y="414"/>
                    <a:pt x="154" y="764"/>
                    <a:pt x="203" y="1143"/>
                  </a:cubicBezTo>
                  <a:cubicBezTo>
                    <a:pt x="207" y="1162"/>
                    <a:pt x="225" y="1176"/>
                    <a:pt x="241" y="1176"/>
                  </a:cubicBezTo>
                  <a:cubicBezTo>
                    <a:pt x="254" y="1176"/>
                    <a:pt x="267" y="1168"/>
                    <a:pt x="273" y="1150"/>
                  </a:cubicBezTo>
                  <a:cubicBezTo>
                    <a:pt x="371" y="785"/>
                    <a:pt x="238" y="351"/>
                    <a:pt x="84" y="21"/>
                  </a:cubicBezTo>
                  <a:cubicBezTo>
                    <a:pt x="77" y="7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3">
              <a:extLst>
                <a:ext uri="{FF2B5EF4-FFF2-40B4-BE49-F238E27FC236}">
                  <a16:creationId xmlns:a16="http://schemas.microsoft.com/office/drawing/2014/main" id="{E8B06836-E120-F3AF-C159-D9DD4D64E212}"/>
                </a:ext>
              </a:extLst>
            </p:cNvPr>
            <p:cNvSpPr/>
            <p:nvPr/>
          </p:nvSpPr>
          <p:spPr>
            <a:xfrm>
              <a:off x="4486825" y="4213825"/>
              <a:ext cx="2825" cy="9725"/>
            </a:xfrm>
            <a:custGeom>
              <a:avLst/>
              <a:gdLst/>
              <a:ahLst/>
              <a:cxnLst/>
              <a:rect l="l" t="t" r="r" b="b"/>
              <a:pathLst>
                <a:path w="113" h="389" extrusionOk="0">
                  <a:moveTo>
                    <a:pt x="57" y="1"/>
                  </a:moveTo>
                  <a:cubicBezTo>
                    <a:pt x="32" y="1"/>
                    <a:pt x="8" y="17"/>
                    <a:pt x="8" y="48"/>
                  </a:cubicBezTo>
                  <a:lnTo>
                    <a:pt x="8" y="209"/>
                  </a:lnTo>
                  <a:cubicBezTo>
                    <a:pt x="8" y="258"/>
                    <a:pt x="1" y="307"/>
                    <a:pt x="15" y="357"/>
                  </a:cubicBezTo>
                  <a:cubicBezTo>
                    <a:pt x="22" y="378"/>
                    <a:pt x="39" y="388"/>
                    <a:pt x="57" y="388"/>
                  </a:cubicBezTo>
                  <a:cubicBezTo>
                    <a:pt x="74" y="388"/>
                    <a:pt x="92" y="378"/>
                    <a:pt x="99" y="357"/>
                  </a:cubicBezTo>
                  <a:cubicBezTo>
                    <a:pt x="113" y="307"/>
                    <a:pt x="106" y="258"/>
                    <a:pt x="106" y="209"/>
                  </a:cubicBezTo>
                  <a:lnTo>
                    <a:pt x="106" y="48"/>
                  </a:lnTo>
                  <a:cubicBezTo>
                    <a:pt x="106" y="17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3">
              <a:extLst>
                <a:ext uri="{FF2B5EF4-FFF2-40B4-BE49-F238E27FC236}">
                  <a16:creationId xmlns:a16="http://schemas.microsoft.com/office/drawing/2014/main" id="{53D75D24-032A-6642-C4D4-416FE8D2EB6C}"/>
                </a:ext>
              </a:extLst>
            </p:cNvPr>
            <p:cNvSpPr/>
            <p:nvPr/>
          </p:nvSpPr>
          <p:spPr>
            <a:xfrm>
              <a:off x="4508725" y="4212725"/>
              <a:ext cx="7750" cy="21100"/>
            </a:xfrm>
            <a:custGeom>
              <a:avLst/>
              <a:gdLst/>
              <a:ahLst/>
              <a:cxnLst/>
              <a:rect l="l" t="t" r="r" b="b"/>
              <a:pathLst>
                <a:path w="310" h="844" extrusionOk="0">
                  <a:moveTo>
                    <a:pt x="210" y="0"/>
                  </a:moveTo>
                  <a:cubicBezTo>
                    <a:pt x="185" y="0"/>
                    <a:pt x="159" y="19"/>
                    <a:pt x="155" y="50"/>
                  </a:cubicBezTo>
                  <a:cubicBezTo>
                    <a:pt x="141" y="176"/>
                    <a:pt x="155" y="295"/>
                    <a:pt x="134" y="422"/>
                  </a:cubicBezTo>
                  <a:cubicBezTo>
                    <a:pt x="113" y="548"/>
                    <a:pt x="71" y="667"/>
                    <a:pt x="15" y="786"/>
                  </a:cubicBezTo>
                  <a:cubicBezTo>
                    <a:pt x="1" y="815"/>
                    <a:pt x="28" y="843"/>
                    <a:pt x="54" y="843"/>
                  </a:cubicBezTo>
                  <a:cubicBezTo>
                    <a:pt x="66" y="843"/>
                    <a:pt x="78" y="837"/>
                    <a:pt x="85" y="821"/>
                  </a:cubicBezTo>
                  <a:cubicBezTo>
                    <a:pt x="204" y="597"/>
                    <a:pt x="309" y="295"/>
                    <a:pt x="253" y="36"/>
                  </a:cubicBezTo>
                  <a:cubicBezTo>
                    <a:pt x="247" y="1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>
              <a:extLst>
                <a:ext uri="{FF2B5EF4-FFF2-40B4-BE49-F238E27FC236}">
                  <a16:creationId xmlns:a16="http://schemas.microsoft.com/office/drawing/2014/main" id="{1D6B2E20-A1A2-7D3F-1D79-E1B0B4376FC0}"/>
                </a:ext>
              </a:extLst>
            </p:cNvPr>
            <p:cNvSpPr/>
            <p:nvPr/>
          </p:nvSpPr>
          <p:spPr>
            <a:xfrm>
              <a:off x="4525175" y="4233025"/>
              <a:ext cx="3025" cy="6025"/>
            </a:xfrm>
            <a:custGeom>
              <a:avLst/>
              <a:gdLst/>
              <a:ahLst/>
              <a:cxnLst/>
              <a:rect l="l" t="t" r="r" b="b"/>
              <a:pathLst>
                <a:path w="121" h="241" extrusionOk="0">
                  <a:moveTo>
                    <a:pt x="89" y="1"/>
                  </a:moveTo>
                  <a:cubicBezTo>
                    <a:pt x="80" y="1"/>
                    <a:pt x="70" y="5"/>
                    <a:pt x="65" y="16"/>
                  </a:cubicBezTo>
                  <a:cubicBezTo>
                    <a:pt x="37" y="72"/>
                    <a:pt x="23" y="128"/>
                    <a:pt x="9" y="191"/>
                  </a:cubicBezTo>
                  <a:cubicBezTo>
                    <a:pt x="0" y="221"/>
                    <a:pt x="25" y="240"/>
                    <a:pt x="49" y="240"/>
                  </a:cubicBezTo>
                  <a:cubicBezTo>
                    <a:pt x="65" y="240"/>
                    <a:pt x="80" y="232"/>
                    <a:pt x="86" y="212"/>
                  </a:cubicBezTo>
                  <a:cubicBezTo>
                    <a:pt x="107" y="149"/>
                    <a:pt x="114" y="93"/>
                    <a:pt x="121" y="30"/>
                  </a:cubicBezTo>
                  <a:cubicBezTo>
                    <a:pt x="121" y="13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>
              <a:extLst>
                <a:ext uri="{FF2B5EF4-FFF2-40B4-BE49-F238E27FC236}">
                  <a16:creationId xmlns:a16="http://schemas.microsoft.com/office/drawing/2014/main" id="{78A09816-7BFB-3CBF-ABC9-609A4F19ECAB}"/>
                </a:ext>
              </a:extLst>
            </p:cNvPr>
            <p:cNvSpPr/>
            <p:nvPr/>
          </p:nvSpPr>
          <p:spPr>
            <a:xfrm>
              <a:off x="4532100" y="4243425"/>
              <a:ext cx="4650" cy="6275"/>
            </a:xfrm>
            <a:custGeom>
              <a:avLst/>
              <a:gdLst/>
              <a:ahLst/>
              <a:cxnLst/>
              <a:rect l="l" t="t" r="r" b="b"/>
              <a:pathLst>
                <a:path w="186" h="251" extrusionOk="0">
                  <a:moveTo>
                    <a:pt x="135" y="0"/>
                  </a:moveTo>
                  <a:cubicBezTo>
                    <a:pt x="127" y="0"/>
                    <a:pt x="118" y="4"/>
                    <a:pt x="110" y="14"/>
                  </a:cubicBezTo>
                  <a:cubicBezTo>
                    <a:pt x="68" y="63"/>
                    <a:pt x="40" y="119"/>
                    <a:pt x="19" y="175"/>
                  </a:cubicBezTo>
                  <a:cubicBezTo>
                    <a:pt x="0" y="217"/>
                    <a:pt x="41" y="250"/>
                    <a:pt x="79" y="250"/>
                  </a:cubicBezTo>
                  <a:cubicBezTo>
                    <a:pt x="97" y="250"/>
                    <a:pt x="115" y="242"/>
                    <a:pt x="124" y="224"/>
                  </a:cubicBezTo>
                  <a:cubicBezTo>
                    <a:pt x="145" y="168"/>
                    <a:pt x="173" y="119"/>
                    <a:pt x="180" y="56"/>
                  </a:cubicBezTo>
                  <a:cubicBezTo>
                    <a:pt x="185" y="30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>
              <a:extLst>
                <a:ext uri="{FF2B5EF4-FFF2-40B4-BE49-F238E27FC236}">
                  <a16:creationId xmlns:a16="http://schemas.microsoft.com/office/drawing/2014/main" id="{8D0415A8-66BB-0D51-CB4C-D5473D5A486E}"/>
                </a:ext>
              </a:extLst>
            </p:cNvPr>
            <p:cNvSpPr/>
            <p:nvPr/>
          </p:nvSpPr>
          <p:spPr>
            <a:xfrm>
              <a:off x="4397725" y="4223050"/>
              <a:ext cx="11500" cy="11775"/>
            </a:xfrm>
            <a:custGeom>
              <a:avLst/>
              <a:gdLst/>
              <a:ahLst/>
              <a:cxnLst/>
              <a:rect l="l" t="t" r="r" b="b"/>
              <a:pathLst>
                <a:path w="460" h="471" extrusionOk="0">
                  <a:moveTo>
                    <a:pt x="59" y="1"/>
                  </a:moveTo>
                  <a:cubicBezTo>
                    <a:pt x="29" y="1"/>
                    <a:pt x="1" y="40"/>
                    <a:pt x="33" y="72"/>
                  </a:cubicBezTo>
                  <a:cubicBezTo>
                    <a:pt x="145" y="198"/>
                    <a:pt x="250" y="338"/>
                    <a:pt x="369" y="457"/>
                  </a:cubicBezTo>
                  <a:cubicBezTo>
                    <a:pt x="380" y="466"/>
                    <a:pt x="392" y="470"/>
                    <a:pt x="403" y="470"/>
                  </a:cubicBezTo>
                  <a:cubicBezTo>
                    <a:pt x="435" y="470"/>
                    <a:pt x="460" y="439"/>
                    <a:pt x="439" y="408"/>
                  </a:cubicBezTo>
                  <a:cubicBezTo>
                    <a:pt x="355" y="254"/>
                    <a:pt x="215" y="128"/>
                    <a:pt x="89" y="16"/>
                  </a:cubicBezTo>
                  <a:cubicBezTo>
                    <a:pt x="80" y="5"/>
                    <a:pt x="69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>
              <a:extLst>
                <a:ext uri="{FF2B5EF4-FFF2-40B4-BE49-F238E27FC236}">
                  <a16:creationId xmlns:a16="http://schemas.microsoft.com/office/drawing/2014/main" id="{5FA89B5D-510F-166B-5FBA-E3A3FD90C2F1}"/>
                </a:ext>
              </a:extLst>
            </p:cNvPr>
            <p:cNvSpPr/>
            <p:nvPr/>
          </p:nvSpPr>
          <p:spPr>
            <a:xfrm>
              <a:off x="4370375" y="4276675"/>
              <a:ext cx="13950" cy="5850"/>
            </a:xfrm>
            <a:custGeom>
              <a:avLst/>
              <a:gdLst/>
              <a:ahLst/>
              <a:cxnLst/>
              <a:rect l="l" t="t" r="r" b="b"/>
              <a:pathLst>
                <a:path w="558" h="234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201" y="120"/>
                    <a:pt x="349" y="183"/>
                    <a:pt x="503" y="232"/>
                  </a:cubicBezTo>
                  <a:cubicBezTo>
                    <a:pt x="505" y="233"/>
                    <a:pt x="508" y="233"/>
                    <a:pt x="510" y="233"/>
                  </a:cubicBezTo>
                  <a:cubicBezTo>
                    <a:pt x="546" y="233"/>
                    <a:pt x="557" y="182"/>
                    <a:pt x="531" y="162"/>
                  </a:cubicBezTo>
                  <a:cubicBezTo>
                    <a:pt x="391" y="71"/>
                    <a:pt x="236" y="29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3">
              <a:extLst>
                <a:ext uri="{FF2B5EF4-FFF2-40B4-BE49-F238E27FC236}">
                  <a16:creationId xmlns:a16="http://schemas.microsoft.com/office/drawing/2014/main" id="{BCA2E71F-6215-1903-940B-B96B11B6FB4C}"/>
                </a:ext>
              </a:extLst>
            </p:cNvPr>
            <p:cNvSpPr/>
            <p:nvPr/>
          </p:nvSpPr>
          <p:spPr>
            <a:xfrm>
              <a:off x="4436550" y="4296125"/>
              <a:ext cx="11050" cy="19500"/>
            </a:xfrm>
            <a:custGeom>
              <a:avLst/>
              <a:gdLst/>
              <a:ahLst/>
              <a:cxnLst/>
              <a:rect l="l" t="t" r="r" b="b"/>
              <a:pathLst>
                <a:path w="442" h="780" extrusionOk="0">
                  <a:moveTo>
                    <a:pt x="218" y="1"/>
                  </a:moveTo>
                  <a:cubicBezTo>
                    <a:pt x="215" y="1"/>
                    <a:pt x="213" y="1"/>
                    <a:pt x="211" y="1"/>
                  </a:cubicBezTo>
                  <a:cubicBezTo>
                    <a:pt x="98" y="1"/>
                    <a:pt x="0" y="176"/>
                    <a:pt x="7" y="394"/>
                  </a:cubicBezTo>
                  <a:cubicBezTo>
                    <a:pt x="7" y="604"/>
                    <a:pt x="112" y="779"/>
                    <a:pt x="225" y="779"/>
                  </a:cubicBezTo>
                  <a:cubicBezTo>
                    <a:pt x="344" y="772"/>
                    <a:pt x="442" y="597"/>
                    <a:pt x="435" y="387"/>
                  </a:cubicBezTo>
                  <a:cubicBezTo>
                    <a:pt x="435" y="174"/>
                    <a:pt x="334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3">
              <a:extLst>
                <a:ext uri="{FF2B5EF4-FFF2-40B4-BE49-F238E27FC236}">
                  <a16:creationId xmlns:a16="http://schemas.microsoft.com/office/drawing/2014/main" id="{2A038BB5-85AE-2248-4352-C474C470F009}"/>
                </a:ext>
              </a:extLst>
            </p:cNvPr>
            <p:cNvSpPr/>
            <p:nvPr/>
          </p:nvSpPr>
          <p:spPr>
            <a:xfrm>
              <a:off x="4506800" y="4288250"/>
              <a:ext cx="10900" cy="19475"/>
            </a:xfrm>
            <a:custGeom>
              <a:avLst/>
              <a:gdLst/>
              <a:ahLst/>
              <a:cxnLst/>
              <a:rect l="l" t="t" r="r" b="b"/>
              <a:pathLst>
                <a:path w="436" h="779" extrusionOk="0">
                  <a:moveTo>
                    <a:pt x="218" y="1"/>
                  </a:moveTo>
                  <a:cubicBezTo>
                    <a:pt x="102" y="1"/>
                    <a:pt x="8" y="173"/>
                    <a:pt x="1" y="386"/>
                  </a:cubicBezTo>
                  <a:cubicBezTo>
                    <a:pt x="1" y="596"/>
                    <a:pt x="92" y="772"/>
                    <a:pt x="211" y="779"/>
                  </a:cubicBezTo>
                  <a:cubicBezTo>
                    <a:pt x="330" y="779"/>
                    <a:pt x="428" y="603"/>
                    <a:pt x="428" y="393"/>
                  </a:cubicBezTo>
                  <a:cubicBezTo>
                    <a:pt x="435" y="176"/>
                    <a:pt x="344" y="1"/>
                    <a:pt x="225" y="1"/>
                  </a:cubicBezTo>
                  <a:cubicBezTo>
                    <a:pt x="223" y="1"/>
                    <a:pt x="22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3">
              <a:extLst>
                <a:ext uri="{FF2B5EF4-FFF2-40B4-BE49-F238E27FC236}">
                  <a16:creationId xmlns:a16="http://schemas.microsoft.com/office/drawing/2014/main" id="{DF05B742-BAE3-F04B-EC87-A23164B118E7}"/>
                </a:ext>
              </a:extLst>
            </p:cNvPr>
            <p:cNvSpPr/>
            <p:nvPr/>
          </p:nvSpPr>
          <p:spPr>
            <a:xfrm>
              <a:off x="4532575" y="4471175"/>
              <a:ext cx="131775" cy="428050"/>
            </a:xfrm>
            <a:custGeom>
              <a:avLst/>
              <a:gdLst/>
              <a:ahLst/>
              <a:cxnLst/>
              <a:rect l="l" t="t" r="r" b="b"/>
              <a:pathLst>
                <a:path w="5271" h="17122" extrusionOk="0">
                  <a:moveTo>
                    <a:pt x="1276" y="1"/>
                  </a:moveTo>
                  <a:cubicBezTo>
                    <a:pt x="1276" y="1"/>
                    <a:pt x="0" y="568"/>
                    <a:pt x="308" y="2117"/>
                  </a:cubicBezTo>
                  <a:cubicBezTo>
                    <a:pt x="505" y="3126"/>
                    <a:pt x="771" y="4115"/>
                    <a:pt x="946" y="5131"/>
                  </a:cubicBezTo>
                  <a:cubicBezTo>
                    <a:pt x="1086" y="5944"/>
                    <a:pt x="1114" y="6778"/>
                    <a:pt x="1163" y="7612"/>
                  </a:cubicBezTo>
                  <a:cubicBezTo>
                    <a:pt x="1269" y="9511"/>
                    <a:pt x="1479" y="11410"/>
                    <a:pt x="1689" y="13303"/>
                  </a:cubicBezTo>
                  <a:cubicBezTo>
                    <a:pt x="1815" y="14417"/>
                    <a:pt x="1948" y="15545"/>
                    <a:pt x="2313" y="16604"/>
                  </a:cubicBezTo>
                  <a:cubicBezTo>
                    <a:pt x="2390" y="16821"/>
                    <a:pt x="2502" y="17059"/>
                    <a:pt x="2719" y="17108"/>
                  </a:cubicBezTo>
                  <a:cubicBezTo>
                    <a:pt x="2754" y="17117"/>
                    <a:pt x="2788" y="17121"/>
                    <a:pt x="2823" y="17121"/>
                  </a:cubicBezTo>
                  <a:cubicBezTo>
                    <a:pt x="2924" y="17121"/>
                    <a:pt x="3025" y="17089"/>
                    <a:pt x="3119" y="17052"/>
                  </a:cubicBezTo>
                  <a:cubicBezTo>
                    <a:pt x="3581" y="16891"/>
                    <a:pt x="4037" y="16737"/>
                    <a:pt x="4499" y="16576"/>
                  </a:cubicBezTo>
                  <a:cubicBezTo>
                    <a:pt x="4668" y="16520"/>
                    <a:pt x="4836" y="16456"/>
                    <a:pt x="4948" y="16323"/>
                  </a:cubicBezTo>
                  <a:cubicBezTo>
                    <a:pt x="5053" y="16190"/>
                    <a:pt x="5088" y="16022"/>
                    <a:pt x="5102" y="15854"/>
                  </a:cubicBezTo>
                  <a:cubicBezTo>
                    <a:pt x="5270" y="14347"/>
                    <a:pt x="4506" y="12868"/>
                    <a:pt x="4513" y="11347"/>
                  </a:cubicBezTo>
                  <a:cubicBezTo>
                    <a:pt x="4513" y="10660"/>
                    <a:pt x="4668" y="9974"/>
                    <a:pt x="4556" y="9294"/>
                  </a:cubicBezTo>
                  <a:cubicBezTo>
                    <a:pt x="4457" y="8649"/>
                    <a:pt x="4121" y="8067"/>
                    <a:pt x="3960" y="7430"/>
                  </a:cubicBezTo>
                  <a:cubicBezTo>
                    <a:pt x="3679" y="6301"/>
                    <a:pt x="3988" y="5096"/>
                    <a:pt x="3806" y="3946"/>
                  </a:cubicBezTo>
                  <a:cubicBezTo>
                    <a:pt x="3665" y="3014"/>
                    <a:pt x="2551" y="512"/>
                    <a:pt x="1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3">
              <a:extLst>
                <a:ext uri="{FF2B5EF4-FFF2-40B4-BE49-F238E27FC236}">
                  <a16:creationId xmlns:a16="http://schemas.microsoft.com/office/drawing/2014/main" id="{11564BC2-C132-832D-3CF3-AD6B12B002F9}"/>
                </a:ext>
              </a:extLst>
            </p:cNvPr>
            <p:cNvSpPr/>
            <p:nvPr/>
          </p:nvSpPr>
          <p:spPr>
            <a:xfrm>
              <a:off x="4272025" y="4559125"/>
              <a:ext cx="78525" cy="100300"/>
            </a:xfrm>
            <a:custGeom>
              <a:avLst/>
              <a:gdLst/>
              <a:ahLst/>
              <a:cxnLst/>
              <a:rect l="l" t="t" r="r" b="b"/>
              <a:pathLst>
                <a:path w="3141" h="4012" extrusionOk="0">
                  <a:moveTo>
                    <a:pt x="246" y="1"/>
                  </a:moveTo>
                  <a:cubicBezTo>
                    <a:pt x="239" y="190"/>
                    <a:pt x="239" y="393"/>
                    <a:pt x="225" y="576"/>
                  </a:cubicBezTo>
                  <a:cubicBezTo>
                    <a:pt x="0" y="653"/>
                    <a:pt x="106" y="1318"/>
                    <a:pt x="120" y="1564"/>
                  </a:cubicBezTo>
                  <a:cubicBezTo>
                    <a:pt x="127" y="1683"/>
                    <a:pt x="134" y="1802"/>
                    <a:pt x="190" y="1907"/>
                  </a:cubicBezTo>
                  <a:cubicBezTo>
                    <a:pt x="246" y="2019"/>
                    <a:pt x="344" y="2110"/>
                    <a:pt x="442" y="2187"/>
                  </a:cubicBezTo>
                  <a:cubicBezTo>
                    <a:pt x="596" y="2321"/>
                    <a:pt x="757" y="2454"/>
                    <a:pt x="911" y="2580"/>
                  </a:cubicBezTo>
                  <a:cubicBezTo>
                    <a:pt x="954" y="2615"/>
                    <a:pt x="996" y="2657"/>
                    <a:pt x="1017" y="2706"/>
                  </a:cubicBezTo>
                  <a:cubicBezTo>
                    <a:pt x="1038" y="2748"/>
                    <a:pt x="1045" y="2804"/>
                    <a:pt x="1045" y="2853"/>
                  </a:cubicBezTo>
                  <a:cubicBezTo>
                    <a:pt x="1059" y="3155"/>
                    <a:pt x="1073" y="3463"/>
                    <a:pt x="1087" y="3771"/>
                  </a:cubicBezTo>
                  <a:cubicBezTo>
                    <a:pt x="1346" y="3919"/>
                    <a:pt x="1640" y="3996"/>
                    <a:pt x="1942" y="4010"/>
                  </a:cubicBezTo>
                  <a:cubicBezTo>
                    <a:pt x="1961" y="4011"/>
                    <a:pt x="1980" y="4012"/>
                    <a:pt x="1999" y="4012"/>
                  </a:cubicBezTo>
                  <a:cubicBezTo>
                    <a:pt x="2073" y="4012"/>
                    <a:pt x="2147" y="4000"/>
                    <a:pt x="2208" y="3961"/>
                  </a:cubicBezTo>
                  <a:cubicBezTo>
                    <a:pt x="2285" y="3919"/>
                    <a:pt x="2341" y="3827"/>
                    <a:pt x="2383" y="3750"/>
                  </a:cubicBezTo>
                  <a:lnTo>
                    <a:pt x="2958" y="2755"/>
                  </a:lnTo>
                  <a:cubicBezTo>
                    <a:pt x="3049" y="2594"/>
                    <a:pt x="3140" y="2426"/>
                    <a:pt x="3119" y="2244"/>
                  </a:cubicBezTo>
                  <a:cubicBezTo>
                    <a:pt x="3070" y="1977"/>
                    <a:pt x="2790" y="1830"/>
                    <a:pt x="2544" y="1704"/>
                  </a:cubicBezTo>
                  <a:cubicBezTo>
                    <a:pt x="1823" y="1339"/>
                    <a:pt x="1150" y="779"/>
                    <a:pt x="855" y="22"/>
                  </a:cubicBezTo>
                  <a:cubicBezTo>
                    <a:pt x="652" y="15"/>
                    <a:pt x="449" y="8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3">
              <a:extLst>
                <a:ext uri="{FF2B5EF4-FFF2-40B4-BE49-F238E27FC236}">
                  <a16:creationId xmlns:a16="http://schemas.microsoft.com/office/drawing/2014/main" id="{A1F21DFA-4C4E-2789-7F2A-142B38A0BDBF}"/>
                </a:ext>
              </a:extLst>
            </p:cNvPr>
            <p:cNvSpPr/>
            <p:nvPr/>
          </p:nvSpPr>
          <p:spPr>
            <a:xfrm>
              <a:off x="4304600" y="4438675"/>
              <a:ext cx="295875" cy="454475"/>
            </a:xfrm>
            <a:custGeom>
              <a:avLst/>
              <a:gdLst/>
              <a:ahLst/>
              <a:cxnLst/>
              <a:rect l="l" t="t" r="r" b="b"/>
              <a:pathLst>
                <a:path w="11835" h="18179" extrusionOk="0">
                  <a:moveTo>
                    <a:pt x="3599" y="0"/>
                  </a:moveTo>
                  <a:cubicBezTo>
                    <a:pt x="3593" y="0"/>
                    <a:pt x="3587" y="1"/>
                    <a:pt x="3582" y="4"/>
                  </a:cubicBezTo>
                  <a:cubicBezTo>
                    <a:pt x="2566" y="523"/>
                    <a:pt x="814" y="1385"/>
                    <a:pt x="709" y="1567"/>
                  </a:cubicBezTo>
                  <a:cubicBezTo>
                    <a:pt x="653" y="1665"/>
                    <a:pt x="1094" y="11610"/>
                    <a:pt x="1368" y="13516"/>
                  </a:cubicBezTo>
                  <a:cubicBezTo>
                    <a:pt x="1578" y="14974"/>
                    <a:pt x="127" y="16642"/>
                    <a:pt x="1" y="18114"/>
                  </a:cubicBezTo>
                  <a:cubicBezTo>
                    <a:pt x="806" y="18160"/>
                    <a:pt x="1799" y="18178"/>
                    <a:pt x="2863" y="18178"/>
                  </a:cubicBezTo>
                  <a:cubicBezTo>
                    <a:pt x="6846" y="18178"/>
                    <a:pt x="11835" y="17917"/>
                    <a:pt x="11796" y="17834"/>
                  </a:cubicBezTo>
                  <a:cubicBezTo>
                    <a:pt x="9084" y="11883"/>
                    <a:pt x="11285" y="11757"/>
                    <a:pt x="11502" y="8414"/>
                  </a:cubicBezTo>
                  <a:cubicBezTo>
                    <a:pt x="11656" y="5996"/>
                    <a:pt x="9652" y="4805"/>
                    <a:pt x="10395" y="1301"/>
                  </a:cubicBezTo>
                  <a:cubicBezTo>
                    <a:pt x="9596" y="950"/>
                    <a:pt x="7802" y="193"/>
                    <a:pt x="7801" y="193"/>
                  </a:cubicBezTo>
                  <a:lnTo>
                    <a:pt x="7801" y="193"/>
                  </a:lnTo>
                  <a:cubicBezTo>
                    <a:pt x="7963" y="1763"/>
                    <a:pt x="7227" y="4812"/>
                    <a:pt x="6694" y="4819"/>
                  </a:cubicBezTo>
                  <a:cubicBezTo>
                    <a:pt x="6691" y="4819"/>
                    <a:pt x="6688" y="4819"/>
                    <a:pt x="6684" y="4819"/>
                  </a:cubicBezTo>
                  <a:cubicBezTo>
                    <a:pt x="5533" y="4819"/>
                    <a:pt x="3955" y="0"/>
                    <a:pt x="3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43">
              <a:extLst>
                <a:ext uri="{FF2B5EF4-FFF2-40B4-BE49-F238E27FC236}">
                  <a16:creationId xmlns:a16="http://schemas.microsoft.com/office/drawing/2014/main" id="{4AFB91EC-8C43-B1C2-8431-A0F6D185D242}"/>
                </a:ext>
              </a:extLst>
            </p:cNvPr>
            <p:cNvSpPr/>
            <p:nvPr/>
          </p:nvSpPr>
          <p:spPr>
            <a:xfrm>
              <a:off x="4446875" y="4593550"/>
              <a:ext cx="107100" cy="111000"/>
            </a:xfrm>
            <a:custGeom>
              <a:avLst/>
              <a:gdLst/>
              <a:ahLst/>
              <a:cxnLst/>
              <a:rect l="l" t="t" r="r" b="b"/>
              <a:pathLst>
                <a:path w="4284" h="4440" extrusionOk="0">
                  <a:moveTo>
                    <a:pt x="2651" y="0"/>
                  </a:moveTo>
                  <a:cubicBezTo>
                    <a:pt x="2421" y="0"/>
                    <a:pt x="2199" y="81"/>
                    <a:pt x="2188" y="89"/>
                  </a:cubicBezTo>
                  <a:cubicBezTo>
                    <a:pt x="1893" y="279"/>
                    <a:pt x="1958" y="652"/>
                    <a:pt x="1819" y="652"/>
                  </a:cubicBezTo>
                  <a:cubicBezTo>
                    <a:pt x="1799" y="652"/>
                    <a:pt x="1775" y="645"/>
                    <a:pt x="1746" y="628"/>
                  </a:cubicBezTo>
                  <a:cubicBezTo>
                    <a:pt x="1673" y="589"/>
                    <a:pt x="1604" y="573"/>
                    <a:pt x="1541" y="573"/>
                  </a:cubicBezTo>
                  <a:cubicBezTo>
                    <a:pt x="1306" y="573"/>
                    <a:pt x="1144" y="796"/>
                    <a:pt x="1094" y="923"/>
                  </a:cubicBezTo>
                  <a:cubicBezTo>
                    <a:pt x="968" y="1231"/>
                    <a:pt x="1332" y="1581"/>
                    <a:pt x="1045" y="2086"/>
                  </a:cubicBezTo>
                  <a:cubicBezTo>
                    <a:pt x="653" y="2794"/>
                    <a:pt x="1" y="3446"/>
                    <a:pt x="148" y="4266"/>
                  </a:cubicBezTo>
                  <a:cubicBezTo>
                    <a:pt x="162" y="4308"/>
                    <a:pt x="169" y="4350"/>
                    <a:pt x="204" y="4385"/>
                  </a:cubicBezTo>
                  <a:cubicBezTo>
                    <a:pt x="232" y="4406"/>
                    <a:pt x="274" y="4413"/>
                    <a:pt x="309" y="4420"/>
                  </a:cubicBezTo>
                  <a:cubicBezTo>
                    <a:pt x="388" y="4433"/>
                    <a:pt x="467" y="4439"/>
                    <a:pt x="546" y="4439"/>
                  </a:cubicBezTo>
                  <a:cubicBezTo>
                    <a:pt x="933" y="4439"/>
                    <a:pt x="1322" y="4289"/>
                    <a:pt x="1648" y="4062"/>
                  </a:cubicBezTo>
                  <a:cubicBezTo>
                    <a:pt x="2033" y="3789"/>
                    <a:pt x="3099" y="3116"/>
                    <a:pt x="3379" y="2738"/>
                  </a:cubicBezTo>
                  <a:cubicBezTo>
                    <a:pt x="3547" y="2507"/>
                    <a:pt x="4283" y="1939"/>
                    <a:pt x="3891" y="1175"/>
                  </a:cubicBezTo>
                  <a:cubicBezTo>
                    <a:pt x="3771" y="951"/>
                    <a:pt x="3414" y="747"/>
                    <a:pt x="3099" y="208"/>
                  </a:cubicBezTo>
                  <a:cubicBezTo>
                    <a:pt x="3005" y="47"/>
                    <a:pt x="2825" y="0"/>
                    <a:pt x="2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3">
              <a:extLst>
                <a:ext uri="{FF2B5EF4-FFF2-40B4-BE49-F238E27FC236}">
                  <a16:creationId xmlns:a16="http://schemas.microsoft.com/office/drawing/2014/main" id="{4BF6C1F7-867F-0CC3-815D-F3DB7ED3BD77}"/>
                </a:ext>
              </a:extLst>
            </p:cNvPr>
            <p:cNvSpPr/>
            <p:nvPr/>
          </p:nvSpPr>
          <p:spPr>
            <a:xfrm>
              <a:off x="4223850" y="4477350"/>
              <a:ext cx="269325" cy="356575"/>
            </a:xfrm>
            <a:custGeom>
              <a:avLst/>
              <a:gdLst/>
              <a:ahLst/>
              <a:cxnLst/>
              <a:rect l="l" t="t" r="r" b="b"/>
              <a:pathLst>
                <a:path w="10773" h="14263" extrusionOk="0">
                  <a:moveTo>
                    <a:pt x="4032" y="1"/>
                  </a:moveTo>
                  <a:cubicBezTo>
                    <a:pt x="4003" y="1"/>
                    <a:pt x="3974" y="5"/>
                    <a:pt x="3946" y="13"/>
                  </a:cubicBezTo>
                  <a:cubicBezTo>
                    <a:pt x="2229" y="532"/>
                    <a:pt x="1395" y="3216"/>
                    <a:pt x="1465" y="3503"/>
                  </a:cubicBezTo>
                  <a:cubicBezTo>
                    <a:pt x="1962" y="5388"/>
                    <a:pt x="0" y="6363"/>
                    <a:pt x="308" y="9790"/>
                  </a:cubicBezTo>
                  <a:cubicBezTo>
                    <a:pt x="336" y="10056"/>
                    <a:pt x="484" y="10287"/>
                    <a:pt x="554" y="10540"/>
                  </a:cubicBezTo>
                  <a:cubicBezTo>
                    <a:pt x="715" y="11107"/>
                    <a:pt x="680" y="11710"/>
                    <a:pt x="729" y="12299"/>
                  </a:cubicBezTo>
                  <a:cubicBezTo>
                    <a:pt x="785" y="12880"/>
                    <a:pt x="960" y="13504"/>
                    <a:pt x="1423" y="13869"/>
                  </a:cubicBezTo>
                  <a:cubicBezTo>
                    <a:pt x="1892" y="14240"/>
                    <a:pt x="2537" y="14261"/>
                    <a:pt x="3133" y="14261"/>
                  </a:cubicBezTo>
                  <a:cubicBezTo>
                    <a:pt x="3209" y="14262"/>
                    <a:pt x="3287" y="14262"/>
                    <a:pt x="3364" y="14262"/>
                  </a:cubicBezTo>
                  <a:cubicBezTo>
                    <a:pt x="4068" y="14262"/>
                    <a:pt x="4800" y="14217"/>
                    <a:pt x="5369" y="13813"/>
                  </a:cubicBezTo>
                  <a:cubicBezTo>
                    <a:pt x="5964" y="13392"/>
                    <a:pt x="6273" y="12656"/>
                    <a:pt x="6847" y="12208"/>
                  </a:cubicBezTo>
                  <a:cubicBezTo>
                    <a:pt x="7541" y="11668"/>
                    <a:pt x="8536" y="11598"/>
                    <a:pt x="9146" y="10974"/>
                  </a:cubicBezTo>
                  <a:cubicBezTo>
                    <a:pt x="9819" y="10280"/>
                    <a:pt x="9896" y="9040"/>
                    <a:pt x="10772" y="8633"/>
                  </a:cubicBezTo>
                  <a:cubicBezTo>
                    <a:pt x="10408" y="8143"/>
                    <a:pt x="10043" y="7652"/>
                    <a:pt x="9679" y="7155"/>
                  </a:cubicBezTo>
                  <a:cubicBezTo>
                    <a:pt x="9307" y="7485"/>
                    <a:pt x="8889" y="7842"/>
                    <a:pt x="8396" y="7842"/>
                  </a:cubicBezTo>
                  <a:cubicBezTo>
                    <a:pt x="8387" y="7842"/>
                    <a:pt x="8378" y="7842"/>
                    <a:pt x="8368" y="7841"/>
                  </a:cubicBezTo>
                  <a:cubicBezTo>
                    <a:pt x="8074" y="7835"/>
                    <a:pt x="7792" y="7706"/>
                    <a:pt x="7505" y="7706"/>
                  </a:cubicBezTo>
                  <a:cubicBezTo>
                    <a:pt x="7484" y="7706"/>
                    <a:pt x="7464" y="7707"/>
                    <a:pt x="7443" y="7708"/>
                  </a:cubicBezTo>
                  <a:cubicBezTo>
                    <a:pt x="7051" y="7729"/>
                    <a:pt x="6728" y="8010"/>
                    <a:pt x="6392" y="8206"/>
                  </a:cubicBezTo>
                  <a:cubicBezTo>
                    <a:pt x="5670" y="8626"/>
                    <a:pt x="4801" y="8682"/>
                    <a:pt x="3967" y="8731"/>
                  </a:cubicBezTo>
                  <a:cubicBezTo>
                    <a:pt x="4654" y="7764"/>
                    <a:pt x="4752" y="6657"/>
                    <a:pt x="5151" y="5458"/>
                  </a:cubicBezTo>
                  <a:cubicBezTo>
                    <a:pt x="5502" y="4386"/>
                    <a:pt x="5663" y="3279"/>
                    <a:pt x="5642" y="2150"/>
                  </a:cubicBezTo>
                  <a:cubicBezTo>
                    <a:pt x="5642" y="1902"/>
                    <a:pt x="4680" y="1"/>
                    <a:pt x="4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3">
              <a:extLst>
                <a:ext uri="{FF2B5EF4-FFF2-40B4-BE49-F238E27FC236}">
                  <a16:creationId xmlns:a16="http://schemas.microsoft.com/office/drawing/2014/main" id="{7DC1FDBE-15F9-460C-D6B5-04BE85B6A0FF}"/>
                </a:ext>
              </a:extLst>
            </p:cNvPr>
            <p:cNvSpPr/>
            <p:nvPr/>
          </p:nvSpPr>
          <p:spPr>
            <a:xfrm>
              <a:off x="4272550" y="4703000"/>
              <a:ext cx="27850" cy="72775"/>
            </a:xfrm>
            <a:custGeom>
              <a:avLst/>
              <a:gdLst/>
              <a:ahLst/>
              <a:cxnLst/>
              <a:rect l="l" t="t" r="r" b="b"/>
              <a:pathLst>
                <a:path w="1114" h="2911" extrusionOk="0">
                  <a:moveTo>
                    <a:pt x="1029" y="0"/>
                  </a:moveTo>
                  <a:cubicBezTo>
                    <a:pt x="1017" y="0"/>
                    <a:pt x="1005" y="4"/>
                    <a:pt x="996" y="14"/>
                  </a:cubicBezTo>
                  <a:cubicBezTo>
                    <a:pt x="330" y="806"/>
                    <a:pt x="14" y="1829"/>
                    <a:pt x="0" y="2852"/>
                  </a:cubicBezTo>
                  <a:cubicBezTo>
                    <a:pt x="0" y="2891"/>
                    <a:pt x="30" y="2910"/>
                    <a:pt x="60" y="2910"/>
                  </a:cubicBezTo>
                  <a:cubicBezTo>
                    <a:pt x="90" y="2910"/>
                    <a:pt x="120" y="2891"/>
                    <a:pt x="120" y="2852"/>
                  </a:cubicBezTo>
                  <a:cubicBezTo>
                    <a:pt x="148" y="1829"/>
                    <a:pt x="512" y="918"/>
                    <a:pt x="1087" y="84"/>
                  </a:cubicBezTo>
                  <a:cubicBezTo>
                    <a:pt x="1114" y="46"/>
                    <a:pt x="107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3">
              <a:extLst>
                <a:ext uri="{FF2B5EF4-FFF2-40B4-BE49-F238E27FC236}">
                  <a16:creationId xmlns:a16="http://schemas.microsoft.com/office/drawing/2014/main" id="{12015217-94DD-25B9-D8C1-383A019339B3}"/>
                </a:ext>
              </a:extLst>
            </p:cNvPr>
            <p:cNvSpPr/>
            <p:nvPr/>
          </p:nvSpPr>
          <p:spPr>
            <a:xfrm>
              <a:off x="4292525" y="4704550"/>
              <a:ext cx="18500" cy="62550"/>
            </a:xfrm>
            <a:custGeom>
              <a:avLst/>
              <a:gdLst/>
              <a:ahLst/>
              <a:cxnLst/>
              <a:rect l="l" t="t" r="r" b="b"/>
              <a:pathLst>
                <a:path w="740" h="2502" extrusionOk="0">
                  <a:moveTo>
                    <a:pt x="614" y="0"/>
                  </a:moveTo>
                  <a:cubicBezTo>
                    <a:pt x="586" y="0"/>
                    <a:pt x="558" y="15"/>
                    <a:pt x="540" y="50"/>
                  </a:cubicBezTo>
                  <a:cubicBezTo>
                    <a:pt x="141" y="765"/>
                    <a:pt x="0" y="1683"/>
                    <a:pt x="358" y="2447"/>
                  </a:cubicBezTo>
                  <a:cubicBezTo>
                    <a:pt x="377" y="2485"/>
                    <a:pt x="408" y="2502"/>
                    <a:pt x="440" y="2502"/>
                  </a:cubicBezTo>
                  <a:cubicBezTo>
                    <a:pt x="499" y="2502"/>
                    <a:pt x="561" y="2443"/>
                    <a:pt x="547" y="2370"/>
                  </a:cubicBezTo>
                  <a:cubicBezTo>
                    <a:pt x="351" y="1592"/>
                    <a:pt x="323" y="884"/>
                    <a:pt x="701" y="141"/>
                  </a:cubicBezTo>
                  <a:cubicBezTo>
                    <a:pt x="740" y="69"/>
                    <a:pt x="676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3">
              <a:extLst>
                <a:ext uri="{FF2B5EF4-FFF2-40B4-BE49-F238E27FC236}">
                  <a16:creationId xmlns:a16="http://schemas.microsoft.com/office/drawing/2014/main" id="{EC466440-1798-858A-EE1C-1ABCF095CA96}"/>
                </a:ext>
              </a:extLst>
            </p:cNvPr>
            <p:cNvSpPr/>
            <p:nvPr/>
          </p:nvSpPr>
          <p:spPr>
            <a:xfrm>
              <a:off x="4450650" y="4669475"/>
              <a:ext cx="16925" cy="11725"/>
            </a:xfrm>
            <a:custGeom>
              <a:avLst/>
              <a:gdLst/>
              <a:ahLst/>
              <a:cxnLst/>
              <a:rect l="l" t="t" r="r" b="b"/>
              <a:pathLst>
                <a:path w="677" h="469" extrusionOk="0">
                  <a:moveTo>
                    <a:pt x="566" y="1"/>
                  </a:moveTo>
                  <a:cubicBezTo>
                    <a:pt x="476" y="1"/>
                    <a:pt x="378" y="78"/>
                    <a:pt x="312" y="121"/>
                  </a:cubicBezTo>
                  <a:cubicBezTo>
                    <a:pt x="207" y="184"/>
                    <a:pt x="88" y="261"/>
                    <a:pt x="25" y="374"/>
                  </a:cubicBezTo>
                  <a:cubicBezTo>
                    <a:pt x="1" y="410"/>
                    <a:pt x="30" y="469"/>
                    <a:pt x="75" y="469"/>
                  </a:cubicBezTo>
                  <a:cubicBezTo>
                    <a:pt x="81" y="469"/>
                    <a:pt x="88" y="467"/>
                    <a:pt x="95" y="465"/>
                  </a:cubicBezTo>
                  <a:cubicBezTo>
                    <a:pt x="207" y="423"/>
                    <a:pt x="305" y="346"/>
                    <a:pt x="411" y="282"/>
                  </a:cubicBezTo>
                  <a:cubicBezTo>
                    <a:pt x="495" y="240"/>
                    <a:pt x="656" y="205"/>
                    <a:pt x="670" y="93"/>
                  </a:cubicBezTo>
                  <a:cubicBezTo>
                    <a:pt x="677" y="65"/>
                    <a:pt x="663" y="37"/>
                    <a:pt x="642" y="23"/>
                  </a:cubicBezTo>
                  <a:cubicBezTo>
                    <a:pt x="618" y="7"/>
                    <a:pt x="593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3">
              <a:extLst>
                <a:ext uri="{FF2B5EF4-FFF2-40B4-BE49-F238E27FC236}">
                  <a16:creationId xmlns:a16="http://schemas.microsoft.com/office/drawing/2014/main" id="{53FF4B8A-686A-4446-ECF4-C8F7F4DC9D0D}"/>
                </a:ext>
              </a:extLst>
            </p:cNvPr>
            <p:cNvSpPr/>
            <p:nvPr/>
          </p:nvSpPr>
          <p:spPr>
            <a:xfrm>
              <a:off x="4459175" y="4675750"/>
              <a:ext cx="18975" cy="16525"/>
            </a:xfrm>
            <a:custGeom>
              <a:avLst/>
              <a:gdLst/>
              <a:ahLst/>
              <a:cxnLst/>
              <a:rect l="l" t="t" r="r" b="b"/>
              <a:pathLst>
                <a:path w="759" h="661" extrusionOk="0">
                  <a:moveTo>
                    <a:pt x="671" y="0"/>
                  </a:moveTo>
                  <a:cubicBezTo>
                    <a:pt x="665" y="0"/>
                    <a:pt x="658" y="1"/>
                    <a:pt x="651" y="3"/>
                  </a:cubicBezTo>
                  <a:cubicBezTo>
                    <a:pt x="378" y="88"/>
                    <a:pt x="147" y="333"/>
                    <a:pt x="20" y="578"/>
                  </a:cubicBezTo>
                  <a:cubicBezTo>
                    <a:pt x="0" y="619"/>
                    <a:pt x="32" y="660"/>
                    <a:pt x="67" y="660"/>
                  </a:cubicBezTo>
                  <a:cubicBezTo>
                    <a:pt x="80" y="660"/>
                    <a:pt x="93" y="654"/>
                    <a:pt x="105" y="641"/>
                  </a:cubicBezTo>
                  <a:cubicBezTo>
                    <a:pt x="196" y="543"/>
                    <a:pt x="294" y="452"/>
                    <a:pt x="399" y="361"/>
                  </a:cubicBezTo>
                  <a:cubicBezTo>
                    <a:pt x="497" y="270"/>
                    <a:pt x="616" y="200"/>
                    <a:pt x="714" y="109"/>
                  </a:cubicBezTo>
                  <a:cubicBezTo>
                    <a:pt x="758" y="71"/>
                    <a:pt x="724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3">
              <a:extLst>
                <a:ext uri="{FF2B5EF4-FFF2-40B4-BE49-F238E27FC236}">
                  <a16:creationId xmlns:a16="http://schemas.microsoft.com/office/drawing/2014/main" id="{4E68BDFA-4CAC-4DFC-F7E4-11FC1D7077A5}"/>
                </a:ext>
              </a:extLst>
            </p:cNvPr>
            <p:cNvSpPr/>
            <p:nvPr/>
          </p:nvSpPr>
          <p:spPr>
            <a:xfrm>
              <a:off x="4466200" y="4685625"/>
              <a:ext cx="16050" cy="13050"/>
            </a:xfrm>
            <a:custGeom>
              <a:avLst/>
              <a:gdLst/>
              <a:ahLst/>
              <a:cxnLst/>
              <a:rect l="l" t="t" r="r" b="b"/>
              <a:pathLst>
                <a:path w="642" h="522" extrusionOk="0">
                  <a:moveTo>
                    <a:pt x="566" y="0"/>
                  </a:moveTo>
                  <a:cubicBezTo>
                    <a:pt x="564" y="0"/>
                    <a:pt x="562" y="1"/>
                    <a:pt x="559" y="1"/>
                  </a:cubicBezTo>
                  <a:cubicBezTo>
                    <a:pt x="321" y="15"/>
                    <a:pt x="132" y="225"/>
                    <a:pt x="27" y="414"/>
                  </a:cubicBezTo>
                  <a:cubicBezTo>
                    <a:pt x="1" y="466"/>
                    <a:pt x="44" y="522"/>
                    <a:pt x="88" y="522"/>
                  </a:cubicBezTo>
                  <a:cubicBezTo>
                    <a:pt x="104" y="522"/>
                    <a:pt x="119" y="515"/>
                    <a:pt x="132" y="499"/>
                  </a:cubicBezTo>
                  <a:cubicBezTo>
                    <a:pt x="202" y="421"/>
                    <a:pt x="272" y="337"/>
                    <a:pt x="356" y="281"/>
                  </a:cubicBezTo>
                  <a:cubicBezTo>
                    <a:pt x="440" y="218"/>
                    <a:pt x="524" y="176"/>
                    <a:pt x="602" y="113"/>
                  </a:cubicBezTo>
                  <a:cubicBezTo>
                    <a:pt x="642" y="73"/>
                    <a:pt x="611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3">
              <a:extLst>
                <a:ext uri="{FF2B5EF4-FFF2-40B4-BE49-F238E27FC236}">
                  <a16:creationId xmlns:a16="http://schemas.microsoft.com/office/drawing/2014/main" id="{18C4C61F-EE54-55DF-F065-D0272D84E82B}"/>
                </a:ext>
              </a:extLst>
            </p:cNvPr>
            <p:cNvSpPr/>
            <p:nvPr/>
          </p:nvSpPr>
          <p:spPr>
            <a:xfrm>
              <a:off x="4439450" y="4682675"/>
              <a:ext cx="32325" cy="29025"/>
            </a:xfrm>
            <a:custGeom>
              <a:avLst/>
              <a:gdLst/>
              <a:ahLst/>
              <a:cxnLst/>
              <a:rect l="l" t="t" r="r" b="b"/>
              <a:pathLst>
                <a:path w="1293" h="1161" extrusionOk="0">
                  <a:moveTo>
                    <a:pt x="109" y="1"/>
                  </a:moveTo>
                  <a:cubicBezTo>
                    <a:pt x="54" y="1"/>
                    <a:pt x="0" y="57"/>
                    <a:pt x="39" y="119"/>
                  </a:cubicBezTo>
                  <a:cubicBezTo>
                    <a:pt x="277" y="567"/>
                    <a:pt x="669" y="988"/>
                    <a:pt x="1153" y="1156"/>
                  </a:cubicBezTo>
                  <a:cubicBezTo>
                    <a:pt x="1162" y="1159"/>
                    <a:pt x="1171" y="1160"/>
                    <a:pt x="1179" y="1160"/>
                  </a:cubicBezTo>
                  <a:cubicBezTo>
                    <a:pt x="1259" y="1160"/>
                    <a:pt x="1293" y="1046"/>
                    <a:pt x="1223" y="995"/>
                  </a:cubicBezTo>
                  <a:cubicBezTo>
                    <a:pt x="809" y="722"/>
                    <a:pt x="452" y="462"/>
                    <a:pt x="179" y="42"/>
                  </a:cubicBezTo>
                  <a:cubicBezTo>
                    <a:pt x="161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3">
              <a:extLst>
                <a:ext uri="{FF2B5EF4-FFF2-40B4-BE49-F238E27FC236}">
                  <a16:creationId xmlns:a16="http://schemas.microsoft.com/office/drawing/2014/main" id="{DEBACE7A-EB15-F3CF-72F1-6C0FED5BEB40}"/>
                </a:ext>
              </a:extLst>
            </p:cNvPr>
            <p:cNvSpPr/>
            <p:nvPr/>
          </p:nvSpPr>
          <p:spPr>
            <a:xfrm>
              <a:off x="4372950" y="4450150"/>
              <a:ext cx="22450" cy="12450"/>
            </a:xfrm>
            <a:custGeom>
              <a:avLst/>
              <a:gdLst/>
              <a:ahLst/>
              <a:cxnLst/>
              <a:rect l="l" t="t" r="r" b="b"/>
              <a:pathLst>
                <a:path w="898" h="498" extrusionOk="0">
                  <a:moveTo>
                    <a:pt x="820" y="1"/>
                  </a:moveTo>
                  <a:cubicBezTo>
                    <a:pt x="680" y="8"/>
                    <a:pt x="540" y="92"/>
                    <a:pt x="414" y="141"/>
                  </a:cubicBezTo>
                  <a:cubicBezTo>
                    <a:pt x="281" y="197"/>
                    <a:pt x="147" y="267"/>
                    <a:pt x="49" y="372"/>
                  </a:cubicBezTo>
                  <a:cubicBezTo>
                    <a:pt x="0" y="426"/>
                    <a:pt x="48" y="497"/>
                    <a:pt x="102" y="497"/>
                  </a:cubicBezTo>
                  <a:cubicBezTo>
                    <a:pt x="117" y="497"/>
                    <a:pt x="133" y="491"/>
                    <a:pt x="147" y="477"/>
                  </a:cubicBezTo>
                  <a:cubicBezTo>
                    <a:pt x="253" y="365"/>
                    <a:pt x="393" y="316"/>
                    <a:pt x="533" y="267"/>
                  </a:cubicBezTo>
                  <a:cubicBezTo>
                    <a:pt x="638" y="225"/>
                    <a:pt x="785" y="197"/>
                    <a:pt x="862" y="113"/>
                  </a:cubicBezTo>
                  <a:cubicBezTo>
                    <a:pt x="897" y="71"/>
                    <a:pt x="876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3">
              <a:extLst>
                <a:ext uri="{FF2B5EF4-FFF2-40B4-BE49-F238E27FC236}">
                  <a16:creationId xmlns:a16="http://schemas.microsoft.com/office/drawing/2014/main" id="{0F6073A2-5489-D05F-6E00-2B478AD999F7}"/>
                </a:ext>
              </a:extLst>
            </p:cNvPr>
            <p:cNvSpPr/>
            <p:nvPr/>
          </p:nvSpPr>
          <p:spPr>
            <a:xfrm>
              <a:off x="4384350" y="4468525"/>
              <a:ext cx="22250" cy="13300"/>
            </a:xfrm>
            <a:custGeom>
              <a:avLst/>
              <a:gdLst/>
              <a:ahLst/>
              <a:cxnLst/>
              <a:rect l="l" t="t" r="r" b="b"/>
              <a:pathLst>
                <a:path w="890" h="532" extrusionOk="0">
                  <a:moveTo>
                    <a:pt x="730" y="1"/>
                  </a:moveTo>
                  <a:cubicBezTo>
                    <a:pt x="471" y="1"/>
                    <a:pt x="198" y="191"/>
                    <a:pt x="49" y="387"/>
                  </a:cubicBezTo>
                  <a:cubicBezTo>
                    <a:pt x="1" y="451"/>
                    <a:pt x="51" y="532"/>
                    <a:pt x="111" y="532"/>
                  </a:cubicBezTo>
                  <a:cubicBezTo>
                    <a:pt x="130" y="532"/>
                    <a:pt x="150" y="524"/>
                    <a:pt x="168" y="506"/>
                  </a:cubicBezTo>
                  <a:cubicBezTo>
                    <a:pt x="252" y="422"/>
                    <a:pt x="343" y="352"/>
                    <a:pt x="448" y="296"/>
                  </a:cubicBezTo>
                  <a:cubicBezTo>
                    <a:pt x="553" y="240"/>
                    <a:pt x="666" y="233"/>
                    <a:pt x="778" y="198"/>
                  </a:cubicBezTo>
                  <a:cubicBezTo>
                    <a:pt x="890" y="163"/>
                    <a:pt x="869" y="1"/>
                    <a:pt x="757" y="1"/>
                  </a:cubicBezTo>
                  <a:cubicBezTo>
                    <a:pt x="748" y="1"/>
                    <a:pt x="739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3">
              <a:extLst>
                <a:ext uri="{FF2B5EF4-FFF2-40B4-BE49-F238E27FC236}">
                  <a16:creationId xmlns:a16="http://schemas.microsoft.com/office/drawing/2014/main" id="{25B6210B-A01E-3F1A-8CA2-4C3CE02999B3}"/>
                </a:ext>
              </a:extLst>
            </p:cNvPr>
            <p:cNvSpPr/>
            <p:nvPr/>
          </p:nvSpPr>
          <p:spPr>
            <a:xfrm>
              <a:off x="4398300" y="4494200"/>
              <a:ext cx="19175" cy="10925"/>
            </a:xfrm>
            <a:custGeom>
              <a:avLst/>
              <a:gdLst/>
              <a:ahLst/>
              <a:cxnLst/>
              <a:rect l="l" t="t" r="r" b="b"/>
              <a:pathLst>
                <a:path w="767" h="437" extrusionOk="0">
                  <a:moveTo>
                    <a:pt x="571" y="1"/>
                  </a:moveTo>
                  <a:cubicBezTo>
                    <a:pt x="384" y="1"/>
                    <a:pt x="151" y="154"/>
                    <a:pt x="52" y="264"/>
                  </a:cubicBezTo>
                  <a:cubicBezTo>
                    <a:pt x="0" y="327"/>
                    <a:pt x="51" y="437"/>
                    <a:pt x="121" y="437"/>
                  </a:cubicBezTo>
                  <a:cubicBezTo>
                    <a:pt x="137" y="437"/>
                    <a:pt x="154" y="431"/>
                    <a:pt x="171" y="418"/>
                  </a:cubicBezTo>
                  <a:cubicBezTo>
                    <a:pt x="269" y="355"/>
                    <a:pt x="360" y="285"/>
                    <a:pt x="472" y="250"/>
                  </a:cubicBezTo>
                  <a:cubicBezTo>
                    <a:pt x="563" y="222"/>
                    <a:pt x="668" y="222"/>
                    <a:pt x="738" y="145"/>
                  </a:cubicBezTo>
                  <a:cubicBezTo>
                    <a:pt x="766" y="124"/>
                    <a:pt x="766" y="82"/>
                    <a:pt x="738" y="61"/>
                  </a:cubicBezTo>
                  <a:cubicBezTo>
                    <a:pt x="692" y="18"/>
                    <a:pt x="634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3">
              <a:extLst>
                <a:ext uri="{FF2B5EF4-FFF2-40B4-BE49-F238E27FC236}">
                  <a16:creationId xmlns:a16="http://schemas.microsoft.com/office/drawing/2014/main" id="{3B9BCB01-CACA-610F-6338-329DC06A051A}"/>
                </a:ext>
              </a:extLst>
            </p:cNvPr>
            <p:cNvSpPr/>
            <p:nvPr/>
          </p:nvSpPr>
          <p:spPr>
            <a:xfrm>
              <a:off x="4409050" y="4515725"/>
              <a:ext cx="17525" cy="17400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547" y="1"/>
                  </a:moveTo>
                  <a:cubicBezTo>
                    <a:pt x="524" y="1"/>
                    <a:pt x="499" y="9"/>
                    <a:pt x="477" y="27"/>
                  </a:cubicBezTo>
                  <a:cubicBezTo>
                    <a:pt x="364" y="118"/>
                    <a:pt x="266" y="223"/>
                    <a:pt x="182" y="335"/>
                  </a:cubicBezTo>
                  <a:cubicBezTo>
                    <a:pt x="126" y="412"/>
                    <a:pt x="0" y="580"/>
                    <a:pt x="98" y="672"/>
                  </a:cubicBezTo>
                  <a:cubicBezTo>
                    <a:pt x="119" y="688"/>
                    <a:pt x="139" y="695"/>
                    <a:pt x="159" y="695"/>
                  </a:cubicBezTo>
                  <a:cubicBezTo>
                    <a:pt x="237" y="695"/>
                    <a:pt x="303" y="581"/>
                    <a:pt x="336" y="524"/>
                  </a:cubicBezTo>
                  <a:cubicBezTo>
                    <a:pt x="428" y="398"/>
                    <a:pt x="512" y="279"/>
                    <a:pt x="624" y="174"/>
                  </a:cubicBezTo>
                  <a:cubicBezTo>
                    <a:pt x="701" y="102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3">
              <a:extLst>
                <a:ext uri="{FF2B5EF4-FFF2-40B4-BE49-F238E27FC236}">
                  <a16:creationId xmlns:a16="http://schemas.microsoft.com/office/drawing/2014/main" id="{1CE09931-7F23-8514-4681-D0CC02EFAE90}"/>
                </a:ext>
              </a:extLst>
            </p:cNvPr>
            <p:cNvSpPr/>
            <p:nvPr/>
          </p:nvSpPr>
          <p:spPr>
            <a:xfrm>
              <a:off x="4425400" y="4533850"/>
              <a:ext cx="14125" cy="17700"/>
            </a:xfrm>
            <a:custGeom>
              <a:avLst/>
              <a:gdLst/>
              <a:ahLst/>
              <a:cxnLst/>
              <a:rect l="l" t="t" r="r" b="b"/>
              <a:pathLst>
                <a:path w="565" h="708" extrusionOk="0">
                  <a:moveTo>
                    <a:pt x="407" y="1"/>
                  </a:moveTo>
                  <a:cubicBezTo>
                    <a:pt x="372" y="1"/>
                    <a:pt x="337" y="18"/>
                    <a:pt x="313" y="59"/>
                  </a:cubicBezTo>
                  <a:cubicBezTo>
                    <a:pt x="215" y="227"/>
                    <a:pt x="103" y="388"/>
                    <a:pt x="33" y="570"/>
                  </a:cubicBezTo>
                  <a:cubicBezTo>
                    <a:pt x="1" y="657"/>
                    <a:pt x="70" y="708"/>
                    <a:pt x="143" y="708"/>
                  </a:cubicBezTo>
                  <a:cubicBezTo>
                    <a:pt x="183" y="708"/>
                    <a:pt x="223" y="693"/>
                    <a:pt x="250" y="661"/>
                  </a:cubicBezTo>
                  <a:cubicBezTo>
                    <a:pt x="355" y="514"/>
                    <a:pt x="432" y="339"/>
                    <a:pt x="516" y="185"/>
                  </a:cubicBezTo>
                  <a:cubicBezTo>
                    <a:pt x="565" y="88"/>
                    <a:pt x="486" y="1"/>
                    <a:pt x="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3">
              <a:extLst>
                <a:ext uri="{FF2B5EF4-FFF2-40B4-BE49-F238E27FC236}">
                  <a16:creationId xmlns:a16="http://schemas.microsoft.com/office/drawing/2014/main" id="{F4A8ED29-4005-F665-F237-A88BBFEF9CF4}"/>
                </a:ext>
              </a:extLst>
            </p:cNvPr>
            <p:cNvSpPr/>
            <p:nvPr/>
          </p:nvSpPr>
          <p:spPr>
            <a:xfrm>
              <a:off x="4447050" y="4553150"/>
              <a:ext cx="10200" cy="26150"/>
            </a:xfrm>
            <a:custGeom>
              <a:avLst/>
              <a:gdLst/>
              <a:ahLst/>
              <a:cxnLst/>
              <a:rect l="l" t="t" r="r" b="b"/>
              <a:pathLst>
                <a:path w="408" h="1046" extrusionOk="0">
                  <a:moveTo>
                    <a:pt x="309" y="0"/>
                  </a:moveTo>
                  <a:cubicBezTo>
                    <a:pt x="266" y="0"/>
                    <a:pt x="220" y="23"/>
                    <a:pt x="204" y="72"/>
                  </a:cubicBezTo>
                  <a:cubicBezTo>
                    <a:pt x="155" y="219"/>
                    <a:pt x="113" y="373"/>
                    <a:pt x="78" y="520"/>
                  </a:cubicBezTo>
                  <a:cubicBezTo>
                    <a:pt x="50" y="660"/>
                    <a:pt x="1" y="808"/>
                    <a:pt x="22" y="955"/>
                  </a:cubicBezTo>
                  <a:cubicBezTo>
                    <a:pt x="26" y="1007"/>
                    <a:pt x="74" y="1046"/>
                    <a:pt x="121" y="1046"/>
                  </a:cubicBezTo>
                  <a:cubicBezTo>
                    <a:pt x="150" y="1046"/>
                    <a:pt x="179" y="1031"/>
                    <a:pt x="197" y="997"/>
                  </a:cubicBezTo>
                  <a:cubicBezTo>
                    <a:pt x="281" y="871"/>
                    <a:pt x="302" y="709"/>
                    <a:pt x="330" y="555"/>
                  </a:cubicBezTo>
                  <a:cubicBezTo>
                    <a:pt x="358" y="401"/>
                    <a:pt x="386" y="254"/>
                    <a:pt x="400" y="93"/>
                  </a:cubicBezTo>
                  <a:cubicBezTo>
                    <a:pt x="408" y="32"/>
                    <a:pt x="360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3">
              <a:extLst>
                <a:ext uri="{FF2B5EF4-FFF2-40B4-BE49-F238E27FC236}">
                  <a16:creationId xmlns:a16="http://schemas.microsoft.com/office/drawing/2014/main" id="{778D1EBB-1928-D9E9-604C-AB5BE40F11E6}"/>
                </a:ext>
              </a:extLst>
            </p:cNvPr>
            <p:cNvSpPr/>
            <p:nvPr/>
          </p:nvSpPr>
          <p:spPr>
            <a:xfrm>
              <a:off x="4474850" y="4566200"/>
              <a:ext cx="9900" cy="18250"/>
            </a:xfrm>
            <a:custGeom>
              <a:avLst/>
              <a:gdLst/>
              <a:ahLst/>
              <a:cxnLst/>
              <a:rect l="l" t="t" r="r" b="b"/>
              <a:pathLst>
                <a:path w="396" h="730" extrusionOk="0">
                  <a:moveTo>
                    <a:pt x="100" y="1"/>
                  </a:moveTo>
                  <a:cubicBezTo>
                    <a:pt x="49" y="1"/>
                    <a:pt x="0" y="43"/>
                    <a:pt x="17" y="110"/>
                  </a:cubicBezTo>
                  <a:cubicBezTo>
                    <a:pt x="45" y="236"/>
                    <a:pt x="73" y="356"/>
                    <a:pt x="108" y="482"/>
                  </a:cubicBezTo>
                  <a:cubicBezTo>
                    <a:pt x="136" y="580"/>
                    <a:pt x="143" y="692"/>
                    <a:pt x="256" y="727"/>
                  </a:cubicBezTo>
                  <a:cubicBezTo>
                    <a:pt x="261" y="729"/>
                    <a:pt x="266" y="730"/>
                    <a:pt x="272" y="730"/>
                  </a:cubicBezTo>
                  <a:cubicBezTo>
                    <a:pt x="290" y="730"/>
                    <a:pt x="310" y="722"/>
                    <a:pt x="326" y="706"/>
                  </a:cubicBezTo>
                  <a:cubicBezTo>
                    <a:pt x="396" y="615"/>
                    <a:pt x="347" y="524"/>
                    <a:pt x="312" y="426"/>
                  </a:cubicBezTo>
                  <a:cubicBezTo>
                    <a:pt x="270" y="300"/>
                    <a:pt x="227" y="180"/>
                    <a:pt x="185" y="61"/>
                  </a:cubicBezTo>
                  <a:cubicBezTo>
                    <a:pt x="169" y="19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3">
              <a:extLst>
                <a:ext uri="{FF2B5EF4-FFF2-40B4-BE49-F238E27FC236}">
                  <a16:creationId xmlns:a16="http://schemas.microsoft.com/office/drawing/2014/main" id="{0C97E898-D780-0473-FBA5-8F09E2D81049}"/>
                </a:ext>
              </a:extLst>
            </p:cNvPr>
            <p:cNvSpPr/>
            <p:nvPr/>
          </p:nvSpPr>
          <p:spPr>
            <a:xfrm>
              <a:off x="4487575" y="4546875"/>
              <a:ext cx="23025" cy="19450"/>
            </a:xfrm>
            <a:custGeom>
              <a:avLst/>
              <a:gdLst/>
              <a:ahLst/>
              <a:cxnLst/>
              <a:rect l="l" t="t" r="r" b="b"/>
              <a:pathLst>
                <a:path w="921" h="778" extrusionOk="0">
                  <a:moveTo>
                    <a:pt x="172" y="1"/>
                  </a:moveTo>
                  <a:cubicBezTo>
                    <a:pt x="82" y="1"/>
                    <a:pt x="0" y="112"/>
                    <a:pt x="83" y="189"/>
                  </a:cubicBezTo>
                  <a:cubicBezTo>
                    <a:pt x="195" y="288"/>
                    <a:pt x="307" y="393"/>
                    <a:pt x="412" y="498"/>
                  </a:cubicBezTo>
                  <a:cubicBezTo>
                    <a:pt x="517" y="589"/>
                    <a:pt x="616" y="694"/>
                    <a:pt x="742" y="764"/>
                  </a:cubicBezTo>
                  <a:cubicBezTo>
                    <a:pt x="756" y="773"/>
                    <a:pt x="772" y="777"/>
                    <a:pt x="787" y="777"/>
                  </a:cubicBezTo>
                  <a:cubicBezTo>
                    <a:pt x="855" y="777"/>
                    <a:pt x="921" y="699"/>
                    <a:pt x="875" y="631"/>
                  </a:cubicBezTo>
                  <a:cubicBezTo>
                    <a:pt x="714" y="400"/>
                    <a:pt x="454" y="217"/>
                    <a:pt x="244" y="28"/>
                  </a:cubicBezTo>
                  <a:cubicBezTo>
                    <a:pt x="222" y="9"/>
                    <a:pt x="197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3">
              <a:extLst>
                <a:ext uri="{FF2B5EF4-FFF2-40B4-BE49-F238E27FC236}">
                  <a16:creationId xmlns:a16="http://schemas.microsoft.com/office/drawing/2014/main" id="{5608732B-EBC5-9298-2F98-FEA95FD2B63E}"/>
                </a:ext>
              </a:extLst>
            </p:cNvPr>
            <p:cNvSpPr/>
            <p:nvPr/>
          </p:nvSpPr>
          <p:spPr>
            <a:xfrm>
              <a:off x="4495850" y="4528425"/>
              <a:ext cx="24825" cy="17125"/>
            </a:xfrm>
            <a:custGeom>
              <a:avLst/>
              <a:gdLst/>
              <a:ahLst/>
              <a:cxnLst/>
              <a:rect l="l" t="t" r="r" b="b"/>
              <a:pathLst>
                <a:path w="993" h="685" extrusionOk="0">
                  <a:moveTo>
                    <a:pt x="147" y="1"/>
                  </a:moveTo>
                  <a:cubicBezTo>
                    <a:pt x="56" y="1"/>
                    <a:pt x="1" y="139"/>
                    <a:pt x="95" y="199"/>
                  </a:cubicBezTo>
                  <a:cubicBezTo>
                    <a:pt x="334" y="353"/>
                    <a:pt x="537" y="563"/>
                    <a:pt x="803" y="675"/>
                  </a:cubicBezTo>
                  <a:cubicBezTo>
                    <a:pt x="816" y="681"/>
                    <a:pt x="829" y="684"/>
                    <a:pt x="843" y="684"/>
                  </a:cubicBezTo>
                  <a:cubicBezTo>
                    <a:pt x="918" y="684"/>
                    <a:pt x="993" y="593"/>
                    <a:pt x="915" y="528"/>
                  </a:cubicBezTo>
                  <a:cubicBezTo>
                    <a:pt x="691" y="339"/>
                    <a:pt x="453" y="164"/>
                    <a:pt x="200" y="16"/>
                  </a:cubicBezTo>
                  <a:cubicBezTo>
                    <a:pt x="182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3">
              <a:extLst>
                <a:ext uri="{FF2B5EF4-FFF2-40B4-BE49-F238E27FC236}">
                  <a16:creationId xmlns:a16="http://schemas.microsoft.com/office/drawing/2014/main" id="{3A9E1FCC-C68D-B0D9-4E0C-A7279FCD1BD2}"/>
                </a:ext>
              </a:extLst>
            </p:cNvPr>
            <p:cNvSpPr/>
            <p:nvPr/>
          </p:nvSpPr>
          <p:spPr>
            <a:xfrm>
              <a:off x="4499325" y="4507200"/>
              <a:ext cx="24225" cy="13275"/>
            </a:xfrm>
            <a:custGeom>
              <a:avLst/>
              <a:gdLst/>
              <a:ahLst/>
              <a:cxnLst/>
              <a:rect l="l" t="t" r="r" b="b"/>
              <a:pathLst>
                <a:path w="969" h="531" extrusionOk="0">
                  <a:moveTo>
                    <a:pt x="140" y="0"/>
                  </a:moveTo>
                  <a:cubicBezTo>
                    <a:pt x="34" y="0"/>
                    <a:pt x="0" y="154"/>
                    <a:pt x="111" y="193"/>
                  </a:cubicBezTo>
                  <a:cubicBezTo>
                    <a:pt x="244" y="235"/>
                    <a:pt x="370" y="291"/>
                    <a:pt x="489" y="361"/>
                  </a:cubicBezTo>
                  <a:cubicBezTo>
                    <a:pt x="594" y="424"/>
                    <a:pt x="706" y="501"/>
                    <a:pt x="832" y="529"/>
                  </a:cubicBezTo>
                  <a:cubicBezTo>
                    <a:pt x="838" y="530"/>
                    <a:pt x="844" y="530"/>
                    <a:pt x="850" y="530"/>
                  </a:cubicBezTo>
                  <a:cubicBezTo>
                    <a:pt x="924" y="530"/>
                    <a:pt x="969" y="447"/>
                    <a:pt x="917" y="382"/>
                  </a:cubicBezTo>
                  <a:cubicBezTo>
                    <a:pt x="741" y="179"/>
                    <a:pt x="412" y="66"/>
                    <a:pt x="167" y="3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3">
              <a:extLst>
                <a:ext uri="{FF2B5EF4-FFF2-40B4-BE49-F238E27FC236}">
                  <a16:creationId xmlns:a16="http://schemas.microsoft.com/office/drawing/2014/main" id="{BDF0D23E-684E-79DB-EB2D-FA53FE761E68}"/>
                </a:ext>
              </a:extLst>
            </p:cNvPr>
            <p:cNvSpPr/>
            <p:nvPr/>
          </p:nvSpPr>
          <p:spPr>
            <a:xfrm>
              <a:off x="4505975" y="4464625"/>
              <a:ext cx="21375" cy="13200"/>
            </a:xfrm>
            <a:custGeom>
              <a:avLst/>
              <a:gdLst/>
              <a:ahLst/>
              <a:cxnLst/>
              <a:rect l="l" t="t" r="r" b="b"/>
              <a:pathLst>
                <a:path w="855" h="528" extrusionOk="0">
                  <a:moveTo>
                    <a:pt x="150" y="1"/>
                  </a:moveTo>
                  <a:cubicBezTo>
                    <a:pt x="41" y="1"/>
                    <a:pt x="0" y="174"/>
                    <a:pt x="118" y="206"/>
                  </a:cubicBezTo>
                  <a:cubicBezTo>
                    <a:pt x="230" y="235"/>
                    <a:pt x="335" y="270"/>
                    <a:pt x="426" y="333"/>
                  </a:cubicBezTo>
                  <a:cubicBezTo>
                    <a:pt x="524" y="403"/>
                    <a:pt x="601" y="480"/>
                    <a:pt x="714" y="522"/>
                  </a:cubicBezTo>
                  <a:cubicBezTo>
                    <a:pt x="724" y="526"/>
                    <a:pt x="734" y="528"/>
                    <a:pt x="743" y="528"/>
                  </a:cubicBezTo>
                  <a:cubicBezTo>
                    <a:pt x="816" y="528"/>
                    <a:pt x="854" y="417"/>
                    <a:pt x="805" y="361"/>
                  </a:cubicBezTo>
                  <a:cubicBezTo>
                    <a:pt x="636" y="178"/>
                    <a:pt x="412" y="59"/>
                    <a:pt x="174" y="3"/>
                  </a:cubicBezTo>
                  <a:cubicBezTo>
                    <a:pt x="166" y="1"/>
                    <a:pt x="158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>
              <a:extLst>
                <a:ext uri="{FF2B5EF4-FFF2-40B4-BE49-F238E27FC236}">
                  <a16:creationId xmlns:a16="http://schemas.microsoft.com/office/drawing/2014/main" id="{E550CF8A-D283-EA50-EC0D-6339F67475EC}"/>
                </a:ext>
              </a:extLst>
            </p:cNvPr>
            <p:cNvSpPr/>
            <p:nvPr/>
          </p:nvSpPr>
          <p:spPr>
            <a:xfrm>
              <a:off x="4358325" y="4626325"/>
              <a:ext cx="26700" cy="23675"/>
            </a:xfrm>
            <a:custGeom>
              <a:avLst/>
              <a:gdLst/>
              <a:ahLst/>
              <a:cxnLst/>
              <a:rect l="l" t="t" r="r" b="b"/>
              <a:pathLst>
                <a:path w="1068" h="947" extrusionOk="0">
                  <a:moveTo>
                    <a:pt x="123" y="0"/>
                  </a:moveTo>
                  <a:cubicBezTo>
                    <a:pt x="58" y="0"/>
                    <a:pt x="0" y="86"/>
                    <a:pt x="60" y="151"/>
                  </a:cubicBezTo>
                  <a:cubicBezTo>
                    <a:pt x="326" y="453"/>
                    <a:pt x="620" y="712"/>
                    <a:pt x="950" y="936"/>
                  </a:cubicBezTo>
                  <a:cubicBezTo>
                    <a:pt x="960" y="944"/>
                    <a:pt x="970" y="947"/>
                    <a:pt x="980" y="947"/>
                  </a:cubicBezTo>
                  <a:cubicBezTo>
                    <a:pt x="1027" y="947"/>
                    <a:pt x="1067" y="878"/>
                    <a:pt x="1027" y="838"/>
                  </a:cubicBezTo>
                  <a:cubicBezTo>
                    <a:pt x="725" y="593"/>
                    <a:pt x="438" y="319"/>
                    <a:pt x="179" y="25"/>
                  </a:cubicBezTo>
                  <a:cubicBezTo>
                    <a:pt x="161" y="8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>
              <a:extLst>
                <a:ext uri="{FF2B5EF4-FFF2-40B4-BE49-F238E27FC236}">
                  <a16:creationId xmlns:a16="http://schemas.microsoft.com/office/drawing/2014/main" id="{FB81C509-7CF4-FEBB-1479-59AB5D4C457B}"/>
                </a:ext>
              </a:extLst>
            </p:cNvPr>
            <p:cNvSpPr/>
            <p:nvPr/>
          </p:nvSpPr>
          <p:spPr>
            <a:xfrm>
              <a:off x="4471600" y="4743650"/>
              <a:ext cx="78425" cy="41475"/>
            </a:xfrm>
            <a:custGeom>
              <a:avLst/>
              <a:gdLst/>
              <a:ahLst/>
              <a:cxnLst/>
              <a:rect l="l" t="t" r="r" b="b"/>
              <a:pathLst>
                <a:path w="3137" h="1659" extrusionOk="0">
                  <a:moveTo>
                    <a:pt x="110" y="0"/>
                  </a:moveTo>
                  <a:cubicBezTo>
                    <a:pt x="42" y="0"/>
                    <a:pt x="0" y="101"/>
                    <a:pt x="70" y="154"/>
                  </a:cubicBezTo>
                  <a:cubicBezTo>
                    <a:pt x="967" y="792"/>
                    <a:pt x="1948" y="1324"/>
                    <a:pt x="3007" y="1654"/>
                  </a:cubicBezTo>
                  <a:cubicBezTo>
                    <a:pt x="3017" y="1657"/>
                    <a:pt x="3027" y="1659"/>
                    <a:pt x="3036" y="1659"/>
                  </a:cubicBezTo>
                  <a:cubicBezTo>
                    <a:pt x="3118" y="1659"/>
                    <a:pt x="3137" y="1531"/>
                    <a:pt x="3049" y="1500"/>
                  </a:cubicBezTo>
                  <a:cubicBezTo>
                    <a:pt x="2033" y="1093"/>
                    <a:pt x="1058" y="623"/>
                    <a:pt x="154" y="14"/>
                  </a:cubicBez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>
              <a:extLst>
                <a:ext uri="{FF2B5EF4-FFF2-40B4-BE49-F238E27FC236}">
                  <a16:creationId xmlns:a16="http://schemas.microsoft.com/office/drawing/2014/main" id="{89D85010-DBC0-9B97-7EA5-B78B85869B90}"/>
                </a:ext>
              </a:extLst>
            </p:cNvPr>
            <p:cNvSpPr/>
            <p:nvPr/>
          </p:nvSpPr>
          <p:spPr>
            <a:xfrm>
              <a:off x="4414275" y="4803675"/>
              <a:ext cx="97175" cy="25675"/>
            </a:xfrm>
            <a:custGeom>
              <a:avLst/>
              <a:gdLst/>
              <a:ahLst/>
              <a:cxnLst/>
              <a:rect l="l" t="t" r="r" b="b"/>
              <a:pathLst>
                <a:path w="3887" h="1027" extrusionOk="0">
                  <a:moveTo>
                    <a:pt x="116" y="1"/>
                  </a:moveTo>
                  <a:cubicBezTo>
                    <a:pt x="32" y="1"/>
                    <a:pt x="1" y="137"/>
                    <a:pt x="92" y="157"/>
                  </a:cubicBezTo>
                  <a:cubicBezTo>
                    <a:pt x="1305" y="479"/>
                    <a:pt x="2524" y="802"/>
                    <a:pt x="3758" y="1026"/>
                  </a:cubicBezTo>
                  <a:cubicBezTo>
                    <a:pt x="3762" y="1027"/>
                    <a:pt x="3766" y="1027"/>
                    <a:pt x="3770" y="1027"/>
                  </a:cubicBezTo>
                  <a:cubicBezTo>
                    <a:pt x="3853" y="1027"/>
                    <a:pt x="3886" y="898"/>
                    <a:pt x="3793" y="872"/>
                  </a:cubicBezTo>
                  <a:cubicBezTo>
                    <a:pt x="2580" y="570"/>
                    <a:pt x="1354" y="311"/>
                    <a:pt x="134" y="3"/>
                  </a:cubicBezTo>
                  <a:cubicBezTo>
                    <a:pt x="128" y="1"/>
                    <a:pt x="122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3">
              <a:extLst>
                <a:ext uri="{FF2B5EF4-FFF2-40B4-BE49-F238E27FC236}">
                  <a16:creationId xmlns:a16="http://schemas.microsoft.com/office/drawing/2014/main" id="{BFB46155-DD7E-C122-80E5-33892BE34F03}"/>
                </a:ext>
              </a:extLst>
            </p:cNvPr>
            <p:cNvSpPr/>
            <p:nvPr/>
          </p:nvSpPr>
          <p:spPr>
            <a:xfrm>
              <a:off x="4504025" y="4486675"/>
              <a:ext cx="21975" cy="13200"/>
            </a:xfrm>
            <a:custGeom>
              <a:avLst/>
              <a:gdLst/>
              <a:ahLst/>
              <a:cxnLst/>
              <a:rect l="l" t="t" r="r" b="b"/>
              <a:pathLst>
                <a:path w="879" h="528" extrusionOk="0">
                  <a:moveTo>
                    <a:pt x="96" y="1"/>
                  </a:moveTo>
                  <a:cubicBezTo>
                    <a:pt x="23" y="1"/>
                    <a:pt x="0" y="126"/>
                    <a:pt x="84" y="151"/>
                  </a:cubicBezTo>
                  <a:cubicBezTo>
                    <a:pt x="217" y="201"/>
                    <a:pt x="350" y="264"/>
                    <a:pt x="476" y="334"/>
                  </a:cubicBezTo>
                  <a:cubicBezTo>
                    <a:pt x="581" y="397"/>
                    <a:pt x="679" y="474"/>
                    <a:pt x="792" y="523"/>
                  </a:cubicBezTo>
                  <a:cubicBezTo>
                    <a:pt x="797" y="526"/>
                    <a:pt x="803" y="527"/>
                    <a:pt x="809" y="527"/>
                  </a:cubicBezTo>
                  <a:cubicBezTo>
                    <a:pt x="846" y="527"/>
                    <a:pt x="879" y="476"/>
                    <a:pt x="855" y="446"/>
                  </a:cubicBezTo>
                  <a:cubicBezTo>
                    <a:pt x="693" y="215"/>
                    <a:pt x="378" y="95"/>
                    <a:pt x="119" y="4"/>
                  </a:cubicBezTo>
                  <a:cubicBezTo>
                    <a:pt x="111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3">
              <a:extLst>
                <a:ext uri="{FF2B5EF4-FFF2-40B4-BE49-F238E27FC236}">
                  <a16:creationId xmlns:a16="http://schemas.microsoft.com/office/drawing/2014/main" id="{A2EE29C4-EA7C-3273-16F4-CDD6BF9E57EE}"/>
                </a:ext>
              </a:extLst>
            </p:cNvPr>
            <p:cNvSpPr/>
            <p:nvPr/>
          </p:nvSpPr>
          <p:spPr>
            <a:xfrm>
              <a:off x="4517275" y="4699800"/>
              <a:ext cx="35775" cy="30750"/>
            </a:xfrm>
            <a:custGeom>
              <a:avLst/>
              <a:gdLst/>
              <a:ahLst/>
              <a:cxnLst/>
              <a:rect l="l" t="t" r="r" b="b"/>
              <a:pathLst>
                <a:path w="1431" h="1230" extrusionOk="0">
                  <a:moveTo>
                    <a:pt x="87" y="1"/>
                  </a:moveTo>
                  <a:cubicBezTo>
                    <a:pt x="43" y="1"/>
                    <a:pt x="0" y="61"/>
                    <a:pt x="44" y="100"/>
                  </a:cubicBezTo>
                  <a:cubicBezTo>
                    <a:pt x="451" y="492"/>
                    <a:pt x="864" y="885"/>
                    <a:pt x="1320" y="1221"/>
                  </a:cubicBezTo>
                  <a:cubicBezTo>
                    <a:pt x="1329" y="1227"/>
                    <a:pt x="1339" y="1229"/>
                    <a:pt x="1348" y="1229"/>
                  </a:cubicBezTo>
                  <a:cubicBezTo>
                    <a:pt x="1394" y="1229"/>
                    <a:pt x="1431" y="1165"/>
                    <a:pt x="1390" y="1130"/>
                  </a:cubicBezTo>
                  <a:cubicBezTo>
                    <a:pt x="969" y="759"/>
                    <a:pt x="535" y="401"/>
                    <a:pt x="121" y="16"/>
                  </a:cubicBezTo>
                  <a:cubicBezTo>
                    <a:pt x="111" y="5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>
              <a:extLst>
                <a:ext uri="{FF2B5EF4-FFF2-40B4-BE49-F238E27FC236}">
                  <a16:creationId xmlns:a16="http://schemas.microsoft.com/office/drawing/2014/main" id="{F1C7CD6F-69B1-BAA9-BEAE-016DA62E4155}"/>
                </a:ext>
              </a:extLst>
            </p:cNvPr>
            <p:cNvSpPr/>
            <p:nvPr/>
          </p:nvSpPr>
          <p:spPr>
            <a:xfrm>
              <a:off x="4534400" y="4679725"/>
              <a:ext cx="17775" cy="17250"/>
            </a:xfrm>
            <a:custGeom>
              <a:avLst/>
              <a:gdLst/>
              <a:ahLst/>
              <a:cxnLst/>
              <a:rect l="l" t="t" r="r" b="b"/>
              <a:pathLst>
                <a:path w="711" h="690" extrusionOk="0">
                  <a:moveTo>
                    <a:pt x="92" y="0"/>
                  </a:moveTo>
                  <a:cubicBezTo>
                    <a:pt x="48" y="0"/>
                    <a:pt x="0" y="54"/>
                    <a:pt x="32" y="97"/>
                  </a:cubicBezTo>
                  <a:cubicBezTo>
                    <a:pt x="193" y="314"/>
                    <a:pt x="369" y="524"/>
                    <a:pt x="593" y="678"/>
                  </a:cubicBezTo>
                  <a:cubicBezTo>
                    <a:pt x="603" y="686"/>
                    <a:pt x="613" y="689"/>
                    <a:pt x="623" y="689"/>
                  </a:cubicBezTo>
                  <a:cubicBezTo>
                    <a:pt x="670" y="689"/>
                    <a:pt x="710" y="621"/>
                    <a:pt x="670" y="580"/>
                  </a:cubicBezTo>
                  <a:cubicBezTo>
                    <a:pt x="481" y="398"/>
                    <a:pt x="291" y="223"/>
                    <a:pt x="130" y="20"/>
                  </a:cubicBezTo>
                  <a:cubicBezTo>
                    <a:pt x="120" y="6"/>
                    <a:pt x="106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4" name="Google Shape;1684;p43">
            <a:extLst>
              <a:ext uri="{FF2B5EF4-FFF2-40B4-BE49-F238E27FC236}">
                <a16:creationId xmlns:a16="http://schemas.microsoft.com/office/drawing/2014/main" id="{F4F74046-F65F-5B5C-014B-467FB7FC9A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685" name="Google Shape;1685;p43">
            <a:extLst>
              <a:ext uri="{FF2B5EF4-FFF2-40B4-BE49-F238E27FC236}">
                <a16:creationId xmlns:a16="http://schemas.microsoft.com/office/drawing/2014/main" id="{B0532CF7-580B-F693-99D6-BB3917C8D7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2673" y="1290627"/>
            <a:ext cx="62277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pt-BR" b="0" i="0" baseline="3000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12 </a:t>
            </a:r>
            <a:r>
              <a:rPr lang="pt-BR" b="0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e como o Oriente está longe do Ocidente, assim </a:t>
            </a:r>
            <a:r>
              <a:rPr lang="pt-BR" b="1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ele afasta para longe de nós </a:t>
            </a:r>
            <a:r>
              <a:rPr lang="pt-BR" b="0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as nossas transgressões.</a:t>
            </a:r>
          </a:p>
        </p:txBody>
      </p:sp>
      <p:sp>
        <p:nvSpPr>
          <p:cNvPr id="1686" name="Google Shape;1686;p43">
            <a:extLst>
              <a:ext uri="{FF2B5EF4-FFF2-40B4-BE49-F238E27FC236}">
                <a16:creationId xmlns:a16="http://schemas.microsoft.com/office/drawing/2014/main" id="{75431F33-29D3-B4A8-C7FA-902C72099C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456" y="376871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—Salmos 103.12</a:t>
            </a:r>
            <a:endParaRPr dirty="0"/>
          </a:p>
        </p:txBody>
      </p:sp>
      <p:grpSp>
        <p:nvGrpSpPr>
          <p:cNvPr id="2" name="Google Shape;356;p30">
            <a:extLst>
              <a:ext uri="{FF2B5EF4-FFF2-40B4-BE49-F238E27FC236}">
                <a16:creationId xmlns:a16="http://schemas.microsoft.com/office/drawing/2014/main" id="{C1529C07-03C0-58DB-A78E-53619ACF130F}"/>
              </a:ext>
            </a:extLst>
          </p:cNvPr>
          <p:cNvGrpSpPr/>
          <p:nvPr/>
        </p:nvGrpSpPr>
        <p:grpSpPr>
          <a:xfrm>
            <a:off x="7111788" y="391575"/>
            <a:ext cx="1832087" cy="4751925"/>
            <a:chOff x="956475" y="968875"/>
            <a:chExt cx="373575" cy="968950"/>
          </a:xfrm>
        </p:grpSpPr>
        <p:sp>
          <p:nvSpPr>
            <p:cNvPr id="3" name="Google Shape;357;p30">
              <a:extLst>
                <a:ext uri="{FF2B5EF4-FFF2-40B4-BE49-F238E27FC236}">
                  <a16:creationId xmlns:a16="http://schemas.microsoft.com/office/drawing/2014/main" id="{2481C7B4-8A4E-82E7-E783-8FB4508A898A}"/>
                </a:ext>
              </a:extLst>
            </p:cNvPr>
            <p:cNvSpPr/>
            <p:nvPr/>
          </p:nvSpPr>
          <p:spPr>
            <a:xfrm>
              <a:off x="1006950" y="968875"/>
              <a:ext cx="279300" cy="366550"/>
            </a:xfrm>
            <a:custGeom>
              <a:avLst/>
              <a:gdLst/>
              <a:ahLst/>
              <a:cxnLst/>
              <a:rect l="l" t="t" r="r" b="b"/>
              <a:pathLst>
                <a:path w="11172" h="14662" extrusionOk="0">
                  <a:moveTo>
                    <a:pt x="5011" y="0"/>
                  </a:moveTo>
                  <a:lnTo>
                    <a:pt x="5011" y="0"/>
                  </a:lnTo>
                  <a:cubicBezTo>
                    <a:pt x="4205" y="603"/>
                    <a:pt x="3673" y="1941"/>
                    <a:pt x="3995" y="2705"/>
                  </a:cubicBezTo>
                  <a:cubicBezTo>
                    <a:pt x="4185" y="3145"/>
                    <a:pt x="4095" y="3500"/>
                    <a:pt x="3878" y="3500"/>
                  </a:cubicBezTo>
                  <a:cubicBezTo>
                    <a:pt x="3719" y="3500"/>
                    <a:pt x="3490" y="3308"/>
                    <a:pt x="3252" y="2818"/>
                  </a:cubicBezTo>
                  <a:cubicBezTo>
                    <a:pt x="2692" y="1661"/>
                    <a:pt x="1640" y="1605"/>
                    <a:pt x="1640" y="1605"/>
                  </a:cubicBezTo>
                  <a:lnTo>
                    <a:pt x="1640" y="1605"/>
                  </a:lnTo>
                  <a:cubicBezTo>
                    <a:pt x="2067" y="2059"/>
                    <a:pt x="2499" y="4361"/>
                    <a:pt x="1999" y="4361"/>
                  </a:cubicBezTo>
                  <a:cubicBezTo>
                    <a:pt x="1981" y="4361"/>
                    <a:pt x="1962" y="4358"/>
                    <a:pt x="1942" y="4352"/>
                  </a:cubicBezTo>
                  <a:cubicBezTo>
                    <a:pt x="1353" y="4177"/>
                    <a:pt x="1640" y="3203"/>
                    <a:pt x="1640" y="3203"/>
                  </a:cubicBezTo>
                  <a:lnTo>
                    <a:pt x="1640" y="3203"/>
                  </a:lnTo>
                  <a:cubicBezTo>
                    <a:pt x="1640" y="3203"/>
                    <a:pt x="841" y="3890"/>
                    <a:pt x="631" y="5109"/>
                  </a:cubicBezTo>
                  <a:cubicBezTo>
                    <a:pt x="421" y="6336"/>
                    <a:pt x="2201" y="7394"/>
                    <a:pt x="1500" y="7639"/>
                  </a:cubicBezTo>
                  <a:cubicBezTo>
                    <a:pt x="1436" y="7663"/>
                    <a:pt x="1378" y="7673"/>
                    <a:pt x="1327" y="7673"/>
                  </a:cubicBezTo>
                  <a:cubicBezTo>
                    <a:pt x="819" y="7673"/>
                    <a:pt x="911" y="6644"/>
                    <a:pt x="911" y="6644"/>
                  </a:cubicBezTo>
                  <a:lnTo>
                    <a:pt x="911" y="6644"/>
                  </a:lnTo>
                  <a:cubicBezTo>
                    <a:pt x="0" y="8207"/>
                    <a:pt x="2138" y="10240"/>
                    <a:pt x="1640" y="10639"/>
                  </a:cubicBezTo>
                  <a:cubicBezTo>
                    <a:pt x="1561" y="10702"/>
                    <a:pt x="1482" y="10729"/>
                    <a:pt x="1404" y="10729"/>
                  </a:cubicBezTo>
                  <a:cubicBezTo>
                    <a:pt x="993" y="10729"/>
                    <a:pt x="631" y="9980"/>
                    <a:pt x="631" y="9980"/>
                  </a:cubicBezTo>
                  <a:lnTo>
                    <a:pt x="631" y="9980"/>
                  </a:lnTo>
                  <a:cubicBezTo>
                    <a:pt x="729" y="11536"/>
                    <a:pt x="2348" y="12167"/>
                    <a:pt x="1787" y="12826"/>
                  </a:cubicBezTo>
                  <a:cubicBezTo>
                    <a:pt x="1650" y="12990"/>
                    <a:pt x="1417" y="13037"/>
                    <a:pt x="1195" y="13037"/>
                  </a:cubicBezTo>
                  <a:cubicBezTo>
                    <a:pt x="896" y="13037"/>
                    <a:pt x="617" y="12952"/>
                    <a:pt x="617" y="12952"/>
                  </a:cubicBezTo>
                  <a:lnTo>
                    <a:pt x="617" y="12952"/>
                  </a:lnTo>
                  <a:cubicBezTo>
                    <a:pt x="617" y="12952"/>
                    <a:pt x="1624" y="14564"/>
                    <a:pt x="3893" y="14564"/>
                  </a:cubicBezTo>
                  <a:cubicBezTo>
                    <a:pt x="4041" y="14564"/>
                    <a:pt x="4194" y="14557"/>
                    <a:pt x="4353" y="14543"/>
                  </a:cubicBezTo>
                  <a:cubicBezTo>
                    <a:pt x="4353" y="14543"/>
                    <a:pt x="5365" y="14661"/>
                    <a:pt x="6365" y="14661"/>
                  </a:cubicBezTo>
                  <a:cubicBezTo>
                    <a:pt x="7101" y="14661"/>
                    <a:pt x="7829" y="14597"/>
                    <a:pt x="8144" y="14375"/>
                  </a:cubicBezTo>
                  <a:cubicBezTo>
                    <a:pt x="8894" y="13849"/>
                    <a:pt x="9111" y="14087"/>
                    <a:pt x="9833" y="13274"/>
                  </a:cubicBezTo>
                  <a:cubicBezTo>
                    <a:pt x="10674" y="12328"/>
                    <a:pt x="10191" y="9952"/>
                    <a:pt x="10191" y="9952"/>
                  </a:cubicBezTo>
                  <a:lnTo>
                    <a:pt x="10191" y="9952"/>
                  </a:lnTo>
                  <a:cubicBezTo>
                    <a:pt x="10191" y="9952"/>
                    <a:pt x="9829" y="10884"/>
                    <a:pt x="9465" y="10884"/>
                  </a:cubicBezTo>
                  <a:cubicBezTo>
                    <a:pt x="9348" y="10884"/>
                    <a:pt x="9231" y="10788"/>
                    <a:pt x="9125" y="10534"/>
                  </a:cubicBezTo>
                  <a:cubicBezTo>
                    <a:pt x="8873" y="9924"/>
                    <a:pt x="9952" y="9104"/>
                    <a:pt x="10562" y="8088"/>
                  </a:cubicBezTo>
                  <a:cubicBezTo>
                    <a:pt x="11172" y="7065"/>
                    <a:pt x="9938" y="5789"/>
                    <a:pt x="9938" y="5789"/>
                  </a:cubicBezTo>
                  <a:lnTo>
                    <a:pt x="9938" y="5789"/>
                  </a:lnTo>
                  <a:cubicBezTo>
                    <a:pt x="9938" y="5789"/>
                    <a:pt x="10219" y="6957"/>
                    <a:pt x="9716" y="6957"/>
                  </a:cubicBezTo>
                  <a:cubicBezTo>
                    <a:pt x="9698" y="6957"/>
                    <a:pt x="9678" y="6956"/>
                    <a:pt x="9658" y="6953"/>
                  </a:cubicBezTo>
                  <a:cubicBezTo>
                    <a:pt x="9076" y="6861"/>
                    <a:pt x="9230" y="5663"/>
                    <a:pt x="9279" y="4745"/>
                  </a:cubicBezTo>
                  <a:cubicBezTo>
                    <a:pt x="9329" y="3827"/>
                    <a:pt x="8347" y="2713"/>
                    <a:pt x="8347" y="2712"/>
                  </a:cubicBezTo>
                  <a:lnTo>
                    <a:pt x="8347" y="2712"/>
                  </a:lnTo>
                  <a:cubicBezTo>
                    <a:pt x="8347" y="2713"/>
                    <a:pt x="8705" y="3827"/>
                    <a:pt x="8410" y="4479"/>
                  </a:cubicBezTo>
                  <a:cubicBezTo>
                    <a:pt x="8336" y="4641"/>
                    <a:pt x="8223" y="4712"/>
                    <a:pt x="8096" y="4712"/>
                  </a:cubicBezTo>
                  <a:cubicBezTo>
                    <a:pt x="7718" y="4712"/>
                    <a:pt x="7219" y="4074"/>
                    <a:pt x="7282" y="3287"/>
                  </a:cubicBezTo>
                  <a:cubicBezTo>
                    <a:pt x="7366" y="2236"/>
                    <a:pt x="6322" y="1829"/>
                    <a:pt x="6322" y="1829"/>
                  </a:cubicBezTo>
                  <a:lnTo>
                    <a:pt x="6322" y="1829"/>
                  </a:lnTo>
                  <a:cubicBezTo>
                    <a:pt x="6482" y="2283"/>
                    <a:pt x="6276" y="3248"/>
                    <a:pt x="5830" y="3248"/>
                  </a:cubicBezTo>
                  <a:cubicBezTo>
                    <a:pt x="5711" y="3248"/>
                    <a:pt x="5575" y="3179"/>
                    <a:pt x="5425" y="3014"/>
                  </a:cubicBezTo>
                  <a:cubicBezTo>
                    <a:pt x="4549" y="2054"/>
                    <a:pt x="5011" y="0"/>
                    <a:pt x="50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8;p30">
              <a:extLst>
                <a:ext uri="{FF2B5EF4-FFF2-40B4-BE49-F238E27FC236}">
                  <a16:creationId xmlns:a16="http://schemas.microsoft.com/office/drawing/2014/main" id="{BEB3411E-3514-A68B-5E7F-4E1597A9D055}"/>
                </a:ext>
              </a:extLst>
            </p:cNvPr>
            <p:cNvSpPr/>
            <p:nvPr/>
          </p:nvSpPr>
          <p:spPr>
            <a:xfrm>
              <a:off x="1007300" y="1761525"/>
              <a:ext cx="273525" cy="176300"/>
            </a:xfrm>
            <a:custGeom>
              <a:avLst/>
              <a:gdLst/>
              <a:ahLst/>
              <a:cxnLst/>
              <a:rect l="l" t="t" r="r" b="b"/>
              <a:pathLst>
                <a:path w="10941" h="7052" extrusionOk="0">
                  <a:moveTo>
                    <a:pt x="1668" y="0"/>
                  </a:moveTo>
                  <a:cubicBezTo>
                    <a:pt x="1073" y="50"/>
                    <a:pt x="617" y="127"/>
                    <a:pt x="400" y="260"/>
                  </a:cubicBezTo>
                  <a:cubicBezTo>
                    <a:pt x="400" y="260"/>
                    <a:pt x="323" y="1262"/>
                    <a:pt x="218" y="2776"/>
                  </a:cubicBezTo>
                  <a:cubicBezTo>
                    <a:pt x="154" y="3680"/>
                    <a:pt x="84" y="4773"/>
                    <a:pt x="0" y="7051"/>
                  </a:cubicBezTo>
                  <a:lnTo>
                    <a:pt x="5004" y="7051"/>
                  </a:lnTo>
                  <a:lnTo>
                    <a:pt x="5151" y="4885"/>
                  </a:lnTo>
                  <a:cubicBezTo>
                    <a:pt x="5327" y="4871"/>
                    <a:pt x="5516" y="4857"/>
                    <a:pt x="5705" y="4836"/>
                  </a:cubicBezTo>
                  <a:lnTo>
                    <a:pt x="5943" y="7051"/>
                  </a:lnTo>
                  <a:lnTo>
                    <a:pt x="10941" y="7051"/>
                  </a:lnTo>
                  <a:lnTo>
                    <a:pt x="10828" y="3140"/>
                  </a:lnTo>
                  <a:lnTo>
                    <a:pt x="10856" y="344"/>
                  </a:lnTo>
                  <a:cubicBezTo>
                    <a:pt x="10856" y="344"/>
                    <a:pt x="10184" y="281"/>
                    <a:pt x="9174" y="211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9;p30">
              <a:extLst>
                <a:ext uri="{FF2B5EF4-FFF2-40B4-BE49-F238E27FC236}">
                  <a16:creationId xmlns:a16="http://schemas.microsoft.com/office/drawing/2014/main" id="{65DCAC61-9C4D-56A6-D9ED-3FB321215D64}"/>
                </a:ext>
              </a:extLst>
            </p:cNvPr>
            <p:cNvSpPr/>
            <p:nvPr/>
          </p:nvSpPr>
          <p:spPr>
            <a:xfrm>
              <a:off x="1012725" y="1761525"/>
              <a:ext cx="266000" cy="88225"/>
            </a:xfrm>
            <a:custGeom>
              <a:avLst/>
              <a:gdLst/>
              <a:ahLst/>
              <a:cxnLst/>
              <a:rect l="l" t="t" r="r" b="b"/>
              <a:pathLst>
                <a:path w="10640" h="3529" extrusionOk="0">
                  <a:moveTo>
                    <a:pt x="1458" y="0"/>
                  </a:moveTo>
                  <a:cubicBezTo>
                    <a:pt x="856" y="50"/>
                    <a:pt x="400" y="127"/>
                    <a:pt x="183" y="260"/>
                  </a:cubicBezTo>
                  <a:cubicBezTo>
                    <a:pt x="183" y="260"/>
                    <a:pt x="106" y="1269"/>
                    <a:pt x="1" y="2776"/>
                  </a:cubicBezTo>
                  <a:cubicBezTo>
                    <a:pt x="1176" y="3094"/>
                    <a:pt x="3291" y="3529"/>
                    <a:pt x="6056" y="3529"/>
                  </a:cubicBezTo>
                  <a:cubicBezTo>
                    <a:pt x="7428" y="3529"/>
                    <a:pt x="8961" y="3422"/>
                    <a:pt x="10618" y="3140"/>
                  </a:cubicBezTo>
                  <a:lnTo>
                    <a:pt x="10639" y="344"/>
                  </a:lnTo>
                  <a:cubicBezTo>
                    <a:pt x="10639" y="344"/>
                    <a:pt x="9967" y="281"/>
                    <a:pt x="8957" y="211"/>
                  </a:cubicBezTo>
                  <a:lnTo>
                    <a:pt x="1458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0;p30">
              <a:extLst>
                <a:ext uri="{FF2B5EF4-FFF2-40B4-BE49-F238E27FC236}">
                  <a16:creationId xmlns:a16="http://schemas.microsoft.com/office/drawing/2014/main" id="{0E5A0B71-DF00-DB60-11F4-4A92D10F3650}"/>
                </a:ext>
              </a:extLst>
            </p:cNvPr>
            <p:cNvSpPr/>
            <p:nvPr/>
          </p:nvSpPr>
          <p:spPr>
            <a:xfrm>
              <a:off x="1112775" y="1877500"/>
              <a:ext cx="11750" cy="60325"/>
            </a:xfrm>
            <a:custGeom>
              <a:avLst/>
              <a:gdLst/>
              <a:ahLst/>
              <a:cxnLst/>
              <a:rect l="l" t="t" r="r" b="b"/>
              <a:pathLst>
                <a:path w="470" h="2413" extrusionOk="0">
                  <a:moveTo>
                    <a:pt x="358" y="0"/>
                  </a:moveTo>
                  <a:cubicBezTo>
                    <a:pt x="302" y="0"/>
                    <a:pt x="259" y="40"/>
                    <a:pt x="253" y="92"/>
                  </a:cubicBezTo>
                  <a:lnTo>
                    <a:pt x="0" y="2405"/>
                  </a:lnTo>
                  <a:lnTo>
                    <a:pt x="218" y="2405"/>
                  </a:lnTo>
                  <a:lnTo>
                    <a:pt x="218" y="2412"/>
                  </a:lnTo>
                  <a:lnTo>
                    <a:pt x="463" y="120"/>
                  </a:lnTo>
                  <a:cubicBezTo>
                    <a:pt x="470" y="64"/>
                    <a:pt x="428" y="15"/>
                    <a:pt x="372" y="1"/>
                  </a:cubicBezTo>
                  <a:cubicBezTo>
                    <a:pt x="367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1;p30">
              <a:extLst>
                <a:ext uri="{FF2B5EF4-FFF2-40B4-BE49-F238E27FC236}">
                  <a16:creationId xmlns:a16="http://schemas.microsoft.com/office/drawing/2014/main" id="{08D3D125-D554-3488-38E4-DB34479DEB95}"/>
                </a:ext>
              </a:extLst>
            </p:cNvPr>
            <p:cNvSpPr/>
            <p:nvPr/>
          </p:nvSpPr>
          <p:spPr>
            <a:xfrm>
              <a:off x="1159725" y="1877500"/>
              <a:ext cx="13000" cy="60325"/>
            </a:xfrm>
            <a:custGeom>
              <a:avLst/>
              <a:gdLst/>
              <a:ahLst/>
              <a:cxnLst/>
              <a:rect l="l" t="t" r="r" b="b"/>
              <a:pathLst>
                <a:path w="520" h="2413" extrusionOk="0">
                  <a:moveTo>
                    <a:pt x="111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43" y="15"/>
                    <a:pt x="1" y="64"/>
                    <a:pt x="8" y="127"/>
                  </a:cubicBezTo>
                  <a:lnTo>
                    <a:pt x="302" y="2412"/>
                  </a:lnTo>
                  <a:lnTo>
                    <a:pt x="519" y="2412"/>
                  </a:lnTo>
                  <a:lnTo>
                    <a:pt x="218" y="92"/>
                  </a:lnTo>
                  <a:cubicBezTo>
                    <a:pt x="211" y="40"/>
                    <a:pt x="163" y="0"/>
                    <a:pt x="1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;p30">
              <a:extLst>
                <a:ext uri="{FF2B5EF4-FFF2-40B4-BE49-F238E27FC236}">
                  <a16:creationId xmlns:a16="http://schemas.microsoft.com/office/drawing/2014/main" id="{471B9583-52D8-1A8A-BA24-F1070CA6A1A7}"/>
                </a:ext>
              </a:extLst>
            </p:cNvPr>
            <p:cNvSpPr/>
            <p:nvPr/>
          </p:nvSpPr>
          <p:spPr>
            <a:xfrm>
              <a:off x="999575" y="1289500"/>
              <a:ext cx="288775" cy="541000"/>
            </a:xfrm>
            <a:custGeom>
              <a:avLst/>
              <a:gdLst/>
              <a:ahLst/>
              <a:cxnLst/>
              <a:rect l="l" t="t" r="r" b="b"/>
              <a:pathLst>
                <a:path w="11551" h="21640" extrusionOk="0">
                  <a:moveTo>
                    <a:pt x="4746" y="1"/>
                  </a:moveTo>
                  <a:cubicBezTo>
                    <a:pt x="4746" y="1"/>
                    <a:pt x="4570" y="71"/>
                    <a:pt x="4290" y="190"/>
                  </a:cubicBezTo>
                  <a:cubicBezTo>
                    <a:pt x="4192" y="232"/>
                    <a:pt x="4080" y="281"/>
                    <a:pt x="3961" y="337"/>
                  </a:cubicBezTo>
                  <a:cubicBezTo>
                    <a:pt x="3792" y="407"/>
                    <a:pt x="3603" y="491"/>
                    <a:pt x="3407" y="582"/>
                  </a:cubicBezTo>
                  <a:cubicBezTo>
                    <a:pt x="2370" y="1059"/>
                    <a:pt x="1052" y="1732"/>
                    <a:pt x="702" y="2215"/>
                  </a:cubicBezTo>
                  <a:cubicBezTo>
                    <a:pt x="1" y="3175"/>
                    <a:pt x="583" y="5979"/>
                    <a:pt x="653" y="9189"/>
                  </a:cubicBezTo>
                  <a:cubicBezTo>
                    <a:pt x="653" y="9238"/>
                    <a:pt x="653" y="9287"/>
                    <a:pt x="653" y="9343"/>
                  </a:cubicBezTo>
                  <a:cubicBezTo>
                    <a:pt x="653" y="9350"/>
                    <a:pt x="653" y="9357"/>
                    <a:pt x="653" y="9371"/>
                  </a:cubicBezTo>
                  <a:cubicBezTo>
                    <a:pt x="660" y="9490"/>
                    <a:pt x="660" y="9609"/>
                    <a:pt x="660" y="9735"/>
                  </a:cubicBezTo>
                  <a:cubicBezTo>
                    <a:pt x="660" y="9911"/>
                    <a:pt x="660" y="10100"/>
                    <a:pt x="653" y="10289"/>
                  </a:cubicBezTo>
                  <a:cubicBezTo>
                    <a:pt x="653" y="10345"/>
                    <a:pt x="653" y="10394"/>
                    <a:pt x="653" y="10450"/>
                  </a:cubicBezTo>
                  <a:cubicBezTo>
                    <a:pt x="646" y="10633"/>
                    <a:pt x="646" y="10815"/>
                    <a:pt x="639" y="11004"/>
                  </a:cubicBezTo>
                  <a:cubicBezTo>
                    <a:pt x="632" y="11235"/>
                    <a:pt x="625" y="11481"/>
                    <a:pt x="618" y="11719"/>
                  </a:cubicBezTo>
                  <a:cubicBezTo>
                    <a:pt x="611" y="11901"/>
                    <a:pt x="604" y="12083"/>
                    <a:pt x="597" y="12272"/>
                  </a:cubicBezTo>
                  <a:cubicBezTo>
                    <a:pt x="590" y="12301"/>
                    <a:pt x="590" y="12350"/>
                    <a:pt x="597" y="12420"/>
                  </a:cubicBezTo>
                  <a:cubicBezTo>
                    <a:pt x="597" y="12476"/>
                    <a:pt x="597" y="12546"/>
                    <a:pt x="597" y="12630"/>
                  </a:cubicBezTo>
                  <a:cubicBezTo>
                    <a:pt x="618" y="13779"/>
                    <a:pt x="498" y="19442"/>
                    <a:pt x="358" y="21194"/>
                  </a:cubicBezTo>
                  <a:cubicBezTo>
                    <a:pt x="2253" y="21465"/>
                    <a:pt x="4418" y="21639"/>
                    <a:pt x="6582" y="21639"/>
                  </a:cubicBezTo>
                  <a:cubicBezTo>
                    <a:pt x="8283" y="21639"/>
                    <a:pt x="9984" y="21531"/>
                    <a:pt x="11551" y="21278"/>
                  </a:cubicBezTo>
                  <a:cubicBezTo>
                    <a:pt x="11397" y="19239"/>
                    <a:pt x="10731" y="13478"/>
                    <a:pt x="10731" y="12504"/>
                  </a:cubicBezTo>
                  <a:cubicBezTo>
                    <a:pt x="10731" y="12413"/>
                    <a:pt x="10731" y="12343"/>
                    <a:pt x="10724" y="12301"/>
                  </a:cubicBezTo>
                  <a:cubicBezTo>
                    <a:pt x="10724" y="12294"/>
                    <a:pt x="10724" y="12280"/>
                    <a:pt x="10724" y="12272"/>
                  </a:cubicBezTo>
                  <a:cubicBezTo>
                    <a:pt x="10717" y="12090"/>
                    <a:pt x="10703" y="11901"/>
                    <a:pt x="10696" y="11726"/>
                  </a:cubicBezTo>
                  <a:cubicBezTo>
                    <a:pt x="10689" y="11474"/>
                    <a:pt x="10682" y="11235"/>
                    <a:pt x="10682" y="11011"/>
                  </a:cubicBezTo>
                  <a:cubicBezTo>
                    <a:pt x="10675" y="10815"/>
                    <a:pt x="10675" y="10633"/>
                    <a:pt x="10682" y="10457"/>
                  </a:cubicBezTo>
                  <a:cubicBezTo>
                    <a:pt x="10682" y="10310"/>
                    <a:pt x="10689" y="10177"/>
                    <a:pt x="10696" y="10044"/>
                  </a:cubicBezTo>
                  <a:cubicBezTo>
                    <a:pt x="10696" y="10037"/>
                    <a:pt x="10696" y="10030"/>
                    <a:pt x="10696" y="10030"/>
                  </a:cubicBezTo>
                  <a:cubicBezTo>
                    <a:pt x="10696" y="9988"/>
                    <a:pt x="10696" y="9953"/>
                    <a:pt x="10703" y="9911"/>
                  </a:cubicBezTo>
                  <a:cubicBezTo>
                    <a:pt x="10703" y="9855"/>
                    <a:pt x="10710" y="9799"/>
                    <a:pt x="10717" y="9742"/>
                  </a:cubicBezTo>
                  <a:cubicBezTo>
                    <a:pt x="10717" y="9707"/>
                    <a:pt x="10717" y="9672"/>
                    <a:pt x="10724" y="9644"/>
                  </a:cubicBezTo>
                  <a:cubicBezTo>
                    <a:pt x="10731" y="9546"/>
                    <a:pt x="10738" y="9448"/>
                    <a:pt x="10745" y="9350"/>
                  </a:cubicBezTo>
                  <a:cubicBezTo>
                    <a:pt x="10752" y="9301"/>
                    <a:pt x="10752" y="9245"/>
                    <a:pt x="10759" y="9189"/>
                  </a:cubicBezTo>
                  <a:cubicBezTo>
                    <a:pt x="10955" y="7065"/>
                    <a:pt x="11411" y="3855"/>
                    <a:pt x="11320" y="3112"/>
                  </a:cubicBezTo>
                  <a:cubicBezTo>
                    <a:pt x="11306" y="3014"/>
                    <a:pt x="11235" y="2895"/>
                    <a:pt x="11123" y="2762"/>
                  </a:cubicBezTo>
                  <a:cubicBezTo>
                    <a:pt x="11074" y="2699"/>
                    <a:pt x="11011" y="2636"/>
                    <a:pt x="10941" y="2566"/>
                  </a:cubicBezTo>
                  <a:cubicBezTo>
                    <a:pt x="10240" y="1886"/>
                    <a:pt x="8740" y="975"/>
                    <a:pt x="7857" y="463"/>
                  </a:cubicBezTo>
                  <a:cubicBezTo>
                    <a:pt x="7717" y="386"/>
                    <a:pt x="7591" y="309"/>
                    <a:pt x="7486" y="253"/>
                  </a:cubicBezTo>
                  <a:cubicBezTo>
                    <a:pt x="7290" y="141"/>
                    <a:pt x="7171" y="78"/>
                    <a:pt x="7171" y="78"/>
                  </a:cubicBezTo>
                  <a:lnTo>
                    <a:pt x="6904" y="71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;p30">
              <a:extLst>
                <a:ext uri="{FF2B5EF4-FFF2-40B4-BE49-F238E27FC236}">
                  <a16:creationId xmlns:a16="http://schemas.microsoft.com/office/drawing/2014/main" id="{2322701E-6EAF-3D96-2098-F24B4A5E5C56}"/>
                </a:ext>
              </a:extLst>
            </p:cNvPr>
            <p:cNvSpPr/>
            <p:nvPr/>
          </p:nvSpPr>
          <p:spPr>
            <a:xfrm>
              <a:off x="1138875" y="1437200"/>
              <a:ext cx="9150" cy="8975"/>
            </a:xfrm>
            <a:custGeom>
              <a:avLst/>
              <a:gdLst/>
              <a:ahLst/>
              <a:cxnLst/>
              <a:rect l="l" t="t" r="r" b="b"/>
              <a:pathLst>
                <a:path w="366" h="359" extrusionOk="0">
                  <a:moveTo>
                    <a:pt x="183" y="1"/>
                  </a:moveTo>
                  <a:cubicBezTo>
                    <a:pt x="85" y="1"/>
                    <a:pt x="1" y="78"/>
                    <a:pt x="1" y="176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76"/>
                  </a:cubicBezTo>
                  <a:cubicBezTo>
                    <a:pt x="365" y="78"/>
                    <a:pt x="281" y="1"/>
                    <a:pt x="18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4;p30">
              <a:extLst>
                <a:ext uri="{FF2B5EF4-FFF2-40B4-BE49-F238E27FC236}">
                  <a16:creationId xmlns:a16="http://schemas.microsoft.com/office/drawing/2014/main" id="{6EABAFC4-3922-3B5C-0D31-595DEF138FB0}"/>
                </a:ext>
              </a:extLst>
            </p:cNvPr>
            <p:cNvSpPr/>
            <p:nvPr/>
          </p:nvSpPr>
          <p:spPr>
            <a:xfrm>
              <a:off x="1138350" y="1472425"/>
              <a:ext cx="8975" cy="9125"/>
            </a:xfrm>
            <a:custGeom>
              <a:avLst/>
              <a:gdLst/>
              <a:ahLst/>
              <a:cxnLst/>
              <a:rect l="l" t="t" r="r" b="b"/>
              <a:pathLst>
                <a:path w="359" h="365" extrusionOk="0">
                  <a:moveTo>
                    <a:pt x="176" y="1"/>
                  </a:moveTo>
                  <a:cubicBezTo>
                    <a:pt x="78" y="1"/>
                    <a:pt x="1" y="85"/>
                    <a:pt x="1" y="183"/>
                  </a:cubicBezTo>
                  <a:cubicBezTo>
                    <a:pt x="1" y="281"/>
                    <a:pt x="78" y="365"/>
                    <a:pt x="176" y="365"/>
                  </a:cubicBezTo>
                  <a:cubicBezTo>
                    <a:pt x="274" y="365"/>
                    <a:pt x="358" y="281"/>
                    <a:pt x="358" y="183"/>
                  </a:cubicBezTo>
                  <a:cubicBezTo>
                    <a:pt x="358" y="85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5;p30">
              <a:extLst>
                <a:ext uri="{FF2B5EF4-FFF2-40B4-BE49-F238E27FC236}">
                  <a16:creationId xmlns:a16="http://schemas.microsoft.com/office/drawing/2014/main" id="{C08CB299-238A-F005-5D68-66090A1812B9}"/>
                </a:ext>
              </a:extLst>
            </p:cNvPr>
            <p:cNvSpPr/>
            <p:nvPr/>
          </p:nvSpPr>
          <p:spPr>
            <a:xfrm>
              <a:off x="1137650" y="15078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58" y="281"/>
                    <a:pt x="358" y="182"/>
                  </a:cubicBezTo>
                  <a:cubicBezTo>
                    <a:pt x="358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6;p30">
              <a:extLst>
                <a:ext uri="{FF2B5EF4-FFF2-40B4-BE49-F238E27FC236}">
                  <a16:creationId xmlns:a16="http://schemas.microsoft.com/office/drawing/2014/main" id="{9DE0557E-16E6-3A8E-8D99-04003DE71CD6}"/>
                </a:ext>
              </a:extLst>
            </p:cNvPr>
            <p:cNvSpPr/>
            <p:nvPr/>
          </p:nvSpPr>
          <p:spPr>
            <a:xfrm>
              <a:off x="1098575" y="1289500"/>
              <a:ext cx="97450" cy="133725"/>
            </a:xfrm>
            <a:custGeom>
              <a:avLst/>
              <a:gdLst/>
              <a:ahLst/>
              <a:cxnLst/>
              <a:rect l="l" t="t" r="r" b="b"/>
              <a:pathLst>
                <a:path w="3898" h="5349" extrusionOk="0">
                  <a:moveTo>
                    <a:pt x="786" y="1"/>
                  </a:moveTo>
                  <a:cubicBezTo>
                    <a:pt x="786" y="1"/>
                    <a:pt x="610" y="71"/>
                    <a:pt x="330" y="190"/>
                  </a:cubicBezTo>
                  <a:cubicBezTo>
                    <a:pt x="232" y="232"/>
                    <a:pt x="120" y="281"/>
                    <a:pt x="1" y="330"/>
                  </a:cubicBezTo>
                  <a:lnTo>
                    <a:pt x="15" y="372"/>
                  </a:lnTo>
                  <a:lnTo>
                    <a:pt x="211" y="905"/>
                  </a:lnTo>
                  <a:lnTo>
                    <a:pt x="624" y="2033"/>
                  </a:lnTo>
                  <a:lnTo>
                    <a:pt x="821" y="2566"/>
                  </a:lnTo>
                  <a:lnTo>
                    <a:pt x="1241" y="3687"/>
                  </a:lnTo>
                  <a:lnTo>
                    <a:pt x="1430" y="4213"/>
                  </a:lnTo>
                  <a:lnTo>
                    <a:pt x="1851" y="5348"/>
                  </a:lnTo>
                  <a:lnTo>
                    <a:pt x="2327" y="4213"/>
                  </a:lnTo>
                  <a:lnTo>
                    <a:pt x="2552" y="3680"/>
                  </a:lnTo>
                  <a:lnTo>
                    <a:pt x="3021" y="2552"/>
                  </a:lnTo>
                  <a:lnTo>
                    <a:pt x="3246" y="2019"/>
                  </a:lnTo>
                  <a:lnTo>
                    <a:pt x="3722" y="877"/>
                  </a:lnTo>
                  <a:lnTo>
                    <a:pt x="3897" y="463"/>
                  </a:lnTo>
                  <a:cubicBezTo>
                    <a:pt x="3827" y="421"/>
                    <a:pt x="3764" y="386"/>
                    <a:pt x="3701" y="351"/>
                  </a:cubicBezTo>
                  <a:cubicBezTo>
                    <a:pt x="3638" y="316"/>
                    <a:pt x="3582" y="281"/>
                    <a:pt x="3526" y="253"/>
                  </a:cubicBezTo>
                  <a:cubicBezTo>
                    <a:pt x="3330" y="141"/>
                    <a:pt x="3211" y="78"/>
                    <a:pt x="3211" y="78"/>
                  </a:cubicBezTo>
                  <a:lnTo>
                    <a:pt x="2944" y="71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7;p30">
              <a:extLst>
                <a:ext uri="{FF2B5EF4-FFF2-40B4-BE49-F238E27FC236}">
                  <a16:creationId xmlns:a16="http://schemas.microsoft.com/office/drawing/2014/main" id="{D10DEA65-4DDD-238A-514E-2BC3DDEC7947}"/>
                </a:ext>
              </a:extLst>
            </p:cNvPr>
            <p:cNvSpPr/>
            <p:nvPr/>
          </p:nvSpPr>
          <p:spPr>
            <a:xfrm>
              <a:off x="1114175" y="1339975"/>
              <a:ext cx="65550" cy="13850"/>
            </a:xfrm>
            <a:custGeom>
              <a:avLst/>
              <a:gdLst/>
              <a:ahLst/>
              <a:cxnLst/>
              <a:rect l="l" t="t" r="r" b="b"/>
              <a:pathLst>
                <a:path w="2622" h="554" extrusionOk="0">
                  <a:moveTo>
                    <a:pt x="2622" y="0"/>
                  </a:moveTo>
                  <a:cubicBezTo>
                    <a:pt x="2071" y="17"/>
                    <a:pt x="1538" y="23"/>
                    <a:pt x="1032" y="23"/>
                  </a:cubicBezTo>
                  <a:cubicBezTo>
                    <a:pt x="673" y="23"/>
                    <a:pt x="328" y="20"/>
                    <a:pt x="0" y="14"/>
                  </a:cubicBezTo>
                  <a:lnTo>
                    <a:pt x="0" y="14"/>
                  </a:lnTo>
                  <a:lnTo>
                    <a:pt x="197" y="547"/>
                  </a:lnTo>
                  <a:cubicBezTo>
                    <a:pt x="463" y="547"/>
                    <a:pt x="743" y="554"/>
                    <a:pt x="1031" y="554"/>
                  </a:cubicBezTo>
                  <a:cubicBezTo>
                    <a:pt x="1465" y="554"/>
                    <a:pt x="1928" y="547"/>
                    <a:pt x="2397" y="53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8;p30">
              <a:extLst>
                <a:ext uri="{FF2B5EF4-FFF2-40B4-BE49-F238E27FC236}">
                  <a16:creationId xmlns:a16="http://schemas.microsoft.com/office/drawing/2014/main" id="{997F3CD1-463E-89A6-CC14-2AF38CB5CDED}"/>
                </a:ext>
              </a:extLst>
            </p:cNvPr>
            <p:cNvSpPr/>
            <p:nvPr/>
          </p:nvSpPr>
          <p:spPr>
            <a:xfrm>
              <a:off x="1129425" y="1381500"/>
              <a:ext cx="32950" cy="13325"/>
            </a:xfrm>
            <a:custGeom>
              <a:avLst/>
              <a:gdLst/>
              <a:ahLst/>
              <a:cxnLst/>
              <a:rect l="l" t="t" r="r" b="b"/>
              <a:pathLst>
                <a:path w="1318" h="533" extrusionOk="0">
                  <a:moveTo>
                    <a:pt x="1318" y="0"/>
                  </a:moveTo>
                  <a:cubicBezTo>
                    <a:pt x="996" y="5"/>
                    <a:pt x="681" y="10"/>
                    <a:pt x="375" y="10"/>
                  </a:cubicBezTo>
                  <a:cubicBezTo>
                    <a:pt x="248" y="10"/>
                    <a:pt x="123" y="9"/>
                    <a:pt x="0" y="7"/>
                  </a:cubicBezTo>
                  <a:lnTo>
                    <a:pt x="0" y="7"/>
                  </a:lnTo>
                  <a:lnTo>
                    <a:pt x="196" y="533"/>
                  </a:lnTo>
                  <a:lnTo>
                    <a:pt x="1093" y="533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;p30">
              <a:extLst>
                <a:ext uri="{FF2B5EF4-FFF2-40B4-BE49-F238E27FC236}">
                  <a16:creationId xmlns:a16="http://schemas.microsoft.com/office/drawing/2014/main" id="{ECCBE0A2-DD0D-5201-95D8-A1C12499098F}"/>
                </a:ext>
              </a:extLst>
            </p:cNvPr>
            <p:cNvSpPr/>
            <p:nvPr/>
          </p:nvSpPr>
          <p:spPr>
            <a:xfrm>
              <a:off x="1047425" y="1624050"/>
              <a:ext cx="183650" cy="85625"/>
            </a:xfrm>
            <a:custGeom>
              <a:avLst/>
              <a:gdLst/>
              <a:ahLst/>
              <a:cxnLst/>
              <a:rect l="l" t="t" r="r" b="b"/>
              <a:pathLst>
                <a:path w="7346" h="3425" extrusionOk="0">
                  <a:moveTo>
                    <a:pt x="111" y="0"/>
                  </a:moveTo>
                  <a:cubicBezTo>
                    <a:pt x="87" y="0"/>
                    <a:pt x="62" y="9"/>
                    <a:pt x="42" y="26"/>
                  </a:cubicBezTo>
                  <a:cubicBezTo>
                    <a:pt x="0" y="61"/>
                    <a:pt x="0" y="124"/>
                    <a:pt x="35" y="166"/>
                  </a:cubicBezTo>
                  <a:cubicBezTo>
                    <a:pt x="42" y="173"/>
                    <a:pt x="848" y="1042"/>
                    <a:pt x="2124" y="1862"/>
                  </a:cubicBezTo>
                  <a:cubicBezTo>
                    <a:pt x="3245" y="2591"/>
                    <a:pt x="4962" y="3425"/>
                    <a:pt x="6911" y="3425"/>
                  </a:cubicBezTo>
                  <a:cubicBezTo>
                    <a:pt x="7023" y="3425"/>
                    <a:pt x="7135" y="3418"/>
                    <a:pt x="7247" y="3411"/>
                  </a:cubicBezTo>
                  <a:cubicBezTo>
                    <a:pt x="7303" y="3411"/>
                    <a:pt x="7345" y="3362"/>
                    <a:pt x="7345" y="3306"/>
                  </a:cubicBezTo>
                  <a:cubicBezTo>
                    <a:pt x="7339" y="3254"/>
                    <a:pt x="7302" y="3214"/>
                    <a:pt x="7252" y="3214"/>
                  </a:cubicBezTo>
                  <a:cubicBezTo>
                    <a:pt x="7248" y="3214"/>
                    <a:pt x="7244" y="3214"/>
                    <a:pt x="7240" y="3215"/>
                  </a:cubicBezTo>
                  <a:cubicBezTo>
                    <a:pt x="7134" y="3220"/>
                    <a:pt x="7028" y="3222"/>
                    <a:pt x="6923" y="3222"/>
                  </a:cubicBezTo>
                  <a:cubicBezTo>
                    <a:pt x="5020" y="3222"/>
                    <a:pt x="3339" y="2405"/>
                    <a:pt x="2243" y="1701"/>
                  </a:cubicBezTo>
                  <a:cubicBezTo>
                    <a:pt x="981" y="888"/>
                    <a:pt x="189" y="40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0;p30">
              <a:extLst>
                <a:ext uri="{FF2B5EF4-FFF2-40B4-BE49-F238E27FC236}">
                  <a16:creationId xmlns:a16="http://schemas.microsoft.com/office/drawing/2014/main" id="{C8B866B8-B513-89E6-0833-48FC48F9D4E9}"/>
                </a:ext>
              </a:extLst>
            </p:cNvPr>
            <p:cNvSpPr/>
            <p:nvPr/>
          </p:nvSpPr>
          <p:spPr>
            <a:xfrm>
              <a:off x="1114000" y="1249550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2509" y="1"/>
                  </a:moveTo>
                  <a:lnTo>
                    <a:pt x="337" y="309"/>
                  </a:lnTo>
                  <a:lnTo>
                    <a:pt x="56" y="295"/>
                  </a:lnTo>
                  <a:lnTo>
                    <a:pt x="56" y="400"/>
                  </a:lnTo>
                  <a:lnTo>
                    <a:pt x="35" y="1094"/>
                  </a:lnTo>
                  <a:lnTo>
                    <a:pt x="0" y="2278"/>
                  </a:lnTo>
                  <a:cubicBezTo>
                    <a:pt x="405" y="2486"/>
                    <a:pt x="874" y="2605"/>
                    <a:pt x="1349" y="2605"/>
                  </a:cubicBezTo>
                  <a:cubicBezTo>
                    <a:pt x="1788" y="2605"/>
                    <a:pt x="2232" y="2504"/>
                    <a:pt x="2636" y="2278"/>
                  </a:cubicBezTo>
                  <a:lnTo>
                    <a:pt x="2587" y="1451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1;p30">
              <a:extLst>
                <a:ext uri="{FF2B5EF4-FFF2-40B4-BE49-F238E27FC236}">
                  <a16:creationId xmlns:a16="http://schemas.microsoft.com/office/drawing/2014/main" id="{F5752777-DFB6-D190-6849-B396D4B6B80B}"/>
                </a:ext>
              </a:extLst>
            </p:cNvPr>
            <p:cNvSpPr/>
            <p:nvPr/>
          </p:nvSpPr>
          <p:spPr>
            <a:xfrm>
              <a:off x="1114875" y="1249550"/>
              <a:ext cx="63975" cy="37475"/>
            </a:xfrm>
            <a:custGeom>
              <a:avLst/>
              <a:gdLst/>
              <a:ahLst/>
              <a:cxnLst/>
              <a:rect l="l" t="t" r="r" b="b"/>
              <a:pathLst>
                <a:path w="2559" h="1499" extrusionOk="0">
                  <a:moveTo>
                    <a:pt x="2467" y="1"/>
                  </a:moveTo>
                  <a:lnTo>
                    <a:pt x="302" y="309"/>
                  </a:lnTo>
                  <a:lnTo>
                    <a:pt x="21" y="295"/>
                  </a:lnTo>
                  <a:lnTo>
                    <a:pt x="21" y="400"/>
                  </a:lnTo>
                  <a:lnTo>
                    <a:pt x="0" y="1094"/>
                  </a:lnTo>
                  <a:cubicBezTo>
                    <a:pt x="424" y="1383"/>
                    <a:pt x="1197" y="1498"/>
                    <a:pt x="1848" y="1498"/>
                  </a:cubicBezTo>
                  <a:cubicBezTo>
                    <a:pt x="2113" y="1498"/>
                    <a:pt x="2359" y="1479"/>
                    <a:pt x="2552" y="1444"/>
                  </a:cubicBezTo>
                  <a:lnTo>
                    <a:pt x="2559" y="144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2;p30">
              <a:extLst>
                <a:ext uri="{FF2B5EF4-FFF2-40B4-BE49-F238E27FC236}">
                  <a16:creationId xmlns:a16="http://schemas.microsoft.com/office/drawing/2014/main" id="{D276CE5F-546B-1764-E6AA-195C16054A47}"/>
                </a:ext>
              </a:extLst>
            </p:cNvPr>
            <p:cNvSpPr/>
            <p:nvPr/>
          </p:nvSpPr>
          <p:spPr>
            <a:xfrm>
              <a:off x="1060900" y="1066125"/>
              <a:ext cx="176300" cy="88675"/>
            </a:xfrm>
            <a:custGeom>
              <a:avLst/>
              <a:gdLst/>
              <a:ahLst/>
              <a:cxnLst/>
              <a:rect l="l" t="t" r="r" b="b"/>
              <a:pathLst>
                <a:path w="7052" h="3547" extrusionOk="0">
                  <a:moveTo>
                    <a:pt x="2245" y="1"/>
                  </a:moveTo>
                  <a:cubicBezTo>
                    <a:pt x="1876" y="1"/>
                    <a:pt x="2047" y="743"/>
                    <a:pt x="2047" y="743"/>
                  </a:cubicBezTo>
                  <a:cubicBezTo>
                    <a:pt x="2047" y="743"/>
                    <a:pt x="1710" y="6"/>
                    <a:pt x="1260" y="6"/>
                  </a:cubicBezTo>
                  <a:cubicBezTo>
                    <a:pt x="1233" y="6"/>
                    <a:pt x="1206" y="8"/>
                    <a:pt x="1178" y="14"/>
                  </a:cubicBezTo>
                  <a:cubicBezTo>
                    <a:pt x="688" y="112"/>
                    <a:pt x="989" y="1100"/>
                    <a:pt x="989" y="1100"/>
                  </a:cubicBezTo>
                  <a:cubicBezTo>
                    <a:pt x="851" y="958"/>
                    <a:pt x="600" y="777"/>
                    <a:pt x="387" y="777"/>
                  </a:cubicBezTo>
                  <a:cubicBezTo>
                    <a:pt x="189" y="777"/>
                    <a:pt x="25" y="933"/>
                    <a:pt x="15" y="1423"/>
                  </a:cubicBezTo>
                  <a:cubicBezTo>
                    <a:pt x="1" y="2439"/>
                    <a:pt x="709" y="3056"/>
                    <a:pt x="709" y="3056"/>
                  </a:cubicBezTo>
                  <a:lnTo>
                    <a:pt x="856" y="3413"/>
                  </a:lnTo>
                  <a:cubicBezTo>
                    <a:pt x="1050" y="3320"/>
                    <a:pt x="1548" y="3286"/>
                    <a:pt x="2176" y="3286"/>
                  </a:cubicBezTo>
                  <a:cubicBezTo>
                    <a:pt x="3909" y="3286"/>
                    <a:pt x="6624" y="3546"/>
                    <a:pt x="6624" y="3546"/>
                  </a:cubicBezTo>
                  <a:cubicBezTo>
                    <a:pt x="6624" y="3546"/>
                    <a:pt x="6974" y="3476"/>
                    <a:pt x="7009" y="3182"/>
                  </a:cubicBezTo>
                  <a:cubicBezTo>
                    <a:pt x="7051" y="2887"/>
                    <a:pt x="6645" y="2726"/>
                    <a:pt x="6645" y="2726"/>
                  </a:cubicBezTo>
                  <a:cubicBezTo>
                    <a:pt x="6645" y="2726"/>
                    <a:pt x="7051" y="2418"/>
                    <a:pt x="7009" y="2060"/>
                  </a:cubicBezTo>
                  <a:cubicBezTo>
                    <a:pt x="6967" y="1703"/>
                    <a:pt x="6245" y="2102"/>
                    <a:pt x="5839" y="1591"/>
                  </a:cubicBezTo>
                  <a:cubicBezTo>
                    <a:pt x="5432" y="1079"/>
                    <a:pt x="3218" y="785"/>
                    <a:pt x="2965" y="687"/>
                  </a:cubicBezTo>
                  <a:cubicBezTo>
                    <a:pt x="2713" y="589"/>
                    <a:pt x="2748" y="91"/>
                    <a:pt x="2307" y="7"/>
                  </a:cubicBezTo>
                  <a:cubicBezTo>
                    <a:pt x="2285" y="3"/>
                    <a:pt x="2264" y="1"/>
                    <a:pt x="224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3;p30">
              <a:extLst>
                <a:ext uri="{FF2B5EF4-FFF2-40B4-BE49-F238E27FC236}">
                  <a16:creationId xmlns:a16="http://schemas.microsoft.com/office/drawing/2014/main" id="{0F6800BE-A6F6-E687-3D51-BA3E707D0F0A}"/>
                </a:ext>
              </a:extLst>
            </p:cNvPr>
            <p:cNvSpPr/>
            <p:nvPr/>
          </p:nvSpPr>
          <p:spPr>
            <a:xfrm>
              <a:off x="1064050" y="1176550"/>
              <a:ext cx="30875" cy="48700"/>
            </a:xfrm>
            <a:custGeom>
              <a:avLst/>
              <a:gdLst/>
              <a:ahLst/>
              <a:cxnLst/>
              <a:rect l="l" t="t" r="r" b="b"/>
              <a:pathLst>
                <a:path w="1235" h="1948" extrusionOk="0">
                  <a:moveTo>
                    <a:pt x="534" y="1"/>
                  </a:moveTo>
                  <a:cubicBezTo>
                    <a:pt x="265" y="1"/>
                    <a:pt x="0" y="157"/>
                    <a:pt x="36" y="797"/>
                  </a:cubicBezTo>
                  <a:cubicBezTo>
                    <a:pt x="95" y="1767"/>
                    <a:pt x="588" y="1947"/>
                    <a:pt x="929" y="1947"/>
                  </a:cubicBezTo>
                  <a:cubicBezTo>
                    <a:pt x="1071" y="1947"/>
                    <a:pt x="1187" y="1916"/>
                    <a:pt x="1234" y="1897"/>
                  </a:cubicBezTo>
                  <a:lnTo>
                    <a:pt x="1052" y="145"/>
                  </a:lnTo>
                  <a:cubicBezTo>
                    <a:pt x="1052" y="145"/>
                    <a:pt x="791" y="1"/>
                    <a:pt x="53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;p30">
              <a:extLst>
                <a:ext uri="{FF2B5EF4-FFF2-40B4-BE49-F238E27FC236}">
                  <a16:creationId xmlns:a16="http://schemas.microsoft.com/office/drawing/2014/main" id="{C50D423A-8503-6938-551B-18505F26EC6C}"/>
                </a:ext>
              </a:extLst>
            </p:cNvPr>
            <p:cNvSpPr/>
            <p:nvPr/>
          </p:nvSpPr>
          <p:spPr>
            <a:xfrm>
              <a:off x="1071425" y="1188675"/>
              <a:ext cx="14225" cy="22875"/>
            </a:xfrm>
            <a:custGeom>
              <a:avLst/>
              <a:gdLst/>
              <a:ahLst/>
              <a:cxnLst/>
              <a:rect l="l" t="t" r="r" b="b"/>
              <a:pathLst>
                <a:path w="569" h="915" extrusionOk="0">
                  <a:moveTo>
                    <a:pt x="83" y="1"/>
                  </a:moveTo>
                  <a:cubicBezTo>
                    <a:pt x="59" y="1"/>
                    <a:pt x="35" y="13"/>
                    <a:pt x="21" y="32"/>
                  </a:cubicBezTo>
                  <a:cubicBezTo>
                    <a:pt x="0" y="67"/>
                    <a:pt x="7" y="109"/>
                    <a:pt x="42" y="130"/>
                  </a:cubicBezTo>
                  <a:cubicBezTo>
                    <a:pt x="56" y="137"/>
                    <a:pt x="372" y="354"/>
                    <a:pt x="428" y="852"/>
                  </a:cubicBezTo>
                  <a:cubicBezTo>
                    <a:pt x="428" y="887"/>
                    <a:pt x="463" y="915"/>
                    <a:pt x="498" y="915"/>
                  </a:cubicBezTo>
                  <a:lnTo>
                    <a:pt x="505" y="915"/>
                  </a:lnTo>
                  <a:cubicBezTo>
                    <a:pt x="540" y="908"/>
                    <a:pt x="568" y="880"/>
                    <a:pt x="568" y="838"/>
                  </a:cubicBezTo>
                  <a:cubicBezTo>
                    <a:pt x="505" y="270"/>
                    <a:pt x="134" y="25"/>
                    <a:pt x="120" y="11"/>
                  </a:cubicBezTo>
                  <a:cubicBezTo>
                    <a:pt x="108" y="4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5;p30">
              <a:extLst>
                <a:ext uri="{FF2B5EF4-FFF2-40B4-BE49-F238E27FC236}">
                  <a16:creationId xmlns:a16="http://schemas.microsoft.com/office/drawing/2014/main" id="{646A4AFD-BB90-46CF-7D2C-EE26637C3811}"/>
                </a:ext>
              </a:extLst>
            </p:cNvPr>
            <p:cNvSpPr/>
            <p:nvPr/>
          </p:nvSpPr>
          <p:spPr>
            <a:xfrm>
              <a:off x="1071425" y="1197275"/>
              <a:ext cx="11050" cy="6925"/>
            </a:xfrm>
            <a:custGeom>
              <a:avLst/>
              <a:gdLst/>
              <a:ahLst/>
              <a:cxnLst/>
              <a:rect l="l" t="t" r="r" b="b"/>
              <a:pathLst>
                <a:path w="442" h="277" extrusionOk="0">
                  <a:moveTo>
                    <a:pt x="336" y="0"/>
                  </a:moveTo>
                  <a:cubicBezTo>
                    <a:pt x="161" y="0"/>
                    <a:pt x="28" y="151"/>
                    <a:pt x="21" y="157"/>
                  </a:cubicBezTo>
                  <a:cubicBezTo>
                    <a:pt x="0" y="185"/>
                    <a:pt x="0" y="234"/>
                    <a:pt x="28" y="256"/>
                  </a:cubicBezTo>
                  <a:cubicBezTo>
                    <a:pt x="42" y="270"/>
                    <a:pt x="63" y="277"/>
                    <a:pt x="77" y="277"/>
                  </a:cubicBezTo>
                  <a:cubicBezTo>
                    <a:pt x="98" y="277"/>
                    <a:pt x="112" y="263"/>
                    <a:pt x="127" y="248"/>
                  </a:cubicBezTo>
                  <a:cubicBezTo>
                    <a:pt x="133" y="248"/>
                    <a:pt x="223" y="141"/>
                    <a:pt x="331" y="141"/>
                  </a:cubicBezTo>
                  <a:cubicBezTo>
                    <a:pt x="340" y="141"/>
                    <a:pt x="349" y="142"/>
                    <a:pt x="358" y="143"/>
                  </a:cubicBezTo>
                  <a:cubicBezTo>
                    <a:pt x="400" y="143"/>
                    <a:pt x="435" y="122"/>
                    <a:pt x="435" y="80"/>
                  </a:cubicBezTo>
                  <a:cubicBezTo>
                    <a:pt x="442" y="45"/>
                    <a:pt x="414" y="10"/>
                    <a:pt x="379" y="3"/>
                  </a:cubicBezTo>
                  <a:cubicBezTo>
                    <a:pt x="364" y="1"/>
                    <a:pt x="350" y="0"/>
                    <a:pt x="3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6;p30">
              <a:extLst>
                <a:ext uri="{FF2B5EF4-FFF2-40B4-BE49-F238E27FC236}">
                  <a16:creationId xmlns:a16="http://schemas.microsoft.com/office/drawing/2014/main" id="{789524C0-65D0-5DFE-31A3-D151FB013257}"/>
                </a:ext>
              </a:extLst>
            </p:cNvPr>
            <p:cNvSpPr/>
            <p:nvPr/>
          </p:nvSpPr>
          <p:spPr>
            <a:xfrm>
              <a:off x="1078775" y="1119900"/>
              <a:ext cx="135475" cy="168925"/>
            </a:xfrm>
            <a:custGeom>
              <a:avLst/>
              <a:gdLst/>
              <a:ahLst/>
              <a:cxnLst/>
              <a:rect l="l" t="t" r="r" b="b"/>
              <a:pathLst>
                <a:path w="5419" h="6757" extrusionOk="0">
                  <a:moveTo>
                    <a:pt x="1991" y="6539"/>
                  </a:moveTo>
                  <a:cubicBezTo>
                    <a:pt x="2916" y="6757"/>
                    <a:pt x="4024" y="6259"/>
                    <a:pt x="4724" y="5131"/>
                  </a:cubicBezTo>
                  <a:cubicBezTo>
                    <a:pt x="4823" y="4962"/>
                    <a:pt x="4935" y="4759"/>
                    <a:pt x="5019" y="4521"/>
                  </a:cubicBezTo>
                  <a:cubicBezTo>
                    <a:pt x="5026" y="4493"/>
                    <a:pt x="5033" y="4472"/>
                    <a:pt x="5047" y="4444"/>
                  </a:cubicBezTo>
                  <a:cubicBezTo>
                    <a:pt x="5054" y="4409"/>
                    <a:pt x="5068" y="4367"/>
                    <a:pt x="5075" y="4325"/>
                  </a:cubicBezTo>
                  <a:cubicBezTo>
                    <a:pt x="5418" y="3091"/>
                    <a:pt x="5369" y="1248"/>
                    <a:pt x="5369" y="1248"/>
                  </a:cubicBezTo>
                  <a:cubicBezTo>
                    <a:pt x="4773" y="0"/>
                    <a:pt x="3091" y="57"/>
                    <a:pt x="2124" y="78"/>
                  </a:cubicBezTo>
                  <a:cubicBezTo>
                    <a:pt x="1150" y="92"/>
                    <a:pt x="288" y="435"/>
                    <a:pt x="85" y="2341"/>
                  </a:cubicBezTo>
                  <a:cubicBezTo>
                    <a:pt x="71" y="2446"/>
                    <a:pt x="64" y="2545"/>
                    <a:pt x="64" y="2650"/>
                  </a:cubicBezTo>
                  <a:cubicBezTo>
                    <a:pt x="1" y="4465"/>
                    <a:pt x="1122" y="6336"/>
                    <a:pt x="1991" y="6539"/>
                  </a:cubicBezTo>
                  <a:close/>
                </a:path>
              </a:pathLst>
            </a:custGeom>
            <a:solidFill>
              <a:srgbClr val="E27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7;p30">
              <a:extLst>
                <a:ext uri="{FF2B5EF4-FFF2-40B4-BE49-F238E27FC236}">
                  <a16:creationId xmlns:a16="http://schemas.microsoft.com/office/drawing/2014/main" id="{D82F8E66-3DF2-278F-6B41-AF2ECACA2505}"/>
                </a:ext>
              </a:extLst>
            </p:cNvPr>
            <p:cNvSpPr/>
            <p:nvPr/>
          </p:nvSpPr>
          <p:spPr>
            <a:xfrm>
              <a:off x="1199500" y="1177325"/>
              <a:ext cx="37850" cy="53250"/>
            </a:xfrm>
            <a:custGeom>
              <a:avLst/>
              <a:gdLst/>
              <a:ahLst/>
              <a:cxnLst/>
              <a:rect l="l" t="t" r="r" b="b"/>
              <a:pathLst>
                <a:path w="1514" h="2130" extrusionOk="0">
                  <a:moveTo>
                    <a:pt x="755" y="1"/>
                  </a:moveTo>
                  <a:cubicBezTo>
                    <a:pt x="594" y="1"/>
                    <a:pt x="427" y="68"/>
                    <a:pt x="295" y="184"/>
                  </a:cubicBezTo>
                  <a:cubicBezTo>
                    <a:pt x="1" y="444"/>
                    <a:pt x="1" y="822"/>
                    <a:pt x="1" y="822"/>
                  </a:cubicBezTo>
                  <a:lnTo>
                    <a:pt x="43" y="2091"/>
                  </a:lnTo>
                  <a:cubicBezTo>
                    <a:pt x="107" y="2117"/>
                    <a:pt x="174" y="2130"/>
                    <a:pt x="242" y="2130"/>
                  </a:cubicBezTo>
                  <a:cubicBezTo>
                    <a:pt x="826" y="2130"/>
                    <a:pt x="1513" y="1224"/>
                    <a:pt x="1262" y="402"/>
                  </a:cubicBezTo>
                  <a:cubicBezTo>
                    <a:pt x="1174" y="121"/>
                    <a:pt x="971" y="1"/>
                    <a:pt x="755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8;p30">
              <a:extLst>
                <a:ext uri="{FF2B5EF4-FFF2-40B4-BE49-F238E27FC236}">
                  <a16:creationId xmlns:a16="http://schemas.microsoft.com/office/drawing/2014/main" id="{047D49D0-3686-DCC9-3EDF-0D563AB70E18}"/>
                </a:ext>
              </a:extLst>
            </p:cNvPr>
            <p:cNvSpPr/>
            <p:nvPr/>
          </p:nvSpPr>
          <p:spPr>
            <a:xfrm>
              <a:off x="1206675" y="1190925"/>
              <a:ext cx="15800" cy="23625"/>
            </a:xfrm>
            <a:custGeom>
              <a:avLst/>
              <a:gdLst/>
              <a:ahLst/>
              <a:cxnLst/>
              <a:rect l="l" t="t" r="r" b="b"/>
              <a:pathLst>
                <a:path w="632" h="945" extrusionOk="0">
                  <a:moveTo>
                    <a:pt x="555" y="0"/>
                  </a:moveTo>
                  <a:cubicBezTo>
                    <a:pt x="543" y="0"/>
                    <a:pt x="530" y="4"/>
                    <a:pt x="520" y="12"/>
                  </a:cubicBezTo>
                  <a:cubicBezTo>
                    <a:pt x="499" y="19"/>
                    <a:pt x="85" y="271"/>
                    <a:pt x="8" y="867"/>
                  </a:cubicBezTo>
                  <a:cubicBezTo>
                    <a:pt x="1" y="909"/>
                    <a:pt x="29" y="937"/>
                    <a:pt x="64" y="944"/>
                  </a:cubicBezTo>
                  <a:lnTo>
                    <a:pt x="78" y="944"/>
                  </a:lnTo>
                  <a:cubicBezTo>
                    <a:pt x="106" y="944"/>
                    <a:pt x="134" y="916"/>
                    <a:pt x="141" y="888"/>
                  </a:cubicBezTo>
                  <a:cubicBezTo>
                    <a:pt x="204" y="355"/>
                    <a:pt x="583" y="124"/>
                    <a:pt x="583" y="124"/>
                  </a:cubicBezTo>
                  <a:cubicBezTo>
                    <a:pt x="618" y="103"/>
                    <a:pt x="632" y="61"/>
                    <a:pt x="611" y="33"/>
                  </a:cubicBezTo>
                  <a:cubicBezTo>
                    <a:pt x="598" y="11"/>
                    <a:pt x="576" y="0"/>
                    <a:pt x="55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9;p30">
              <a:extLst>
                <a:ext uri="{FF2B5EF4-FFF2-40B4-BE49-F238E27FC236}">
                  <a16:creationId xmlns:a16="http://schemas.microsoft.com/office/drawing/2014/main" id="{33B74A90-92FA-68F8-5EC7-55719D9E564E}"/>
                </a:ext>
              </a:extLst>
            </p:cNvPr>
            <p:cNvSpPr/>
            <p:nvPr/>
          </p:nvSpPr>
          <p:spPr>
            <a:xfrm>
              <a:off x="1210550" y="1199750"/>
              <a:ext cx="11750" cy="7075"/>
            </a:xfrm>
            <a:custGeom>
              <a:avLst/>
              <a:gdLst/>
              <a:ahLst/>
              <a:cxnLst/>
              <a:rect l="l" t="t" r="r" b="b"/>
              <a:pathLst>
                <a:path w="470" h="283" extrusionOk="0">
                  <a:moveTo>
                    <a:pt x="97" y="1"/>
                  </a:moveTo>
                  <a:cubicBezTo>
                    <a:pt x="86" y="1"/>
                    <a:pt x="75" y="1"/>
                    <a:pt x="63" y="2"/>
                  </a:cubicBezTo>
                  <a:cubicBezTo>
                    <a:pt x="21" y="9"/>
                    <a:pt x="0" y="44"/>
                    <a:pt x="0" y="79"/>
                  </a:cubicBezTo>
                  <a:cubicBezTo>
                    <a:pt x="6" y="111"/>
                    <a:pt x="35" y="137"/>
                    <a:pt x="66" y="137"/>
                  </a:cubicBezTo>
                  <a:cubicBezTo>
                    <a:pt x="70" y="137"/>
                    <a:pt x="74" y="136"/>
                    <a:pt x="77" y="135"/>
                  </a:cubicBezTo>
                  <a:cubicBezTo>
                    <a:pt x="84" y="135"/>
                    <a:pt x="91" y="134"/>
                    <a:pt x="98" y="134"/>
                  </a:cubicBezTo>
                  <a:cubicBezTo>
                    <a:pt x="235" y="134"/>
                    <a:pt x="344" y="262"/>
                    <a:pt x="344" y="262"/>
                  </a:cubicBezTo>
                  <a:cubicBezTo>
                    <a:pt x="358" y="276"/>
                    <a:pt x="379" y="283"/>
                    <a:pt x="393" y="283"/>
                  </a:cubicBezTo>
                  <a:cubicBezTo>
                    <a:pt x="414" y="283"/>
                    <a:pt x="428" y="276"/>
                    <a:pt x="435" y="269"/>
                  </a:cubicBezTo>
                  <a:cubicBezTo>
                    <a:pt x="463" y="241"/>
                    <a:pt x="470" y="199"/>
                    <a:pt x="442" y="178"/>
                  </a:cubicBezTo>
                  <a:cubicBezTo>
                    <a:pt x="435" y="164"/>
                    <a:pt x="291" y="1"/>
                    <a:pt x="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0;p30">
              <a:extLst>
                <a:ext uri="{FF2B5EF4-FFF2-40B4-BE49-F238E27FC236}">
                  <a16:creationId xmlns:a16="http://schemas.microsoft.com/office/drawing/2014/main" id="{AB2116B8-5C53-5FF9-D4B2-C7612567FF4E}"/>
                </a:ext>
              </a:extLst>
            </p:cNvPr>
            <p:cNvSpPr/>
            <p:nvPr/>
          </p:nvSpPr>
          <p:spPr>
            <a:xfrm>
              <a:off x="1078775" y="1186125"/>
              <a:ext cx="126000" cy="98525"/>
            </a:xfrm>
            <a:custGeom>
              <a:avLst/>
              <a:gdLst/>
              <a:ahLst/>
              <a:cxnLst/>
              <a:rect l="l" t="t" r="r" b="b"/>
              <a:pathLst>
                <a:path w="5040" h="3941" extrusionOk="0">
                  <a:moveTo>
                    <a:pt x="64" y="1"/>
                  </a:moveTo>
                  <a:lnTo>
                    <a:pt x="64" y="1"/>
                  </a:lnTo>
                  <a:cubicBezTo>
                    <a:pt x="1" y="1816"/>
                    <a:pt x="1122" y="3687"/>
                    <a:pt x="1991" y="3890"/>
                  </a:cubicBezTo>
                  <a:cubicBezTo>
                    <a:pt x="2133" y="3924"/>
                    <a:pt x="2279" y="3940"/>
                    <a:pt x="2427" y="3940"/>
                  </a:cubicBezTo>
                  <a:cubicBezTo>
                    <a:pt x="3246" y="3940"/>
                    <a:pt x="4131" y="3437"/>
                    <a:pt x="4724" y="2482"/>
                  </a:cubicBezTo>
                  <a:cubicBezTo>
                    <a:pt x="4823" y="2313"/>
                    <a:pt x="4935" y="2110"/>
                    <a:pt x="5019" y="1872"/>
                  </a:cubicBezTo>
                  <a:cubicBezTo>
                    <a:pt x="5033" y="1809"/>
                    <a:pt x="5040" y="1774"/>
                    <a:pt x="5040" y="1774"/>
                  </a:cubicBezTo>
                  <a:cubicBezTo>
                    <a:pt x="5040" y="1774"/>
                    <a:pt x="4745" y="1648"/>
                    <a:pt x="4802" y="1255"/>
                  </a:cubicBezTo>
                  <a:cubicBezTo>
                    <a:pt x="4844" y="1010"/>
                    <a:pt x="4956" y="428"/>
                    <a:pt x="4956" y="428"/>
                  </a:cubicBezTo>
                  <a:lnTo>
                    <a:pt x="4956" y="428"/>
                  </a:lnTo>
                  <a:lnTo>
                    <a:pt x="4724" y="463"/>
                  </a:lnTo>
                  <a:cubicBezTo>
                    <a:pt x="4724" y="463"/>
                    <a:pt x="4549" y="1304"/>
                    <a:pt x="4094" y="2033"/>
                  </a:cubicBezTo>
                  <a:cubicBezTo>
                    <a:pt x="3789" y="1603"/>
                    <a:pt x="3151" y="1525"/>
                    <a:pt x="2731" y="1525"/>
                  </a:cubicBezTo>
                  <a:cubicBezTo>
                    <a:pt x="2495" y="1525"/>
                    <a:pt x="2328" y="1550"/>
                    <a:pt x="2328" y="1550"/>
                  </a:cubicBezTo>
                  <a:cubicBezTo>
                    <a:pt x="2133" y="1507"/>
                    <a:pt x="1953" y="1490"/>
                    <a:pt x="1786" y="1490"/>
                  </a:cubicBezTo>
                  <a:cubicBezTo>
                    <a:pt x="1153" y="1490"/>
                    <a:pt x="724" y="1746"/>
                    <a:pt x="540" y="1879"/>
                  </a:cubicBezTo>
                  <a:cubicBezTo>
                    <a:pt x="246" y="1297"/>
                    <a:pt x="141" y="596"/>
                    <a:pt x="127" y="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1;p30">
              <a:extLst>
                <a:ext uri="{FF2B5EF4-FFF2-40B4-BE49-F238E27FC236}">
                  <a16:creationId xmlns:a16="http://schemas.microsoft.com/office/drawing/2014/main" id="{2B131956-6B09-0C3A-ED67-A62F36791877}"/>
                </a:ext>
              </a:extLst>
            </p:cNvPr>
            <p:cNvSpPr/>
            <p:nvPr/>
          </p:nvSpPr>
          <p:spPr>
            <a:xfrm>
              <a:off x="1114000" y="1237000"/>
              <a:ext cx="43650" cy="12575"/>
            </a:xfrm>
            <a:custGeom>
              <a:avLst/>
              <a:gdLst/>
              <a:ahLst/>
              <a:cxnLst/>
              <a:rect l="l" t="t" r="r" b="b"/>
              <a:pathLst>
                <a:path w="1746" h="503" extrusionOk="0">
                  <a:moveTo>
                    <a:pt x="1081" y="0"/>
                  </a:moveTo>
                  <a:cubicBezTo>
                    <a:pt x="1009" y="0"/>
                    <a:pt x="930" y="6"/>
                    <a:pt x="841" y="19"/>
                  </a:cubicBezTo>
                  <a:cubicBezTo>
                    <a:pt x="316" y="103"/>
                    <a:pt x="0" y="433"/>
                    <a:pt x="0" y="433"/>
                  </a:cubicBezTo>
                  <a:lnTo>
                    <a:pt x="1746" y="503"/>
                  </a:lnTo>
                  <a:cubicBezTo>
                    <a:pt x="1746" y="503"/>
                    <a:pt x="1746" y="0"/>
                    <a:pt x="108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2;p30">
              <a:extLst>
                <a:ext uri="{FF2B5EF4-FFF2-40B4-BE49-F238E27FC236}">
                  <a16:creationId xmlns:a16="http://schemas.microsoft.com/office/drawing/2014/main" id="{DFE4FEAF-56CF-B890-B0B5-EF39FE773CE5}"/>
                </a:ext>
              </a:extLst>
            </p:cNvPr>
            <p:cNvSpPr/>
            <p:nvPr/>
          </p:nvSpPr>
          <p:spPr>
            <a:xfrm>
              <a:off x="1077725" y="1093675"/>
              <a:ext cx="151600" cy="104050"/>
            </a:xfrm>
            <a:custGeom>
              <a:avLst/>
              <a:gdLst/>
              <a:ahLst/>
              <a:cxnLst/>
              <a:rect l="l" t="t" r="r" b="b"/>
              <a:pathLst>
                <a:path w="6064" h="4162" extrusionOk="0">
                  <a:moveTo>
                    <a:pt x="2560" y="0"/>
                  </a:moveTo>
                  <a:cubicBezTo>
                    <a:pt x="2433" y="0"/>
                    <a:pt x="2302" y="4"/>
                    <a:pt x="2166" y="12"/>
                  </a:cubicBezTo>
                  <a:cubicBezTo>
                    <a:pt x="779" y="89"/>
                    <a:pt x="1" y="1049"/>
                    <a:pt x="36" y="2073"/>
                  </a:cubicBezTo>
                  <a:cubicBezTo>
                    <a:pt x="64" y="2900"/>
                    <a:pt x="99" y="3699"/>
                    <a:pt x="99" y="3699"/>
                  </a:cubicBezTo>
                  <a:lnTo>
                    <a:pt x="169" y="3713"/>
                  </a:lnTo>
                  <a:cubicBezTo>
                    <a:pt x="470" y="2914"/>
                    <a:pt x="765" y="2556"/>
                    <a:pt x="849" y="1869"/>
                  </a:cubicBezTo>
                  <a:cubicBezTo>
                    <a:pt x="860" y="1807"/>
                    <a:pt x="912" y="1763"/>
                    <a:pt x="969" y="1763"/>
                  </a:cubicBezTo>
                  <a:cubicBezTo>
                    <a:pt x="982" y="1763"/>
                    <a:pt x="996" y="1766"/>
                    <a:pt x="1010" y="1771"/>
                  </a:cubicBezTo>
                  <a:cubicBezTo>
                    <a:pt x="1264" y="1871"/>
                    <a:pt x="1838" y="2047"/>
                    <a:pt x="2643" y="2047"/>
                  </a:cubicBezTo>
                  <a:cubicBezTo>
                    <a:pt x="2746" y="2047"/>
                    <a:pt x="2854" y="2044"/>
                    <a:pt x="2965" y="2038"/>
                  </a:cubicBezTo>
                  <a:cubicBezTo>
                    <a:pt x="3631" y="2003"/>
                    <a:pt x="4108" y="1926"/>
                    <a:pt x="4409" y="1862"/>
                  </a:cubicBezTo>
                  <a:cubicBezTo>
                    <a:pt x="4424" y="1859"/>
                    <a:pt x="4439" y="1858"/>
                    <a:pt x="4454" y="1858"/>
                  </a:cubicBezTo>
                  <a:cubicBezTo>
                    <a:pt x="4600" y="1858"/>
                    <a:pt x="4704" y="2010"/>
                    <a:pt x="4640" y="2150"/>
                  </a:cubicBezTo>
                  <a:cubicBezTo>
                    <a:pt x="4500" y="2472"/>
                    <a:pt x="4360" y="2893"/>
                    <a:pt x="4535" y="3054"/>
                  </a:cubicBezTo>
                  <a:cubicBezTo>
                    <a:pt x="4844" y="3334"/>
                    <a:pt x="4766" y="4161"/>
                    <a:pt x="4766" y="4161"/>
                  </a:cubicBezTo>
                  <a:lnTo>
                    <a:pt x="4998" y="4126"/>
                  </a:lnTo>
                  <a:cubicBezTo>
                    <a:pt x="4998" y="4126"/>
                    <a:pt x="5040" y="3453"/>
                    <a:pt x="5797" y="3369"/>
                  </a:cubicBezTo>
                  <a:cubicBezTo>
                    <a:pt x="5797" y="3369"/>
                    <a:pt x="6063" y="3159"/>
                    <a:pt x="5937" y="2325"/>
                  </a:cubicBezTo>
                  <a:cubicBezTo>
                    <a:pt x="5817" y="1538"/>
                    <a:pt x="5080" y="0"/>
                    <a:pt x="256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3;p30">
              <a:extLst>
                <a:ext uri="{FF2B5EF4-FFF2-40B4-BE49-F238E27FC236}">
                  <a16:creationId xmlns:a16="http://schemas.microsoft.com/office/drawing/2014/main" id="{E51FBA7C-156A-2B7E-2FEA-09F89877B5A3}"/>
                </a:ext>
              </a:extLst>
            </p:cNvPr>
            <p:cNvSpPr/>
            <p:nvPr/>
          </p:nvSpPr>
          <p:spPr>
            <a:xfrm>
              <a:off x="1086850" y="1211350"/>
              <a:ext cx="25250" cy="10025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474" y="0"/>
                  </a:moveTo>
                  <a:cubicBezTo>
                    <a:pt x="208" y="0"/>
                    <a:pt x="0" y="89"/>
                    <a:pt x="0" y="197"/>
                  </a:cubicBezTo>
                  <a:cubicBezTo>
                    <a:pt x="0" y="309"/>
                    <a:pt x="224" y="400"/>
                    <a:pt x="505" y="400"/>
                  </a:cubicBezTo>
                  <a:cubicBezTo>
                    <a:pt x="785" y="400"/>
                    <a:pt x="1009" y="316"/>
                    <a:pt x="1009" y="204"/>
                  </a:cubicBezTo>
                  <a:cubicBezTo>
                    <a:pt x="1009" y="92"/>
                    <a:pt x="785" y="1"/>
                    <a:pt x="505" y="1"/>
                  </a:cubicBezTo>
                  <a:cubicBezTo>
                    <a:pt x="495" y="1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4;p30">
              <a:extLst>
                <a:ext uri="{FF2B5EF4-FFF2-40B4-BE49-F238E27FC236}">
                  <a16:creationId xmlns:a16="http://schemas.microsoft.com/office/drawing/2014/main" id="{3EF52429-8249-8287-4A20-CBD4506E701D}"/>
                </a:ext>
              </a:extLst>
            </p:cNvPr>
            <p:cNvSpPr/>
            <p:nvPr/>
          </p:nvSpPr>
          <p:spPr>
            <a:xfrm>
              <a:off x="1165850" y="1211350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475" y="0"/>
                  </a:moveTo>
                  <a:cubicBezTo>
                    <a:pt x="209" y="0"/>
                    <a:pt x="1" y="89"/>
                    <a:pt x="1" y="197"/>
                  </a:cubicBezTo>
                  <a:cubicBezTo>
                    <a:pt x="1" y="309"/>
                    <a:pt x="225" y="400"/>
                    <a:pt x="506" y="400"/>
                  </a:cubicBezTo>
                  <a:cubicBezTo>
                    <a:pt x="786" y="400"/>
                    <a:pt x="1010" y="316"/>
                    <a:pt x="1010" y="204"/>
                  </a:cubicBezTo>
                  <a:cubicBezTo>
                    <a:pt x="1010" y="92"/>
                    <a:pt x="786" y="1"/>
                    <a:pt x="506" y="1"/>
                  </a:cubicBezTo>
                  <a:cubicBezTo>
                    <a:pt x="495" y="1"/>
                    <a:pt x="485" y="0"/>
                    <a:pt x="47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5;p30">
              <a:extLst>
                <a:ext uri="{FF2B5EF4-FFF2-40B4-BE49-F238E27FC236}">
                  <a16:creationId xmlns:a16="http://schemas.microsoft.com/office/drawing/2014/main" id="{22234739-F5FB-FE63-533D-3FDC88526977}"/>
                </a:ext>
              </a:extLst>
            </p:cNvPr>
            <p:cNvSpPr/>
            <p:nvPr/>
          </p:nvSpPr>
          <p:spPr>
            <a:xfrm>
              <a:off x="1124500" y="1188300"/>
              <a:ext cx="13350" cy="35700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462" y="0"/>
                  </a:moveTo>
                  <a:cubicBezTo>
                    <a:pt x="435" y="0"/>
                    <a:pt x="411" y="19"/>
                    <a:pt x="400" y="47"/>
                  </a:cubicBezTo>
                  <a:cubicBezTo>
                    <a:pt x="393" y="75"/>
                    <a:pt x="113" y="846"/>
                    <a:pt x="64" y="1028"/>
                  </a:cubicBezTo>
                  <a:cubicBezTo>
                    <a:pt x="1" y="1259"/>
                    <a:pt x="386" y="1406"/>
                    <a:pt x="428" y="1427"/>
                  </a:cubicBezTo>
                  <a:lnTo>
                    <a:pt x="456" y="1427"/>
                  </a:lnTo>
                  <a:cubicBezTo>
                    <a:pt x="478" y="1427"/>
                    <a:pt x="506" y="1413"/>
                    <a:pt x="513" y="1385"/>
                  </a:cubicBezTo>
                  <a:cubicBezTo>
                    <a:pt x="527" y="1357"/>
                    <a:pt x="513" y="1322"/>
                    <a:pt x="478" y="1308"/>
                  </a:cubicBezTo>
                  <a:cubicBezTo>
                    <a:pt x="372" y="1266"/>
                    <a:pt x="162" y="1154"/>
                    <a:pt x="190" y="1063"/>
                  </a:cubicBezTo>
                  <a:cubicBezTo>
                    <a:pt x="232" y="881"/>
                    <a:pt x="520" y="96"/>
                    <a:pt x="520" y="89"/>
                  </a:cubicBezTo>
                  <a:cubicBezTo>
                    <a:pt x="534" y="54"/>
                    <a:pt x="520" y="19"/>
                    <a:pt x="485" y="5"/>
                  </a:cubicBezTo>
                  <a:cubicBezTo>
                    <a:pt x="477" y="2"/>
                    <a:pt x="470" y="0"/>
                    <a:pt x="46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6;p30">
              <a:extLst>
                <a:ext uri="{FF2B5EF4-FFF2-40B4-BE49-F238E27FC236}">
                  <a16:creationId xmlns:a16="http://schemas.microsoft.com/office/drawing/2014/main" id="{63D399A5-EFE6-A50C-79E4-CC2A1FC97BE2}"/>
                </a:ext>
              </a:extLst>
            </p:cNvPr>
            <p:cNvSpPr/>
            <p:nvPr/>
          </p:nvSpPr>
          <p:spPr>
            <a:xfrm>
              <a:off x="1160250" y="1188050"/>
              <a:ext cx="9325" cy="16675"/>
            </a:xfrm>
            <a:custGeom>
              <a:avLst/>
              <a:gdLst/>
              <a:ahLst/>
              <a:cxnLst/>
              <a:rect l="l" t="t" r="r" b="b"/>
              <a:pathLst>
                <a:path w="373" h="667" extrusionOk="0">
                  <a:moveTo>
                    <a:pt x="190" y="1"/>
                  </a:moveTo>
                  <a:cubicBezTo>
                    <a:pt x="92" y="1"/>
                    <a:pt x="8" y="148"/>
                    <a:pt x="8" y="330"/>
                  </a:cubicBezTo>
                  <a:cubicBezTo>
                    <a:pt x="1" y="512"/>
                    <a:pt x="85" y="660"/>
                    <a:pt x="190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95" y="8"/>
                    <a:pt x="19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7;p30">
              <a:extLst>
                <a:ext uri="{FF2B5EF4-FFF2-40B4-BE49-F238E27FC236}">
                  <a16:creationId xmlns:a16="http://schemas.microsoft.com/office/drawing/2014/main" id="{D27EBF7D-7832-2864-1EE2-8CC5EFB15589}"/>
                </a:ext>
              </a:extLst>
            </p:cNvPr>
            <p:cNvSpPr/>
            <p:nvPr/>
          </p:nvSpPr>
          <p:spPr>
            <a:xfrm>
              <a:off x="1109275" y="1188050"/>
              <a:ext cx="9300" cy="16675"/>
            </a:xfrm>
            <a:custGeom>
              <a:avLst/>
              <a:gdLst/>
              <a:ahLst/>
              <a:cxnLst/>
              <a:rect l="l" t="t" r="r" b="b"/>
              <a:pathLst>
                <a:path w="372" h="667" extrusionOk="0">
                  <a:moveTo>
                    <a:pt x="189" y="1"/>
                  </a:moveTo>
                  <a:cubicBezTo>
                    <a:pt x="84" y="1"/>
                    <a:pt x="0" y="148"/>
                    <a:pt x="0" y="330"/>
                  </a:cubicBezTo>
                  <a:cubicBezTo>
                    <a:pt x="0" y="512"/>
                    <a:pt x="84" y="660"/>
                    <a:pt x="182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88" y="8"/>
                    <a:pt x="18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8;p30">
              <a:extLst>
                <a:ext uri="{FF2B5EF4-FFF2-40B4-BE49-F238E27FC236}">
                  <a16:creationId xmlns:a16="http://schemas.microsoft.com/office/drawing/2014/main" id="{18CD75AC-75B4-8C66-2854-FFD82E452BBE}"/>
                </a:ext>
              </a:extLst>
            </p:cNvPr>
            <p:cNvSpPr/>
            <p:nvPr/>
          </p:nvSpPr>
          <p:spPr>
            <a:xfrm>
              <a:off x="1150800" y="1171750"/>
              <a:ext cx="32075" cy="17700"/>
            </a:xfrm>
            <a:custGeom>
              <a:avLst/>
              <a:gdLst/>
              <a:ahLst/>
              <a:cxnLst/>
              <a:rect l="l" t="t" r="r" b="b"/>
              <a:pathLst>
                <a:path w="1283" h="708" extrusionOk="0">
                  <a:moveTo>
                    <a:pt x="1136" y="1"/>
                  </a:moveTo>
                  <a:cubicBezTo>
                    <a:pt x="1108" y="8"/>
                    <a:pt x="512" y="22"/>
                    <a:pt x="63" y="450"/>
                  </a:cubicBezTo>
                  <a:cubicBezTo>
                    <a:pt x="0" y="506"/>
                    <a:pt x="0" y="604"/>
                    <a:pt x="56" y="660"/>
                  </a:cubicBezTo>
                  <a:cubicBezTo>
                    <a:pt x="85" y="692"/>
                    <a:pt x="123" y="708"/>
                    <a:pt x="162" y="708"/>
                  </a:cubicBezTo>
                  <a:cubicBezTo>
                    <a:pt x="199" y="708"/>
                    <a:pt x="236" y="694"/>
                    <a:pt x="267" y="667"/>
                  </a:cubicBezTo>
                  <a:cubicBezTo>
                    <a:pt x="631" y="316"/>
                    <a:pt x="1136" y="302"/>
                    <a:pt x="1143" y="302"/>
                  </a:cubicBezTo>
                  <a:cubicBezTo>
                    <a:pt x="1171" y="302"/>
                    <a:pt x="1206" y="288"/>
                    <a:pt x="1227" y="267"/>
                  </a:cubicBezTo>
                  <a:cubicBezTo>
                    <a:pt x="1262" y="239"/>
                    <a:pt x="1283" y="197"/>
                    <a:pt x="1283" y="148"/>
                  </a:cubicBezTo>
                  <a:cubicBezTo>
                    <a:pt x="1283" y="71"/>
                    <a:pt x="1213" y="1"/>
                    <a:pt x="11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9;p30">
              <a:extLst>
                <a:ext uri="{FF2B5EF4-FFF2-40B4-BE49-F238E27FC236}">
                  <a16:creationId xmlns:a16="http://schemas.microsoft.com/office/drawing/2014/main" id="{940294BE-E021-F15E-E99D-B07F5EDBF3A7}"/>
                </a:ext>
              </a:extLst>
            </p:cNvPr>
            <p:cNvSpPr/>
            <p:nvPr/>
          </p:nvSpPr>
          <p:spPr>
            <a:xfrm>
              <a:off x="1099275" y="1166725"/>
              <a:ext cx="29650" cy="22725"/>
            </a:xfrm>
            <a:custGeom>
              <a:avLst/>
              <a:gdLst/>
              <a:ahLst/>
              <a:cxnLst/>
              <a:rect l="l" t="t" r="r" b="b"/>
              <a:pathLst>
                <a:path w="1186" h="909" extrusionOk="0">
                  <a:moveTo>
                    <a:pt x="154" y="1"/>
                  </a:moveTo>
                  <a:cubicBezTo>
                    <a:pt x="88" y="1"/>
                    <a:pt x="25" y="47"/>
                    <a:pt x="8" y="118"/>
                  </a:cubicBezTo>
                  <a:cubicBezTo>
                    <a:pt x="1" y="160"/>
                    <a:pt x="15" y="209"/>
                    <a:pt x="43" y="244"/>
                  </a:cubicBezTo>
                  <a:cubicBezTo>
                    <a:pt x="64" y="272"/>
                    <a:pt x="92" y="286"/>
                    <a:pt x="120" y="293"/>
                  </a:cubicBezTo>
                  <a:cubicBezTo>
                    <a:pt x="127" y="293"/>
                    <a:pt x="610" y="419"/>
                    <a:pt x="891" y="840"/>
                  </a:cubicBezTo>
                  <a:cubicBezTo>
                    <a:pt x="922" y="884"/>
                    <a:pt x="969" y="909"/>
                    <a:pt x="1018" y="909"/>
                  </a:cubicBezTo>
                  <a:cubicBezTo>
                    <a:pt x="1046" y="909"/>
                    <a:pt x="1075" y="900"/>
                    <a:pt x="1101" y="882"/>
                  </a:cubicBezTo>
                  <a:cubicBezTo>
                    <a:pt x="1164" y="833"/>
                    <a:pt x="1185" y="742"/>
                    <a:pt x="1136" y="679"/>
                  </a:cubicBezTo>
                  <a:cubicBezTo>
                    <a:pt x="793" y="160"/>
                    <a:pt x="218" y="13"/>
                    <a:pt x="190" y="6"/>
                  </a:cubicBez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0;p30">
              <a:extLst>
                <a:ext uri="{FF2B5EF4-FFF2-40B4-BE49-F238E27FC236}">
                  <a16:creationId xmlns:a16="http://schemas.microsoft.com/office/drawing/2014/main" id="{183323C2-B1AD-8127-D3ED-4BBB652A17D6}"/>
                </a:ext>
              </a:extLst>
            </p:cNvPr>
            <p:cNvSpPr/>
            <p:nvPr/>
          </p:nvSpPr>
          <p:spPr>
            <a:xfrm>
              <a:off x="956475" y="1338050"/>
              <a:ext cx="373575" cy="268800"/>
            </a:xfrm>
            <a:custGeom>
              <a:avLst/>
              <a:gdLst/>
              <a:ahLst/>
              <a:cxnLst/>
              <a:rect l="l" t="t" r="r" b="b"/>
              <a:pathLst>
                <a:path w="14943" h="10752" extrusionOk="0">
                  <a:moveTo>
                    <a:pt x="3308" y="1"/>
                  </a:moveTo>
                  <a:cubicBezTo>
                    <a:pt x="2812" y="1"/>
                    <a:pt x="2340" y="288"/>
                    <a:pt x="2124" y="771"/>
                  </a:cubicBezTo>
                  <a:cubicBezTo>
                    <a:pt x="1907" y="1262"/>
                    <a:pt x="1" y="5600"/>
                    <a:pt x="218" y="8277"/>
                  </a:cubicBezTo>
                  <a:cubicBezTo>
                    <a:pt x="274" y="8894"/>
                    <a:pt x="575" y="9433"/>
                    <a:pt x="1094" y="9833"/>
                  </a:cubicBezTo>
                  <a:cubicBezTo>
                    <a:pt x="1634" y="10253"/>
                    <a:pt x="2650" y="10751"/>
                    <a:pt x="5376" y="10751"/>
                  </a:cubicBezTo>
                  <a:cubicBezTo>
                    <a:pt x="6021" y="10751"/>
                    <a:pt x="6757" y="10723"/>
                    <a:pt x="7612" y="10660"/>
                  </a:cubicBezTo>
                  <a:cubicBezTo>
                    <a:pt x="8516" y="10590"/>
                    <a:pt x="9371" y="10499"/>
                    <a:pt x="10086" y="10408"/>
                  </a:cubicBezTo>
                  <a:cubicBezTo>
                    <a:pt x="10352" y="10429"/>
                    <a:pt x="10598" y="10443"/>
                    <a:pt x="10829" y="10450"/>
                  </a:cubicBezTo>
                  <a:cubicBezTo>
                    <a:pt x="10969" y="10450"/>
                    <a:pt x="11095" y="10457"/>
                    <a:pt x="11228" y="10457"/>
                  </a:cubicBezTo>
                  <a:cubicBezTo>
                    <a:pt x="12455" y="10457"/>
                    <a:pt x="13324" y="10253"/>
                    <a:pt x="13927" y="9833"/>
                  </a:cubicBezTo>
                  <a:cubicBezTo>
                    <a:pt x="14466" y="9454"/>
                    <a:pt x="14796" y="8901"/>
                    <a:pt x="14845" y="8277"/>
                  </a:cubicBezTo>
                  <a:cubicBezTo>
                    <a:pt x="14943" y="7107"/>
                    <a:pt x="14712" y="5600"/>
                    <a:pt x="14144" y="3806"/>
                  </a:cubicBezTo>
                  <a:cubicBezTo>
                    <a:pt x="13744" y="2523"/>
                    <a:pt x="13324" y="1549"/>
                    <a:pt x="13303" y="1507"/>
                  </a:cubicBezTo>
                  <a:cubicBezTo>
                    <a:pt x="13090" y="1020"/>
                    <a:pt x="12614" y="728"/>
                    <a:pt x="12110" y="728"/>
                  </a:cubicBezTo>
                  <a:cubicBezTo>
                    <a:pt x="11933" y="728"/>
                    <a:pt x="11752" y="764"/>
                    <a:pt x="11579" y="841"/>
                  </a:cubicBezTo>
                  <a:cubicBezTo>
                    <a:pt x="10920" y="1128"/>
                    <a:pt x="10619" y="1899"/>
                    <a:pt x="10913" y="2565"/>
                  </a:cubicBezTo>
                  <a:cubicBezTo>
                    <a:pt x="11305" y="3455"/>
                    <a:pt x="12266" y="6027"/>
                    <a:pt x="12252" y="7751"/>
                  </a:cubicBezTo>
                  <a:cubicBezTo>
                    <a:pt x="12075" y="7793"/>
                    <a:pt x="11753" y="7842"/>
                    <a:pt x="11202" y="7842"/>
                  </a:cubicBezTo>
                  <a:cubicBezTo>
                    <a:pt x="11009" y="7842"/>
                    <a:pt x="10788" y="7836"/>
                    <a:pt x="10535" y="7821"/>
                  </a:cubicBezTo>
                  <a:cubicBezTo>
                    <a:pt x="10373" y="7807"/>
                    <a:pt x="10205" y="7793"/>
                    <a:pt x="10023" y="7779"/>
                  </a:cubicBezTo>
                  <a:cubicBezTo>
                    <a:pt x="9984" y="7776"/>
                    <a:pt x="9944" y="7774"/>
                    <a:pt x="9901" y="7774"/>
                  </a:cubicBezTo>
                  <a:cubicBezTo>
                    <a:pt x="9385" y="7774"/>
                    <a:pt x="8594" y="8016"/>
                    <a:pt x="7848" y="8016"/>
                  </a:cubicBezTo>
                  <a:cubicBezTo>
                    <a:pt x="7684" y="8016"/>
                    <a:pt x="7523" y="8004"/>
                    <a:pt x="7367" y="7976"/>
                  </a:cubicBezTo>
                  <a:cubicBezTo>
                    <a:pt x="5243" y="7590"/>
                    <a:pt x="4220" y="7156"/>
                    <a:pt x="3891" y="6987"/>
                  </a:cubicBezTo>
                  <a:cubicBezTo>
                    <a:pt x="3617" y="6847"/>
                    <a:pt x="3344" y="6742"/>
                    <a:pt x="2958" y="6532"/>
                  </a:cubicBezTo>
                  <a:cubicBezTo>
                    <a:pt x="3028" y="6167"/>
                    <a:pt x="3120" y="5782"/>
                    <a:pt x="3225" y="5397"/>
                  </a:cubicBezTo>
                  <a:cubicBezTo>
                    <a:pt x="3624" y="3974"/>
                    <a:pt x="4206" y="2523"/>
                    <a:pt x="4507" y="1843"/>
                  </a:cubicBezTo>
                  <a:cubicBezTo>
                    <a:pt x="4802" y="1184"/>
                    <a:pt x="4507" y="414"/>
                    <a:pt x="3848" y="119"/>
                  </a:cubicBezTo>
                  <a:cubicBezTo>
                    <a:pt x="3673" y="39"/>
                    <a:pt x="3489" y="1"/>
                    <a:pt x="3308" y="1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1;p30">
              <a:extLst>
                <a:ext uri="{FF2B5EF4-FFF2-40B4-BE49-F238E27FC236}">
                  <a16:creationId xmlns:a16="http://schemas.microsoft.com/office/drawing/2014/main" id="{B23CB376-A5D6-84CC-0240-65D21999F722}"/>
                </a:ext>
              </a:extLst>
            </p:cNvPr>
            <p:cNvSpPr/>
            <p:nvPr/>
          </p:nvSpPr>
          <p:spPr>
            <a:xfrm>
              <a:off x="1019900" y="1336450"/>
              <a:ext cx="41550" cy="34400"/>
            </a:xfrm>
            <a:custGeom>
              <a:avLst/>
              <a:gdLst/>
              <a:ahLst/>
              <a:cxnLst/>
              <a:rect l="l" t="t" r="r" b="b"/>
              <a:pathLst>
                <a:path w="1662" h="1376" extrusionOk="0">
                  <a:moveTo>
                    <a:pt x="239" y="1"/>
                  </a:moveTo>
                  <a:lnTo>
                    <a:pt x="1" y="197"/>
                  </a:lnTo>
                  <a:cubicBezTo>
                    <a:pt x="28" y="196"/>
                    <a:pt x="56" y="196"/>
                    <a:pt x="83" y="196"/>
                  </a:cubicBezTo>
                  <a:cubicBezTo>
                    <a:pt x="431" y="196"/>
                    <a:pt x="720" y="280"/>
                    <a:pt x="954" y="442"/>
                  </a:cubicBezTo>
                  <a:cubicBezTo>
                    <a:pt x="1382" y="765"/>
                    <a:pt x="1459" y="1283"/>
                    <a:pt x="1459" y="1290"/>
                  </a:cubicBezTo>
                  <a:cubicBezTo>
                    <a:pt x="1465" y="1336"/>
                    <a:pt x="1502" y="1375"/>
                    <a:pt x="1552" y="1375"/>
                  </a:cubicBezTo>
                  <a:cubicBezTo>
                    <a:pt x="1556" y="1375"/>
                    <a:pt x="1560" y="1375"/>
                    <a:pt x="1564" y="1375"/>
                  </a:cubicBezTo>
                  <a:lnTo>
                    <a:pt x="1571" y="1375"/>
                  </a:lnTo>
                  <a:cubicBezTo>
                    <a:pt x="1627" y="1368"/>
                    <a:pt x="1662" y="1319"/>
                    <a:pt x="1655" y="1262"/>
                  </a:cubicBezTo>
                  <a:cubicBezTo>
                    <a:pt x="1655" y="1241"/>
                    <a:pt x="1578" y="653"/>
                    <a:pt x="1073" y="288"/>
                  </a:cubicBezTo>
                  <a:cubicBezTo>
                    <a:pt x="842" y="113"/>
                    <a:pt x="562" y="22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;p30">
              <a:extLst>
                <a:ext uri="{FF2B5EF4-FFF2-40B4-BE49-F238E27FC236}">
                  <a16:creationId xmlns:a16="http://schemas.microsoft.com/office/drawing/2014/main" id="{43697FBB-A02F-C7BD-6972-CA1B80777AFA}"/>
                </a:ext>
              </a:extLst>
            </p:cNvPr>
            <p:cNvSpPr/>
            <p:nvPr/>
          </p:nvSpPr>
          <p:spPr>
            <a:xfrm>
              <a:off x="1236125" y="1353625"/>
              <a:ext cx="41550" cy="37175"/>
            </a:xfrm>
            <a:custGeom>
              <a:avLst/>
              <a:gdLst/>
              <a:ahLst/>
              <a:cxnLst/>
              <a:rect l="l" t="t" r="r" b="b"/>
              <a:pathLst>
                <a:path w="1662" h="1487" extrusionOk="0">
                  <a:moveTo>
                    <a:pt x="1479" y="1"/>
                  </a:moveTo>
                  <a:cubicBezTo>
                    <a:pt x="1087" y="22"/>
                    <a:pt x="764" y="148"/>
                    <a:pt x="512" y="365"/>
                  </a:cubicBezTo>
                  <a:cubicBezTo>
                    <a:pt x="35" y="765"/>
                    <a:pt x="0" y="1360"/>
                    <a:pt x="0" y="1381"/>
                  </a:cubicBezTo>
                  <a:cubicBezTo>
                    <a:pt x="0" y="1437"/>
                    <a:pt x="42" y="1487"/>
                    <a:pt x="98" y="1487"/>
                  </a:cubicBezTo>
                  <a:cubicBezTo>
                    <a:pt x="155" y="1487"/>
                    <a:pt x="197" y="1445"/>
                    <a:pt x="204" y="1388"/>
                  </a:cubicBezTo>
                  <a:cubicBezTo>
                    <a:pt x="204" y="1388"/>
                    <a:pt x="232" y="863"/>
                    <a:pt x="645" y="512"/>
                  </a:cubicBezTo>
                  <a:cubicBezTo>
                    <a:pt x="890" y="302"/>
                    <a:pt x="1219" y="197"/>
                    <a:pt x="1622" y="197"/>
                  </a:cubicBezTo>
                  <a:cubicBezTo>
                    <a:pt x="1635" y="197"/>
                    <a:pt x="1648" y="197"/>
                    <a:pt x="1661" y="197"/>
                  </a:cubicBezTo>
                  <a:cubicBezTo>
                    <a:pt x="1612" y="134"/>
                    <a:pt x="1549" y="71"/>
                    <a:pt x="147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3;p30">
              <a:extLst>
                <a:ext uri="{FF2B5EF4-FFF2-40B4-BE49-F238E27FC236}">
                  <a16:creationId xmlns:a16="http://schemas.microsoft.com/office/drawing/2014/main" id="{FAFEC8FC-57CE-D7CB-6038-87BAA83C8B46}"/>
                </a:ext>
              </a:extLst>
            </p:cNvPr>
            <p:cNvSpPr/>
            <p:nvPr/>
          </p:nvSpPr>
          <p:spPr>
            <a:xfrm>
              <a:off x="1034275" y="1421075"/>
              <a:ext cx="21750" cy="54525"/>
            </a:xfrm>
            <a:custGeom>
              <a:avLst/>
              <a:gdLst/>
              <a:ahLst/>
              <a:cxnLst/>
              <a:rect l="l" t="t" r="r" b="b"/>
              <a:pathLst>
                <a:path w="870" h="2181" extrusionOk="0">
                  <a:moveTo>
                    <a:pt x="758" y="1"/>
                  </a:moveTo>
                  <a:cubicBezTo>
                    <a:pt x="720" y="1"/>
                    <a:pt x="683" y="26"/>
                    <a:pt x="666" y="64"/>
                  </a:cubicBezTo>
                  <a:cubicBezTo>
                    <a:pt x="351" y="849"/>
                    <a:pt x="22" y="2040"/>
                    <a:pt x="15" y="2047"/>
                  </a:cubicBezTo>
                  <a:cubicBezTo>
                    <a:pt x="1" y="2104"/>
                    <a:pt x="36" y="2160"/>
                    <a:pt x="85" y="2174"/>
                  </a:cubicBezTo>
                  <a:cubicBezTo>
                    <a:pt x="99" y="2174"/>
                    <a:pt x="106" y="2181"/>
                    <a:pt x="113" y="2181"/>
                  </a:cubicBezTo>
                  <a:cubicBezTo>
                    <a:pt x="162" y="2181"/>
                    <a:pt x="197" y="2146"/>
                    <a:pt x="211" y="2104"/>
                  </a:cubicBezTo>
                  <a:cubicBezTo>
                    <a:pt x="218" y="2090"/>
                    <a:pt x="540" y="912"/>
                    <a:pt x="849" y="141"/>
                  </a:cubicBezTo>
                  <a:cubicBezTo>
                    <a:pt x="870" y="85"/>
                    <a:pt x="849" y="29"/>
                    <a:pt x="793" y="8"/>
                  </a:cubicBezTo>
                  <a:cubicBezTo>
                    <a:pt x="781" y="3"/>
                    <a:pt x="770" y="1"/>
                    <a:pt x="75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4;p30">
              <a:extLst>
                <a:ext uri="{FF2B5EF4-FFF2-40B4-BE49-F238E27FC236}">
                  <a16:creationId xmlns:a16="http://schemas.microsoft.com/office/drawing/2014/main" id="{D7D8CBE1-8A02-F0CA-7F12-56F5408B20FD}"/>
                </a:ext>
              </a:extLst>
            </p:cNvPr>
            <p:cNvSpPr/>
            <p:nvPr/>
          </p:nvSpPr>
          <p:spPr>
            <a:xfrm>
              <a:off x="1041450" y="1433850"/>
              <a:ext cx="22650" cy="18975"/>
            </a:xfrm>
            <a:custGeom>
              <a:avLst/>
              <a:gdLst/>
              <a:ahLst/>
              <a:cxnLst/>
              <a:rect l="l" t="t" r="r" b="b"/>
              <a:pathLst>
                <a:path w="906" h="759" extrusionOk="0">
                  <a:moveTo>
                    <a:pt x="792" y="0"/>
                  </a:moveTo>
                  <a:cubicBezTo>
                    <a:pt x="770" y="0"/>
                    <a:pt x="748" y="8"/>
                    <a:pt x="730" y="23"/>
                  </a:cubicBezTo>
                  <a:lnTo>
                    <a:pt x="50" y="583"/>
                  </a:lnTo>
                  <a:cubicBezTo>
                    <a:pt x="1" y="618"/>
                    <a:pt x="1" y="681"/>
                    <a:pt x="36" y="724"/>
                  </a:cubicBezTo>
                  <a:cubicBezTo>
                    <a:pt x="50" y="745"/>
                    <a:pt x="85" y="759"/>
                    <a:pt x="113" y="759"/>
                  </a:cubicBezTo>
                  <a:cubicBezTo>
                    <a:pt x="134" y="759"/>
                    <a:pt x="155" y="752"/>
                    <a:pt x="176" y="738"/>
                  </a:cubicBezTo>
                  <a:lnTo>
                    <a:pt x="856" y="177"/>
                  </a:lnTo>
                  <a:cubicBezTo>
                    <a:pt x="898" y="142"/>
                    <a:pt x="905" y="79"/>
                    <a:pt x="870" y="37"/>
                  </a:cubicBezTo>
                  <a:cubicBezTo>
                    <a:pt x="850" y="13"/>
                    <a:pt x="821" y="0"/>
                    <a:pt x="79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5;p30">
              <a:extLst>
                <a:ext uri="{FF2B5EF4-FFF2-40B4-BE49-F238E27FC236}">
                  <a16:creationId xmlns:a16="http://schemas.microsoft.com/office/drawing/2014/main" id="{35631457-B055-CD86-C6A8-2013458EAD54}"/>
                </a:ext>
              </a:extLst>
            </p:cNvPr>
            <p:cNvSpPr/>
            <p:nvPr/>
          </p:nvSpPr>
          <p:spPr>
            <a:xfrm>
              <a:off x="1066175" y="1518250"/>
              <a:ext cx="94975" cy="22350"/>
            </a:xfrm>
            <a:custGeom>
              <a:avLst/>
              <a:gdLst/>
              <a:ahLst/>
              <a:cxnLst/>
              <a:rect l="l" t="t" r="r" b="b"/>
              <a:pathLst>
                <a:path w="3799" h="894" extrusionOk="0">
                  <a:moveTo>
                    <a:pt x="112" y="0"/>
                  </a:moveTo>
                  <a:cubicBezTo>
                    <a:pt x="66" y="0"/>
                    <a:pt x="26" y="27"/>
                    <a:pt x="14" y="74"/>
                  </a:cubicBezTo>
                  <a:cubicBezTo>
                    <a:pt x="0" y="123"/>
                    <a:pt x="35" y="179"/>
                    <a:pt x="84" y="193"/>
                  </a:cubicBezTo>
                  <a:cubicBezTo>
                    <a:pt x="764" y="375"/>
                    <a:pt x="1507" y="550"/>
                    <a:pt x="2383" y="733"/>
                  </a:cubicBezTo>
                  <a:cubicBezTo>
                    <a:pt x="2621" y="789"/>
                    <a:pt x="2867" y="838"/>
                    <a:pt x="3126" y="894"/>
                  </a:cubicBezTo>
                  <a:cubicBezTo>
                    <a:pt x="3350" y="873"/>
                    <a:pt x="3574" y="852"/>
                    <a:pt x="3799" y="824"/>
                  </a:cubicBezTo>
                  <a:cubicBezTo>
                    <a:pt x="3574" y="775"/>
                    <a:pt x="3350" y="733"/>
                    <a:pt x="3133" y="691"/>
                  </a:cubicBezTo>
                  <a:cubicBezTo>
                    <a:pt x="1941" y="445"/>
                    <a:pt x="988" y="228"/>
                    <a:pt x="140" y="4"/>
                  </a:cubicBezTo>
                  <a:cubicBezTo>
                    <a:pt x="131" y="1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6;p30">
              <a:extLst>
                <a:ext uri="{FF2B5EF4-FFF2-40B4-BE49-F238E27FC236}">
                  <a16:creationId xmlns:a16="http://schemas.microsoft.com/office/drawing/2014/main" id="{6764D5D0-6715-0809-CD4D-3AF8B4AA2946}"/>
                </a:ext>
              </a:extLst>
            </p:cNvPr>
            <p:cNvSpPr/>
            <p:nvPr/>
          </p:nvSpPr>
          <p:spPr>
            <a:xfrm>
              <a:off x="1207025" y="1530950"/>
              <a:ext cx="12825" cy="2650"/>
            </a:xfrm>
            <a:custGeom>
              <a:avLst/>
              <a:gdLst/>
              <a:ahLst/>
              <a:cxnLst/>
              <a:rect l="l" t="t" r="r" b="b"/>
              <a:pathLst>
                <a:path w="513" h="106" extrusionOk="0">
                  <a:moveTo>
                    <a:pt x="470" y="0"/>
                  </a:moveTo>
                  <a:cubicBezTo>
                    <a:pt x="330" y="21"/>
                    <a:pt x="169" y="42"/>
                    <a:pt x="1" y="63"/>
                  </a:cubicBezTo>
                  <a:cubicBezTo>
                    <a:pt x="183" y="77"/>
                    <a:pt x="351" y="91"/>
                    <a:pt x="513" y="105"/>
                  </a:cubicBezTo>
                  <a:cubicBezTo>
                    <a:pt x="499" y="70"/>
                    <a:pt x="485" y="35"/>
                    <a:pt x="470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7;p30">
              <a:extLst>
                <a:ext uri="{FF2B5EF4-FFF2-40B4-BE49-F238E27FC236}">
                  <a16:creationId xmlns:a16="http://schemas.microsoft.com/office/drawing/2014/main" id="{C8957566-74E5-0A26-9E30-1446471A7CAD}"/>
                </a:ext>
              </a:extLst>
            </p:cNvPr>
            <p:cNvSpPr/>
            <p:nvPr/>
          </p:nvSpPr>
          <p:spPr>
            <a:xfrm>
              <a:off x="979225" y="1457600"/>
              <a:ext cx="94675" cy="83175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480" y="0"/>
                  </a:moveTo>
                  <a:cubicBezTo>
                    <a:pt x="1453" y="0"/>
                    <a:pt x="1430" y="4"/>
                    <a:pt x="1411" y="12"/>
                  </a:cubicBezTo>
                  <a:cubicBezTo>
                    <a:pt x="1256" y="68"/>
                    <a:pt x="1530" y="229"/>
                    <a:pt x="1740" y="397"/>
                  </a:cubicBezTo>
                  <a:cubicBezTo>
                    <a:pt x="1950" y="565"/>
                    <a:pt x="2034" y="888"/>
                    <a:pt x="2034" y="909"/>
                  </a:cubicBezTo>
                  <a:cubicBezTo>
                    <a:pt x="2027" y="895"/>
                    <a:pt x="1824" y="601"/>
                    <a:pt x="1579" y="425"/>
                  </a:cubicBezTo>
                  <a:cubicBezTo>
                    <a:pt x="1398" y="295"/>
                    <a:pt x="1063" y="204"/>
                    <a:pt x="859" y="204"/>
                  </a:cubicBezTo>
                  <a:cubicBezTo>
                    <a:pt x="778" y="204"/>
                    <a:pt x="718" y="218"/>
                    <a:pt x="696" y="250"/>
                  </a:cubicBezTo>
                  <a:cubicBezTo>
                    <a:pt x="612" y="369"/>
                    <a:pt x="1298" y="720"/>
                    <a:pt x="1467" y="853"/>
                  </a:cubicBezTo>
                  <a:cubicBezTo>
                    <a:pt x="1628" y="979"/>
                    <a:pt x="1782" y="1266"/>
                    <a:pt x="1789" y="1273"/>
                  </a:cubicBezTo>
                  <a:cubicBezTo>
                    <a:pt x="1782" y="1266"/>
                    <a:pt x="1691" y="1154"/>
                    <a:pt x="1334" y="874"/>
                  </a:cubicBezTo>
                  <a:cubicBezTo>
                    <a:pt x="1066" y="667"/>
                    <a:pt x="691" y="522"/>
                    <a:pt x="474" y="522"/>
                  </a:cubicBezTo>
                  <a:cubicBezTo>
                    <a:pt x="390" y="522"/>
                    <a:pt x="330" y="544"/>
                    <a:pt x="310" y="594"/>
                  </a:cubicBezTo>
                  <a:cubicBezTo>
                    <a:pt x="233" y="769"/>
                    <a:pt x="955" y="1028"/>
                    <a:pt x="1193" y="1238"/>
                  </a:cubicBezTo>
                  <a:cubicBezTo>
                    <a:pt x="1369" y="1406"/>
                    <a:pt x="1572" y="1764"/>
                    <a:pt x="1586" y="1792"/>
                  </a:cubicBezTo>
                  <a:cubicBezTo>
                    <a:pt x="1558" y="1764"/>
                    <a:pt x="1032" y="1147"/>
                    <a:pt x="640" y="1028"/>
                  </a:cubicBezTo>
                  <a:cubicBezTo>
                    <a:pt x="489" y="980"/>
                    <a:pt x="337" y="951"/>
                    <a:pt x="230" y="951"/>
                  </a:cubicBezTo>
                  <a:cubicBezTo>
                    <a:pt x="54" y="951"/>
                    <a:pt x="0" y="1031"/>
                    <a:pt x="275" y="1245"/>
                  </a:cubicBezTo>
                  <a:cubicBezTo>
                    <a:pt x="717" y="1589"/>
                    <a:pt x="829" y="1568"/>
                    <a:pt x="1221" y="2051"/>
                  </a:cubicBezTo>
                  <a:cubicBezTo>
                    <a:pt x="1495" y="2395"/>
                    <a:pt x="1712" y="2675"/>
                    <a:pt x="1761" y="2822"/>
                  </a:cubicBezTo>
                  <a:cubicBezTo>
                    <a:pt x="1803" y="2871"/>
                    <a:pt x="1852" y="2927"/>
                    <a:pt x="1908" y="2976"/>
                  </a:cubicBezTo>
                  <a:cubicBezTo>
                    <a:pt x="1943" y="3018"/>
                    <a:pt x="1985" y="3053"/>
                    <a:pt x="2027" y="3096"/>
                  </a:cubicBezTo>
                  <a:cubicBezTo>
                    <a:pt x="2259" y="3173"/>
                    <a:pt x="2693" y="3278"/>
                    <a:pt x="3443" y="3327"/>
                  </a:cubicBezTo>
                  <a:cubicBezTo>
                    <a:pt x="3541" y="3222"/>
                    <a:pt x="3618" y="3117"/>
                    <a:pt x="3667" y="3011"/>
                  </a:cubicBezTo>
                  <a:cubicBezTo>
                    <a:pt x="3786" y="2808"/>
                    <a:pt x="3765" y="2556"/>
                    <a:pt x="3625" y="2360"/>
                  </a:cubicBezTo>
                  <a:cubicBezTo>
                    <a:pt x="3401" y="2051"/>
                    <a:pt x="3044" y="1554"/>
                    <a:pt x="2945" y="1428"/>
                  </a:cubicBezTo>
                  <a:cubicBezTo>
                    <a:pt x="2812" y="1259"/>
                    <a:pt x="2567" y="1007"/>
                    <a:pt x="2315" y="615"/>
                  </a:cubicBezTo>
                  <a:cubicBezTo>
                    <a:pt x="2308" y="601"/>
                    <a:pt x="2294" y="579"/>
                    <a:pt x="2287" y="565"/>
                  </a:cubicBezTo>
                  <a:cubicBezTo>
                    <a:pt x="2053" y="197"/>
                    <a:pt x="1674" y="0"/>
                    <a:pt x="148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8;p30">
              <a:extLst>
                <a:ext uri="{FF2B5EF4-FFF2-40B4-BE49-F238E27FC236}">
                  <a16:creationId xmlns:a16="http://schemas.microsoft.com/office/drawing/2014/main" id="{7EE88E9D-01F3-2101-94A8-80A42479CA88}"/>
                </a:ext>
              </a:extLst>
            </p:cNvPr>
            <p:cNvSpPr/>
            <p:nvPr/>
          </p:nvSpPr>
          <p:spPr>
            <a:xfrm>
              <a:off x="1013250" y="1517750"/>
              <a:ext cx="211325" cy="24425"/>
            </a:xfrm>
            <a:custGeom>
              <a:avLst/>
              <a:gdLst/>
              <a:ahLst/>
              <a:cxnLst/>
              <a:rect l="l" t="t" r="r" b="b"/>
              <a:pathLst>
                <a:path w="8453" h="977" extrusionOk="0">
                  <a:moveTo>
                    <a:pt x="8338" y="1"/>
                  </a:moveTo>
                  <a:cubicBezTo>
                    <a:pt x="8327" y="1"/>
                    <a:pt x="8317" y="3"/>
                    <a:pt x="8306" y="10"/>
                  </a:cubicBezTo>
                  <a:cubicBezTo>
                    <a:pt x="8299" y="17"/>
                    <a:pt x="7437" y="430"/>
                    <a:pt x="6315" y="591"/>
                  </a:cubicBezTo>
                  <a:cubicBezTo>
                    <a:pt x="5958" y="640"/>
                    <a:pt x="5600" y="683"/>
                    <a:pt x="5257" y="711"/>
                  </a:cubicBezTo>
                  <a:cubicBezTo>
                    <a:pt x="4998" y="732"/>
                    <a:pt x="4745" y="746"/>
                    <a:pt x="4500" y="753"/>
                  </a:cubicBezTo>
                  <a:cubicBezTo>
                    <a:pt x="4163" y="768"/>
                    <a:pt x="3837" y="775"/>
                    <a:pt x="3524" y="775"/>
                  </a:cubicBezTo>
                  <a:cubicBezTo>
                    <a:pt x="1566" y="775"/>
                    <a:pt x="152" y="513"/>
                    <a:pt x="134" y="507"/>
                  </a:cubicBezTo>
                  <a:cubicBezTo>
                    <a:pt x="129" y="507"/>
                    <a:pt x="124" y="506"/>
                    <a:pt x="119" y="506"/>
                  </a:cubicBezTo>
                  <a:cubicBezTo>
                    <a:pt x="68" y="506"/>
                    <a:pt x="21" y="540"/>
                    <a:pt x="15" y="591"/>
                  </a:cubicBezTo>
                  <a:cubicBezTo>
                    <a:pt x="1" y="640"/>
                    <a:pt x="43" y="697"/>
                    <a:pt x="92" y="704"/>
                  </a:cubicBezTo>
                  <a:cubicBezTo>
                    <a:pt x="113" y="711"/>
                    <a:pt x="1563" y="977"/>
                    <a:pt x="3554" y="977"/>
                  </a:cubicBezTo>
                  <a:cubicBezTo>
                    <a:pt x="4079" y="977"/>
                    <a:pt x="4654" y="956"/>
                    <a:pt x="5243" y="914"/>
                  </a:cubicBezTo>
                  <a:cubicBezTo>
                    <a:pt x="5467" y="893"/>
                    <a:pt x="5691" y="872"/>
                    <a:pt x="5916" y="844"/>
                  </a:cubicBezTo>
                  <a:cubicBezTo>
                    <a:pt x="6056" y="830"/>
                    <a:pt x="6203" y="809"/>
                    <a:pt x="6343" y="788"/>
                  </a:cubicBezTo>
                  <a:cubicBezTo>
                    <a:pt x="7500" y="626"/>
                    <a:pt x="8193" y="255"/>
                    <a:pt x="8229" y="241"/>
                  </a:cubicBezTo>
                  <a:cubicBezTo>
                    <a:pt x="8278" y="213"/>
                    <a:pt x="8453" y="122"/>
                    <a:pt x="8425" y="73"/>
                  </a:cubicBezTo>
                  <a:cubicBezTo>
                    <a:pt x="8408" y="35"/>
                    <a:pt x="8375" y="1"/>
                    <a:pt x="83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9;p30">
              <a:extLst>
                <a:ext uri="{FF2B5EF4-FFF2-40B4-BE49-F238E27FC236}">
                  <a16:creationId xmlns:a16="http://schemas.microsoft.com/office/drawing/2014/main" id="{4249B211-4B09-E558-E002-F0CAA0234098}"/>
                </a:ext>
              </a:extLst>
            </p:cNvPr>
            <p:cNvSpPr/>
            <p:nvPr/>
          </p:nvSpPr>
          <p:spPr>
            <a:xfrm>
              <a:off x="1214575" y="1487150"/>
              <a:ext cx="54150" cy="68750"/>
            </a:xfrm>
            <a:custGeom>
              <a:avLst/>
              <a:gdLst/>
              <a:ahLst/>
              <a:cxnLst/>
              <a:rect l="l" t="t" r="r" b="b"/>
              <a:pathLst>
                <a:path w="2166" h="2750" extrusionOk="0">
                  <a:moveTo>
                    <a:pt x="1703" y="0"/>
                  </a:moveTo>
                  <a:cubicBezTo>
                    <a:pt x="1507" y="161"/>
                    <a:pt x="1241" y="386"/>
                    <a:pt x="1129" y="477"/>
                  </a:cubicBezTo>
                  <a:cubicBezTo>
                    <a:pt x="1003" y="575"/>
                    <a:pt x="540" y="981"/>
                    <a:pt x="253" y="1234"/>
                  </a:cubicBezTo>
                  <a:cubicBezTo>
                    <a:pt x="77" y="1388"/>
                    <a:pt x="0" y="1633"/>
                    <a:pt x="63" y="1857"/>
                  </a:cubicBezTo>
                  <a:cubicBezTo>
                    <a:pt x="98" y="1970"/>
                    <a:pt x="140" y="2089"/>
                    <a:pt x="218" y="2215"/>
                  </a:cubicBezTo>
                  <a:cubicBezTo>
                    <a:pt x="448" y="2591"/>
                    <a:pt x="840" y="2749"/>
                    <a:pt x="1090" y="2749"/>
                  </a:cubicBezTo>
                  <a:cubicBezTo>
                    <a:pt x="1106" y="2749"/>
                    <a:pt x="1121" y="2749"/>
                    <a:pt x="1136" y="2748"/>
                  </a:cubicBezTo>
                  <a:cubicBezTo>
                    <a:pt x="1185" y="2720"/>
                    <a:pt x="1703" y="2306"/>
                    <a:pt x="1752" y="2278"/>
                  </a:cubicBezTo>
                  <a:cubicBezTo>
                    <a:pt x="1808" y="2243"/>
                    <a:pt x="1935" y="2103"/>
                    <a:pt x="1991" y="2061"/>
                  </a:cubicBezTo>
                  <a:cubicBezTo>
                    <a:pt x="2089" y="1984"/>
                    <a:pt x="2075" y="1998"/>
                    <a:pt x="2166" y="1914"/>
                  </a:cubicBezTo>
                  <a:cubicBezTo>
                    <a:pt x="1949" y="1318"/>
                    <a:pt x="1830" y="596"/>
                    <a:pt x="170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0;p30">
              <a:extLst>
                <a:ext uri="{FF2B5EF4-FFF2-40B4-BE49-F238E27FC236}">
                  <a16:creationId xmlns:a16="http://schemas.microsoft.com/office/drawing/2014/main" id="{25823945-992C-7805-713B-DE75F9D10289}"/>
                </a:ext>
              </a:extLst>
            </p:cNvPr>
            <p:cNvSpPr/>
            <p:nvPr/>
          </p:nvSpPr>
          <p:spPr>
            <a:xfrm>
              <a:off x="995900" y="1511425"/>
              <a:ext cx="35425" cy="24625"/>
            </a:xfrm>
            <a:custGeom>
              <a:avLst/>
              <a:gdLst/>
              <a:ahLst/>
              <a:cxnLst/>
              <a:rect l="l" t="t" r="r" b="b"/>
              <a:pathLst>
                <a:path w="1417" h="985" extrusionOk="0">
                  <a:moveTo>
                    <a:pt x="111" y="0"/>
                  </a:moveTo>
                  <a:cubicBezTo>
                    <a:pt x="69" y="0"/>
                    <a:pt x="27" y="32"/>
                    <a:pt x="15" y="73"/>
                  </a:cubicBezTo>
                  <a:cubicBezTo>
                    <a:pt x="1" y="130"/>
                    <a:pt x="36" y="186"/>
                    <a:pt x="85" y="200"/>
                  </a:cubicBezTo>
                  <a:cubicBezTo>
                    <a:pt x="667" y="347"/>
                    <a:pt x="1220" y="950"/>
                    <a:pt x="1227" y="950"/>
                  </a:cubicBezTo>
                  <a:cubicBezTo>
                    <a:pt x="1248" y="978"/>
                    <a:pt x="1276" y="985"/>
                    <a:pt x="1304" y="985"/>
                  </a:cubicBezTo>
                  <a:cubicBezTo>
                    <a:pt x="1325" y="985"/>
                    <a:pt x="1353" y="978"/>
                    <a:pt x="1367" y="957"/>
                  </a:cubicBezTo>
                  <a:cubicBezTo>
                    <a:pt x="1409" y="922"/>
                    <a:pt x="1416" y="858"/>
                    <a:pt x="1374" y="816"/>
                  </a:cubicBezTo>
                  <a:cubicBezTo>
                    <a:pt x="1353" y="788"/>
                    <a:pt x="772" y="172"/>
                    <a:pt x="134" y="3"/>
                  </a:cubicBezTo>
                  <a:cubicBezTo>
                    <a:pt x="126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1;p30">
              <a:extLst>
                <a:ext uri="{FF2B5EF4-FFF2-40B4-BE49-F238E27FC236}">
                  <a16:creationId xmlns:a16="http://schemas.microsoft.com/office/drawing/2014/main" id="{378418B5-F281-F6CB-D4F7-E81815405123}"/>
                </a:ext>
              </a:extLst>
            </p:cNvPr>
            <p:cNvSpPr/>
            <p:nvPr/>
          </p:nvSpPr>
          <p:spPr>
            <a:xfrm>
              <a:off x="1132750" y="1597000"/>
              <a:ext cx="135100" cy="9300"/>
            </a:xfrm>
            <a:custGeom>
              <a:avLst/>
              <a:gdLst/>
              <a:ahLst/>
              <a:cxnLst/>
              <a:rect l="l" t="t" r="r" b="b"/>
              <a:pathLst>
                <a:path w="5404" h="372" extrusionOk="0">
                  <a:moveTo>
                    <a:pt x="5404" y="1"/>
                  </a:moveTo>
                  <a:cubicBezTo>
                    <a:pt x="4042" y="151"/>
                    <a:pt x="1940" y="172"/>
                    <a:pt x="838" y="172"/>
                  </a:cubicBezTo>
                  <a:cubicBezTo>
                    <a:pt x="397" y="172"/>
                    <a:pt x="115" y="169"/>
                    <a:pt x="105" y="169"/>
                  </a:cubicBezTo>
                  <a:cubicBezTo>
                    <a:pt x="49" y="169"/>
                    <a:pt x="7" y="211"/>
                    <a:pt x="7" y="267"/>
                  </a:cubicBezTo>
                  <a:cubicBezTo>
                    <a:pt x="0" y="323"/>
                    <a:pt x="49" y="365"/>
                    <a:pt x="105" y="365"/>
                  </a:cubicBezTo>
                  <a:cubicBezTo>
                    <a:pt x="112" y="365"/>
                    <a:pt x="421" y="372"/>
                    <a:pt x="897" y="372"/>
                  </a:cubicBezTo>
                  <a:cubicBezTo>
                    <a:pt x="2012" y="372"/>
                    <a:pt x="4058" y="351"/>
                    <a:pt x="5404" y="204"/>
                  </a:cubicBezTo>
                  <a:cubicBezTo>
                    <a:pt x="5404" y="106"/>
                    <a:pt x="5404" y="43"/>
                    <a:pt x="540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2;p30">
              <a:extLst>
                <a:ext uri="{FF2B5EF4-FFF2-40B4-BE49-F238E27FC236}">
                  <a16:creationId xmlns:a16="http://schemas.microsoft.com/office/drawing/2014/main" id="{33C8B9A0-6DA8-DA4D-B60C-23B3C239DC4A}"/>
                </a:ext>
              </a:extLst>
            </p:cNvPr>
            <p:cNvSpPr/>
            <p:nvPr/>
          </p:nvSpPr>
          <p:spPr>
            <a:xfrm>
              <a:off x="1014300" y="1427300"/>
              <a:ext cx="257075" cy="185500"/>
            </a:xfrm>
            <a:custGeom>
              <a:avLst/>
              <a:gdLst/>
              <a:ahLst/>
              <a:cxnLst/>
              <a:rect l="l" t="t" r="r" b="b"/>
              <a:pathLst>
                <a:path w="10283" h="7420" extrusionOk="0">
                  <a:moveTo>
                    <a:pt x="9039" y="1"/>
                  </a:moveTo>
                  <a:cubicBezTo>
                    <a:pt x="9031" y="1"/>
                    <a:pt x="9022" y="2"/>
                    <a:pt x="9014" y="4"/>
                  </a:cubicBezTo>
                  <a:cubicBezTo>
                    <a:pt x="8957" y="18"/>
                    <a:pt x="8922" y="74"/>
                    <a:pt x="8943" y="130"/>
                  </a:cubicBezTo>
                  <a:cubicBezTo>
                    <a:pt x="8950" y="166"/>
                    <a:pt x="9897" y="3607"/>
                    <a:pt x="10065" y="4272"/>
                  </a:cubicBezTo>
                  <a:cubicBezTo>
                    <a:pt x="9756" y="4581"/>
                    <a:pt x="7584" y="6599"/>
                    <a:pt x="3890" y="7125"/>
                  </a:cubicBezTo>
                  <a:cubicBezTo>
                    <a:pt x="3441" y="7190"/>
                    <a:pt x="3000" y="7217"/>
                    <a:pt x="2579" y="7217"/>
                  </a:cubicBezTo>
                  <a:cubicBezTo>
                    <a:pt x="1549" y="7217"/>
                    <a:pt x="637" y="7057"/>
                    <a:pt x="1" y="6908"/>
                  </a:cubicBezTo>
                  <a:lnTo>
                    <a:pt x="1" y="6908"/>
                  </a:lnTo>
                  <a:cubicBezTo>
                    <a:pt x="8" y="6964"/>
                    <a:pt x="8" y="7034"/>
                    <a:pt x="8" y="7111"/>
                  </a:cubicBezTo>
                  <a:cubicBezTo>
                    <a:pt x="652" y="7265"/>
                    <a:pt x="1563" y="7419"/>
                    <a:pt x="2587" y="7419"/>
                  </a:cubicBezTo>
                  <a:cubicBezTo>
                    <a:pt x="3014" y="7419"/>
                    <a:pt x="3463" y="7391"/>
                    <a:pt x="3925" y="7321"/>
                  </a:cubicBezTo>
                  <a:cubicBezTo>
                    <a:pt x="6035" y="7020"/>
                    <a:pt x="7640" y="6235"/>
                    <a:pt x="8614" y="5632"/>
                  </a:cubicBezTo>
                  <a:cubicBezTo>
                    <a:pt x="9378" y="5156"/>
                    <a:pt x="9883" y="4728"/>
                    <a:pt x="10107" y="4511"/>
                  </a:cubicBezTo>
                  <a:cubicBezTo>
                    <a:pt x="10198" y="4434"/>
                    <a:pt x="10240" y="4385"/>
                    <a:pt x="10247" y="4378"/>
                  </a:cubicBezTo>
                  <a:cubicBezTo>
                    <a:pt x="10275" y="4350"/>
                    <a:pt x="10282" y="4315"/>
                    <a:pt x="10275" y="4279"/>
                  </a:cubicBezTo>
                  <a:cubicBezTo>
                    <a:pt x="10254" y="4202"/>
                    <a:pt x="10212" y="4048"/>
                    <a:pt x="10156" y="3838"/>
                  </a:cubicBezTo>
                  <a:cubicBezTo>
                    <a:pt x="9862" y="2717"/>
                    <a:pt x="9140" y="109"/>
                    <a:pt x="9133" y="74"/>
                  </a:cubicBezTo>
                  <a:cubicBezTo>
                    <a:pt x="9121" y="28"/>
                    <a:pt x="9081" y="1"/>
                    <a:pt x="90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3;p30">
              <a:extLst>
                <a:ext uri="{FF2B5EF4-FFF2-40B4-BE49-F238E27FC236}">
                  <a16:creationId xmlns:a16="http://schemas.microsoft.com/office/drawing/2014/main" id="{9A8756D7-1EDB-1BC5-F1E1-A8A26B9B0C96}"/>
                </a:ext>
              </a:extLst>
            </p:cNvPr>
            <p:cNvSpPr/>
            <p:nvPr/>
          </p:nvSpPr>
          <p:spPr>
            <a:xfrm>
              <a:off x="1235250" y="1449450"/>
              <a:ext cx="18775" cy="22650"/>
            </a:xfrm>
            <a:custGeom>
              <a:avLst/>
              <a:gdLst/>
              <a:ahLst/>
              <a:cxnLst/>
              <a:rect l="l" t="t" r="r" b="b"/>
              <a:pathLst>
                <a:path w="751" h="906" extrusionOk="0">
                  <a:moveTo>
                    <a:pt x="116" y="1"/>
                  </a:moveTo>
                  <a:cubicBezTo>
                    <a:pt x="95" y="1"/>
                    <a:pt x="74" y="8"/>
                    <a:pt x="56" y="22"/>
                  </a:cubicBezTo>
                  <a:cubicBezTo>
                    <a:pt x="14" y="50"/>
                    <a:pt x="0" y="114"/>
                    <a:pt x="35" y="163"/>
                  </a:cubicBezTo>
                  <a:lnTo>
                    <a:pt x="554" y="863"/>
                  </a:lnTo>
                  <a:cubicBezTo>
                    <a:pt x="575" y="891"/>
                    <a:pt x="603" y="905"/>
                    <a:pt x="638" y="905"/>
                  </a:cubicBezTo>
                  <a:cubicBezTo>
                    <a:pt x="659" y="905"/>
                    <a:pt x="673" y="898"/>
                    <a:pt x="694" y="884"/>
                  </a:cubicBezTo>
                  <a:cubicBezTo>
                    <a:pt x="736" y="849"/>
                    <a:pt x="750" y="786"/>
                    <a:pt x="715" y="744"/>
                  </a:cubicBezTo>
                  <a:lnTo>
                    <a:pt x="197" y="43"/>
                  </a:lnTo>
                  <a:cubicBezTo>
                    <a:pt x="176" y="15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4;p30">
              <a:extLst>
                <a:ext uri="{FF2B5EF4-FFF2-40B4-BE49-F238E27FC236}">
                  <a16:creationId xmlns:a16="http://schemas.microsoft.com/office/drawing/2014/main" id="{C41539A0-9E78-E7F2-DEF7-8F2C40C5D2BD}"/>
                </a:ext>
              </a:extLst>
            </p:cNvPr>
            <p:cNvSpPr/>
            <p:nvPr/>
          </p:nvSpPr>
          <p:spPr>
            <a:xfrm>
              <a:off x="1265900" y="1525675"/>
              <a:ext cx="22800" cy="11775"/>
            </a:xfrm>
            <a:custGeom>
              <a:avLst/>
              <a:gdLst/>
              <a:ahLst/>
              <a:cxnLst/>
              <a:rect l="l" t="t" r="r" b="b"/>
              <a:pathLst>
                <a:path w="912" h="471" extrusionOk="0">
                  <a:moveTo>
                    <a:pt x="798" y="0"/>
                  </a:moveTo>
                  <a:cubicBezTo>
                    <a:pt x="794" y="0"/>
                    <a:pt x="790" y="0"/>
                    <a:pt x="786" y="1"/>
                  </a:cubicBezTo>
                  <a:cubicBezTo>
                    <a:pt x="337" y="85"/>
                    <a:pt x="64" y="281"/>
                    <a:pt x="57" y="288"/>
                  </a:cubicBezTo>
                  <a:cubicBezTo>
                    <a:pt x="8" y="323"/>
                    <a:pt x="1" y="387"/>
                    <a:pt x="29" y="429"/>
                  </a:cubicBezTo>
                  <a:cubicBezTo>
                    <a:pt x="50" y="457"/>
                    <a:pt x="78" y="471"/>
                    <a:pt x="113" y="471"/>
                  </a:cubicBezTo>
                  <a:cubicBezTo>
                    <a:pt x="134" y="471"/>
                    <a:pt x="155" y="464"/>
                    <a:pt x="169" y="450"/>
                  </a:cubicBezTo>
                  <a:cubicBezTo>
                    <a:pt x="176" y="450"/>
                    <a:pt x="414" y="274"/>
                    <a:pt x="821" y="204"/>
                  </a:cubicBezTo>
                  <a:cubicBezTo>
                    <a:pt x="877" y="190"/>
                    <a:pt x="912" y="141"/>
                    <a:pt x="898" y="85"/>
                  </a:cubicBezTo>
                  <a:cubicBezTo>
                    <a:pt x="891" y="34"/>
                    <a:pt x="844" y="0"/>
                    <a:pt x="79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5074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>
          <a:extLst>
            <a:ext uri="{FF2B5EF4-FFF2-40B4-BE49-F238E27FC236}">
              <a16:creationId xmlns:a16="http://schemas.microsoft.com/office/drawing/2014/main" id="{BD3694C4-538F-1BEB-30DF-EAC5D2B67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43">
            <a:extLst>
              <a:ext uri="{FF2B5EF4-FFF2-40B4-BE49-F238E27FC236}">
                <a16:creationId xmlns:a16="http://schemas.microsoft.com/office/drawing/2014/main" id="{AA5A874B-BF21-5244-4681-926C1DD8078D}"/>
              </a:ext>
            </a:extLst>
          </p:cNvPr>
          <p:cNvGrpSpPr/>
          <p:nvPr/>
        </p:nvGrpSpPr>
        <p:grpSpPr>
          <a:xfrm flipH="1">
            <a:off x="5968408" y="2838807"/>
            <a:ext cx="1346168" cy="2336006"/>
            <a:chOff x="4223850" y="4134825"/>
            <a:chExt cx="440500" cy="764400"/>
          </a:xfrm>
        </p:grpSpPr>
        <p:sp>
          <p:nvSpPr>
            <p:cNvPr id="1573" name="Google Shape;1573;p43">
              <a:extLst>
                <a:ext uri="{FF2B5EF4-FFF2-40B4-BE49-F238E27FC236}">
                  <a16:creationId xmlns:a16="http://schemas.microsoft.com/office/drawing/2014/main" id="{30F83534-BEF5-82FF-5577-7D003E70EE04}"/>
                </a:ext>
              </a:extLst>
            </p:cNvPr>
            <p:cNvSpPr/>
            <p:nvPr/>
          </p:nvSpPr>
          <p:spPr>
            <a:xfrm>
              <a:off x="4370075" y="4368850"/>
              <a:ext cx="177225" cy="231200"/>
            </a:xfrm>
            <a:custGeom>
              <a:avLst/>
              <a:gdLst/>
              <a:ahLst/>
              <a:cxnLst/>
              <a:rect l="l" t="t" r="r" b="b"/>
              <a:pathLst>
                <a:path w="7089" h="9248" extrusionOk="0">
                  <a:moveTo>
                    <a:pt x="1160" y="1"/>
                  </a:moveTo>
                  <a:lnTo>
                    <a:pt x="1160" y="1"/>
                  </a:lnTo>
                  <a:cubicBezTo>
                    <a:pt x="1174" y="1024"/>
                    <a:pt x="1132" y="2678"/>
                    <a:pt x="1061" y="2874"/>
                  </a:cubicBezTo>
                  <a:cubicBezTo>
                    <a:pt x="858" y="3035"/>
                    <a:pt x="627" y="3232"/>
                    <a:pt x="571" y="3554"/>
                  </a:cubicBezTo>
                  <a:cubicBezTo>
                    <a:pt x="1" y="6912"/>
                    <a:pt x="3247" y="9248"/>
                    <a:pt x="4004" y="9248"/>
                  </a:cubicBezTo>
                  <a:cubicBezTo>
                    <a:pt x="4019" y="9248"/>
                    <a:pt x="4034" y="9247"/>
                    <a:pt x="4047" y="9245"/>
                  </a:cubicBezTo>
                  <a:cubicBezTo>
                    <a:pt x="4454" y="9182"/>
                    <a:pt x="7089" y="7801"/>
                    <a:pt x="5911" y="3946"/>
                  </a:cubicBezTo>
                  <a:cubicBezTo>
                    <a:pt x="5876" y="3841"/>
                    <a:pt x="5414" y="3281"/>
                    <a:pt x="5245" y="3063"/>
                  </a:cubicBezTo>
                  <a:cubicBezTo>
                    <a:pt x="5045" y="3112"/>
                    <a:pt x="4837" y="3135"/>
                    <a:pt x="4628" y="3135"/>
                  </a:cubicBezTo>
                  <a:cubicBezTo>
                    <a:pt x="4048" y="3135"/>
                    <a:pt x="3455" y="2957"/>
                    <a:pt x="2961" y="2643"/>
                  </a:cubicBezTo>
                  <a:cubicBezTo>
                    <a:pt x="2085" y="2089"/>
                    <a:pt x="1475" y="1094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3">
              <a:extLst>
                <a:ext uri="{FF2B5EF4-FFF2-40B4-BE49-F238E27FC236}">
                  <a16:creationId xmlns:a16="http://schemas.microsoft.com/office/drawing/2014/main" id="{28CDB177-5DED-EB6E-1A10-F4720BBBDBF0}"/>
                </a:ext>
              </a:extLst>
            </p:cNvPr>
            <p:cNvSpPr/>
            <p:nvPr/>
          </p:nvSpPr>
          <p:spPr>
            <a:xfrm>
              <a:off x="4395700" y="4330375"/>
              <a:ext cx="105525" cy="116850"/>
            </a:xfrm>
            <a:custGeom>
              <a:avLst/>
              <a:gdLst/>
              <a:ahLst/>
              <a:cxnLst/>
              <a:rect l="l" t="t" r="r" b="b"/>
              <a:pathLst>
                <a:path w="4221" h="4674" extrusionOk="0">
                  <a:moveTo>
                    <a:pt x="952" y="1"/>
                  </a:moveTo>
                  <a:cubicBezTo>
                    <a:pt x="289" y="1"/>
                    <a:pt x="1" y="71"/>
                    <a:pt x="99" y="797"/>
                  </a:cubicBezTo>
                  <a:cubicBezTo>
                    <a:pt x="114" y="930"/>
                    <a:pt x="128" y="1196"/>
                    <a:pt x="128" y="1540"/>
                  </a:cubicBezTo>
                  <a:cubicBezTo>
                    <a:pt x="450" y="2633"/>
                    <a:pt x="1060" y="3628"/>
                    <a:pt x="1936" y="4182"/>
                  </a:cubicBezTo>
                  <a:cubicBezTo>
                    <a:pt x="2430" y="4496"/>
                    <a:pt x="3023" y="4674"/>
                    <a:pt x="3603" y="4674"/>
                  </a:cubicBezTo>
                  <a:cubicBezTo>
                    <a:pt x="3812" y="4674"/>
                    <a:pt x="4020" y="4651"/>
                    <a:pt x="4220" y="4602"/>
                  </a:cubicBezTo>
                  <a:cubicBezTo>
                    <a:pt x="4185" y="4560"/>
                    <a:pt x="4164" y="4532"/>
                    <a:pt x="4157" y="4518"/>
                  </a:cubicBezTo>
                  <a:cubicBezTo>
                    <a:pt x="3716" y="3663"/>
                    <a:pt x="3422" y="2731"/>
                    <a:pt x="3295" y="1778"/>
                  </a:cubicBezTo>
                  <a:cubicBezTo>
                    <a:pt x="3232" y="1322"/>
                    <a:pt x="3190" y="832"/>
                    <a:pt x="2896" y="481"/>
                  </a:cubicBezTo>
                  <a:cubicBezTo>
                    <a:pt x="2588" y="117"/>
                    <a:pt x="2062" y="5"/>
                    <a:pt x="1585" y="5"/>
                  </a:cubicBezTo>
                  <a:cubicBezTo>
                    <a:pt x="1556" y="5"/>
                    <a:pt x="1526" y="5"/>
                    <a:pt x="1498" y="5"/>
                  </a:cubicBezTo>
                  <a:cubicBezTo>
                    <a:pt x="1294" y="5"/>
                    <a:pt x="1112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3">
              <a:extLst>
                <a:ext uri="{FF2B5EF4-FFF2-40B4-BE49-F238E27FC236}">
                  <a16:creationId xmlns:a16="http://schemas.microsoft.com/office/drawing/2014/main" id="{3C4CC3B6-D585-9626-7B63-E023803AC139}"/>
                </a:ext>
              </a:extLst>
            </p:cNvPr>
            <p:cNvSpPr/>
            <p:nvPr/>
          </p:nvSpPr>
          <p:spPr>
            <a:xfrm>
              <a:off x="4370500" y="4201675"/>
              <a:ext cx="175050" cy="218250"/>
            </a:xfrm>
            <a:custGeom>
              <a:avLst/>
              <a:gdLst/>
              <a:ahLst/>
              <a:cxnLst/>
              <a:rect l="l" t="t" r="r" b="b"/>
              <a:pathLst>
                <a:path w="7002" h="8730" extrusionOk="0">
                  <a:moveTo>
                    <a:pt x="4105" y="0"/>
                  </a:moveTo>
                  <a:cubicBezTo>
                    <a:pt x="2585" y="0"/>
                    <a:pt x="811" y="1126"/>
                    <a:pt x="463" y="2532"/>
                  </a:cubicBezTo>
                  <a:cubicBezTo>
                    <a:pt x="0" y="4431"/>
                    <a:pt x="687" y="7157"/>
                    <a:pt x="2390" y="8236"/>
                  </a:cubicBezTo>
                  <a:cubicBezTo>
                    <a:pt x="2883" y="8549"/>
                    <a:pt x="3476" y="8730"/>
                    <a:pt x="4056" y="8730"/>
                  </a:cubicBezTo>
                  <a:cubicBezTo>
                    <a:pt x="4557" y="8730"/>
                    <a:pt x="5047" y="8595"/>
                    <a:pt x="5453" y="8293"/>
                  </a:cubicBezTo>
                  <a:cubicBezTo>
                    <a:pt x="6357" y="7620"/>
                    <a:pt x="6602" y="6337"/>
                    <a:pt x="6679" y="4851"/>
                  </a:cubicBezTo>
                  <a:cubicBezTo>
                    <a:pt x="6728" y="3975"/>
                    <a:pt x="7002" y="3296"/>
                    <a:pt x="6777" y="2363"/>
                  </a:cubicBezTo>
                  <a:cubicBezTo>
                    <a:pt x="6546" y="1438"/>
                    <a:pt x="5964" y="548"/>
                    <a:pt x="5081" y="184"/>
                  </a:cubicBezTo>
                  <a:cubicBezTo>
                    <a:pt x="4782" y="58"/>
                    <a:pt x="4450" y="0"/>
                    <a:pt x="4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3">
              <a:extLst>
                <a:ext uri="{FF2B5EF4-FFF2-40B4-BE49-F238E27FC236}">
                  <a16:creationId xmlns:a16="http://schemas.microsoft.com/office/drawing/2014/main" id="{36D46886-4D26-3D21-A78A-C827CC515481}"/>
                </a:ext>
              </a:extLst>
            </p:cNvPr>
            <p:cNvSpPr/>
            <p:nvPr/>
          </p:nvSpPr>
          <p:spPr>
            <a:xfrm>
              <a:off x="4340700" y="4134825"/>
              <a:ext cx="127100" cy="98150"/>
            </a:xfrm>
            <a:custGeom>
              <a:avLst/>
              <a:gdLst/>
              <a:ahLst/>
              <a:cxnLst/>
              <a:rect l="l" t="t" r="r" b="b"/>
              <a:pathLst>
                <a:path w="5084" h="3926" extrusionOk="0">
                  <a:moveTo>
                    <a:pt x="2955" y="0"/>
                  </a:moveTo>
                  <a:cubicBezTo>
                    <a:pt x="2344" y="0"/>
                    <a:pt x="1620" y="254"/>
                    <a:pt x="1269" y="636"/>
                  </a:cubicBezTo>
                  <a:cubicBezTo>
                    <a:pt x="1" y="2024"/>
                    <a:pt x="1409" y="2858"/>
                    <a:pt x="1718" y="3166"/>
                  </a:cubicBezTo>
                  <a:cubicBezTo>
                    <a:pt x="2255" y="3706"/>
                    <a:pt x="2731" y="3925"/>
                    <a:pt x="3131" y="3925"/>
                  </a:cubicBezTo>
                  <a:cubicBezTo>
                    <a:pt x="4676" y="3925"/>
                    <a:pt x="5083" y="661"/>
                    <a:pt x="3491" y="82"/>
                  </a:cubicBezTo>
                  <a:cubicBezTo>
                    <a:pt x="3335" y="26"/>
                    <a:pt x="3151" y="0"/>
                    <a:pt x="2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3">
              <a:extLst>
                <a:ext uri="{FF2B5EF4-FFF2-40B4-BE49-F238E27FC236}">
                  <a16:creationId xmlns:a16="http://schemas.microsoft.com/office/drawing/2014/main" id="{06DB0989-5DC9-A29C-60DE-3366259AA9EB}"/>
                </a:ext>
              </a:extLst>
            </p:cNvPr>
            <p:cNvSpPr/>
            <p:nvPr/>
          </p:nvSpPr>
          <p:spPr>
            <a:xfrm>
              <a:off x="4350700" y="4177750"/>
              <a:ext cx="200450" cy="162675"/>
            </a:xfrm>
            <a:custGeom>
              <a:avLst/>
              <a:gdLst/>
              <a:ahLst/>
              <a:cxnLst/>
              <a:rect l="l" t="t" r="r" b="b"/>
              <a:pathLst>
                <a:path w="8018" h="6507" extrusionOk="0">
                  <a:moveTo>
                    <a:pt x="4295" y="1"/>
                  </a:moveTo>
                  <a:cubicBezTo>
                    <a:pt x="3541" y="1"/>
                    <a:pt x="2766" y="167"/>
                    <a:pt x="2110" y="426"/>
                  </a:cubicBezTo>
                  <a:cubicBezTo>
                    <a:pt x="98" y="1225"/>
                    <a:pt x="0" y="3145"/>
                    <a:pt x="56" y="3951"/>
                  </a:cubicBezTo>
                  <a:cubicBezTo>
                    <a:pt x="157" y="5372"/>
                    <a:pt x="576" y="6506"/>
                    <a:pt x="1057" y="6506"/>
                  </a:cubicBezTo>
                  <a:cubicBezTo>
                    <a:pt x="1245" y="6506"/>
                    <a:pt x="1442" y="6333"/>
                    <a:pt x="1633" y="5935"/>
                  </a:cubicBezTo>
                  <a:cubicBezTo>
                    <a:pt x="1977" y="5220"/>
                    <a:pt x="1465" y="3790"/>
                    <a:pt x="2383" y="2956"/>
                  </a:cubicBezTo>
                  <a:cubicBezTo>
                    <a:pt x="2719" y="2655"/>
                    <a:pt x="3210" y="2563"/>
                    <a:pt x="3673" y="2507"/>
                  </a:cubicBezTo>
                  <a:cubicBezTo>
                    <a:pt x="4133" y="2454"/>
                    <a:pt x="4593" y="2430"/>
                    <a:pt x="5054" y="2430"/>
                  </a:cubicBezTo>
                  <a:cubicBezTo>
                    <a:pt x="5203" y="2430"/>
                    <a:pt x="5352" y="2432"/>
                    <a:pt x="5502" y="2437"/>
                  </a:cubicBezTo>
                  <a:cubicBezTo>
                    <a:pt x="5817" y="2451"/>
                    <a:pt x="6315" y="2500"/>
                    <a:pt x="6574" y="2662"/>
                  </a:cubicBezTo>
                  <a:cubicBezTo>
                    <a:pt x="7002" y="2921"/>
                    <a:pt x="7233" y="3510"/>
                    <a:pt x="7317" y="3979"/>
                  </a:cubicBezTo>
                  <a:cubicBezTo>
                    <a:pt x="7415" y="4491"/>
                    <a:pt x="7380" y="5703"/>
                    <a:pt x="7471" y="5808"/>
                  </a:cubicBezTo>
                  <a:cubicBezTo>
                    <a:pt x="7474" y="5812"/>
                    <a:pt x="7478" y="5813"/>
                    <a:pt x="7481" y="5813"/>
                  </a:cubicBezTo>
                  <a:cubicBezTo>
                    <a:pt x="7597" y="5813"/>
                    <a:pt x="8017" y="4258"/>
                    <a:pt x="7780" y="2907"/>
                  </a:cubicBezTo>
                  <a:cubicBezTo>
                    <a:pt x="7618" y="1975"/>
                    <a:pt x="6995" y="916"/>
                    <a:pt x="6119" y="426"/>
                  </a:cubicBezTo>
                  <a:cubicBezTo>
                    <a:pt x="5588" y="126"/>
                    <a:pt x="4949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3">
              <a:extLst>
                <a:ext uri="{FF2B5EF4-FFF2-40B4-BE49-F238E27FC236}">
                  <a16:creationId xmlns:a16="http://schemas.microsoft.com/office/drawing/2014/main" id="{01AABE19-0306-5075-9B8B-368B3D64B609}"/>
                </a:ext>
              </a:extLst>
            </p:cNvPr>
            <p:cNvSpPr/>
            <p:nvPr/>
          </p:nvSpPr>
          <p:spPr>
            <a:xfrm>
              <a:off x="4360150" y="4299425"/>
              <a:ext cx="39275" cy="56725"/>
            </a:xfrm>
            <a:custGeom>
              <a:avLst/>
              <a:gdLst/>
              <a:ahLst/>
              <a:cxnLst/>
              <a:rect l="l" t="t" r="r" b="b"/>
              <a:pathLst>
                <a:path w="1571" h="2269" extrusionOk="0">
                  <a:moveTo>
                    <a:pt x="611" y="1"/>
                  </a:moveTo>
                  <a:cubicBezTo>
                    <a:pt x="491" y="1"/>
                    <a:pt x="375" y="67"/>
                    <a:pt x="274" y="213"/>
                  </a:cubicBezTo>
                  <a:cubicBezTo>
                    <a:pt x="1" y="612"/>
                    <a:pt x="253" y="1011"/>
                    <a:pt x="407" y="1418"/>
                  </a:cubicBezTo>
                  <a:cubicBezTo>
                    <a:pt x="477" y="1628"/>
                    <a:pt x="596" y="1944"/>
                    <a:pt x="737" y="2112"/>
                  </a:cubicBezTo>
                  <a:cubicBezTo>
                    <a:pt x="834" y="2224"/>
                    <a:pt x="955" y="2268"/>
                    <a:pt x="1094" y="2268"/>
                  </a:cubicBezTo>
                  <a:cubicBezTo>
                    <a:pt x="1154" y="2268"/>
                    <a:pt x="1217" y="2260"/>
                    <a:pt x="1283" y="2245"/>
                  </a:cubicBezTo>
                  <a:cubicBezTo>
                    <a:pt x="1571" y="2189"/>
                    <a:pt x="1465" y="1425"/>
                    <a:pt x="1465" y="1425"/>
                  </a:cubicBezTo>
                  <a:cubicBezTo>
                    <a:pt x="1371" y="608"/>
                    <a:pt x="97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3">
              <a:extLst>
                <a:ext uri="{FF2B5EF4-FFF2-40B4-BE49-F238E27FC236}">
                  <a16:creationId xmlns:a16="http://schemas.microsoft.com/office/drawing/2014/main" id="{F4FA6C51-01A9-C402-618C-8DA4DA98DDDB}"/>
                </a:ext>
              </a:extLst>
            </p:cNvPr>
            <p:cNvSpPr/>
            <p:nvPr/>
          </p:nvSpPr>
          <p:spPr>
            <a:xfrm>
              <a:off x="4417450" y="4282200"/>
              <a:ext cx="41775" cy="15775"/>
            </a:xfrm>
            <a:custGeom>
              <a:avLst/>
              <a:gdLst/>
              <a:ahLst/>
              <a:cxnLst/>
              <a:rect l="l" t="t" r="r" b="b"/>
              <a:pathLst>
                <a:path w="1671" h="631" extrusionOk="0">
                  <a:moveTo>
                    <a:pt x="983" y="0"/>
                  </a:moveTo>
                  <a:cubicBezTo>
                    <a:pt x="910" y="0"/>
                    <a:pt x="841" y="5"/>
                    <a:pt x="785" y="11"/>
                  </a:cubicBezTo>
                  <a:cubicBezTo>
                    <a:pt x="491" y="53"/>
                    <a:pt x="148" y="187"/>
                    <a:pt x="28" y="474"/>
                  </a:cubicBezTo>
                  <a:cubicBezTo>
                    <a:pt x="1" y="552"/>
                    <a:pt x="80" y="631"/>
                    <a:pt x="152" y="631"/>
                  </a:cubicBezTo>
                  <a:cubicBezTo>
                    <a:pt x="170" y="631"/>
                    <a:pt x="188" y="626"/>
                    <a:pt x="204" y="614"/>
                  </a:cubicBezTo>
                  <a:cubicBezTo>
                    <a:pt x="407" y="460"/>
                    <a:pt x="575" y="341"/>
                    <a:pt x="834" y="320"/>
                  </a:cubicBezTo>
                  <a:cubicBezTo>
                    <a:pt x="947" y="320"/>
                    <a:pt x="1066" y="327"/>
                    <a:pt x="1171" y="355"/>
                  </a:cubicBezTo>
                  <a:cubicBezTo>
                    <a:pt x="1269" y="383"/>
                    <a:pt x="1353" y="446"/>
                    <a:pt x="1451" y="460"/>
                  </a:cubicBezTo>
                  <a:cubicBezTo>
                    <a:pt x="1462" y="462"/>
                    <a:pt x="1472" y="463"/>
                    <a:pt x="1482" y="463"/>
                  </a:cubicBezTo>
                  <a:cubicBezTo>
                    <a:pt x="1592" y="463"/>
                    <a:pt x="1670" y="359"/>
                    <a:pt x="1612" y="243"/>
                  </a:cubicBezTo>
                  <a:cubicBezTo>
                    <a:pt x="1516" y="50"/>
                    <a:pt x="1222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3">
              <a:extLst>
                <a:ext uri="{FF2B5EF4-FFF2-40B4-BE49-F238E27FC236}">
                  <a16:creationId xmlns:a16="http://schemas.microsoft.com/office/drawing/2014/main" id="{8FEAC97A-191C-4711-49F1-EFD414FF6668}"/>
                </a:ext>
              </a:extLst>
            </p:cNvPr>
            <p:cNvSpPr/>
            <p:nvPr/>
          </p:nvSpPr>
          <p:spPr>
            <a:xfrm>
              <a:off x="4488400" y="4276575"/>
              <a:ext cx="38750" cy="15300"/>
            </a:xfrm>
            <a:custGeom>
              <a:avLst/>
              <a:gdLst/>
              <a:ahLst/>
              <a:cxnLst/>
              <a:rect l="l" t="t" r="r" b="b"/>
              <a:pathLst>
                <a:path w="1550" h="612" extrusionOk="0">
                  <a:moveTo>
                    <a:pt x="994" y="0"/>
                  </a:moveTo>
                  <a:cubicBezTo>
                    <a:pt x="954" y="0"/>
                    <a:pt x="916" y="2"/>
                    <a:pt x="884" y="5"/>
                  </a:cubicBezTo>
                  <a:cubicBezTo>
                    <a:pt x="569" y="26"/>
                    <a:pt x="281" y="180"/>
                    <a:pt x="71" y="419"/>
                  </a:cubicBezTo>
                  <a:cubicBezTo>
                    <a:pt x="0" y="500"/>
                    <a:pt x="73" y="611"/>
                    <a:pt x="158" y="611"/>
                  </a:cubicBezTo>
                  <a:cubicBezTo>
                    <a:pt x="183" y="611"/>
                    <a:pt x="209" y="602"/>
                    <a:pt x="232" y="580"/>
                  </a:cubicBezTo>
                  <a:cubicBezTo>
                    <a:pt x="414" y="391"/>
                    <a:pt x="653" y="271"/>
                    <a:pt x="919" y="271"/>
                  </a:cubicBezTo>
                  <a:cubicBezTo>
                    <a:pt x="1080" y="271"/>
                    <a:pt x="1257" y="388"/>
                    <a:pt x="1414" y="388"/>
                  </a:cubicBezTo>
                  <a:cubicBezTo>
                    <a:pt x="1441" y="388"/>
                    <a:pt x="1468" y="385"/>
                    <a:pt x="1494" y="377"/>
                  </a:cubicBezTo>
                  <a:cubicBezTo>
                    <a:pt x="1522" y="363"/>
                    <a:pt x="1550" y="335"/>
                    <a:pt x="1550" y="300"/>
                  </a:cubicBezTo>
                  <a:cubicBezTo>
                    <a:pt x="1532" y="61"/>
                    <a:pt x="1220" y="0"/>
                    <a:pt x="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3">
              <a:extLst>
                <a:ext uri="{FF2B5EF4-FFF2-40B4-BE49-F238E27FC236}">
                  <a16:creationId xmlns:a16="http://schemas.microsoft.com/office/drawing/2014/main" id="{8F882E0B-AD9A-4DBB-6A8A-EB38687BDB14}"/>
                </a:ext>
              </a:extLst>
            </p:cNvPr>
            <p:cNvSpPr/>
            <p:nvPr/>
          </p:nvSpPr>
          <p:spPr>
            <a:xfrm>
              <a:off x="4474400" y="4306325"/>
              <a:ext cx="28750" cy="54050"/>
            </a:xfrm>
            <a:custGeom>
              <a:avLst/>
              <a:gdLst/>
              <a:ahLst/>
              <a:cxnLst/>
              <a:rect l="l" t="t" r="r" b="b"/>
              <a:pathLst>
                <a:path w="1150" h="2162" extrusionOk="0">
                  <a:moveTo>
                    <a:pt x="292" y="0"/>
                  </a:moveTo>
                  <a:cubicBezTo>
                    <a:pt x="244" y="0"/>
                    <a:pt x="193" y="41"/>
                    <a:pt x="210" y="105"/>
                  </a:cubicBezTo>
                  <a:cubicBezTo>
                    <a:pt x="330" y="525"/>
                    <a:pt x="337" y="932"/>
                    <a:pt x="603" y="1296"/>
                  </a:cubicBezTo>
                  <a:cubicBezTo>
                    <a:pt x="729" y="1478"/>
                    <a:pt x="1009" y="1752"/>
                    <a:pt x="694" y="1885"/>
                  </a:cubicBezTo>
                  <a:cubicBezTo>
                    <a:pt x="636" y="1911"/>
                    <a:pt x="562" y="1920"/>
                    <a:pt x="484" y="1920"/>
                  </a:cubicBezTo>
                  <a:cubicBezTo>
                    <a:pt x="354" y="1920"/>
                    <a:pt x="213" y="1896"/>
                    <a:pt x="112" y="1892"/>
                  </a:cubicBezTo>
                  <a:cubicBezTo>
                    <a:pt x="21" y="1892"/>
                    <a:pt x="0" y="2011"/>
                    <a:pt x="70" y="2053"/>
                  </a:cubicBezTo>
                  <a:cubicBezTo>
                    <a:pt x="172" y="2121"/>
                    <a:pt x="341" y="2161"/>
                    <a:pt x="514" y="2161"/>
                  </a:cubicBezTo>
                  <a:cubicBezTo>
                    <a:pt x="770" y="2161"/>
                    <a:pt x="1032" y="2072"/>
                    <a:pt x="1087" y="1850"/>
                  </a:cubicBezTo>
                  <a:cubicBezTo>
                    <a:pt x="1150" y="1612"/>
                    <a:pt x="932" y="1373"/>
                    <a:pt x="806" y="1212"/>
                  </a:cubicBezTo>
                  <a:cubicBezTo>
                    <a:pt x="526" y="862"/>
                    <a:pt x="505" y="469"/>
                    <a:pt x="365" y="56"/>
                  </a:cubicBezTo>
                  <a:cubicBezTo>
                    <a:pt x="354" y="17"/>
                    <a:pt x="323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3">
              <a:extLst>
                <a:ext uri="{FF2B5EF4-FFF2-40B4-BE49-F238E27FC236}">
                  <a16:creationId xmlns:a16="http://schemas.microsoft.com/office/drawing/2014/main" id="{E1599807-E90F-22F8-05DA-F2AB005D77D2}"/>
                </a:ext>
              </a:extLst>
            </p:cNvPr>
            <p:cNvSpPr/>
            <p:nvPr/>
          </p:nvSpPr>
          <p:spPr>
            <a:xfrm>
              <a:off x="4461025" y="4372125"/>
              <a:ext cx="41000" cy="11975"/>
            </a:xfrm>
            <a:custGeom>
              <a:avLst/>
              <a:gdLst/>
              <a:ahLst/>
              <a:cxnLst/>
              <a:rect l="l" t="t" r="r" b="b"/>
              <a:pathLst>
                <a:path w="1640" h="479" extrusionOk="0">
                  <a:moveTo>
                    <a:pt x="137" y="1"/>
                  </a:moveTo>
                  <a:cubicBezTo>
                    <a:pt x="61" y="1"/>
                    <a:pt x="0" y="91"/>
                    <a:pt x="66" y="157"/>
                  </a:cubicBezTo>
                  <a:cubicBezTo>
                    <a:pt x="270" y="350"/>
                    <a:pt x="610" y="479"/>
                    <a:pt x="932" y="479"/>
                  </a:cubicBezTo>
                  <a:cubicBezTo>
                    <a:pt x="1183" y="479"/>
                    <a:pt x="1423" y="400"/>
                    <a:pt x="1579" y="213"/>
                  </a:cubicBezTo>
                  <a:cubicBezTo>
                    <a:pt x="1639" y="147"/>
                    <a:pt x="1586" y="66"/>
                    <a:pt x="1513" y="66"/>
                  </a:cubicBezTo>
                  <a:cubicBezTo>
                    <a:pt x="1500" y="66"/>
                    <a:pt x="1487" y="68"/>
                    <a:pt x="1474" y="73"/>
                  </a:cubicBezTo>
                  <a:cubicBezTo>
                    <a:pt x="1253" y="171"/>
                    <a:pt x="1063" y="219"/>
                    <a:pt x="878" y="219"/>
                  </a:cubicBezTo>
                  <a:cubicBezTo>
                    <a:pt x="653" y="219"/>
                    <a:pt x="435" y="148"/>
                    <a:pt x="178" y="10"/>
                  </a:cubicBezTo>
                  <a:cubicBezTo>
                    <a:pt x="164" y="3"/>
                    <a:pt x="15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3">
              <a:extLst>
                <a:ext uri="{FF2B5EF4-FFF2-40B4-BE49-F238E27FC236}">
                  <a16:creationId xmlns:a16="http://schemas.microsoft.com/office/drawing/2014/main" id="{C5DB5E84-2419-E623-084B-75AFCC51038D}"/>
                </a:ext>
              </a:extLst>
            </p:cNvPr>
            <p:cNvSpPr/>
            <p:nvPr/>
          </p:nvSpPr>
          <p:spPr>
            <a:xfrm>
              <a:off x="4363275" y="4307800"/>
              <a:ext cx="21525" cy="32225"/>
            </a:xfrm>
            <a:custGeom>
              <a:avLst/>
              <a:gdLst/>
              <a:ahLst/>
              <a:cxnLst/>
              <a:rect l="l" t="t" r="r" b="b"/>
              <a:pathLst>
                <a:path w="861" h="1289" extrusionOk="0">
                  <a:moveTo>
                    <a:pt x="562" y="0"/>
                  </a:moveTo>
                  <a:cubicBezTo>
                    <a:pt x="1" y="0"/>
                    <a:pt x="319" y="1167"/>
                    <a:pt x="738" y="1286"/>
                  </a:cubicBezTo>
                  <a:cubicBezTo>
                    <a:pt x="743" y="1287"/>
                    <a:pt x="748" y="1288"/>
                    <a:pt x="753" y="1288"/>
                  </a:cubicBezTo>
                  <a:cubicBezTo>
                    <a:pt x="805" y="1288"/>
                    <a:pt x="860" y="1225"/>
                    <a:pt x="822" y="1174"/>
                  </a:cubicBezTo>
                  <a:cubicBezTo>
                    <a:pt x="689" y="999"/>
                    <a:pt x="562" y="852"/>
                    <a:pt x="492" y="641"/>
                  </a:cubicBezTo>
                  <a:cubicBezTo>
                    <a:pt x="437" y="461"/>
                    <a:pt x="368" y="165"/>
                    <a:pt x="630" y="165"/>
                  </a:cubicBezTo>
                  <a:cubicBezTo>
                    <a:pt x="633" y="165"/>
                    <a:pt x="636" y="165"/>
                    <a:pt x="640" y="165"/>
                  </a:cubicBezTo>
                  <a:cubicBezTo>
                    <a:pt x="642" y="165"/>
                    <a:pt x="644" y="165"/>
                    <a:pt x="646" y="165"/>
                  </a:cubicBezTo>
                  <a:cubicBezTo>
                    <a:pt x="725" y="165"/>
                    <a:pt x="743" y="31"/>
                    <a:pt x="661" y="11"/>
                  </a:cubicBezTo>
                  <a:cubicBezTo>
                    <a:pt x="625" y="3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3">
              <a:extLst>
                <a:ext uri="{FF2B5EF4-FFF2-40B4-BE49-F238E27FC236}">
                  <a16:creationId xmlns:a16="http://schemas.microsoft.com/office/drawing/2014/main" id="{58264D5C-3C97-1A66-EDF0-90BE9E0C9678}"/>
                </a:ext>
              </a:extLst>
            </p:cNvPr>
            <p:cNvSpPr/>
            <p:nvPr/>
          </p:nvSpPr>
          <p:spPr>
            <a:xfrm>
              <a:off x="4423050" y="4334150"/>
              <a:ext cx="27000" cy="15975"/>
            </a:xfrm>
            <a:custGeom>
              <a:avLst/>
              <a:gdLst/>
              <a:ahLst/>
              <a:cxnLst/>
              <a:rect l="l" t="t" r="r" b="b"/>
              <a:pathLst>
                <a:path w="1080" h="639" extrusionOk="0">
                  <a:moveTo>
                    <a:pt x="769" y="1"/>
                  </a:moveTo>
                  <a:cubicBezTo>
                    <a:pt x="765" y="1"/>
                    <a:pt x="761" y="1"/>
                    <a:pt x="758" y="1"/>
                  </a:cubicBezTo>
                  <a:cubicBezTo>
                    <a:pt x="603" y="1"/>
                    <a:pt x="456" y="1"/>
                    <a:pt x="309" y="22"/>
                  </a:cubicBezTo>
                  <a:cubicBezTo>
                    <a:pt x="148" y="36"/>
                    <a:pt x="1" y="148"/>
                    <a:pt x="8" y="323"/>
                  </a:cubicBezTo>
                  <a:cubicBezTo>
                    <a:pt x="15" y="499"/>
                    <a:pt x="141" y="597"/>
                    <a:pt x="309" y="618"/>
                  </a:cubicBezTo>
                  <a:cubicBezTo>
                    <a:pt x="456" y="639"/>
                    <a:pt x="603" y="639"/>
                    <a:pt x="758" y="639"/>
                  </a:cubicBezTo>
                  <a:cubicBezTo>
                    <a:pt x="761" y="639"/>
                    <a:pt x="765" y="639"/>
                    <a:pt x="769" y="639"/>
                  </a:cubicBezTo>
                  <a:cubicBezTo>
                    <a:pt x="933" y="639"/>
                    <a:pt x="1080" y="488"/>
                    <a:pt x="1073" y="323"/>
                  </a:cubicBezTo>
                  <a:cubicBezTo>
                    <a:pt x="1066" y="152"/>
                    <a:pt x="939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3">
              <a:extLst>
                <a:ext uri="{FF2B5EF4-FFF2-40B4-BE49-F238E27FC236}">
                  <a16:creationId xmlns:a16="http://schemas.microsoft.com/office/drawing/2014/main" id="{70CFA2FC-8EF2-9DD1-DCDA-1EBF454AA767}"/>
                </a:ext>
              </a:extLst>
            </p:cNvPr>
            <p:cNvSpPr/>
            <p:nvPr/>
          </p:nvSpPr>
          <p:spPr>
            <a:xfrm>
              <a:off x="4509950" y="4331275"/>
              <a:ext cx="22800" cy="13700"/>
            </a:xfrm>
            <a:custGeom>
              <a:avLst/>
              <a:gdLst/>
              <a:ahLst/>
              <a:cxnLst/>
              <a:rect l="l" t="t" r="r" b="b"/>
              <a:pathLst>
                <a:path w="912" h="548" extrusionOk="0">
                  <a:moveTo>
                    <a:pt x="543" y="0"/>
                  </a:moveTo>
                  <a:cubicBezTo>
                    <a:pt x="450" y="0"/>
                    <a:pt x="358" y="9"/>
                    <a:pt x="260" y="18"/>
                  </a:cubicBezTo>
                  <a:cubicBezTo>
                    <a:pt x="134" y="32"/>
                    <a:pt x="1" y="123"/>
                    <a:pt x="8" y="277"/>
                  </a:cubicBezTo>
                  <a:cubicBezTo>
                    <a:pt x="15" y="424"/>
                    <a:pt x="120" y="515"/>
                    <a:pt x="260" y="529"/>
                  </a:cubicBezTo>
                  <a:cubicBezTo>
                    <a:pt x="358" y="538"/>
                    <a:pt x="450" y="547"/>
                    <a:pt x="543" y="547"/>
                  </a:cubicBezTo>
                  <a:cubicBezTo>
                    <a:pt x="597" y="547"/>
                    <a:pt x="652" y="544"/>
                    <a:pt x="709" y="536"/>
                  </a:cubicBezTo>
                  <a:cubicBezTo>
                    <a:pt x="821" y="522"/>
                    <a:pt x="912" y="382"/>
                    <a:pt x="905" y="277"/>
                  </a:cubicBezTo>
                  <a:cubicBezTo>
                    <a:pt x="898" y="165"/>
                    <a:pt x="828" y="32"/>
                    <a:pt x="709" y="11"/>
                  </a:cubicBezTo>
                  <a:cubicBezTo>
                    <a:pt x="652" y="3"/>
                    <a:pt x="597" y="0"/>
                    <a:pt x="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3">
              <a:extLst>
                <a:ext uri="{FF2B5EF4-FFF2-40B4-BE49-F238E27FC236}">
                  <a16:creationId xmlns:a16="http://schemas.microsoft.com/office/drawing/2014/main" id="{20413B9B-607A-54CF-527C-568DEB39DCBB}"/>
                </a:ext>
              </a:extLst>
            </p:cNvPr>
            <p:cNvSpPr/>
            <p:nvPr/>
          </p:nvSpPr>
          <p:spPr>
            <a:xfrm>
              <a:off x="4380300" y="4343800"/>
              <a:ext cx="11425" cy="24225"/>
            </a:xfrm>
            <a:custGeom>
              <a:avLst/>
              <a:gdLst/>
              <a:ahLst/>
              <a:cxnLst/>
              <a:rect l="l" t="t" r="r" b="b"/>
              <a:pathLst>
                <a:path w="457" h="969" extrusionOk="0">
                  <a:moveTo>
                    <a:pt x="203" y="0"/>
                  </a:moveTo>
                  <a:cubicBezTo>
                    <a:pt x="160" y="0"/>
                    <a:pt x="119" y="20"/>
                    <a:pt x="92" y="63"/>
                  </a:cubicBezTo>
                  <a:cubicBezTo>
                    <a:pt x="36" y="176"/>
                    <a:pt x="43" y="295"/>
                    <a:pt x="43" y="414"/>
                  </a:cubicBezTo>
                  <a:cubicBezTo>
                    <a:pt x="36" y="540"/>
                    <a:pt x="29" y="666"/>
                    <a:pt x="15" y="792"/>
                  </a:cubicBezTo>
                  <a:cubicBezTo>
                    <a:pt x="1" y="909"/>
                    <a:pt x="88" y="968"/>
                    <a:pt x="181" y="968"/>
                  </a:cubicBezTo>
                  <a:cubicBezTo>
                    <a:pt x="272" y="968"/>
                    <a:pt x="369" y="911"/>
                    <a:pt x="379" y="792"/>
                  </a:cubicBezTo>
                  <a:cubicBezTo>
                    <a:pt x="400" y="589"/>
                    <a:pt x="456" y="246"/>
                    <a:pt x="330" y="63"/>
                  </a:cubicBezTo>
                  <a:cubicBezTo>
                    <a:pt x="297" y="23"/>
                    <a:pt x="249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3">
              <a:extLst>
                <a:ext uri="{FF2B5EF4-FFF2-40B4-BE49-F238E27FC236}">
                  <a16:creationId xmlns:a16="http://schemas.microsoft.com/office/drawing/2014/main" id="{97C92311-D283-4251-DF8B-83CBE53553CF}"/>
                </a:ext>
              </a:extLst>
            </p:cNvPr>
            <p:cNvSpPr/>
            <p:nvPr/>
          </p:nvSpPr>
          <p:spPr>
            <a:xfrm>
              <a:off x="4365150" y="4252300"/>
              <a:ext cx="21350" cy="14150"/>
            </a:xfrm>
            <a:custGeom>
              <a:avLst/>
              <a:gdLst/>
              <a:ahLst/>
              <a:cxnLst/>
              <a:rect l="l" t="t" r="r" b="b"/>
              <a:pathLst>
                <a:path w="854" h="566" extrusionOk="0">
                  <a:moveTo>
                    <a:pt x="55" y="0"/>
                  </a:moveTo>
                  <a:cubicBezTo>
                    <a:pt x="15" y="0"/>
                    <a:pt x="1" y="66"/>
                    <a:pt x="46" y="79"/>
                  </a:cubicBezTo>
                  <a:cubicBezTo>
                    <a:pt x="347" y="177"/>
                    <a:pt x="544" y="359"/>
                    <a:pt x="775" y="556"/>
                  </a:cubicBezTo>
                  <a:cubicBezTo>
                    <a:pt x="782" y="563"/>
                    <a:pt x="791" y="566"/>
                    <a:pt x="799" y="566"/>
                  </a:cubicBezTo>
                  <a:cubicBezTo>
                    <a:pt x="826" y="566"/>
                    <a:pt x="854" y="538"/>
                    <a:pt x="838" y="507"/>
                  </a:cubicBezTo>
                  <a:cubicBezTo>
                    <a:pt x="684" y="240"/>
                    <a:pt x="354" y="79"/>
                    <a:pt x="67" y="2"/>
                  </a:cubicBezTo>
                  <a:cubicBezTo>
                    <a:pt x="63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3">
              <a:extLst>
                <a:ext uri="{FF2B5EF4-FFF2-40B4-BE49-F238E27FC236}">
                  <a16:creationId xmlns:a16="http://schemas.microsoft.com/office/drawing/2014/main" id="{33DC4C32-8CA4-12B8-82F0-3CC4302E03C0}"/>
                </a:ext>
              </a:extLst>
            </p:cNvPr>
            <p:cNvSpPr/>
            <p:nvPr/>
          </p:nvSpPr>
          <p:spPr>
            <a:xfrm>
              <a:off x="4378950" y="4225350"/>
              <a:ext cx="17500" cy="14350"/>
            </a:xfrm>
            <a:custGeom>
              <a:avLst/>
              <a:gdLst/>
              <a:ahLst/>
              <a:cxnLst/>
              <a:rect l="l" t="t" r="r" b="b"/>
              <a:pathLst>
                <a:path w="700" h="574" extrusionOk="0">
                  <a:moveTo>
                    <a:pt x="84" y="0"/>
                  </a:moveTo>
                  <a:cubicBezTo>
                    <a:pt x="34" y="0"/>
                    <a:pt x="1" y="76"/>
                    <a:pt x="55" y="106"/>
                  </a:cubicBezTo>
                  <a:cubicBezTo>
                    <a:pt x="258" y="232"/>
                    <a:pt x="433" y="393"/>
                    <a:pt x="608" y="561"/>
                  </a:cubicBezTo>
                  <a:cubicBezTo>
                    <a:pt x="617" y="570"/>
                    <a:pt x="627" y="573"/>
                    <a:pt x="637" y="573"/>
                  </a:cubicBezTo>
                  <a:cubicBezTo>
                    <a:pt x="668" y="573"/>
                    <a:pt x="700" y="537"/>
                    <a:pt x="678" y="505"/>
                  </a:cubicBezTo>
                  <a:cubicBezTo>
                    <a:pt x="545" y="281"/>
                    <a:pt x="335" y="127"/>
                    <a:pt x="111" y="8"/>
                  </a:cubicBezTo>
                  <a:cubicBezTo>
                    <a:pt x="101" y="3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>
              <a:extLst>
                <a:ext uri="{FF2B5EF4-FFF2-40B4-BE49-F238E27FC236}">
                  <a16:creationId xmlns:a16="http://schemas.microsoft.com/office/drawing/2014/main" id="{5EBCEA46-8772-A9FA-C5FF-F1142AA4641D}"/>
                </a:ext>
              </a:extLst>
            </p:cNvPr>
            <p:cNvSpPr/>
            <p:nvPr/>
          </p:nvSpPr>
          <p:spPr>
            <a:xfrm>
              <a:off x="4411925" y="4201525"/>
              <a:ext cx="15500" cy="28000"/>
            </a:xfrm>
            <a:custGeom>
              <a:avLst/>
              <a:gdLst/>
              <a:ahLst/>
              <a:cxnLst/>
              <a:rect l="l" t="t" r="r" b="b"/>
              <a:pathLst>
                <a:path w="620" h="1120" extrusionOk="0">
                  <a:moveTo>
                    <a:pt x="33" y="0"/>
                  </a:moveTo>
                  <a:cubicBezTo>
                    <a:pt x="18" y="0"/>
                    <a:pt x="1" y="20"/>
                    <a:pt x="11" y="36"/>
                  </a:cubicBezTo>
                  <a:cubicBezTo>
                    <a:pt x="228" y="365"/>
                    <a:pt x="397" y="715"/>
                    <a:pt x="523" y="1087"/>
                  </a:cubicBezTo>
                  <a:cubicBezTo>
                    <a:pt x="529" y="1110"/>
                    <a:pt x="547" y="1120"/>
                    <a:pt x="566" y="1120"/>
                  </a:cubicBezTo>
                  <a:cubicBezTo>
                    <a:pt x="593" y="1120"/>
                    <a:pt x="619" y="1099"/>
                    <a:pt x="607" y="1066"/>
                  </a:cubicBezTo>
                  <a:cubicBezTo>
                    <a:pt x="488" y="673"/>
                    <a:pt x="299" y="323"/>
                    <a:pt x="46" y="8"/>
                  </a:cubicBezTo>
                  <a:cubicBezTo>
                    <a:pt x="43" y="2"/>
                    <a:pt x="38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>
              <a:extLst>
                <a:ext uri="{FF2B5EF4-FFF2-40B4-BE49-F238E27FC236}">
                  <a16:creationId xmlns:a16="http://schemas.microsoft.com/office/drawing/2014/main" id="{0762D68E-CF89-686A-439B-86D391A2AEF1}"/>
                </a:ext>
              </a:extLst>
            </p:cNvPr>
            <p:cNvSpPr/>
            <p:nvPr/>
          </p:nvSpPr>
          <p:spPr>
            <a:xfrm>
              <a:off x="4440900" y="4189800"/>
              <a:ext cx="12600" cy="34175"/>
            </a:xfrm>
            <a:custGeom>
              <a:avLst/>
              <a:gdLst/>
              <a:ahLst/>
              <a:cxnLst/>
              <a:rect l="l" t="t" r="r" b="b"/>
              <a:pathLst>
                <a:path w="504" h="1367" extrusionOk="0">
                  <a:moveTo>
                    <a:pt x="55" y="0"/>
                  </a:moveTo>
                  <a:cubicBezTo>
                    <a:pt x="27" y="0"/>
                    <a:pt x="0" y="19"/>
                    <a:pt x="9" y="49"/>
                  </a:cubicBezTo>
                  <a:cubicBezTo>
                    <a:pt x="163" y="477"/>
                    <a:pt x="261" y="918"/>
                    <a:pt x="422" y="1339"/>
                  </a:cubicBezTo>
                  <a:cubicBezTo>
                    <a:pt x="430" y="1358"/>
                    <a:pt x="445" y="1366"/>
                    <a:pt x="460" y="1366"/>
                  </a:cubicBezTo>
                  <a:cubicBezTo>
                    <a:pt x="482" y="1366"/>
                    <a:pt x="503" y="1347"/>
                    <a:pt x="499" y="1318"/>
                  </a:cubicBezTo>
                  <a:cubicBezTo>
                    <a:pt x="443" y="876"/>
                    <a:pt x="261" y="441"/>
                    <a:pt x="100" y="28"/>
                  </a:cubicBezTo>
                  <a:cubicBezTo>
                    <a:pt x="91" y="8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>
              <a:extLst>
                <a:ext uri="{FF2B5EF4-FFF2-40B4-BE49-F238E27FC236}">
                  <a16:creationId xmlns:a16="http://schemas.microsoft.com/office/drawing/2014/main" id="{74D04757-0D9E-480B-C73A-A4E9EDFF072A}"/>
                </a:ext>
              </a:extLst>
            </p:cNvPr>
            <p:cNvSpPr/>
            <p:nvPr/>
          </p:nvSpPr>
          <p:spPr>
            <a:xfrm>
              <a:off x="4455850" y="4203725"/>
              <a:ext cx="6475" cy="15200"/>
            </a:xfrm>
            <a:custGeom>
              <a:avLst/>
              <a:gdLst/>
              <a:ahLst/>
              <a:cxnLst/>
              <a:rect l="l" t="t" r="r" b="b"/>
              <a:pathLst>
                <a:path w="259" h="608" extrusionOk="0">
                  <a:moveTo>
                    <a:pt x="79" y="0"/>
                  </a:moveTo>
                  <a:cubicBezTo>
                    <a:pt x="40" y="0"/>
                    <a:pt x="1" y="31"/>
                    <a:pt x="13" y="81"/>
                  </a:cubicBezTo>
                  <a:cubicBezTo>
                    <a:pt x="55" y="249"/>
                    <a:pt x="83" y="431"/>
                    <a:pt x="160" y="585"/>
                  </a:cubicBezTo>
                  <a:cubicBezTo>
                    <a:pt x="171" y="601"/>
                    <a:pt x="187" y="608"/>
                    <a:pt x="203" y="608"/>
                  </a:cubicBezTo>
                  <a:cubicBezTo>
                    <a:pt x="231" y="608"/>
                    <a:pt x="259" y="588"/>
                    <a:pt x="259" y="557"/>
                  </a:cubicBezTo>
                  <a:cubicBezTo>
                    <a:pt x="252" y="382"/>
                    <a:pt x="189" y="214"/>
                    <a:pt x="139" y="46"/>
                  </a:cubicBezTo>
                  <a:cubicBezTo>
                    <a:pt x="131" y="14"/>
                    <a:pt x="105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>
              <a:extLst>
                <a:ext uri="{FF2B5EF4-FFF2-40B4-BE49-F238E27FC236}">
                  <a16:creationId xmlns:a16="http://schemas.microsoft.com/office/drawing/2014/main" id="{FECB721F-1BB6-3D84-87E1-E870CE3C8E60}"/>
                </a:ext>
              </a:extLst>
            </p:cNvPr>
            <p:cNvSpPr/>
            <p:nvPr/>
          </p:nvSpPr>
          <p:spPr>
            <a:xfrm>
              <a:off x="4467575" y="4194525"/>
              <a:ext cx="9300" cy="29400"/>
            </a:xfrm>
            <a:custGeom>
              <a:avLst/>
              <a:gdLst/>
              <a:ahLst/>
              <a:cxnLst/>
              <a:rect l="l" t="t" r="r" b="b"/>
              <a:pathLst>
                <a:path w="372" h="1176" extrusionOk="0">
                  <a:moveTo>
                    <a:pt x="50" y="0"/>
                  </a:moveTo>
                  <a:cubicBezTo>
                    <a:pt x="25" y="0"/>
                    <a:pt x="0" y="22"/>
                    <a:pt x="14" y="49"/>
                  </a:cubicBezTo>
                  <a:cubicBezTo>
                    <a:pt x="161" y="414"/>
                    <a:pt x="154" y="764"/>
                    <a:pt x="203" y="1143"/>
                  </a:cubicBezTo>
                  <a:cubicBezTo>
                    <a:pt x="207" y="1162"/>
                    <a:pt x="225" y="1176"/>
                    <a:pt x="241" y="1176"/>
                  </a:cubicBezTo>
                  <a:cubicBezTo>
                    <a:pt x="254" y="1176"/>
                    <a:pt x="267" y="1168"/>
                    <a:pt x="273" y="1150"/>
                  </a:cubicBezTo>
                  <a:cubicBezTo>
                    <a:pt x="371" y="785"/>
                    <a:pt x="238" y="351"/>
                    <a:pt x="84" y="21"/>
                  </a:cubicBezTo>
                  <a:cubicBezTo>
                    <a:pt x="77" y="7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3">
              <a:extLst>
                <a:ext uri="{FF2B5EF4-FFF2-40B4-BE49-F238E27FC236}">
                  <a16:creationId xmlns:a16="http://schemas.microsoft.com/office/drawing/2014/main" id="{8B8EFD09-7115-DA99-EDC5-88B1157812BD}"/>
                </a:ext>
              </a:extLst>
            </p:cNvPr>
            <p:cNvSpPr/>
            <p:nvPr/>
          </p:nvSpPr>
          <p:spPr>
            <a:xfrm>
              <a:off x="4486825" y="4213825"/>
              <a:ext cx="2825" cy="9725"/>
            </a:xfrm>
            <a:custGeom>
              <a:avLst/>
              <a:gdLst/>
              <a:ahLst/>
              <a:cxnLst/>
              <a:rect l="l" t="t" r="r" b="b"/>
              <a:pathLst>
                <a:path w="113" h="389" extrusionOk="0">
                  <a:moveTo>
                    <a:pt x="57" y="1"/>
                  </a:moveTo>
                  <a:cubicBezTo>
                    <a:pt x="32" y="1"/>
                    <a:pt x="8" y="17"/>
                    <a:pt x="8" y="48"/>
                  </a:cubicBezTo>
                  <a:lnTo>
                    <a:pt x="8" y="209"/>
                  </a:lnTo>
                  <a:cubicBezTo>
                    <a:pt x="8" y="258"/>
                    <a:pt x="1" y="307"/>
                    <a:pt x="15" y="357"/>
                  </a:cubicBezTo>
                  <a:cubicBezTo>
                    <a:pt x="22" y="378"/>
                    <a:pt x="39" y="388"/>
                    <a:pt x="57" y="388"/>
                  </a:cubicBezTo>
                  <a:cubicBezTo>
                    <a:pt x="74" y="388"/>
                    <a:pt x="92" y="378"/>
                    <a:pt x="99" y="357"/>
                  </a:cubicBezTo>
                  <a:cubicBezTo>
                    <a:pt x="113" y="307"/>
                    <a:pt x="106" y="258"/>
                    <a:pt x="106" y="209"/>
                  </a:cubicBezTo>
                  <a:lnTo>
                    <a:pt x="106" y="48"/>
                  </a:lnTo>
                  <a:cubicBezTo>
                    <a:pt x="106" y="17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3">
              <a:extLst>
                <a:ext uri="{FF2B5EF4-FFF2-40B4-BE49-F238E27FC236}">
                  <a16:creationId xmlns:a16="http://schemas.microsoft.com/office/drawing/2014/main" id="{C3A2E118-E8AB-7F8F-1758-5A0D79A389FB}"/>
                </a:ext>
              </a:extLst>
            </p:cNvPr>
            <p:cNvSpPr/>
            <p:nvPr/>
          </p:nvSpPr>
          <p:spPr>
            <a:xfrm>
              <a:off x="4508725" y="4212725"/>
              <a:ext cx="7750" cy="21100"/>
            </a:xfrm>
            <a:custGeom>
              <a:avLst/>
              <a:gdLst/>
              <a:ahLst/>
              <a:cxnLst/>
              <a:rect l="l" t="t" r="r" b="b"/>
              <a:pathLst>
                <a:path w="310" h="844" extrusionOk="0">
                  <a:moveTo>
                    <a:pt x="210" y="0"/>
                  </a:moveTo>
                  <a:cubicBezTo>
                    <a:pt x="185" y="0"/>
                    <a:pt x="159" y="19"/>
                    <a:pt x="155" y="50"/>
                  </a:cubicBezTo>
                  <a:cubicBezTo>
                    <a:pt x="141" y="176"/>
                    <a:pt x="155" y="295"/>
                    <a:pt x="134" y="422"/>
                  </a:cubicBezTo>
                  <a:cubicBezTo>
                    <a:pt x="113" y="548"/>
                    <a:pt x="71" y="667"/>
                    <a:pt x="15" y="786"/>
                  </a:cubicBezTo>
                  <a:cubicBezTo>
                    <a:pt x="1" y="815"/>
                    <a:pt x="28" y="843"/>
                    <a:pt x="54" y="843"/>
                  </a:cubicBezTo>
                  <a:cubicBezTo>
                    <a:pt x="66" y="843"/>
                    <a:pt x="78" y="837"/>
                    <a:pt x="85" y="821"/>
                  </a:cubicBezTo>
                  <a:cubicBezTo>
                    <a:pt x="204" y="597"/>
                    <a:pt x="309" y="295"/>
                    <a:pt x="253" y="36"/>
                  </a:cubicBezTo>
                  <a:cubicBezTo>
                    <a:pt x="247" y="1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>
              <a:extLst>
                <a:ext uri="{FF2B5EF4-FFF2-40B4-BE49-F238E27FC236}">
                  <a16:creationId xmlns:a16="http://schemas.microsoft.com/office/drawing/2014/main" id="{09B15E79-1C87-0D7C-7BCB-0BFAF2D241EE}"/>
                </a:ext>
              </a:extLst>
            </p:cNvPr>
            <p:cNvSpPr/>
            <p:nvPr/>
          </p:nvSpPr>
          <p:spPr>
            <a:xfrm>
              <a:off x="4525175" y="4233025"/>
              <a:ext cx="3025" cy="6025"/>
            </a:xfrm>
            <a:custGeom>
              <a:avLst/>
              <a:gdLst/>
              <a:ahLst/>
              <a:cxnLst/>
              <a:rect l="l" t="t" r="r" b="b"/>
              <a:pathLst>
                <a:path w="121" h="241" extrusionOk="0">
                  <a:moveTo>
                    <a:pt x="89" y="1"/>
                  </a:moveTo>
                  <a:cubicBezTo>
                    <a:pt x="80" y="1"/>
                    <a:pt x="70" y="5"/>
                    <a:pt x="65" y="16"/>
                  </a:cubicBezTo>
                  <a:cubicBezTo>
                    <a:pt x="37" y="72"/>
                    <a:pt x="23" y="128"/>
                    <a:pt x="9" y="191"/>
                  </a:cubicBezTo>
                  <a:cubicBezTo>
                    <a:pt x="0" y="221"/>
                    <a:pt x="25" y="240"/>
                    <a:pt x="49" y="240"/>
                  </a:cubicBezTo>
                  <a:cubicBezTo>
                    <a:pt x="65" y="240"/>
                    <a:pt x="80" y="232"/>
                    <a:pt x="86" y="212"/>
                  </a:cubicBezTo>
                  <a:cubicBezTo>
                    <a:pt x="107" y="149"/>
                    <a:pt x="114" y="93"/>
                    <a:pt x="121" y="30"/>
                  </a:cubicBezTo>
                  <a:cubicBezTo>
                    <a:pt x="121" y="13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>
              <a:extLst>
                <a:ext uri="{FF2B5EF4-FFF2-40B4-BE49-F238E27FC236}">
                  <a16:creationId xmlns:a16="http://schemas.microsoft.com/office/drawing/2014/main" id="{40072979-0FBE-B705-E2FD-F49B5310884B}"/>
                </a:ext>
              </a:extLst>
            </p:cNvPr>
            <p:cNvSpPr/>
            <p:nvPr/>
          </p:nvSpPr>
          <p:spPr>
            <a:xfrm>
              <a:off x="4532100" y="4243425"/>
              <a:ext cx="4650" cy="6275"/>
            </a:xfrm>
            <a:custGeom>
              <a:avLst/>
              <a:gdLst/>
              <a:ahLst/>
              <a:cxnLst/>
              <a:rect l="l" t="t" r="r" b="b"/>
              <a:pathLst>
                <a:path w="186" h="251" extrusionOk="0">
                  <a:moveTo>
                    <a:pt x="135" y="0"/>
                  </a:moveTo>
                  <a:cubicBezTo>
                    <a:pt x="127" y="0"/>
                    <a:pt x="118" y="4"/>
                    <a:pt x="110" y="14"/>
                  </a:cubicBezTo>
                  <a:cubicBezTo>
                    <a:pt x="68" y="63"/>
                    <a:pt x="40" y="119"/>
                    <a:pt x="19" y="175"/>
                  </a:cubicBezTo>
                  <a:cubicBezTo>
                    <a:pt x="0" y="217"/>
                    <a:pt x="41" y="250"/>
                    <a:pt x="79" y="250"/>
                  </a:cubicBezTo>
                  <a:cubicBezTo>
                    <a:pt x="97" y="250"/>
                    <a:pt x="115" y="242"/>
                    <a:pt x="124" y="224"/>
                  </a:cubicBezTo>
                  <a:cubicBezTo>
                    <a:pt x="145" y="168"/>
                    <a:pt x="173" y="119"/>
                    <a:pt x="180" y="56"/>
                  </a:cubicBezTo>
                  <a:cubicBezTo>
                    <a:pt x="185" y="30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>
              <a:extLst>
                <a:ext uri="{FF2B5EF4-FFF2-40B4-BE49-F238E27FC236}">
                  <a16:creationId xmlns:a16="http://schemas.microsoft.com/office/drawing/2014/main" id="{D4E29908-DFD9-95F2-BDB3-82B1AD1BC107}"/>
                </a:ext>
              </a:extLst>
            </p:cNvPr>
            <p:cNvSpPr/>
            <p:nvPr/>
          </p:nvSpPr>
          <p:spPr>
            <a:xfrm>
              <a:off x="4397725" y="4223050"/>
              <a:ext cx="11500" cy="11775"/>
            </a:xfrm>
            <a:custGeom>
              <a:avLst/>
              <a:gdLst/>
              <a:ahLst/>
              <a:cxnLst/>
              <a:rect l="l" t="t" r="r" b="b"/>
              <a:pathLst>
                <a:path w="460" h="471" extrusionOk="0">
                  <a:moveTo>
                    <a:pt x="59" y="1"/>
                  </a:moveTo>
                  <a:cubicBezTo>
                    <a:pt x="29" y="1"/>
                    <a:pt x="1" y="40"/>
                    <a:pt x="33" y="72"/>
                  </a:cubicBezTo>
                  <a:cubicBezTo>
                    <a:pt x="145" y="198"/>
                    <a:pt x="250" y="338"/>
                    <a:pt x="369" y="457"/>
                  </a:cubicBezTo>
                  <a:cubicBezTo>
                    <a:pt x="380" y="466"/>
                    <a:pt x="392" y="470"/>
                    <a:pt x="403" y="470"/>
                  </a:cubicBezTo>
                  <a:cubicBezTo>
                    <a:pt x="435" y="470"/>
                    <a:pt x="460" y="439"/>
                    <a:pt x="439" y="408"/>
                  </a:cubicBezTo>
                  <a:cubicBezTo>
                    <a:pt x="355" y="254"/>
                    <a:pt x="215" y="128"/>
                    <a:pt x="89" y="16"/>
                  </a:cubicBezTo>
                  <a:cubicBezTo>
                    <a:pt x="80" y="5"/>
                    <a:pt x="69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>
              <a:extLst>
                <a:ext uri="{FF2B5EF4-FFF2-40B4-BE49-F238E27FC236}">
                  <a16:creationId xmlns:a16="http://schemas.microsoft.com/office/drawing/2014/main" id="{DDFDEEB8-D468-BEC7-954E-9860C8A739D2}"/>
                </a:ext>
              </a:extLst>
            </p:cNvPr>
            <p:cNvSpPr/>
            <p:nvPr/>
          </p:nvSpPr>
          <p:spPr>
            <a:xfrm>
              <a:off x="4370375" y="4276675"/>
              <a:ext cx="13950" cy="5850"/>
            </a:xfrm>
            <a:custGeom>
              <a:avLst/>
              <a:gdLst/>
              <a:ahLst/>
              <a:cxnLst/>
              <a:rect l="l" t="t" r="r" b="b"/>
              <a:pathLst>
                <a:path w="558" h="234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201" y="120"/>
                    <a:pt x="349" y="183"/>
                    <a:pt x="503" y="232"/>
                  </a:cubicBezTo>
                  <a:cubicBezTo>
                    <a:pt x="505" y="233"/>
                    <a:pt x="508" y="233"/>
                    <a:pt x="510" y="233"/>
                  </a:cubicBezTo>
                  <a:cubicBezTo>
                    <a:pt x="546" y="233"/>
                    <a:pt x="557" y="182"/>
                    <a:pt x="531" y="162"/>
                  </a:cubicBezTo>
                  <a:cubicBezTo>
                    <a:pt x="391" y="71"/>
                    <a:pt x="236" y="29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3">
              <a:extLst>
                <a:ext uri="{FF2B5EF4-FFF2-40B4-BE49-F238E27FC236}">
                  <a16:creationId xmlns:a16="http://schemas.microsoft.com/office/drawing/2014/main" id="{11E31DAD-F387-B0C1-538A-F2EEE10F643E}"/>
                </a:ext>
              </a:extLst>
            </p:cNvPr>
            <p:cNvSpPr/>
            <p:nvPr/>
          </p:nvSpPr>
          <p:spPr>
            <a:xfrm>
              <a:off x="4436550" y="4296125"/>
              <a:ext cx="11050" cy="19500"/>
            </a:xfrm>
            <a:custGeom>
              <a:avLst/>
              <a:gdLst/>
              <a:ahLst/>
              <a:cxnLst/>
              <a:rect l="l" t="t" r="r" b="b"/>
              <a:pathLst>
                <a:path w="442" h="780" extrusionOk="0">
                  <a:moveTo>
                    <a:pt x="218" y="1"/>
                  </a:moveTo>
                  <a:cubicBezTo>
                    <a:pt x="215" y="1"/>
                    <a:pt x="213" y="1"/>
                    <a:pt x="211" y="1"/>
                  </a:cubicBezTo>
                  <a:cubicBezTo>
                    <a:pt x="98" y="1"/>
                    <a:pt x="0" y="176"/>
                    <a:pt x="7" y="394"/>
                  </a:cubicBezTo>
                  <a:cubicBezTo>
                    <a:pt x="7" y="604"/>
                    <a:pt x="112" y="779"/>
                    <a:pt x="225" y="779"/>
                  </a:cubicBezTo>
                  <a:cubicBezTo>
                    <a:pt x="344" y="772"/>
                    <a:pt x="442" y="597"/>
                    <a:pt x="435" y="387"/>
                  </a:cubicBezTo>
                  <a:cubicBezTo>
                    <a:pt x="435" y="174"/>
                    <a:pt x="334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3">
              <a:extLst>
                <a:ext uri="{FF2B5EF4-FFF2-40B4-BE49-F238E27FC236}">
                  <a16:creationId xmlns:a16="http://schemas.microsoft.com/office/drawing/2014/main" id="{15687EC3-121D-974B-7CF8-3FBA014522EC}"/>
                </a:ext>
              </a:extLst>
            </p:cNvPr>
            <p:cNvSpPr/>
            <p:nvPr/>
          </p:nvSpPr>
          <p:spPr>
            <a:xfrm>
              <a:off x="4506800" y="4288250"/>
              <a:ext cx="10900" cy="19475"/>
            </a:xfrm>
            <a:custGeom>
              <a:avLst/>
              <a:gdLst/>
              <a:ahLst/>
              <a:cxnLst/>
              <a:rect l="l" t="t" r="r" b="b"/>
              <a:pathLst>
                <a:path w="436" h="779" extrusionOk="0">
                  <a:moveTo>
                    <a:pt x="218" y="1"/>
                  </a:moveTo>
                  <a:cubicBezTo>
                    <a:pt x="102" y="1"/>
                    <a:pt x="8" y="173"/>
                    <a:pt x="1" y="386"/>
                  </a:cubicBezTo>
                  <a:cubicBezTo>
                    <a:pt x="1" y="596"/>
                    <a:pt x="92" y="772"/>
                    <a:pt x="211" y="779"/>
                  </a:cubicBezTo>
                  <a:cubicBezTo>
                    <a:pt x="330" y="779"/>
                    <a:pt x="428" y="603"/>
                    <a:pt x="428" y="393"/>
                  </a:cubicBezTo>
                  <a:cubicBezTo>
                    <a:pt x="435" y="176"/>
                    <a:pt x="344" y="1"/>
                    <a:pt x="225" y="1"/>
                  </a:cubicBezTo>
                  <a:cubicBezTo>
                    <a:pt x="223" y="1"/>
                    <a:pt x="22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3">
              <a:extLst>
                <a:ext uri="{FF2B5EF4-FFF2-40B4-BE49-F238E27FC236}">
                  <a16:creationId xmlns:a16="http://schemas.microsoft.com/office/drawing/2014/main" id="{02E2B554-302A-7506-0DEA-F68AFCC7BBC8}"/>
                </a:ext>
              </a:extLst>
            </p:cNvPr>
            <p:cNvSpPr/>
            <p:nvPr/>
          </p:nvSpPr>
          <p:spPr>
            <a:xfrm>
              <a:off x="4532575" y="4471175"/>
              <a:ext cx="131775" cy="428050"/>
            </a:xfrm>
            <a:custGeom>
              <a:avLst/>
              <a:gdLst/>
              <a:ahLst/>
              <a:cxnLst/>
              <a:rect l="l" t="t" r="r" b="b"/>
              <a:pathLst>
                <a:path w="5271" h="17122" extrusionOk="0">
                  <a:moveTo>
                    <a:pt x="1276" y="1"/>
                  </a:moveTo>
                  <a:cubicBezTo>
                    <a:pt x="1276" y="1"/>
                    <a:pt x="0" y="568"/>
                    <a:pt x="308" y="2117"/>
                  </a:cubicBezTo>
                  <a:cubicBezTo>
                    <a:pt x="505" y="3126"/>
                    <a:pt x="771" y="4115"/>
                    <a:pt x="946" y="5131"/>
                  </a:cubicBezTo>
                  <a:cubicBezTo>
                    <a:pt x="1086" y="5944"/>
                    <a:pt x="1114" y="6778"/>
                    <a:pt x="1163" y="7612"/>
                  </a:cubicBezTo>
                  <a:cubicBezTo>
                    <a:pt x="1269" y="9511"/>
                    <a:pt x="1479" y="11410"/>
                    <a:pt x="1689" y="13303"/>
                  </a:cubicBezTo>
                  <a:cubicBezTo>
                    <a:pt x="1815" y="14417"/>
                    <a:pt x="1948" y="15545"/>
                    <a:pt x="2313" y="16604"/>
                  </a:cubicBezTo>
                  <a:cubicBezTo>
                    <a:pt x="2390" y="16821"/>
                    <a:pt x="2502" y="17059"/>
                    <a:pt x="2719" y="17108"/>
                  </a:cubicBezTo>
                  <a:cubicBezTo>
                    <a:pt x="2754" y="17117"/>
                    <a:pt x="2788" y="17121"/>
                    <a:pt x="2823" y="17121"/>
                  </a:cubicBezTo>
                  <a:cubicBezTo>
                    <a:pt x="2924" y="17121"/>
                    <a:pt x="3025" y="17089"/>
                    <a:pt x="3119" y="17052"/>
                  </a:cubicBezTo>
                  <a:cubicBezTo>
                    <a:pt x="3581" y="16891"/>
                    <a:pt x="4037" y="16737"/>
                    <a:pt x="4499" y="16576"/>
                  </a:cubicBezTo>
                  <a:cubicBezTo>
                    <a:pt x="4668" y="16520"/>
                    <a:pt x="4836" y="16456"/>
                    <a:pt x="4948" y="16323"/>
                  </a:cubicBezTo>
                  <a:cubicBezTo>
                    <a:pt x="5053" y="16190"/>
                    <a:pt x="5088" y="16022"/>
                    <a:pt x="5102" y="15854"/>
                  </a:cubicBezTo>
                  <a:cubicBezTo>
                    <a:pt x="5270" y="14347"/>
                    <a:pt x="4506" y="12868"/>
                    <a:pt x="4513" y="11347"/>
                  </a:cubicBezTo>
                  <a:cubicBezTo>
                    <a:pt x="4513" y="10660"/>
                    <a:pt x="4668" y="9974"/>
                    <a:pt x="4556" y="9294"/>
                  </a:cubicBezTo>
                  <a:cubicBezTo>
                    <a:pt x="4457" y="8649"/>
                    <a:pt x="4121" y="8067"/>
                    <a:pt x="3960" y="7430"/>
                  </a:cubicBezTo>
                  <a:cubicBezTo>
                    <a:pt x="3679" y="6301"/>
                    <a:pt x="3988" y="5096"/>
                    <a:pt x="3806" y="3946"/>
                  </a:cubicBezTo>
                  <a:cubicBezTo>
                    <a:pt x="3665" y="3014"/>
                    <a:pt x="2551" y="512"/>
                    <a:pt x="1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3">
              <a:extLst>
                <a:ext uri="{FF2B5EF4-FFF2-40B4-BE49-F238E27FC236}">
                  <a16:creationId xmlns:a16="http://schemas.microsoft.com/office/drawing/2014/main" id="{4CBC9827-AD22-8E12-0D9B-FF7CDB5F9D3F}"/>
                </a:ext>
              </a:extLst>
            </p:cNvPr>
            <p:cNvSpPr/>
            <p:nvPr/>
          </p:nvSpPr>
          <p:spPr>
            <a:xfrm>
              <a:off x="4272025" y="4559125"/>
              <a:ext cx="78525" cy="100300"/>
            </a:xfrm>
            <a:custGeom>
              <a:avLst/>
              <a:gdLst/>
              <a:ahLst/>
              <a:cxnLst/>
              <a:rect l="l" t="t" r="r" b="b"/>
              <a:pathLst>
                <a:path w="3141" h="4012" extrusionOk="0">
                  <a:moveTo>
                    <a:pt x="246" y="1"/>
                  </a:moveTo>
                  <a:cubicBezTo>
                    <a:pt x="239" y="190"/>
                    <a:pt x="239" y="393"/>
                    <a:pt x="225" y="576"/>
                  </a:cubicBezTo>
                  <a:cubicBezTo>
                    <a:pt x="0" y="653"/>
                    <a:pt x="106" y="1318"/>
                    <a:pt x="120" y="1564"/>
                  </a:cubicBezTo>
                  <a:cubicBezTo>
                    <a:pt x="127" y="1683"/>
                    <a:pt x="134" y="1802"/>
                    <a:pt x="190" y="1907"/>
                  </a:cubicBezTo>
                  <a:cubicBezTo>
                    <a:pt x="246" y="2019"/>
                    <a:pt x="344" y="2110"/>
                    <a:pt x="442" y="2187"/>
                  </a:cubicBezTo>
                  <a:cubicBezTo>
                    <a:pt x="596" y="2321"/>
                    <a:pt x="757" y="2454"/>
                    <a:pt x="911" y="2580"/>
                  </a:cubicBezTo>
                  <a:cubicBezTo>
                    <a:pt x="954" y="2615"/>
                    <a:pt x="996" y="2657"/>
                    <a:pt x="1017" y="2706"/>
                  </a:cubicBezTo>
                  <a:cubicBezTo>
                    <a:pt x="1038" y="2748"/>
                    <a:pt x="1045" y="2804"/>
                    <a:pt x="1045" y="2853"/>
                  </a:cubicBezTo>
                  <a:cubicBezTo>
                    <a:pt x="1059" y="3155"/>
                    <a:pt x="1073" y="3463"/>
                    <a:pt x="1087" y="3771"/>
                  </a:cubicBezTo>
                  <a:cubicBezTo>
                    <a:pt x="1346" y="3919"/>
                    <a:pt x="1640" y="3996"/>
                    <a:pt x="1942" y="4010"/>
                  </a:cubicBezTo>
                  <a:cubicBezTo>
                    <a:pt x="1961" y="4011"/>
                    <a:pt x="1980" y="4012"/>
                    <a:pt x="1999" y="4012"/>
                  </a:cubicBezTo>
                  <a:cubicBezTo>
                    <a:pt x="2073" y="4012"/>
                    <a:pt x="2147" y="4000"/>
                    <a:pt x="2208" y="3961"/>
                  </a:cubicBezTo>
                  <a:cubicBezTo>
                    <a:pt x="2285" y="3919"/>
                    <a:pt x="2341" y="3827"/>
                    <a:pt x="2383" y="3750"/>
                  </a:cubicBezTo>
                  <a:lnTo>
                    <a:pt x="2958" y="2755"/>
                  </a:lnTo>
                  <a:cubicBezTo>
                    <a:pt x="3049" y="2594"/>
                    <a:pt x="3140" y="2426"/>
                    <a:pt x="3119" y="2244"/>
                  </a:cubicBezTo>
                  <a:cubicBezTo>
                    <a:pt x="3070" y="1977"/>
                    <a:pt x="2790" y="1830"/>
                    <a:pt x="2544" y="1704"/>
                  </a:cubicBezTo>
                  <a:cubicBezTo>
                    <a:pt x="1823" y="1339"/>
                    <a:pt x="1150" y="779"/>
                    <a:pt x="855" y="22"/>
                  </a:cubicBezTo>
                  <a:cubicBezTo>
                    <a:pt x="652" y="15"/>
                    <a:pt x="449" y="8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3">
              <a:extLst>
                <a:ext uri="{FF2B5EF4-FFF2-40B4-BE49-F238E27FC236}">
                  <a16:creationId xmlns:a16="http://schemas.microsoft.com/office/drawing/2014/main" id="{54E02E71-C0E5-F756-D68C-886324432388}"/>
                </a:ext>
              </a:extLst>
            </p:cNvPr>
            <p:cNvSpPr/>
            <p:nvPr/>
          </p:nvSpPr>
          <p:spPr>
            <a:xfrm>
              <a:off x="4304600" y="4438675"/>
              <a:ext cx="295875" cy="454475"/>
            </a:xfrm>
            <a:custGeom>
              <a:avLst/>
              <a:gdLst/>
              <a:ahLst/>
              <a:cxnLst/>
              <a:rect l="l" t="t" r="r" b="b"/>
              <a:pathLst>
                <a:path w="11835" h="18179" extrusionOk="0">
                  <a:moveTo>
                    <a:pt x="3599" y="0"/>
                  </a:moveTo>
                  <a:cubicBezTo>
                    <a:pt x="3593" y="0"/>
                    <a:pt x="3587" y="1"/>
                    <a:pt x="3582" y="4"/>
                  </a:cubicBezTo>
                  <a:cubicBezTo>
                    <a:pt x="2566" y="523"/>
                    <a:pt x="814" y="1385"/>
                    <a:pt x="709" y="1567"/>
                  </a:cubicBezTo>
                  <a:cubicBezTo>
                    <a:pt x="653" y="1665"/>
                    <a:pt x="1094" y="11610"/>
                    <a:pt x="1368" y="13516"/>
                  </a:cubicBezTo>
                  <a:cubicBezTo>
                    <a:pt x="1578" y="14974"/>
                    <a:pt x="127" y="16642"/>
                    <a:pt x="1" y="18114"/>
                  </a:cubicBezTo>
                  <a:cubicBezTo>
                    <a:pt x="806" y="18160"/>
                    <a:pt x="1799" y="18178"/>
                    <a:pt x="2863" y="18178"/>
                  </a:cubicBezTo>
                  <a:cubicBezTo>
                    <a:pt x="6846" y="18178"/>
                    <a:pt x="11835" y="17917"/>
                    <a:pt x="11796" y="17834"/>
                  </a:cubicBezTo>
                  <a:cubicBezTo>
                    <a:pt x="9084" y="11883"/>
                    <a:pt x="11285" y="11757"/>
                    <a:pt x="11502" y="8414"/>
                  </a:cubicBezTo>
                  <a:cubicBezTo>
                    <a:pt x="11656" y="5996"/>
                    <a:pt x="9652" y="4805"/>
                    <a:pt x="10395" y="1301"/>
                  </a:cubicBezTo>
                  <a:cubicBezTo>
                    <a:pt x="9596" y="950"/>
                    <a:pt x="7802" y="193"/>
                    <a:pt x="7801" y="193"/>
                  </a:cubicBezTo>
                  <a:lnTo>
                    <a:pt x="7801" y="193"/>
                  </a:lnTo>
                  <a:cubicBezTo>
                    <a:pt x="7963" y="1763"/>
                    <a:pt x="7227" y="4812"/>
                    <a:pt x="6694" y="4819"/>
                  </a:cubicBezTo>
                  <a:cubicBezTo>
                    <a:pt x="6691" y="4819"/>
                    <a:pt x="6688" y="4819"/>
                    <a:pt x="6684" y="4819"/>
                  </a:cubicBezTo>
                  <a:cubicBezTo>
                    <a:pt x="5533" y="4819"/>
                    <a:pt x="3955" y="0"/>
                    <a:pt x="3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43">
              <a:extLst>
                <a:ext uri="{FF2B5EF4-FFF2-40B4-BE49-F238E27FC236}">
                  <a16:creationId xmlns:a16="http://schemas.microsoft.com/office/drawing/2014/main" id="{4FFDBDA2-79A0-7AF1-FBDC-8AB493944014}"/>
                </a:ext>
              </a:extLst>
            </p:cNvPr>
            <p:cNvSpPr/>
            <p:nvPr/>
          </p:nvSpPr>
          <p:spPr>
            <a:xfrm>
              <a:off x="4446875" y="4593550"/>
              <a:ext cx="107100" cy="111000"/>
            </a:xfrm>
            <a:custGeom>
              <a:avLst/>
              <a:gdLst/>
              <a:ahLst/>
              <a:cxnLst/>
              <a:rect l="l" t="t" r="r" b="b"/>
              <a:pathLst>
                <a:path w="4284" h="4440" extrusionOk="0">
                  <a:moveTo>
                    <a:pt x="2651" y="0"/>
                  </a:moveTo>
                  <a:cubicBezTo>
                    <a:pt x="2421" y="0"/>
                    <a:pt x="2199" y="81"/>
                    <a:pt x="2188" y="89"/>
                  </a:cubicBezTo>
                  <a:cubicBezTo>
                    <a:pt x="1893" y="279"/>
                    <a:pt x="1958" y="652"/>
                    <a:pt x="1819" y="652"/>
                  </a:cubicBezTo>
                  <a:cubicBezTo>
                    <a:pt x="1799" y="652"/>
                    <a:pt x="1775" y="645"/>
                    <a:pt x="1746" y="628"/>
                  </a:cubicBezTo>
                  <a:cubicBezTo>
                    <a:pt x="1673" y="589"/>
                    <a:pt x="1604" y="573"/>
                    <a:pt x="1541" y="573"/>
                  </a:cubicBezTo>
                  <a:cubicBezTo>
                    <a:pt x="1306" y="573"/>
                    <a:pt x="1144" y="796"/>
                    <a:pt x="1094" y="923"/>
                  </a:cubicBezTo>
                  <a:cubicBezTo>
                    <a:pt x="968" y="1231"/>
                    <a:pt x="1332" y="1581"/>
                    <a:pt x="1045" y="2086"/>
                  </a:cubicBezTo>
                  <a:cubicBezTo>
                    <a:pt x="653" y="2794"/>
                    <a:pt x="1" y="3446"/>
                    <a:pt x="148" y="4266"/>
                  </a:cubicBezTo>
                  <a:cubicBezTo>
                    <a:pt x="162" y="4308"/>
                    <a:pt x="169" y="4350"/>
                    <a:pt x="204" y="4385"/>
                  </a:cubicBezTo>
                  <a:cubicBezTo>
                    <a:pt x="232" y="4406"/>
                    <a:pt x="274" y="4413"/>
                    <a:pt x="309" y="4420"/>
                  </a:cubicBezTo>
                  <a:cubicBezTo>
                    <a:pt x="388" y="4433"/>
                    <a:pt x="467" y="4439"/>
                    <a:pt x="546" y="4439"/>
                  </a:cubicBezTo>
                  <a:cubicBezTo>
                    <a:pt x="933" y="4439"/>
                    <a:pt x="1322" y="4289"/>
                    <a:pt x="1648" y="4062"/>
                  </a:cubicBezTo>
                  <a:cubicBezTo>
                    <a:pt x="2033" y="3789"/>
                    <a:pt x="3099" y="3116"/>
                    <a:pt x="3379" y="2738"/>
                  </a:cubicBezTo>
                  <a:cubicBezTo>
                    <a:pt x="3547" y="2507"/>
                    <a:pt x="4283" y="1939"/>
                    <a:pt x="3891" y="1175"/>
                  </a:cubicBezTo>
                  <a:cubicBezTo>
                    <a:pt x="3771" y="951"/>
                    <a:pt x="3414" y="747"/>
                    <a:pt x="3099" y="208"/>
                  </a:cubicBezTo>
                  <a:cubicBezTo>
                    <a:pt x="3005" y="47"/>
                    <a:pt x="2825" y="0"/>
                    <a:pt x="2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3">
              <a:extLst>
                <a:ext uri="{FF2B5EF4-FFF2-40B4-BE49-F238E27FC236}">
                  <a16:creationId xmlns:a16="http://schemas.microsoft.com/office/drawing/2014/main" id="{385C3864-BF08-0D41-4D46-D6F7FFBE6A3C}"/>
                </a:ext>
              </a:extLst>
            </p:cNvPr>
            <p:cNvSpPr/>
            <p:nvPr/>
          </p:nvSpPr>
          <p:spPr>
            <a:xfrm>
              <a:off x="4223850" y="4477350"/>
              <a:ext cx="269325" cy="356575"/>
            </a:xfrm>
            <a:custGeom>
              <a:avLst/>
              <a:gdLst/>
              <a:ahLst/>
              <a:cxnLst/>
              <a:rect l="l" t="t" r="r" b="b"/>
              <a:pathLst>
                <a:path w="10773" h="14263" extrusionOk="0">
                  <a:moveTo>
                    <a:pt x="4032" y="1"/>
                  </a:moveTo>
                  <a:cubicBezTo>
                    <a:pt x="4003" y="1"/>
                    <a:pt x="3974" y="5"/>
                    <a:pt x="3946" y="13"/>
                  </a:cubicBezTo>
                  <a:cubicBezTo>
                    <a:pt x="2229" y="532"/>
                    <a:pt x="1395" y="3216"/>
                    <a:pt x="1465" y="3503"/>
                  </a:cubicBezTo>
                  <a:cubicBezTo>
                    <a:pt x="1962" y="5388"/>
                    <a:pt x="0" y="6363"/>
                    <a:pt x="308" y="9790"/>
                  </a:cubicBezTo>
                  <a:cubicBezTo>
                    <a:pt x="336" y="10056"/>
                    <a:pt x="484" y="10287"/>
                    <a:pt x="554" y="10540"/>
                  </a:cubicBezTo>
                  <a:cubicBezTo>
                    <a:pt x="715" y="11107"/>
                    <a:pt x="680" y="11710"/>
                    <a:pt x="729" y="12299"/>
                  </a:cubicBezTo>
                  <a:cubicBezTo>
                    <a:pt x="785" y="12880"/>
                    <a:pt x="960" y="13504"/>
                    <a:pt x="1423" y="13869"/>
                  </a:cubicBezTo>
                  <a:cubicBezTo>
                    <a:pt x="1892" y="14240"/>
                    <a:pt x="2537" y="14261"/>
                    <a:pt x="3133" y="14261"/>
                  </a:cubicBezTo>
                  <a:cubicBezTo>
                    <a:pt x="3209" y="14262"/>
                    <a:pt x="3287" y="14262"/>
                    <a:pt x="3364" y="14262"/>
                  </a:cubicBezTo>
                  <a:cubicBezTo>
                    <a:pt x="4068" y="14262"/>
                    <a:pt x="4800" y="14217"/>
                    <a:pt x="5369" y="13813"/>
                  </a:cubicBezTo>
                  <a:cubicBezTo>
                    <a:pt x="5964" y="13392"/>
                    <a:pt x="6273" y="12656"/>
                    <a:pt x="6847" y="12208"/>
                  </a:cubicBezTo>
                  <a:cubicBezTo>
                    <a:pt x="7541" y="11668"/>
                    <a:pt x="8536" y="11598"/>
                    <a:pt x="9146" y="10974"/>
                  </a:cubicBezTo>
                  <a:cubicBezTo>
                    <a:pt x="9819" y="10280"/>
                    <a:pt x="9896" y="9040"/>
                    <a:pt x="10772" y="8633"/>
                  </a:cubicBezTo>
                  <a:cubicBezTo>
                    <a:pt x="10408" y="8143"/>
                    <a:pt x="10043" y="7652"/>
                    <a:pt x="9679" y="7155"/>
                  </a:cubicBezTo>
                  <a:cubicBezTo>
                    <a:pt x="9307" y="7485"/>
                    <a:pt x="8889" y="7842"/>
                    <a:pt x="8396" y="7842"/>
                  </a:cubicBezTo>
                  <a:cubicBezTo>
                    <a:pt x="8387" y="7842"/>
                    <a:pt x="8378" y="7842"/>
                    <a:pt x="8368" y="7841"/>
                  </a:cubicBezTo>
                  <a:cubicBezTo>
                    <a:pt x="8074" y="7835"/>
                    <a:pt x="7792" y="7706"/>
                    <a:pt x="7505" y="7706"/>
                  </a:cubicBezTo>
                  <a:cubicBezTo>
                    <a:pt x="7484" y="7706"/>
                    <a:pt x="7464" y="7707"/>
                    <a:pt x="7443" y="7708"/>
                  </a:cubicBezTo>
                  <a:cubicBezTo>
                    <a:pt x="7051" y="7729"/>
                    <a:pt x="6728" y="8010"/>
                    <a:pt x="6392" y="8206"/>
                  </a:cubicBezTo>
                  <a:cubicBezTo>
                    <a:pt x="5670" y="8626"/>
                    <a:pt x="4801" y="8682"/>
                    <a:pt x="3967" y="8731"/>
                  </a:cubicBezTo>
                  <a:cubicBezTo>
                    <a:pt x="4654" y="7764"/>
                    <a:pt x="4752" y="6657"/>
                    <a:pt x="5151" y="5458"/>
                  </a:cubicBezTo>
                  <a:cubicBezTo>
                    <a:pt x="5502" y="4386"/>
                    <a:pt x="5663" y="3279"/>
                    <a:pt x="5642" y="2150"/>
                  </a:cubicBezTo>
                  <a:cubicBezTo>
                    <a:pt x="5642" y="1902"/>
                    <a:pt x="4680" y="1"/>
                    <a:pt x="4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3">
              <a:extLst>
                <a:ext uri="{FF2B5EF4-FFF2-40B4-BE49-F238E27FC236}">
                  <a16:creationId xmlns:a16="http://schemas.microsoft.com/office/drawing/2014/main" id="{7226D857-917C-FD23-C962-515B3DD6D23F}"/>
                </a:ext>
              </a:extLst>
            </p:cNvPr>
            <p:cNvSpPr/>
            <p:nvPr/>
          </p:nvSpPr>
          <p:spPr>
            <a:xfrm>
              <a:off x="4272550" y="4703000"/>
              <a:ext cx="27850" cy="72775"/>
            </a:xfrm>
            <a:custGeom>
              <a:avLst/>
              <a:gdLst/>
              <a:ahLst/>
              <a:cxnLst/>
              <a:rect l="l" t="t" r="r" b="b"/>
              <a:pathLst>
                <a:path w="1114" h="2911" extrusionOk="0">
                  <a:moveTo>
                    <a:pt x="1029" y="0"/>
                  </a:moveTo>
                  <a:cubicBezTo>
                    <a:pt x="1017" y="0"/>
                    <a:pt x="1005" y="4"/>
                    <a:pt x="996" y="14"/>
                  </a:cubicBezTo>
                  <a:cubicBezTo>
                    <a:pt x="330" y="806"/>
                    <a:pt x="14" y="1829"/>
                    <a:pt x="0" y="2852"/>
                  </a:cubicBezTo>
                  <a:cubicBezTo>
                    <a:pt x="0" y="2891"/>
                    <a:pt x="30" y="2910"/>
                    <a:pt x="60" y="2910"/>
                  </a:cubicBezTo>
                  <a:cubicBezTo>
                    <a:pt x="90" y="2910"/>
                    <a:pt x="120" y="2891"/>
                    <a:pt x="120" y="2852"/>
                  </a:cubicBezTo>
                  <a:cubicBezTo>
                    <a:pt x="148" y="1829"/>
                    <a:pt x="512" y="918"/>
                    <a:pt x="1087" y="84"/>
                  </a:cubicBezTo>
                  <a:cubicBezTo>
                    <a:pt x="1114" y="46"/>
                    <a:pt x="107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3">
              <a:extLst>
                <a:ext uri="{FF2B5EF4-FFF2-40B4-BE49-F238E27FC236}">
                  <a16:creationId xmlns:a16="http://schemas.microsoft.com/office/drawing/2014/main" id="{1FC9A956-FF83-9BD3-EC2C-10D44B23E5D9}"/>
                </a:ext>
              </a:extLst>
            </p:cNvPr>
            <p:cNvSpPr/>
            <p:nvPr/>
          </p:nvSpPr>
          <p:spPr>
            <a:xfrm>
              <a:off x="4292525" y="4704550"/>
              <a:ext cx="18500" cy="62550"/>
            </a:xfrm>
            <a:custGeom>
              <a:avLst/>
              <a:gdLst/>
              <a:ahLst/>
              <a:cxnLst/>
              <a:rect l="l" t="t" r="r" b="b"/>
              <a:pathLst>
                <a:path w="740" h="2502" extrusionOk="0">
                  <a:moveTo>
                    <a:pt x="614" y="0"/>
                  </a:moveTo>
                  <a:cubicBezTo>
                    <a:pt x="586" y="0"/>
                    <a:pt x="558" y="15"/>
                    <a:pt x="540" y="50"/>
                  </a:cubicBezTo>
                  <a:cubicBezTo>
                    <a:pt x="141" y="765"/>
                    <a:pt x="0" y="1683"/>
                    <a:pt x="358" y="2447"/>
                  </a:cubicBezTo>
                  <a:cubicBezTo>
                    <a:pt x="377" y="2485"/>
                    <a:pt x="408" y="2502"/>
                    <a:pt x="440" y="2502"/>
                  </a:cubicBezTo>
                  <a:cubicBezTo>
                    <a:pt x="499" y="2502"/>
                    <a:pt x="561" y="2443"/>
                    <a:pt x="547" y="2370"/>
                  </a:cubicBezTo>
                  <a:cubicBezTo>
                    <a:pt x="351" y="1592"/>
                    <a:pt x="323" y="884"/>
                    <a:pt x="701" y="141"/>
                  </a:cubicBezTo>
                  <a:cubicBezTo>
                    <a:pt x="740" y="69"/>
                    <a:pt x="676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3">
              <a:extLst>
                <a:ext uri="{FF2B5EF4-FFF2-40B4-BE49-F238E27FC236}">
                  <a16:creationId xmlns:a16="http://schemas.microsoft.com/office/drawing/2014/main" id="{F3C1F703-FDB7-A61B-E102-557BB6321DC3}"/>
                </a:ext>
              </a:extLst>
            </p:cNvPr>
            <p:cNvSpPr/>
            <p:nvPr/>
          </p:nvSpPr>
          <p:spPr>
            <a:xfrm>
              <a:off x="4450650" y="4669475"/>
              <a:ext cx="16925" cy="11725"/>
            </a:xfrm>
            <a:custGeom>
              <a:avLst/>
              <a:gdLst/>
              <a:ahLst/>
              <a:cxnLst/>
              <a:rect l="l" t="t" r="r" b="b"/>
              <a:pathLst>
                <a:path w="677" h="469" extrusionOk="0">
                  <a:moveTo>
                    <a:pt x="566" y="1"/>
                  </a:moveTo>
                  <a:cubicBezTo>
                    <a:pt x="476" y="1"/>
                    <a:pt x="378" y="78"/>
                    <a:pt x="312" y="121"/>
                  </a:cubicBezTo>
                  <a:cubicBezTo>
                    <a:pt x="207" y="184"/>
                    <a:pt x="88" y="261"/>
                    <a:pt x="25" y="374"/>
                  </a:cubicBezTo>
                  <a:cubicBezTo>
                    <a:pt x="1" y="410"/>
                    <a:pt x="30" y="469"/>
                    <a:pt x="75" y="469"/>
                  </a:cubicBezTo>
                  <a:cubicBezTo>
                    <a:pt x="81" y="469"/>
                    <a:pt x="88" y="467"/>
                    <a:pt x="95" y="465"/>
                  </a:cubicBezTo>
                  <a:cubicBezTo>
                    <a:pt x="207" y="423"/>
                    <a:pt x="305" y="346"/>
                    <a:pt x="411" y="282"/>
                  </a:cubicBezTo>
                  <a:cubicBezTo>
                    <a:pt x="495" y="240"/>
                    <a:pt x="656" y="205"/>
                    <a:pt x="670" y="93"/>
                  </a:cubicBezTo>
                  <a:cubicBezTo>
                    <a:pt x="677" y="65"/>
                    <a:pt x="663" y="37"/>
                    <a:pt x="642" y="23"/>
                  </a:cubicBezTo>
                  <a:cubicBezTo>
                    <a:pt x="618" y="7"/>
                    <a:pt x="593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3">
              <a:extLst>
                <a:ext uri="{FF2B5EF4-FFF2-40B4-BE49-F238E27FC236}">
                  <a16:creationId xmlns:a16="http://schemas.microsoft.com/office/drawing/2014/main" id="{B826E38E-B6CD-165E-DF0A-E2C6FD3A1361}"/>
                </a:ext>
              </a:extLst>
            </p:cNvPr>
            <p:cNvSpPr/>
            <p:nvPr/>
          </p:nvSpPr>
          <p:spPr>
            <a:xfrm>
              <a:off x="4459175" y="4675750"/>
              <a:ext cx="18975" cy="16525"/>
            </a:xfrm>
            <a:custGeom>
              <a:avLst/>
              <a:gdLst/>
              <a:ahLst/>
              <a:cxnLst/>
              <a:rect l="l" t="t" r="r" b="b"/>
              <a:pathLst>
                <a:path w="759" h="661" extrusionOk="0">
                  <a:moveTo>
                    <a:pt x="671" y="0"/>
                  </a:moveTo>
                  <a:cubicBezTo>
                    <a:pt x="665" y="0"/>
                    <a:pt x="658" y="1"/>
                    <a:pt x="651" y="3"/>
                  </a:cubicBezTo>
                  <a:cubicBezTo>
                    <a:pt x="378" y="88"/>
                    <a:pt x="147" y="333"/>
                    <a:pt x="20" y="578"/>
                  </a:cubicBezTo>
                  <a:cubicBezTo>
                    <a:pt x="0" y="619"/>
                    <a:pt x="32" y="660"/>
                    <a:pt x="67" y="660"/>
                  </a:cubicBezTo>
                  <a:cubicBezTo>
                    <a:pt x="80" y="660"/>
                    <a:pt x="93" y="654"/>
                    <a:pt x="105" y="641"/>
                  </a:cubicBezTo>
                  <a:cubicBezTo>
                    <a:pt x="196" y="543"/>
                    <a:pt x="294" y="452"/>
                    <a:pt x="399" y="361"/>
                  </a:cubicBezTo>
                  <a:cubicBezTo>
                    <a:pt x="497" y="270"/>
                    <a:pt x="616" y="200"/>
                    <a:pt x="714" y="109"/>
                  </a:cubicBezTo>
                  <a:cubicBezTo>
                    <a:pt x="758" y="71"/>
                    <a:pt x="724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3">
              <a:extLst>
                <a:ext uri="{FF2B5EF4-FFF2-40B4-BE49-F238E27FC236}">
                  <a16:creationId xmlns:a16="http://schemas.microsoft.com/office/drawing/2014/main" id="{F247D6B2-56F0-0EA1-E403-33EBBB903282}"/>
                </a:ext>
              </a:extLst>
            </p:cNvPr>
            <p:cNvSpPr/>
            <p:nvPr/>
          </p:nvSpPr>
          <p:spPr>
            <a:xfrm>
              <a:off x="4466200" y="4685625"/>
              <a:ext cx="16050" cy="13050"/>
            </a:xfrm>
            <a:custGeom>
              <a:avLst/>
              <a:gdLst/>
              <a:ahLst/>
              <a:cxnLst/>
              <a:rect l="l" t="t" r="r" b="b"/>
              <a:pathLst>
                <a:path w="642" h="522" extrusionOk="0">
                  <a:moveTo>
                    <a:pt x="566" y="0"/>
                  </a:moveTo>
                  <a:cubicBezTo>
                    <a:pt x="564" y="0"/>
                    <a:pt x="562" y="1"/>
                    <a:pt x="559" y="1"/>
                  </a:cubicBezTo>
                  <a:cubicBezTo>
                    <a:pt x="321" y="15"/>
                    <a:pt x="132" y="225"/>
                    <a:pt x="27" y="414"/>
                  </a:cubicBezTo>
                  <a:cubicBezTo>
                    <a:pt x="1" y="466"/>
                    <a:pt x="44" y="522"/>
                    <a:pt x="88" y="522"/>
                  </a:cubicBezTo>
                  <a:cubicBezTo>
                    <a:pt x="104" y="522"/>
                    <a:pt x="119" y="515"/>
                    <a:pt x="132" y="499"/>
                  </a:cubicBezTo>
                  <a:cubicBezTo>
                    <a:pt x="202" y="421"/>
                    <a:pt x="272" y="337"/>
                    <a:pt x="356" y="281"/>
                  </a:cubicBezTo>
                  <a:cubicBezTo>
                    <a:pt x="440" y="218"/>
                    <a:pt x="524" y="176"/>
                    <a:pt x="602" y="113"/>
                  </a:cubicBezTo>
                  <a:cubicBezTo>
                    <a:pt x="642" y="73"/>
                    <a:pt x="611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3">
              <a:extLst>
                <a:ext uri="{FF2B5EF4-FFF2-40B4-BE49-F238E27FC236}">
                  <a16:creationId xmlns:a16="http://schemas.microsoft.com/office/drawing/2014/main" id="{AEBB404D-5DD5-9AA1-6BA8-F1ABFAC21DE4}"/>
                </a:ext>
              </a:extLst>
            </p:cNvPr>
            <p:cNvSpPr/>
            <p:nvPr/>
          </p:nvSpPr>
          <p:spPr>
            <a:xfrm>
              <a:off x="4439450" y="4682675"/>
              <a:ext cx="32325" cy="29025"/>
            </a:xfrm>
            <a:custGeom>
              <a:avLst/>
              <a:gdLst/>
              <a:ahLst/>
              <a:cxnLst/>
              <a:rect l="l" t="t" r="r" b="b"/>
              <a:pathLst>
                <a:path w="1293" h="1161" extrusionOk="0">
                  <a:moveTo>
                    <a:pt x="109" y="1"/>
                  </a:moveTo>
                  <a:cubicBezTo>
                    <a:pt x="54" y="1"/>
                    <a:pt x="0" y="57"/>
                    <a:pt x="39" y="119"/>
                  </a:cubicBezTo>
                  <a:cubicBezTo>
                    <a:pt x="277" y="567"/>
                    <a:pt x="669" y="988"/>
                    <a:pt x="1153" y="1156"/>
                  </a:cubicBezTo>
                  <a:cubicBezTo>
                    <a:pt x="1162" y="1159"/>
                    <a:pt x="1171" y="1160"/>
                    <a:pt x="1179" y="1160"/>
                  </a:cubicBezTo>
                  <a:cubicBezTo>
                    <a:pt x="1259" y="1160"/>
                    <a:pt x="1293" y="1046"/>
                    <a:pt x="1223" y="995"/>
                  </a:cubicBezTo>
                  <a:cubicBezTo>
                    <a:pt x="809" y="722"/>
                    <a:pt x="452" y="462"/>
                    <a:pt x="179" y="42"/>
                  </a:cubicBezTo>
                  <a:cubicBezTo>
                    <a:pt x="161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3">
              <a:extLst>
                <a:ext uri="{FF2B5EF4-FFF2-40B4-BE49-F238E27FC236}">
                  <a16:creationId xmlns:a16="http://schemas.microsoft.com/office/drawing/2014/main" id="{710CCB87-E178-E667-E3C0-9A31E664B29D}"/>
                </a:ext>
              </a:extLst>
            </p:cNvPr>
            <p:cNvSpPr/>
            <p:nvPr/>
          </p:nvSpPr>
          <p:spPr>
            <a:xfrm>
              <a:off x="4372950" y="4450150"/>
              <a:ext cx="22450" cy="12450"/>
            </a:xfrm>
            <a:custGeom>
              <a:avLst/>
              <a:gdLst/>
              <a:ahLst/>
              <a:cxnLst/>
              <a:rect l="l" t="t" r="r" b="b"/>
              <a:pathLst>
                <a:path w="898" h="498" extrusionOk="0">
                  <a:moveTo>
                    <a:pt x="820" y="1"/>
                  </a:moveTo>
                  <a:cubicBezTo>
                    <a:pt x="680" y="8"/>
                    <a:pt x="540" y="92"/>
                    <a:pt x="414" y="141"/>
                  </a:cubicBezTo>
                  <a:cubicBezTo>
                    <a:pt x="281" y="197"/>
                    <a:pt x="147" y="267"/>
                    <a:pt x="49" y="372"/>
                  </a:cubicBezTo>
                  <a:cubicBezTo>
                    <a:pt x="0" y="426"/>
                    <a:pt x="48" y="497"/>
                    <a:pt x="102" y="497"/>
                  </a:cubicBezTo>
                  <a:cubicBezTo>
                    <a:pt x="117" y="497"/>
                    <a:pt x="133" y="491"/>
                    <a:pt x="147" y="477"/>
                  </a:cubicBezTo>
                  <a:cubicBezTo>
                    <a:pt x="253" y="365"/>
                    <a:pt x="393" y="316"/>
                    <a:pt x="533" y="267"/>
                  </a:cubicBezTo>
                  <a:cubicBezTo>
                    <a:pt x="638" y="225"/>
                    <a:pt x="785" y="197"/>
                    <a:pt x="862" y="113"/>
                  </a:cubicBezTo>
                  <a:cubicBezTo>
                    <a:pt x="897" y="71"/>
                    <a:pt x="876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3">
              <a:extLst>
                <a:ext uri="{FF2B5EF4-FFF2-40B4-BE49-F238E27FC236}">
                  <a16:creationId xmlns:a16="http://schemas.microsoft.com/office/drawing/2014/main" id="{C4E3BA9A-34D4-DD3C-8054-6B6845966383}"/>
                </a:ext>
              </a:extLst>
            </p:cNvPr>
            <p:cNvSpPr/>
            <p:nvPr/>
          </p:nvSpPr>
          <p:spPr>
            <a:xfrm>
              <a:off x="4384350" y="4468525"/>
              <a:ext cx="22250" cy="13300"/>
            </a:xfrm>
            <a:custGeom>
              <a:avLst/>
              <a:gdLst/>
              <a:ahLst/>
              <a:cxnLst/>
              <a:rect l="l" t="t" r="r" b="b"/>
              <a:pathLst>
                <a:path w="890" h="532" extrusionOk="0">
                  <a:moveTo>
                    <a:pt x="730" y="1"/>
                  </a:moveTo>
                  <a:cubicBezTo>
                    <a:pt x="471" y="1"/>
                    <a:pt x="198" y="191"/>
                    <a:pt x="49" y="387"/>
                  </a:cubicBezTo>
                  <a:cubicBezTo>
                    <a:pt x="1" y="451"/>
                    <a:pt x="51" y="532"/>
                    <a:pt x="111" y="532"/>
                  </a:cubicBezTo>
                  <a:cubicBezTo>
                    <a:pt x="130" y="532"/>
                    <a:pt x="150" y="524"/>
                    <a:pt x="168" y="506"/>
                  </a:cubicBezTo>
                  <a:cubicBezTo>
                    <a:pt x="252" y="422"/>
                    <a:pt x="343" y="352"/>
                    <a:pt x="448" y="296"/>
                  </a:cubicBezTo>
                  <a:cubicBezTo>
                    <a:pt x="553" y="240"/>
                    <a:pt x="666" y="233"/>
                    <a:pt x="778" y="198"/>
                  </a:cubicBezTo>
                  <a:cubicBezTo>
                    <a:pt x="890" y="163"/>
                    <a:pt x="869" y="1"/>
                    <a:pt x="757" y="1"/>
                  </a:cubicBezTo>
                  <a:cubicBezTo>
                    <a:pt x="748" y="1"/>
                    <a:pt x="739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3">
              <a:extLst>
                <a:ext uri="{FF2B5EF4-FFF2-40B4-BE49-F238E27FC236}">
                  <a16:creationId xmlns:a16="http://schemas.microsoft.com/office/drawing/2014/main" id="{D37FB778-A315-48E2-A77E-D01B5F0C2CE1}"/>
                </a:ext>
              </a:extLst>
            </p:cNvPr>
            <p:cNvSpPr/>
            <p:nvPr/>
          </p:nvSpPr>
          <p:spPr>
            <a:xfrm>
              <a:off x="4398300" y="4494200"/>
              <a:ext cx="19175" cy="10925"/>
            </a:xfrm>
            <a:custGeom>
              <a:avLst/>
              <a:gdLst/>
              <a:ahLst/>
              <a:cxnLst/>
              <a:rect l="l" t="t" r="r" b="b"/>
              <a:pathLst>
                <a:path w="767" h="437" extrusionOk="0">
                  <a:moveTo>
                    <a:pt x="571" y="1"/>
                  </a:moveTo>
                  <a:cubicBezTo>
                    <a:pt x="384" y="1"/>
                    <a:pt x="151" y="154"/>
                    <a:pt x="52" y="264"/>
                  </a:cubicBezTo>
                  <a:cubicBezTo>
                    <a:pt x="0" y="327"/>
                    <a:pt x="51" y="437"/>
                    <a:pt x="121" y="437"/>
                  </a:cubicBezTo>
                  <a:cubicBezTo>
                    <a:pt x="137" y="437"/>
                    <a:pt x="154" y="431"/>
                    <a:pt x="171" y="418"/>
                  </a:cubicBezTo>
                  <a:cubicBezTo>
                    <a:pt x="269" y="355"/>
                    <a:pt x="360" y="285"/>
                    <a:pt x="472" y="250"/>
                  </a:cubicBezTo>
                  <a:cubicBezTo>
                    <a:pt x="563" y="222"/>
                    <a:pt x="668" y="222"/>
                    <a:pt x="738" y="145"/>
                  </a:cubicBezTo>
                  <a:cubicBezTo>
                    <a:pt x="766" y="124"/>
                    <a:pt x="766" y="82"/>
                    <a:pt x="738" y="61"/>
                  </a:cubicBezTo>
                  <a:cubicBezTo>
                    <a:pt x="692" y="18"/>
                    <a:pt x="634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3">
              <a:extLst>
                <a:ext uri="{FF2B5EF4-FFF2-40B4-BE49-F238E27FC236}">
                  <a16:creationId xmlns:a16="http://schemas.microsoft.com/office/drawing/2014/main" id="{CBFA276A-601A-FCFC-8AB8-88697C133AE9}"/>
                </a:ext>
              </a:extLst>
            </p:cNvPr>
            <p:cNvSpPr/>
            <p:nvPr/>
          </p:nvSpPr>
          <p:spPr>
            <a:xfrm>
              <a:off x="4409050" y="4515725"/>
              <a:ext cx="17525" cy="17400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547" y="1"/>
                  </a:moveTo>
                  <a:cubicBezTo>
                    <a:pt x="524" y="1"/>
                    <a:pt x="499" y="9"/>
                    <a:pt x="477" y="27"/>
                  </a:cubicBezTo>
                  <a:cubicBezTo>
                    <a:pt x="364" y="118"/>
                    <a:pt x="266" y="223"/>
                    <a:pt x="182" y="335"/>
                  </a:cubicBezTo>
                  <a:cubicBezTo>
                    <a:pt x="126" y="412"/>
                    <a:pt x="0" y="580"/>
                    <a:pt x="98" y="672"/>
                  </a:cubicBezTo>
                  <a:cubicBezTo>
                    <a:pt x="119" y="688"/>
                    <a:pt x="139" y="695"/>
                    <a:pt x="159" y="695"/>
                  </a:cubicBezTo>
                  <a:cubicBezTo>
                    <a:pt x="237" y="695"/>
                    <a:pt x="303" y="581"/>
                    <a:pt x="336" y="524"/>
                  </a:cubicBezTo>
                  <a:cubicBezTo>
                    <a:pt x="428" y="398"/>
                    <a:pt x="512" y="279"/>
                    <a:pt x="624" y="174"/>
                  </a:cubicBezTo>
                  <a:cubicBezTo>
                    <a:pt x="701" y="102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3">
              <a:extLst>
                <a:ext uri="{FF2B5EF4-FFF2-40B4-BE49-F238E27FC236}">
                  <a16:creationId xmlns:a16="http://schemas.microsoft.com/office/drawing/2014/main" id="{8F770442-1607-0308-86D9-061B06C3CBBC}"/>
                </a:ext>
              </a:extLst>
            </p:cNvPr>
            <p:cNvSpPr/>
            <p:nvPr/>
          </p:nvSpPr>
          <p:spPr>
            <a:xfrm>
              <a:off x="4425400" y="4533850"/>
              <a:ext cx="14125" cy="17700"/>
            </a:xfrm>
            <a:custGeom>
              <a:avLst/>
              <a:gdLst/>
              <a:ahLst/>
              <a:cxnLst/>
              <a:rect l="l" t="t" r="r" b="b"/>
              <a:pathLst>
                <a:path w="565" h="708" extrusionOk="0">
                  <a:moveTo>
                    <a:pt x="407" y="1"/>
                  </a:moveTo>
                  <a:cubicBezTo>
                    <a:pt x="372" y="1"/>
                    <a:pt x="337" y="18"/>
                    <a:pt x="313" y="59"/>
                  </a:cubicBezTo>
                  <a:cubicBezTo>
                    <a:pt x="215" y="227"/>
                    <a:pt x="103" y="388"/>
                    <a:pt x="33" y="570"/>
                  </a:cubicBezTo>
                  <a:cubicBezTo>
                    <a:pt x="1" y="657"/>
                    <a:pt x="70" y="708"/>
                    <a:pt x="143" y="708"/>
                  </a:cubicBezTo>
                  <a:cubicBezTo>
                    <a:pt x="183" y="708"/>
                    <a:pt x="223" y="693"/>
                    <a:pt x="250" y="661"/>
                  </a:cubicBezTo>
                  <a:cubicBezTo>
                    <a:pt x="355" y="514"/>
                    <a:pt x="432" y="339"/>
                    <a:pt x="516" y="185"/>
                  </a:cubicBezTo>
                  <a:cubicBezTo>
                    <a:pt x="565" y="88"/>
                    <a:pt x="486" y="1"/>
                    <a:pt x="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3">
              <a:extLst>
                <a:ext uri="{FF2B5EF4-FFF2-40B4-BE49-F238E27FC236}">
                  <a16:creationId xmlns:a16="http://schemas.microsoft.com/office/drawing/2014/main" id="{61E03A6C-1B69-3C94-DB2A-A7757FEF7AAD}"/>
                </a:ext>
              </a:extLst>
            </p:cNvPr>
            <p:cNvSpPr/>
            <p:nvPr/>
          </p:nvSpPr>
          <p:spPr>
            <a:xfrm>
              <a:off x="4447050" y="4553150"/>
              <a:ext cx="10200" cy="26150"/>
            </a:xfrm>
            <a:custGeom>
              <a:avLst/>
              <a:gdLst/>
              <a:ahLst/>
              <a:cxnLst/>
              <a:rect l="l" t="t" r="r" b="b"/>
              <a:pathLst>
                <a:path w="408" h="1046" extrusionOk="0">
                  <a:moveTo>
                    <a:pt x="309" y="0"/>
                  </a:moveTo>
                  <a:cubicBezTo>
                    <a:pt x="266" y="0"/>
                    <a:pt x="220" y="23"/>
                    <a:pt x="204" y="72"/>
                  </a:cubicBezTo>
                  <a:cubicBezTo>
                    <a:pt x="155" y="219"/>
                    <a:pt x="113" y="373"/>
                    <a:pt x="78" y="520"/>
                  </a:cubicBezTo>
                  <a:cubicBezTo>
                    <a:pt x="50" y="660"/>
                    <a:pt x="1" y="808"/>
                    <a:pt x="22" y="955"/>
                  </a:cubicBezTo>
                  <a:cubicBezTo>
                    <a:pt x="26" y="1007"/>
                    <a:pt x="74" y="1046"/>
                    <a:pt x="121" y="1046"/>
                  </a:cubicBezTo>
                  <a:cubicBezTo>
                    <a:pt x="150" y="1046"/>
                    <a:pt x="179" y="1031"/>
                    <a:pt x="197" y="997"/>
                  </a:cubicBezTo>
                  <a:cubicBezTo>
                    <a:pt x="281" y="871"/>
                    <a:pt x="302" y="709"/>
                    <a:pt x="330" y="555"/>
                  </a:cubicBezTo>
                  <a:cubicBezTo>
                    <a:pt x="358" y="401"/>
                    <a:pt x="386" y="254"/>
                    <a:pt x="400" y="93"/>
                  </a:cubicBezTo>
                  <a:cubicBezTo>
                    <a:pt x="408" y="32"/>
                    <a:pt x="360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3">
              <a:extLst>
                <a:ext uri="{FF2B5EF4-FFF2-40B4-BE49-F238E27FC236}">
                  <a16:creationId xmlns:a16="http://schemas.microsoft.com/office/drawing/2014/main" id="{D4E20583-A04C-63FA-4D79-698DEDB35C8D}"/>
                </a:ext>
              </a:extLst>
            </p:cNvPr>
            <p:cNvSpPr/>
            <p:nvPr/>
          </p:nvSpPr>
          <p:spPr>
            <a:xfrm>
              <a:off x="4474850" y="4566200"/>
              <a:ext cx="9900" cy="18250"/>
            </a:xfrm>
            <a:custGeom>
              <a:avLst/>
              <a:gdLst/>
              <a:ahLst/>
              <a:cxnLst/>
              <a:rect l="l" t="t" r="r" b="b"/>
              <a:pathLst>
                <a:path w="396" h="730" extrusionOk="0">
                  <a:moveTo>
                    <a:pt x="100" y="1"/>
                  </a:moveTo>
                  <a:cubicBezTo>
                    <a:pt x="49" y="1"/>
                    <a:pt x="0" y="43"/>
                    <a:pt x="17" y="110"/>
                  </a:cubicBezTo>
                  <a:cubicBezTo>
                    <a:pt x="45" y="236"/>
                    <a:pt x="73" y="356"/>
                    <a:pt x="108" y="482"/>
                  </a:cubicBezTo>
                  <a:cubicBezTo>
                    <a:pt x="136" y="580"/>
                    <a:pt x="143" y="692"/>
                    <a:pt x="256" y="727"/>
                  </a:cubicBezTo>
                  <a:cubicBezTo>
                    <a:pt x="261" y="729"/>
                    <a:pt x="266" y="730"/>
                    <a:pt x="272" y="730"/>
                  </a:cubicBezTo>
                  <a:cubicBezTo>
                    <a:pt x="290" y="730"/>
                    <a:pt x="310" y="722"/>
                    <a:pt x="326" y="706"/>
                  </a:cubicBezTo>
                  <a:cubicBezTo>
                    <a:pt x="396" y="615"/>
                    <a:pt x="347" y="524"/>
                    <a:pt x="312" y="426"/>
                  </a:cubicBezTo>
                  <a:cubicBezTo>
                    <a:pt x="270" y="300"/>
                    <a:pt x="227" y="180"/>
                    <a:pt x="185" y="61"/>
                  </a:cubicBezTo>
                  <a:cubicBezTo>
                    <a:pt x="169" y="19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3">
              <a:extLst>
                <a:ext uri="{FF2B5EF4-FFF2-40B4-BE49-F238E27FC236}">
                  <a16:creationId xmlns:a16="http://schemas.microsoft.com/office/drawing/2014/main" id="{6E443D0A-569C-D957-A3A6-F44A396627DF}"/>
                </a:ext>
              </a:extLst>
            </p:cNvPr>
            <p:cNvSpPr/>
            <p:nvPr/>
          </p:nvSpPr>
          <p:spPr>
            <a:xfrm>
              <a:off x="4487575" y="4546875"/>
              <a:ext cx="23025" cy="19450"/>
            </a:xfrm>
            <a:custGeom>
              <a:avLst/>
              <a:gdLst/>
              <a:ahLst/>
              <a:cxnLst/>
              <a:rect l="l" t="t" r="r" b="b"/>
              <a:pathLst>
                <a:path w="921" h="778" extrusionOk="0">
                  <a:moveTo>
                    <a:pt x="172" y="1"/>
                  </a:moveTo>
                  <a:cubicBezTo>
                    <a:pt x="82" y="1"/>
                    <a:pt x="0" y="112"/>
                    <a:pt x="83" y="189"/>
                  </a:cubicBezTo>
                  <a:cubicBezTo>
                    <a:pt x="195" y="288"/>
                    <a:pt x="307" y="393"/>
                    <a:pt x="412" y="498"/>
                  </a:cubicBezTo>
                  <a:cubicBezTo>
                    <a:pt x="517" y="589"/>
                    <a:pt x="616" y="694"/>
                    <a:pt x="742" y="764"/>
                  </a:cubicBezTo>
                  <a:cubicBezTo>
                    <a:pt x="756" y="773"/>
                    <a:pt x="772" y="777"/>
                    <a:pt x="787" y="777"/>
                  </a:cubicBezTo>
                  <a:cubicBezTo>
                    <a:pt x="855" y="777"/>
                    <a:pt x="921" y="699"/>
                    <a:pt x="875" y="631"/>
                  </a:cubicBezTo>
                  <a:cubicBezTo>
                    <a:pt x="714" y="400"/>
                    <a:pt x="454" y="217"/>
                    <a:pt x="244" y="28"/>
                  </a:cubicBezTo>
                  <a:cubicBezTo>
                    <a:pt x="222" y="9"/>
                    <a:pt x="197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3">
              <a:extLst>
                <a:ext uri="{FF2B5EF4-FFF2-40B4-BE49-F238E27FC236}">
                  <a16:creationId xmlns:a16="http://schemas.microsoft.com/office/drawing/2014/main" id="{ED5BC59B-04B3-F4BD-82EB-D398B37B0C02}"/>
                </a:ext>
              </a:extLst>
            </p:cNvPr>
            <p:cNvSpPr/>
            <p:nvPr/>
          </p:nvSpPr>
          <p:spPr>
            <a:xfrm>
              <a:off x="4495850" y="4528425"/>
              <a:ext cx="24825" cy="17125"/>
            </a:xfrm>
            <a:custGeom>
              <a:avLst/>
              <a:gdLst/>
              <a:ahLst/>
              <a:cxnLst/>
              <a:rect l="l" t="t" r="r" b="b"/>
              <a:pathLst>
                <a:path w="993" h="685" extrusionOk="0">
                  <a:moveTo>
                    <a:pt x="147" y="1"/>
                  </a:moveTo>
                  <a:cubicBezTo>
                    <a:pt x="56" y="1"/>
                    <a:pt x="1" y="139"/>
                    <a:pt x="95" y="199"/>
                  </a:cubicBezTo>
                  <a:cubicBezTo>
                    <a:pt x="334" y="353"/>
                    <a:pt x="537" y="563"/>
                    <a:pt x="803" y="675"/>
                  </a:cubicBezTo>
                  <a:cubicBezTo>
                    <a:pt x="816" y="681"/>
                    <a:pt x="829" y="684"/>
                    <a:pt x="843" y="684"/>
                  </a:cubicBezTo>
                  <a:cubicBezTo>
                    <a:pt x="918" y="684"/>
                    <a:pt x="993" y="593"/>
                    <a:pt x="915" y="528"/>
                  </a:cubicBezTo>
                  <a:cubicBezTo>
                    <a:pt x="691" y="339"/>
                    <a:pt x="453" y="164"/>
                    <a:pt x="200" y="16"/>
                  </a:cubicBezTo>
                  <a:cubicBezTo>
                    <a:pt x="182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3">
              <a:extLst>
                <a:ext uri="{FF2B5EF4-FFF2-40B4-BE49-F238E27FC236}">
                  <a16:creationId xmlns:a16="http://schemas.microsoft.com/office/drawing/2014/main" id="{5275553D-568E-A70A-A105-21A6578702BD}"/>
                </a:ext>
              </a:extLst>
            </p:cNvPr>
            <p:cNvSpPr/>
            <p:nvPr/>
          </p:nvSpPr>
          <p:spPr>
            <a:xfrm>
              <a:off x="4499325" y="4507200"/>
              <a:ext cx="24225" cy="13275"/>
            </a:xfrm>
            <a:custGeom>
              <a:avLst/>
              <a:gdLst/>
              <a:ahLst/>
              <a:cxnLst/>
              <a:rect l="l" t="t" r="r" b="b"/>
              <a:pathLst>
                <a:path w="969" h="531" extrusionOk="0">
                  <a:moveTo>
                    <a:pt x="140" y="0"/>
                  </a:moveTo>
                  <a:cubicBezTo>
                    <a:pt x="34" y="0"/>
                    <a:pt x="0" y="154"/>
                    <a:pt x="111" y="193"/>
                  </a:cubicBezTo>
                  <a:cubicBezTo>
                    <a:pt x="244" y="235"/>
                    <a:pt x="370" y="291"/>
                    <a:pt x="489" y="361"/>
                  </a:cubicBezTo>
                  <a:cubicBezTo>
                    <a:pt x="594" y="424"/>
                    <a:pt x="706" y="501"/>
                    <a:pt x="832" y="529"/>
                  </a:cubicBezTo>
                  <a:cubicBezTo>
                    <a:pt x="838" y="530"/>
                    <a:pt x="844" y="530"/>
                    <a:pt x="850" y="530"/>
                  </a:cubicBezTo>
                  <a:cubicBezTo>
                    <a:pt x="924" y="530"/>
                    <a:pt x="969" y="447"/>
                    <a:pt x="917" y="382"/>
                  </a:cubicBezTo>
                  <a:cubicBezTo>
                    <a:pt x="741" y="179"/>
                    <a:pt x="412" y="66"/>
                    <a:pt x="167" y="3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3">
              <a:extLst>
                <a:ext uri="{FF2B5EF4-FFF2-40B4-BE49-F238E27FC236}">
                  <a16:creationId xmlns:a16="http://schemas.microsoft.com/office/drawing/2014/main" id="{2BC12330-85FE-CE51-0750-FA247F937FAF}"/>
                </a:ext>
              </a:extLst>
            </p:cNvPr>
            <p:cNvSpPr/>
            <p:nvPr/>
          </p:nvSpPr>
          <p:spPr>
            <a:xfrm>
              <a:off x="4505975" y="4464625"/>
              <a:ext cx="21375" cy="13200"/>
            </a:xfrm>
            <a:custGeom>
              <a:avLst/>
              <a:gdLst/>
              <a:ahLst/>
              <a:cxnLst/>
              <a:rect l="l" t="t" r="r" b="b"/>
              <a:pathLst>
                <a:path w="855" h="528" extrusionOk="0">
                  <a:moveTo>
                    <a:pt x="150" y="1"/>
                  </a:moveTo>
                  <a:cubicBezTo>
                    <a:pt x="41" y="1"/>
                    <a:pt x="0" y="174"/>
                    <a:pt x="118" y="206"/>
                  </a:cubicBezTo>
                  <a:cubicBezTo>
                    <a:pt x="230" y="235"/>
                    <a:pt x="335" y="270"/>
                    <a:pt x="426" y="333"/>
                  </a:cubicBezTo>
                  <a:cubicBezTo>
                    <a:pt x="524" y="403"/>
                    <a:pt x="601" y="480"/>
                    <a:pt x="714" y="522"/>
                  </a:cubicBezTo>
                  <a:cubicBezTo>
                    <a:pt x="724" y="526"/>
                    <a:pt x="734" y="528"/>
                    <a:pt x="743" y="528"/>
                  </a:cubicBezTo>
                  <a:cubicBezTo>
                    <a:pt x="816" y="528"/>
                    <a:pt x="854" y="417"/>
                    <a:pt x="805" y="361"/>
                  </a:cubicBezTo>
                  <a:cubicBezTo>
                    <a:pt x="636" y="178"/>
                    <a:pt x="412" y="59"/>
                    <a:pt x="174" y="3"/>
                  </a:cubicBezTo>
                  <a:cubicBezTo>
                    <a:pt x="166" y="1"/>
                    <a:pt x="158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>
              <a:extLst>
                <a:ext uri="{FF2B5EF4-FFF2-40B4-BE49-F238E27FC236}">
                  <a16:creationId xmlns:a16="http://schemas.microsoft.com/office/drawing/2014/main" id="{724C2B37-9672-C0CC-92A8-2702CA4F17ED}"/>
                </a:ext>
              </a:extLst>
            </p:cNvPr>
            <p:cNvSpPr/>
            <p:nvPr/>
          </p:nvSpPr>
          <p:spPr>
            <a:xfrm>
              <a:off x="4358325" y="4626325"/>
              <a:ext cx="26700" cy="23675"/>
            </a:xfrm>
            <a:custGeom>
              <a:avLst/>
              <a:gdLst/>
              <a:ahLst/>
              <a:cxnLst/>
              <a:rect l="l" t="t" r="r" b="b"/>
              <a:pathLst>
                <a:path w="1068" h="947" extrusionOk="0">
                  <a:moveTo>
                    <a:pt x="123" y="0"/>
                  </a:moveTo>
                  <a:cubicBezTo>
                    <a:pt x="58" y="0"/>
                    <a:pt x="0" y="86"/>
                    <a:pt x="60" y="151"/>
                  </a:cubicBezTo>
                  <a:cubicBezTo>
                    <a:pt x="326" y="453"/>
                    <a:pt x="620" y="712"/>
                    <a:pt x="950" y="936"/>
                  </a:cubicBezTo>
                  <a:cubicBezTo>
                    <a:pt x="960" y="944"/>
                    <a:pt x="970" y="947"/>
                    <a:pt x="980" y="947"/>
                  </a:cubicBezTo>
                  <a:cubicBezTo>
                    <a:pt x="1027" y="947"/>
                    <a:pt x="1067" y="878"/>
                    <a:pt x="1027" y="838"/>
                  </a:cubicBezTo>
                  <a:cubicBezTo>
                    <a:pt x="725" y="593"/>
                    <a:pt x="438" y="319"/>
                    <a:pt x="179" y="25"/>
                  </a:cubicBezTo>
                  <a:cubicBezTo>
                    <a:pt x="161" y="8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>
              <a:extLst>
                <a:ext uri="{FF2B5EF4-FFF2-40B4-BE49-F238E27FC236}">
                  <a16:creationId xmlns:a16="http://schemas.microsoft.com/office/drawing/2014/main" id="{206F9233-907A-9EB8-8C95-94ED2FCFA814}"/>
                </a:ext>
              </a:extLst>
            </p:cNvPr>
            <p:cNvSpPr/>
            <p:nvPr/>
          </p:nvSpPr>
          <p:spPr>
            <a:xfrm>
              <a:off x="4471600" y="4743650"/>
              <a:ext cx="78425" cy="41475"/>
            </a:xfrm>
            <a:custGeom>
              <a:avLst/>
              <a:gdLst/>
              <a:ahLst/>
              <a:cxnLst/>
              <a:rect l="l" t="t" r="r" b="b"/>
              <a:pathLst>
                <a:path w="3137" h="1659" extrusionOk="0">
                  <a:moveTo>
                    <a:pt x="110" y="0"/>
                  </a:moveTo>
                  <a:cubicBezTo>
                    <a:pt x="42" y="0"/>
                    <a:pt x="0" y="101"/>
                    <a:pt x="70" y="154"/>
                  </a:cubicBezTo>
                  <a:cubicBezTo>
                    <a:pt x="967" y="792"/>
                    <a:pt x="1948" y="1324"/>
                    <a:pt x="3007" y="1654"/>
                  </a:cubicBezTo>
                  <a:cubicBezTo>
                    <a:pt x="3017" y="1657"/>
                    <a:pt x="3027" y="1659"/>
                    <a:pt x="3036" y="1659"/>
                  </a:cubicBezTo>
                  <a:cubicBezTo>
                    <a:pt x="3118" y="1659"/>
                    <a:pt x="3137" y="1531"/>
                    <a:pt x="3049" y="1500"/>
                  </a:cubicBezTo>
                  <a:cubicBezTo>
                    <a:pt x="2033" y="1093"/>
                    <a:pt x="1058" y="623"/>
                    <a:pt x="154" y="14"/>
                  </a:cubicBez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>
              <a:extLst>
                <a:ext uri="{FF2B5EF4-FFF2-40B4-BE49-F238E27FC236}">
                  <a16:creationId xmlns:a16="http://schemas.microsoft.com/office/drawing/2014/main" id="{0880B39F-4FDD-D513-C527-90C3ADA21B79}"/>
                </a:ext>
              </a:extLst>
            </p:cNvPr>
            <p:cNvSpPr/>
            <p:nvPr/>
          </p:nvSpPr>
          <p:spPr>
            <a:xfrm>
              <a:off x="4414275" y="4803675"/>
              <a:ext cx="97175" cy="25675"/>
            </a:xfrm>
            <a:custGeom>
              <a:avLst/>
              <a:gdLst/>
              <a:ahLst/>
              <a:cxnLst/>
              <a:rect l="l" t="t" r="r" b="b"/>
              <a:pathLst>
                <a:path w="3887" h="1027" extrusionOk="0">
                  <a:moveTo>
                    <a:pt x="116" y="1"/>
                  </a:moveTo>
                  <a:cubicBezTo>
                    <a:pt x="32" y="1"/>
                    <a:pt x="1" y="137"/>
                    <a:pt x="92" y="157"/>
                  </a:cubicBezTo>
                  <a:cubicBezTo>
                    <a:pt x="1305" y="479"/>
                    <a:pt x="2524" y="802"/>
                    <a:pt x="3758" y="1026"/>
                  </a:cubicBezTo>
                  <a:cubicBezTo>
                    <a:pt x="3762" y="1027"/>
                    <a:pt x="3766" y="1027"/>
                    <a:pt x="3770" y="1027"/>
                  </a:cubicBezTo>
                  <a:cubicBezTo>
                    <a:pt x="3853" y="1027"/>
                    <a:pt x="3886" y="898"/>
                    <a:pt x="3793" y="872"/>
                  </a:cubicBezTo>
                  <a:cubicBezTo>
                    <a:pt x="2580" y="570"/>
                    <a:pt x="1354" y="311"/>
                    <a:pt x="134" y="3"/>
                  </a:cubicBezTo>
                  <a:cubicBezTo>
                    <a:pt x="128" y="1"/>
                    <a:pt x="122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3">
              <a:extLst>
                <a:ext uri="{FF2B5EF4-FFF2-40B4-BE49-F238E27FC236}">
                  <a16:creationId xmlns:a16="http://schemas.microsoft.com/office/drawing/2014/main" id="{9143FBA1-4BD5-17E1-8B24-1A42100426BC}"/>
                </a:ext>
              </a:extLst>
            </p:cNvPr>
            <p:cNvSpPr/>
            <p:nvPr/>
          </p:nvSpPr>
          <p:spPr>
            <a:xfrm>
              <a:off x="4504025" y="4486675"/>
              <a:ext cx="21975" cy="13200"/>
            </a:xfrm>
            <a:custGeom>
              <a:avLst/>
              <a:gdLst/>
              <a:ahLst/>
              <a:cxnLst/>
              <a:rect l="l" t="t" r="r" b="b"/>
              <a:pathLst>
                <a:path w="879" h="528" extrusionOk="0">
                  <a:moveTo>
                    <a:pt x="96" y="1"/>
                  </a:moveTo>
                  <a:cubicBezTo>
                    <a:pt x="23" y="1"/>
                    <a:pt x="0" y="126"/>
                    <a:pt x="84" y="151"/>
                  </a:cubicBezTo>
                  <a:cubicBezTo>
                    <a:pt x="217" y="201"/>
                    <a:pt x="350" y="264"/>
                    <a:pt x="476" y="334"/>
                  </a:cubicBezTo>
                  <a:cubicBezTo>
                    <a:pt x="581" y="397"/>
                    <a:pt x="679" y="474"/>
                    <a:pt x="792" y="523"/>
                  </a:cubicBezTo>
                  <a:cubicBezTo>
                    <a:pt x="797" y="526"/>
                    <a:pt x="803" y="527"/>
                    <a:pt x="809" y="527"/>
                  </a:cubicBezTo>
                  <a:cubicBezTo>
                    <a:pt x="846" y="527"/>
                    <a:pt x="879" y="476"/>
                    <a:pt x="855" y="446"/>
                  </a:cubicBezTo>
                  <a:cubicBezTo>
                    <a:pt x="693" y="215"/>
                    <a:pt x="378" y="95"/>
                    <a:pt x="119" y="4"/>
                  </a:cubicBezTo>
                  <a:cubicBezTo>
                    <a:pt x="111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3">
              <a:extLst>
                <a:ext uri="{FF2B5EF4-FFF2-40B4-BE49-F238E27FC236}">
                  <a16:creationId xmlns:a16="http://schemas.microsoft.com/office/drawing/2014/main" id="{3FCA9DD8-8993-B533-8B44-7AA967F4DE91}"/>
                </a:ext>
              </a:extLst>
            </p:cNvPr>
            <p:cNvSpPr/>
            <p:nvPr/>
          </p:nvSpPr>
          <p:spPr>
            <a:xfrm>
              <a:off x="4517275" y="4699800"/>
              <a:ext cx="35775" cy="30750"/>
            </a:xfrm>
            <a:custGeom>
              <a:avLst/>
              <a:gdLst/>
              <a:ahLst/>
              <a:cxnLst/>
              <a:rect l="l" t="t" r="r" b="b"/>
              <a:pathLst>
                <a:path w="1431" h="1230" extrusionOk="0">
                  <a:moveTo>
                    <a:pt x="87" y="1"/>
                  </a:moveTo>
                  <a:cubicBezTo>
                    <a:pt x="43" y="1"/>
                    <a:pt x="0" y="61"/>
                    <a:pt x="44" y="100"/>
                  </a:cubicBezTo>
                  <a:cubicBezTo>
                    <a:pt x="451" y="492"/>
                    <a:pt x="864" y="885"/>
                    <a:pt x="1320" y="1221"/>
                  </a:cubicBezTo>
                  <a:cubicBezTo>
                    <a:pt x="1329" y="1227"/>
                    <a:pt x="1339" y="1229"/>
                    <a:pt x="1348" y="1229"/>
                  </a:cubicBezTo>
                  <a:cubicBezTo>
                    <a:pt x="1394" y="1229"/>
                    <a:pt x="1431" y="1165"/>
                    <a:pt x="1390" y="1130"/>
                  </a:cubicBezTo>
                  <a:cubicBezTo>
                    <a:pt x="969" y="759"/>
                    <a:pt x="535" y="401"/>
                    <a:pt x="121" y="16"/>
                  </a:cubicBezTo>
                  <a:cubicBezTo>
                    <a:pt x="111" y="5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>
              <a:extLst>
                <a:ext uri="{FF2B5EF4-FFF2-40B4-BE49-F238E27FC236}">
                  <a16:creationId xmlns:a16="http://schemas.microsoft.com/office/drawing/2014/main" id="{472CF998-D8B4-006D-1436-298EE5DF1CD5}"/>
                </a:ext>
              </a:extLst>
            </p:cNvPr>
            <p:cNvSpPr/>
            <p:nvPr/>
          </p:nvSpPr>
          <p:spPr>
            <a:xfrm>
              <a:off x="4534400" y="4679725"/>
              <a:ext cx="17775" cy="17250"/>
            </a:xfrm>
            <a:custGeom>
              <a:avLst/>
              <a:gdLst/>
              <a:ahLst/>
              <a:cxnLst/>
              <a:rect l="l" t="t" r="r" b="b"/>
              <a:pathLst>
                <a:path w="711" h="690" extrusionOk="0">
                  <a:moveTo>
                    <a:pt x="92" y="0"/>
                  </a:moveTo>
                  <a:cubicBezTo>
                    <a:pt x="48" y="0"/>
                    <a:pt x="0" y="54"/>
                    <a:pt x="32" y="97"/>
                  </a:cubicBezTo>
                  <a:cubicBezTo>
                    <a:pt x="193" y="314"/>
                    <a:pt x="369" y="524"/>
                    <a:pt x="593" y="678"/>
                  </a:cubicBezTo>
                  <a:cubicBezTo>
                    <a:pt x="603" y="686"/>
                    <a:pt x="613" y="689"/>
                    <a:pt x="623" y="689"/>
                  </a:cubicBezTo>
                  <a:cubicBezTo>
                    <a:pt x="670" y="689"/>
                    <a:pt x="710" y="621"/>
                    <a:pt x="670" y="580"/>
                  </a:cubicBezTo>
                  <a:cubicBezTo>
                    <a:pt x="481" y="398"/>
                    <a:pt x="291" y="223"/>
                    <a:pt x="130" y="20"/>
                  </a:cubicBezTo>
                  <a:cubicBezTo>
                    <a:pt x="120" y="6"/>
                    <a:pt x="106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4" name="Google Shape;1684;p43">
            <a:extLst>
              <a:ext uri="{FF2B5EF4-FFF2-40B4-BE49-F238E27FC236}">
                <a16:creationId xmlns:a16="http://schemas.microsoft.com/office/drawing/2014/main" id="{19A304EA-075C-076A-59A4-8F16AE328A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685" name="Google Shape;1685;p43">
            <a:extLst>
              <a:ext uri="{FF2B5EF4-FFF2-40B4-BE49-F238E27FC236}">
                <a16:creationId xmlns:a16="http://schemas.microsoft.com/office/drawing/2014/main" id="{5F615542-4207-31DF-136F-D40F229DE1F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2673" y="1290627"/>
            <a:ext cx="62277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aseline="30000" dirty="0">
                <a:solidFill>
                  <a:schemeClr val="accent2"/>
                </a:solidFill>
                <a:latin typeface="Montserrat" panose="00000500000000000000" pitchFamily="2" charset="0"/>
              </a:rPr>
              <a:t>“</a:t>
            </a:r>
            <a:r>
              <a:rPr lang="pt-BR" b="0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Sou eu, eu mesmo, aquele que </a:t>
            </a:r>
            <a:r>
              <a:rPr lang="pt-BR" b="1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apaga suas transgressões</a:t>
            </a:r>
            <a:r>
              <a:rPr lang="pt-BR" b="0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, por amor de mim, e que </a:t>
            </a:r>
            <a:r>
              <a:rPr lang="pt-BR" b="1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não se lembra mais</a:t>
            </a:r>
            <a:r>
              <a:rPr lang="pt-BR" b="0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 de seus pecados.”</a:t>
            </a:r>
            <a:endParaRPr b="1" dirty="0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sp>
        <p:nvSpPr>
          <p:cNvPr id="1686" name="Google Shape;1686;p43">
            <a:extLst>
              <a:ext uri="{FF2B5EF4-FFF2-40B4-BE49-F238E27FC236}">
                <a16:creationId xmlns:a16="http://schemas.microsoft.com/office/drawing/2014/main" id="{30894B5C-5183-7CAC-25AE-4FAEFE210C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456" y="376871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—Isaías 43.25</a:t>
            </a:r>
            <a:endParaRPr dirty="0"/>
          </a:p>
        </p:txBody>
      </p:sp>
      <p:grpSp>
        <p:nvGrpSpPr>
          <p:cNvPr id="2" name="Google Shape;356;p30">
            <a:extLst>
              <a:ext uri="{FF2B5EF4-FFF2-40B4-BE49-F238E27FC236}">
                <a16:creationId xmlns:a16="http://schemas.microsoft.com/office/drawing/2014/main" id="{D1ADB996-FA61-C6D1-03AA-9E90039BDCBB}"/>
              </a:ext>
            </a:extLst>
          </p:cNvPr>
          <p:cNvGrpSpPr/>
          <p:nvPr/>
        </p:nvGrpSpPr>
        <p:grpSpPr>
          <a:xfrm>
            <a:off x="7111788" y="391575"/>
            <a:ext cx="1832087" cy="4751925"/>
            <a:chOff x="956475" y="968875"/>
            <a:chExt cx="373575" cy="968950"/>
          </a:xfrm>
        </p:grpSpPr>
        <p:sp>
          <p:nvSpPr>
            <p:cNvPr id="3" name="Google Shape;357;p30">
              <a:extLst>
                <a:ext uri="{FF2B5EF4-FFF2-40B4-BE49-F238E27FC236}">
                  <a16:creationId xmlns:a16="http://schemas.microsoft.com/office/drawing/2014/main" id="{33F1C7CF-73AE-F48E-8A2B-4B7676616739}"/>
                </a:ext>
              </a:extLst>
            </p:cNvPr>
            <p:cNvSpPr/>
            <p:nvPr/>
          </p:nvSpPr>
          <p:spPr>
            <a:xfrm>
              <a:off x="1006950" y="968875"/>
              <a:ext cx="279300" cy="366550"/>
            </a:xfrm>
            <a:custGeom>
              <a:avLst/>
              <a:gdLst/>
              <a:ahLst/>
              <a:cxnLst/>
              <a:rect l="l" t="t" r="r" b="b"/>
              <a:pathLst>
                <a:path w="11172" h="14662" extrusionOk="0">
                  <a:moveTo>
                    <a:pt x="5011" y="0"/>
                  </a:moveTo>
                  <a:lnTo>
                    <a:pt x="5011" y="0"/>
                  </a:lnTo>
                  <a:cubicBezTo>
                    <a:pt x="4205" y="603"/>
                    <a:pt x="3673" y="1941"/>
                    <a:pt x="3995" y="2705"/>
                  </a:cubicBezTo>
                  <a:cubicBezTo>
                    <a:pt x="4185" y="3145"/>
                    <a:pt x="4095" y="3500"/>
                    <a:pt x="3878" y="3500"/>
                  </a:cubicBezTo>
                  <a:cubicBezTo>
                    <a:pt x="3719" y="3500"/>
                    <a:pt x="3490" y="3308"/>
                    <a:pt x="3252" y="2818"/>
                  </a:cubicBezTo>
                  <a:cubicBezTo>
                    <a:pt x="2692" y="1661"/>
                    <a:pt x="1640" y="1605"/>
                    <a:pt x="1640" y="1605"/>
                  </a:cubicBezTo>
                  <a:lnTo>
                    <a:pt x="1640" y="1605"/>
                  </a:lnTo>
                  <a:cubicBezTo>
                    <a:pt x="2067" y="2059"/>
                    <a:pt x="2499" y="4361"/>
                    <a:pt x="1999" y="4361"/>
                  </a:cubicBezTo>
                  <a:cubicBezTo>
                    <a:pt x="1981" y="4361"/>
                    <a:pt x="1962" y="4358"/>
                    <a:pt x="1942" y="4352"/>
                  </a:cubicBezTo>
                  <a:cubicBezTo>
                    <a:pt x="1353" y="4177"/>
                    <a:pt x="1640" y="3203"/>
                    <a:pt x="1640" y="3203"/>
                  </a:cubicBezTo>
                  <a:lnTo>
                    <a:pt x="1640" y="3203"/>
                  </a:lnTo>
                  <a:cubicBezTo>
                    <a:pt x="1640" y="3203"/>
                    <a:pt x="841" y="3890"/>
                    <a:pt x="631" y="5109"/>
                  </a:cubicBezTo>
                  <a:cubicBezTo>
                    <a:pt x="421" y="6336"/>
                    <a:pt x="2201" y="7394"/>
                    <a:pt x="1500" y="7639"/>
                  </a:cubicBezTo>
                  <a:cubicBezTo>
                    <a:pt x="1436" y="7663"/>
                    <a:pt x="1378" y="7673"/>
                    <a:pt x="1327" y="7673"/>
                  </a:cubicBezTo>
                  <a:cubicBezTo>
                    <a:pt x="819" y="7673"/>
                    <a:pt x="911" y="6644"/>
                    <a:pt x="911" y="6644"/>
                  </a:cubicBezTo>
                  <a:lnTo>
                    <a:pt x="911" y="6644"/>
                  </a:lnTo>
                  <a:cubicBezTo>
                    <a:pt x="0" y="8207"/>
                    <a:pt x="2138" y="10240"/>
                    <a:pt x="1640" y="10639"/>
                  </a:cubicBezTo>
                  <a:cubicBezTo>
                    <a:pt x="1561" y="10702"/>
                    <a:pt x="1482" y="10729"/>
                    <a:pt x="1404" y="10729"/>
                  </a:cubicBezTo>
                  <a:cubicBezTo>
                    <a:pt x="993" y="10729"/>
                    <a:pt x="631" y="9980"/>
                    <a:pt x="631" y="9980"/>
                  </a:cubicBezTo>
                  <a:lnTo>
                    <a:pt x="631" y="9980"/>
                  </a:lnTo>
                  <a:cubicBezTo>
                    <a:pt x="729" y="11536"/>
                    <a:pt x="2348" y="12167"/>
                    <a:pt x="1787" y="12826"/>
                  </a:cubicBezTo>
                  <a:cubicBezTo>
                    <a:pt x="1650" y="12990"/>
                    <a:pt x="1417" y="13037"/>
                    <a:pt x="1195" y="13037"/>
                  </a:cubicBezTo>
                  <a:cubicBezTo>
                    <a:pt x="896" y="13037"/>
                    <a:pt x="617" y="12952"/>
                    <a:pt x="617" y="12952"/>
                  </a:cubicBezTo>
                  <a:lnTo>
                    <a:pt x="617" y="12952"/>
                  </a:lnTo>
                  <a:cubicBezTo>
                    <a:pt x="617" y="12952"/>
                    <a:pt x="1624" y="14564"/>
                    <a:pt x="3893" y="14564"/>
                  </a:cubicBezTo>
                  <a:cubicBezTo>
                    <a:pt x="4041" y="14564"/>
                    <a:pt x="4194" y="14557"/>
                    <a:pt x="4353" y="14543"/>
                  </a:cubicBezTo>
                  <a:cubicBezTo>
                    <a:pt x="4353" y="14543"/>
                    <a:pt x="5365" y="14661"/>
                    <a:pt x="6365" y="14661"/>
                  </a:cubicBezTo>
                  <a:cubicBezTo>
                    <a:pt x="7101" y="14661"/>
                    <a:pt x="7829" y="14597"/>
                    <a:pt x="8144" y="14375"/>
                  </a:cubicBezTo>
                  <a:cubicBezTo>
                    <a:pt x="8894" y="13849"/>
                    <a:pt x="9111" y="14087"/>
                    <a:pt x="9833" y="13274"/>
                  </a:cubicBezTo>
                  <a:cubicBezTo>
                    <a:pt x="10674" y="12328"/>
                    <a:pt x="10191" y="9952"/>
                    <a:pt x="10191" y="9952"/>
                  </a:cubicBezTo>
                  <a:lnTo>
                    <a:pt x="10191" y="9952"/>
                  </a:lnTo>
                  <a:cubicBezTo>
                    <a:pt x="10191" y="9952"/>
                    <a:pt x="9829" y="10884"/>
                    <a:pt x="9465" y="10884"/>
                  </a:cubicBezTo>
                  <a:cubicBezTo>
                    <a:pt x="9348" y="10884"/>
                    <a:pt x="9231" y="10788"/>
                    <a:pt x="9125" y="10534"/>
                  </a:cubicBezTo>
                  <a:cubicBezTo>
                    <a:pt x="8873" y="9924"/>
                    <a:pt x="9952" y="9104"/>
                    <a:pt x="10562" y="8088"/>
                  </a:cubicBezTo>
                  <a:cubicBezTo>
                    <a:pt x="11172" y="7065"/>
                    <a:pt x="9938" y="5789"/>
                    <a:pt x="9938" y="5789"/>
                  </a:cubicBezTo>
                  <a:lnTo>
                    <a:pt x="9938" y="5789"/>
                  </a:lnTo>
                  <a:cubicBezTo>
                    <a:pt x="9938" y="5789"/>
                    <a:pt x="10219" y="6957"/>
                    <a:pt x="9716" y="6957"/>
                  </a:cubicBezTo>
                  <a:cubicBezTo>
                    <a:pt x="9698" y="6957"/>
                    <a:pt x="9678" y="6956"/>
                    <a:pt x="9658" y="6953"/>
                  </a:cubicBezTo>
                  <a:cubicBezTo>
                    <a:pt x="9076" y="6861"/>
                    <a:pt x="9230" y="5663"/>
                    <a:pt x="9279" y="4745"/>
                  </a:cubicBezTo>
                  <a:cubicBezTo>
                    <a:pt x="9329" y="3827"/>
                    <a:pt x="8347" y="2713"/>
                    <a:pt x="8347" y="2712"/>
                  </a:cubicBezTo>
                  <a:lnTo>
                    <a:pt x="8347" y="2712"/>
                  </a:lnTo>
                  <a:cubicBezTo>
                    <a:pt x="8347" y="2713"/>
                    <a:pt x="8705" y="3827"/>
                    <a:pt x="8410" y="4479"/>
                  </a:cubicBezTo>
                  <a:cubicBezTo>
                    <a:pt x="8336" y="4641"/>
                    <a:pt x="8223" y="4712"/>
                    <a:pt x="8096" y="4712"/>
                  </a:cubicBezTo>
                  <a:cubicBezTo>
                    <a:pt x="7718" y="4712"/>
                    <a:pt x="7219" y="4074"/>
                    <a:pt x="7282" y="3287"/>
                  </a:cubicBezTo>
                  <a:cubicBezTo>
                    <a:pt x="7366" y="2236"/>
                    <a:pt x="6322" y="1829"/>
                    <a:pt x="6322" y="1829"/>
                  </a:cubicBezTo>
                  <a:lnTo>
                    <a:pt x="6322" y="1829"/>
                  </a:lnTo>
                  <a:cubicBezTo>
                    <a:pt x="6482" y="2283"/>
                    <a:pt x="6276" y="3248"/>
                    <a:pt x="5830" y="3248"/>
                  </a:cubicBezTo>
                  <a:cubicBezTo>
                    <a:pt x="5711" y="3248"/>
                    <a:pt x="5575" y="3179"/>
                    <a:pt x="5425" y="3014"/>
                  </a:cubicBezTo>
                  <a:cubicBezTo>
                    <a:pt x="4549" y="2054"/>
                    <a:pt x="5011" y="0"/>
                    <a:pt x="50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8;p30">
              <a:extLst>
                <a:ext uri="{FF2B5EF4-FFF2-40B4-BE49-F238E27FC236}">
                  <a16:creationId xmlns:a16="http://schemas.microsoft.com/office/drawing/2014/main" id="{0AC518A7-A150-E71F-27C8-F9F5288B163B}"/>
                </a:ext>
              </a:extLst>
            </p:cNvPr>
            <p:cNvSpPr/>
            <p:nvPr/>
          </p:nvSpPr>
          <p:spPr>
            <a:xfrm>
              <a:off x="1007300" y="1761525"/>
              <a:ext cx="273525" cy="176300"/>
            </a:xfrm>
            <a:custGeom>
              <a:avLst/>
              <a:gdLst/>
              <a:ahLst/>
              <a:cxnLst/>
              <a:rect l="l" t="t" r="r" b="b"/>
              <a:pathLst>
                <a:path w="10941" h="7052" extrusionOk="0">
                  <a:moveTo>
                    <a:pt x="1668" y="0"/>
                  </a:moveTo>
                  <a:cubicBezTo>
                    <a:pt x="1073" y="50"/>
                    <a:pt x="617" y="127"/>
                    <a:pt x="400" y="260"/>
                  </a:cubicBezTo>
                  <a:cubicBezTo>
                    <a:pt x="400" y="260"/>
                    <a:pt x="323" y="1262"/>
                    <a:pt x="218" y="2776"/>
                  </a:cubicBezTo>
                  <a:cubicBezTo>
                    <a:pt x="154" y="3680"/>
                    <a:pt x="84" y="4773"/>
                    <a:pt x="0" y="7051"/>
                  </a:cubicBezTo>
                  <a:lnTo>
                    <a:pt x="5004" y="7051"/>
                  </a:lnTo>
                  <a:lnTo>
                    <a:pt x="5151" y="4885"/>
                  </a:lnTo>
                  <a:cubicBezTo>
                    <a:pt x="5327" y="4871"/>
                    <a:pt x="5516" y="4857"/>
                    <a:pt x="5705" y="4836"/>
                  </a:cubicBezTo>
                  <a:lnTo>
                    <a:pt x="5943" y="7051"/>
                  </a:lnTo>
                  <a:lnTo>
                    <a:pt x="10941" y="7051"/>
                  </a:lnTo>
                  <a:lnTo>
                    <a:pt x="10828" y="3140"/>
                  </a:lnTo>
                  <a:lnTo>
                    <a:pt x="10856" y="344"/>
                  </a:lnTo>
                  <a:cubicBezTo>
                    <a:pt x="10856" y="344"/>
                    <a:pt x="10184" y="281"/>
                    <a:pt x="9174" y="211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9;p30">
              <a:extLst>
                <a:ext uri="{FF2B5EF4-FFF2-40B4-BE49-F238E27FC236}">
                  <a16:creationId xmlns:a16="http://schemas.microsoft.com/office/drawing/2014/main" id="{F5154568-9CB6-4662-0BC4-0ADF39225AC9}"/>
                </a:ext>
              </a:extLst>
            </p:cNvPr>
            <p:cNvSpPr/>
            <p:nvPr/>
          </p:nvSpPr>
          <p:spPr>
            <a:xfrm>
              <a:off x="1012725" y="1761525"/>
              <a:ext cx="266000" cy="88225"/>
            </a:xfrm>
            <a:custGeom>
              <a:avLst/>
              <a:gdLst/>
              <a:ahLst/>
              <a:cxnLst/>
              <a:rect l="l" t="t" r="r" b="b"/>
              <a:pathLst>
                <a:path w="10640" h="3529" extrusionOk="0">
                  <a:moveTo>
                    <a:pt x="1458" y="0"/>
                  </a:moveTo>
                  <a:cubicBezTo>
                    <a:pt x="856" y="50"/>
                    <a:pt x="400" y="127"/>
                    <a:pt x="183" y="260"/>
                  </a:cubicBezTo>
                  <a:cubicBezTo>
                    <a:pt x="183" y="260"/>
                    <a:pt x="106" y="1269"/>
                    <a:pt x="1" y="2776"/>
                  </a:cubicBezTo>
                  <a:cubicBezTo>
                    <a:pt x="1176" y="3094"/>
                    <a:pt x="3291" y="3529"/>
                    <a:pt x="6056" y="3529"/>
                  </a:cubicBezTo>
                  <a:cubicBezTo>
                    <a:pt x="7428" y="3529"/>
                    <a:pt x="8961" y="3422"/>
                    <a:pt x="10618" y="3140"/>
                  </a:cubicBezTo>
                  <a:lnTo>
                    <a:pt x="10639" y="344"/>
                  </a:lnTo>
                  <a:cubicBezTo>
                    <a:pt x="10639" y="344"/>
                    <a:pt x="9967" y="281"/>
                    <a:pt x="8957" y="211"/>
                  </a:cubicBezTo>
                  <a:lnTo>
                    <a:pt x="1458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0;p30">
              <a:extLst>
                <a:ext uri="{FF2B5EF4-FFF2-40B4-BE49-F238E27FC236}">
                  <a16:creationId xmlns:a16="http://schemas.microsoft.com/office/drawing/2014/main" id="{2E664763-21C2-2DF4-2829-24F63800CC91}"/>
                </a:ext>
              </a:extLst>
            </p:cNvPr>
            <p:cNvSpPr/>
            <p:nvPr/>
          </p:nvSpPr>
          <p:spPr>
            <a:xfrm>
              <a:off x="1112775" y="1877500"/>
              <a:ext cx="11750" cy="60325"/>
            </a:xfrm>
            <a:custGeom>
              <a:avLst/>
              <a:gdLst/>
              <a:ahLst/>
              <a:cxnLst/>
              <a:rect l="l" t="t" r="r" b="b"/>
              <a:pathLst>
                <a:path w="470" h="2413" extrusionOk="0">
                  <a:moveTo>
                    <a:pt x="358" y="0"/>
                  </a:moveTo>
                  <a:cubicBezTo>
                    <a:pt x="302" y="0"/>
                    <a:pt x="259" y="40"/>
                    <a:pt x="253" y="92"/>
                  </a:cubicBezTo>
                  <a:lnTo>
                    <a:pt x="0" y="2405"/>
                  </a:lnTo>
                  <a:lnTo>
                    <a:pt x="218" y="2405"/>
                  </a:lnTo>
                  <a:lnTo>
                    <a:pt x="218" y="2412"/>
                  </a:lnTo>
                  <a:lnTo>
                    <a:pt x="463" y="120"/>
                  </a:lnTo>
                  <a:cubicBezTo>
                    <a:pt x="470" y="64"/>
                    <a:pt x="428" y="15"/>
                    <a:pt x="372" y="1"/>
                  </a:cubicBezTo>
                  <a:cubicBezTo>
                    <a:pt x="367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1;p30">
              <a:extLst>
                <a:ext uri="{FF2B5EF4-FFF2-40B4-BE49-F238E27FC236}">
                  <a16:creationId xmlns:a16="http://schemas.microsoft.com/office/drawing/2014/main" id="{7DA64CD0-0EE8-F659-84A9-7BA9B302B673}"/>
                </a:ext>
              </a:extLst>
            </p:cNvPr>
            <p:cNvSpPr/>
            <p:nvPr/>
          </p:nvSpPr>
          <p:spPr>
            <a:xfrm>
              <a:off x="1159725" y="1877500"/>
              <a:ext cx="13000" cy="60325"/>
            </a:xfrm>
            <a:custGeom>
              <a:avLst/>
              <a:gdLst/>
              <a:ahLst/>
              <a:cxnLst/>
              <a:rect l="l" t="t" r="r" b="b"/>
              <a:pathLst>
                <a:path w="520" h="2413" extrusionOk="0">
                  <a:moveTo>
                    <a:pt x="111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43" y="15"/>
                    <a:pt x="1" y="64"/>
                    <a:pt x="8" y="127"/>
                  </a:cubicBezTo>
                  <a:lnTo>
                    <a:pt x="302" y="2412"/>
                  </a:lnTo>
                  <a:lnTo>
                    <a:pt x="519" y="2412"/>
                  </a:lnTo>
                  <a:lnTo>
                    <a:pt x="218" y="92"/>
                  </a:lnTo>
                  <a:cubicBezTo>
                    <a:pt x="211" y="40"/>
                    <a:pt x="163" y="0"/>
                    <a:pt x="1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;p30">
              <a:extLst>
                <a:ext uri="{FF2B5EF4-FFF2-40B4-BE49-F238E27FC236}">
                  <a16:creationId xmlns:a16="http://schemas.microsoft.com/office/drawing/2014/main" id="{572E5620-0884-A8FC-1DD3-4E37955B7354}"/>
                </a:ext>
              </a:extLst>
            </p:cNvPr>
            <p:cNvSpPr/>
            <p:nvPr/>
          </p:nvSpPr>
          <p:spPr>
            <a:xfrm>
              <a:off x="999575" y="1289500"/>
              <a:ext cx="288775" cy="541000"/>
            </a:xfrm>
            <a:custGeom>
              <a:avLst/>
              <a:gdLst/>
              <a:ahLst/>
              <a:cxnLst/>
              <a:rect l="l" t="t" r="r" b="b"/>
              <a:pathLst>
                <a:path w="11551" h="21640" extrusionOk="0">
                  <a:moveTo>
                    <a:pt x="4746" y="1"/>
                  </a:moveTo>
                  <a:cubicBezTo>
                    <a:pt x="4746" y="1"/>
                    <a:pt x="4570" y="71"/>
                    <a:pt x="4290" y="190"/>
                  </a:cubicBezTo>
                  <a:cubicBezTo>
                    <a:pt x="4192" y="232"/>
                    <a:pt x="4080" y="281"/>
                    <a:pt x="3961" y="337"/>
                  </a:cubicBezTo>
                  <a:cubicBezTo>
                    <a:pt x="3792" y="407"/>
                    <a:pt x="3603" y="491"/>
                    <a:pt x="3407" y="582"/>
                  </a:cubicBezTo>
                  <a:cubicBezTo>
                    <a:pt x="2370" y="1059"/>
                    <a:pt x="1052" y="1732"/>
                    <a:pt x="702" y="2215"/>
                  </a:cubicBezTo>
                  <a:cubicBezTo>
                    <a:pt x="1" y="3175"/>
                    <a:pt x="583" y="5979"/>
                    <a:pt x="653" y="9189"/>
                  </a:cubicBezTo>
                  <a:cubicBezTo>
                    <a:pt x="653" y="9238"/>
                    <a:pt x="653" y="9287"/>
                    <a:pt x="653" y="9343"/>
                  </a:cubicBezTo>
                  <a:cubicBezTo>
                    <a:pt x="653" y="9350"/>
                    <a:pt x="653" y="9357"/>
                    <a:pt x="653" y="9371"/>
                  </a:cubicBezTo>
                  <a:cubicBezTo>
                    <a:pt x="660" y="9490"/>
                    <a:pt x="660" y="9609"/>
                    <a:pt x="660" y="9735"/>
                  </a:cubicBezTo>
                  <a:cubicBezTo>
                    <a:pt x="660" y="9911"/>
                    <a:pt x="660" y="10100"/>
                    <a:pt x="653" y="10289"/>
                  </a:cubicBezTo>
                  <a:cubicBezTo>
                    <a:pt x="653" y="10345"/>
                    <a:pt x="653" y="10394"/>
                    <a:pt x="653" y="10450"/>
                  </a:cubicBezTo>
                  <a:cubicBezTo>
                    <a:pt x="646" y="10633"/>
                    <a:pt x="646" y="10815"/>
                    <a:pt x="639" y="11004"/>
                  </a:cubicBezTo>
                  <a:cubicBezTo>
                    <a:pt x="632" y="11235"/>
                    <a:pt x="625" y="11481"/>
                    <a:pt x="618" y="11719"/>
                  </a:cubicBezTo>
                  <a:cubicBezTo>
                    <a:pt x="611" y="11901"/>
                    <a:pt x="604" y="12083"/>
                    <a:pt x="597" y="12272"/>
                  </a:cubicBezTo>
                  <a:cubicBezTo>
                    <a:pt x="590" y="12301"/>
                    <a:pt x="590" y="12350"/>
                    <a:pt x="597" y="12420"/>
                  </a:cubicBezTo>
                  <a:cubicBezTo>
                    <a:pt x="597" y="12476"/>
                    <a:pt x="597" y="12546"/>
                    <a:pt x="597" y="12630"/>
                  </a:cubicBezTo>
                  <a:cubicBezTo>
                    <a:pt x="618" y="13779"/>
                    <a:pt x="498" y="19442"/>
                    <a:pt x="358" y="21194"/>
                  </a:cubicBezTo>
                  <a:cubicBezTo>
                    <a:pt x="2253" y="21465"/>
                    <a:pt x="4418" y="21639"/>
                    <a:pt x="6582" y="21639"/>
                  </a:cubicBezTo>
                  <a:cubicBezTo>
                    <a:pt x="8283" y="21639"/>
                    <a:pt x="9984" y="21531"/>
                    <a:pt x="11551" y="21278"/>
                  </a:cubicBezTo>
                  <a:cubicBezTo>
                    <a:pt x="11397" y="19239"/>
                    <a:pt x="10731" y="13478"/>
                    <a:pt x="10731" y="12504"/>
                  </a:cubicBezTo>
                  <a:cubicBezTo>
                    <a:pt x="10731" y="12413"/>
                    <a:pt x="10731" y="12343"/>
                    <a:pt x="10724" y="12301"/>
                  </a:cubicBezTo>
                  <a:cubicBezTo>
                    <a:pt x="10724" y="12294"/>
                    <a:pt x="10724" y="12280"/>
                    <a:pt x="10724" y="12272"/>
                  </a:cubicBezTo>
                  <a:cubicBezTo>
                    <a:pt x="10717" y="12090"/>
                    <a:pt x="10703" y="11901"/>
                    <a:pt x="10696" y="11726"/>
                  </a:cubicBezTo>
                  <a:cubicBezTo>
                    <a:pt x="10689" y="11474"/>
                    <a:pt x="10682" y="11235"/>
                    <a:pt x="10682" y="11011"/>
                  </a:cubicBezTo>
                  <a:cubicBezTo>
                    <a:pt x="10675" y="10815"/>
                    <a:pt x="10675" y="10633"/>
                    <a:pt x="10682" y="10457"/>
                  </a:cubicBezTo>
                  <a:cubicBezTo>
                    <a:pt x="10682" y="10310"/>
                    <a:pt x="10689" y="10177"/>
                    <a:pt x="10696" y="10044"/>
                  </a:cubicBezTo>
                  <a:cubicBezTo>
                    <a:pt x="10696" y="10037"/>
                    <a:pt x="10696" y="10030"/>
                    <a:pt x="10696" y="10030"/>
                  </a:cubicBezTo>
                  <a:cubicBezTo>
                    <a:pt x="10696" y="9988"/>
                    <a:pt x="10696" y="9953"/>
                    <a:pt x="10703" y="9911"/>
                  </a:cubicBezTo>
                  <a:cubicBezTo>
                    <a:pt x="10703" y="9855"/>
                    <a:pt x="10710" y="9799"/>
                    <a:pt x="10717" y="9742"/>
                  </a:cubicBezTo>
                  <a:cubicBezTo>
                    <a:pt x="10717" y="9707"/>
                    <a:pt x="10717" y="9672"/>
                    <a:pt x="10724" y="9644"/>
                  </a:cubicBezTo>
                  <a:cubicBezTo>
                    <a:pt x="10731" y="9546"/>
                    <a:pt x="10738" y="9448"/>
                    <a:pt x="10745" y="9350"/>
                  </a:cubicBezTo>
                  <a:cubicBezTo>
                    <a:pt x="10752" y="9301"/>
                    <a:pt x="10752" y="9245"/>
                    <a:pt x="10759" y="9189"/>
                  </a:cubicBezTo>
                  <a:cubicBezTo>
                    <a:pt x="10955" y="7065"/>
                    <a:pt x="11411" y="3855"/>
                    <a:pt x="11320" y="3112"/>
                  </a:cubicBezTo>
                  <a:cubicBezTo>
                    <a:pt x="11306" y="3014"/>
                    <a:pt x="11235" y="2895"/>
                    <a:pt x="11123" y="2762"/>
                  </a:cubicBezTo>
                  <a:cubicBezTo>
                    <a:pt x="11074" y="2699"/>
                    <a:pt x="11011" y="2636"/>
                    <a:pt x="10941" y="2566"/>
                  </a:cubicBezTo>
                  <a:cubicBezTo>
                    <a:pt x="10240" y="1886"/>
                    <a:pt x="8740" y="975"/>
                    <a:pt x="7857" y="463"/>
                  </a:cubicBezTo>
                  <a:cubicBezTo>
                    <a:pt x="7717" y="386"/>
                    <a:pt x="7591" y="309"/>
                    <a:pt x="7486" y="253"/>
                  </a:cubicBezTo>
                  <a:cubicBezTo>
                    <a:pt x="7290" y="141"/>
                    <a:pt x="7171" y="78"/>
                    <a:pt x="7171" y="78"/>
                  </a:cubicBezTo>
                  <a:lnTo>
                    <a:pt x="6904" y="71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;p30">
              <a:extLst>
                <a:ext uri="{FF2B5EF4-FFF2-40B4-BE49-F238E27FC236}">
                  <a16:creationId xmlns:a16="http://schemas.microsoft.com/office/drawing/2014/main" id="{36C500DB-393D-D128-D2E8-E872DF687A5B}"/>
                </a:ext>
              </a:extLst>
            </p:cNvPr>
            <p:cNvSpPr/>
            <p:nvPr/>
          </p:nvSpPr>
          <p:spPr>
            <a:xfrm>
              <a:off x="1138875" y="1437200"/>
              <a:ext cx="9150" cy="8975"/>
            </a:xfrm>
            <a:custGeom>
              <a:avLst/>
              <a:gdLst/>
              <a:ahLst/>
              <a:cxnLst/>
              <a:rect l="l" t="t" r="r" b="b"/>
              <a:pathLst>
                <a:path w="366" h="359" extrusionOk="0">
                  <a:moveTo>
                    <a:pt x="183" y="1"/>
                  </a:moveTo>
                  <a:cubicBezTo>
                    <a:pt x="85" y="1"/>
                    <a:pt x="1" y="78"/>
                    <a:pt x="1" y="176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76"/>
                  </a:cubicBezTo>
                  <a:cubicBezTo>
                    <a:pt x="365" y="78"/>
                    <a:pt x="281" y="1"/>
                    <a:pt x="18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4;p30">
              <a:extLst>
                <a:ext uri="{FF2B5EF4-FFF2-40B4-BE49-F238E27FC236}">
                  <a16:creationId xmlns:a16="http://schemas.microsoft.com/office/drawing/2014/main" id="{A85A5621-1E0F-7330-B476-35CD903802FF}"/>
                </a:ext>
              </a:extLst>
            </p:cNvPr>
            <p:cNvSpPr/>
            <p:nvPr/>
          </p:nvSpPr>
          <p:spPr>
            <a:xfrm>
              <a:off x="1138350" y="1472425"/>
              <a:ext cx="8975" cy="9125"/>
            </a:xfrm>
            <a:custGeom>
              <a:avLst/>
              <a:gdLst/>
              <a:ahLst/>
              <a:cxnLst/>
              <a:rect l="l" t="t" r="r" b="b"/>
              <a:pathLst>
                <a:path w="359" h="365" extrusionOk="0">
                  <a:moveTo>
                    <a:pt x="176" y="1"/>
                  </a:moveTo>
                  <a:cubicBezTo>
                    <a:pt x="78" y="1"/>
                    <a:pt x="1" y="85"/>
                    <a:pt x="1" y="183"/>
                  </a:cubicBezTo>
                  <a:cubicBezTo>
                    <a:pt x="1" y="281"/>
                    <a:pt x="78" y="365"/>
                    <a:pt x="176" y="365"/>
                  </a:cubicBezTo>
                  <a:cubicBezTo>
                    <a:pt x="274" y="365"/>
                    <a:pt x="358" y="281"/>
                    <a:pt x="358" y="183"/>
                  </a:cubicBezTo>
                  <a:cubicBezTo>
                    <a:pt x="358" y="85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5;p30">
              <a:extLst>
                <a:ext uri="{FF2B5EF4-FFF2-40B4-BE49-F238E27FC236}">
                  <a16:creationId xmlns:a16="http://schemas.microsoft.com/office/drawing/2014/main" id="{3517A753-9632-3D15-F4C5-3333C875C3CB}"/>
                </a:ext>
              </a:extLst>
            </p:cNvPr>
            <p:cNvSpPr/>
            <p:nvPr/>
          </p:nvSpPr>
          <p:spPr>
            <a:xfrm>
              <a:off x="1137650" y="15078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58" y="281"/>
                    <a:pt x="358" y="182"/>
                  </a:cubicBezTo>
                  <a:cubicBezTo>
                    <a:pt x="358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6;p30">
              <a:extLst>
                <a:ext uri="{FF2B5EF4-FFF2-40B4-BE49-F238E27FC236}">
                  <a16:creationId xmlns:a16="http://schemas.microsoft.com/office/drawing/2014/main" id="{8E9D2773-C014-7D8F-E8B1-332421A481CC}"/>
                </a:ext>
              </a:extLst>
            </p:cNvPr>
            <p:cNvSpPr/>
            <p:nvPr/>
          </p:nvSpPr>
          <p:spPr>
            <a:xfrm>
              <a:off x="1098575" y="1289500"/>
              <a:ext cx="97450" cy="133725"/>
            </a:xfrm>
            <a:custGeom>
              <a:avLst/>
              <a:gdLst/>
              <a:ahLst/>
              <a:cxnLst/>
              <a:rect l="l" t="t" r="r" b="b"/>
              <a:pathLst>
                <a:path w="3898" h="5349" extrusionOk="0">
                  <a:moveTo>
                    <a:pt x="786" y="1"/>
                  </a:moveTo>
                  <a:cubicBezTo>
                    <a:pt x="786" y="1"/>
                    <a:pt x="610" y="71"/>
                    <a:pt x="330" y="190"/>
                  </a:cubicBezTo>
                  <a:cubicBezTo>
                    <a:pt x="232" y="232"/>
                    <a:pt x="120" y="281"/>
                    <a:pt x="1" y="330"/>
                  </a:cubicBezTo>
                  <a:lnTo>
                    <a:pt x="15" y="372"/>
                  </a:lnTo>
                  <a:lnTo>
                    <a:pt x="211" y="905"/>
                  </a:lnTo>
                  <a:lnTo>
                    <a:pt x="624" y="2033"/>
                  </a:lnTo>
                  <a:lnTo>
                    <a:pt x="821" y="2566"/>
                  </a:lnTo>
                  <a:lnTo>
                    <a:pt x="1241" y="3687"/>
                  </a:lnTo>
                  <a:lnTo>
                    <a:pt x="1430" y="4213"/>
                  </a:lnTo>
                  <a:lnTo>
                    <a:pt x="1851" y="5348"/>
                  </a:lnTo>
                  <a:lnTo>
                    <a:pt x="2327" y="4213"/>
                  </a:lnTo>
                  <a:lnTo>
                    <a:pt x="2552" y="3680"/>
                  </a:lnTo>
                  <a:lnTo>
                    <a:pt x="3021" y="2552"/>
                  </a:lnTo>
                  <a:lnTo>
                    <a:pt x="3246" y="2019"/>
                  </a:lnTo>
                  <a:lnTo>
                    <a:pt x="3722" y="877"/>
                  </a:lnTo>
                  <a:lnTo>
                    <a:pt x="3897" y="463"/>
                  </a:lnTo>
                  <a:cubicBezTo>
                    <a:pt x="3827" y="421"/>
                    <a:pt x="3764" y="386"/>
                    <a:pt x="3701" y="351"/>
                  </a:cubicBezTo>
                  <a:cubicBezTo>
                    <a:pt x="3638" y="316"/>
                    <a:pt x="3582" y="281"/>
                    <a:pt x="3526" y="253"/>
                  </a:cubicBezTo>
                  <a:cubicBezTo>
                    <a:pt x="3330" y="141"/>
                    <a:pt x="3211" y="78"/>
                    <a:pt x="3211" y="78"/>
                  </a:cubicBezTo>
                  <a:lnTo>
                    <a:pt x="2944" y="71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7;p30">
              <a:extLst>
                <a:ext uri="{FF2B5EF4-FFF2-40B4-BE49-F238E27FC236}">
                  <a16:creationId xmlns:a16="http://schemas.microsoft.com/office/drawing/2014/main" id="{13BE3791-F38A-E63A-0597-0B0AA701CEF2}"/>
                </a:ext>
              </a:extLst>
            </p:cNvPr>
            <p:cNvSpPr/>
            <p:nvPr/>
          </p:nvSpPr>
          <p:spPr>
            <a:xfrm>
              <a:off x="1114175" y="1339975"/>
              <a:ext cx="65550" cy="13850"/>
            </a:xfrm>
            <a:custGeom>
              <a:avLst/>
              <a:gdLst/>
              <a:ahLst/>
              <a:cxnLst/>
              <a:rect l="l" t="t" r="r" b="b"/>
              <a:pathLst>
                <a:path w="2622" h="554" extrusionOk="0">
                  <a:moveTo>
                    <a:pt x="2622" y="0"/>
                  </a:moveTo>
                  <a:cubicBezTo>
                    <a:pt x="2071" y="17"/>
                    <a:pt x="1538" y="23"/>
                    <a:pt x="1032" y="23"/>
                  </a:cubicBezTo>
                  <a:cubicBezTo>
                    <a:pt x="673" y="23"/>
                    <a:pt x="328" y="20"/>
                    <a:pt x="0" y="14"/>
                  </a:cubicBezTo>
                  <a:lnTo>
                    <a:pt x="0" y="14"/>
                  </a:lnTo>
                  <a:lnTo>
                    <a:pt x="197" y="547"/>
                  </a:lnTo>
                  <a:cubicBezTo>
                    <a:pt x="463" y="547"/>
                    <a:pt x="743" y="554"/>
                    <a:pt x="1031" y="554"/>
                  </a:cubicBezTo>
                  <a:cubicBezTo>
                    <a:pt x="1465" y="554"/>
                    <a:pt x="1928" y="547"/>
                    <a:pt x="2397" y="53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8;p30">
              <a:extLst>
                <a:ext uri="{FF2B5EF4-FFF2-40B4-BE49-F238E27FC236}">
                  <a16:creationId xmlns:a16="http://schemas.microsoft.com/office/drawing/2014/main" id="{100C5A7E-ED42-0708-E870-F383A9034ED9}"/>
                </a:ext>
              </a:extLst>
            </p:cNvPr>
            <p:cNvSpPr/>
            <p:nvPr/>
          </p:nvSpPr>
          <p:spPr>
            <a:xfrm>
              <a:off x="1129425" y="1381500"/>
              <a:ext cx="32950" cy="13325"/>
            </a:xfrm>
            <a:custGeom>
              <a:avLst/>
              <a:gdLst/>
              <a:ahLst/>
              <a:cxnLst/>
              <a:rect l="l" t="t" r="r" b="b"/>
              <a:pathLst>
                <a:path w="1318" h="533" extrusionOk="0">
                  <a:moveTo>
                    <a:pt x="1318" y="0"/>
                  </a:moveTo>
                  <a:cubicBezTo>
                    <a:pt x="996" y="5"/>
                    <a:pt x="681" y="10"/>
                    <a:pt x="375" y="10"/>
                  </a:cubicBezTo>
                  <a:cubicBezTo>
                    <a:pt x="248" y="10"/>
                    <a:pt x="123" y="9"/>
                    <a:pt x="0" y="7"/>
                  </a:cubicBezTo>
                  <a:lnTo>
                    <a:pt x="0" y="7"/>
                  </a:lnTo>
                  <a:lnTo>
                    <a:pt x="196" y="533"/>
                  </a:lnTo>
                  <a:lnTo>
                    <a:pt x="1093" y="533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;p30">
              <a:extLst>
                <a:ext uri="{FF2B5EF4-FFF2-40B4-BE49-F238E27FC236}">
                  <a16:creationId xmlns:a16="http://schemas.microsoft.com/office/drawing/2014/main" id="{7B923EB3-3517-20E7-D884-A19309C25FCC}"/>
                </a:ext>
              </a:extLst>
            </p:cNvPr>
            <p:cNvSpPr/>
            <p:nvPr/>
          </p:nvSpPr>
          <p:spPr>
            <a:xfrm>
              <a:off x="1047425" y="1624050"/>
              <a:ext cx="183650" cy="85625"/>
            </a:xfrm>
            <a:custGeom>
              <a:avLst/>
              <a:gdLst/>
              <a:ahLst/>
              <a:cxnLst/>
              <a:rect l="l" t="t" r="r" b="b"/>
              <a:pathLst>
                <a:path w="7346" h="3425" extrusionOk="0">
                  <a:moveTo>
                    <a:pt x="111" y="0"/>
                  </a:moveTo>
                  <a:cubicBezTo>
                    <a:pt x="87" y="0"/>
                    <a:pt x="62" y="9"/>
                    <a:pt x="42" y="26"/>
                  </a:cubicBezTo>
                  <a:cubicBezTo>
                    <a:pt x="0" y="61"/>
                    <a:pt x="0" y="124"/>
                    <a:pt x="35" y="166"/>
                  </a:cubicBezTo>
                  <a:cubicBezTo>
                    <a:pt x="42" y="173"/>
                    <a:pt x="848" y="1042"/>
                    <a:pt x="2124" y="1862"/>
                  </a:cubicBezTo>
                  <a:cubicBezTo>
                    <a:pt x="3245" y="2591"/>
                    <a:pt x="4962" y="3425"/>
                    <a:pt x="6911" y="3425"/>
                  </a:cubicBezTo>
                  <a:cubicBezTo>
                    <a:pt x="7023" y="3425"/>
                    <a:pt x="7135" y="3418"/>
                    <a:pt x="7247" y="3411"/>
                  </a:cubicBezTo>
                  <a:cubicBezTo>
                    <a:pt x="7303" y="3411"/>
                    <a:pt x="7345" y="3362"/>
                    <a:pt x="7345" y="3306"/>
                  </a:cubicBezTo>
                  <a:cubicBezTo>
                    <a:pt x="7339" y="3254"/>
                    <a:pt x="7302" y="3214"/>
                    <a:pt x="7252" y="3214"/>
                  </a:cubicBezTo>
                  <a:cubicBezTo>
                    <a:pt x="7248" y="3214"/>
                    <a:pt x="7244" y="3214"/>
                    <a:pt x="7240" y="3215"/>
                  </a:cubicBezTo>
                  <a:cubicBezTo>
                    <a:pt x="7134" y="3220"/>
                    <a:pt x="7028" y="3222"/>
                    <a:pt x="6923" y="3222"/>
                  </a:cubicBezTo>
                  <a:cubicBezTo>
                    <a:pt x="5020" y="3222"/>
                    <a:pt x="3339" y="2405"/>
                    <a:pt x="2243" y="1701"/>
                  </a:cubicBezTo>
                  <a:cubicBezTo>
                    <a:pt x="981" y="888"/>
                    <a:pt x="189" y="40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0;p30">
              <a:extLst>
                <a:ext uri="{FF2B5EF4-FFF2-40B4-BE49-F238E27FC236}">
                  <a16:creationId xmlns:a16="http://schemas.microsoft.com/office/drawing/2014/main" id="{07001AAA-79D4-8D9C-A9FF-E56F05529927}"/>
                </a:ext>
              </a:extLst>
            </p:cNvPr>
            <p:cNvSpPr/>
            <p:nvPr/>
          </p:nvSpPr>
          <p:spPr>
            <a:xfrm>
              <a:off x="1114000" y="1249550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2509" y="1"/>
                  </a:moveTo>
                  <a:lnTo>
                    <a:pt x="337" y="309"/>
                  </a:lnTo>
                  <a:lnTo>
                    <a:pt x="56" y="295"/>
                  </a:lnTo>
                  <a:lnTo>
                    <a:pt x="56" y="400"/>
                  </a:lnTo>
                  <a:lnTo>
                    <a:pt x="35" y="1094"/>
                  </a:lnTo>
                  <a:lnTo>
                    <a:pt x="0" y="2278"/>
                  </a:lnTo>
                  <a:cubicBezTo>
                    <a:pt x="405" y="2486"/>
                    <a:pt x="874" y="2605"/>
                    <a:pt x="1349" y="2605"/>
                  </a:cubicBezTo>
                  <a:cubicBezTo>
                    <a:pt x="1788" y="2605"/>
                    <a:pt x="2232" y="2504"/>
                    <a:pt x="2636" y="2278"/>
                  </a:cubicBezTo>
                  <a:lnTo>
                    <a:pt x="2587" y="1451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1;p30">
              <a:extLst>
                <a:ext uri="{FF2B5EF4-FFF2-40B4-BE49-F238E27FC236}">
                  <a16:creationId xmlns:a16="http://schemas.microsoft.com/office/drawing/2014/main" id="{A1AD5110-ACA7-51FB-2C66-EAD98EF2667E}"/>
                </a:ext>
              </a:extLst>
            </p:cNvPr>
            <p:cNvSpPr/>
            <p:nvPr/>
          </p:nvSpPr>
          <p:spPr>
            <a:xfrm>
              <a:off x="1114875" y="1249550"/>
              <a:ext cx="63975" cy="37475"/>
            </a:xfrm>
            <a:custGeom>
              <a:avLst/>
              <a:gdLst/>
              <a:ahLst/>
              <a:cxnLst/>
              <a:rect l="l" t="t" r="r" b="b"/>
              <a:pathLst>
                <a:path w="2559" h="1499" extrusionOk="0">
                  <a:moveTo>
                    <a:pt x="2467" y="1"/>
                  </a:moveTo>
                  <a:lnTo>
                    <a:pt x="302" y="309"/>
                  </a:lnTo>
                  <a:lnTo>
                    <a:pt x="21" y="295"/>
                  </a:lnTo>
                  <a:lnTo>
                    <a:pt x="21" y="400"/>
                  </a:lnTo>
                  <a:lnTo>
                    <a:pt x="0" y="1094"/>
                  </a:lnTo>
                  <a:cubicBezTo>
                    <a:pt x="424" y="1383"/>
                    <a:pt x="1197" y="1498"/>
                    <a:pt x="1848" y="1498"/>
                  </a:cubicBezTo>
                  <a:cubicBezTo>
                    <a:pt x="2113" y="1498"/>
                    <a:pt x="2359" y="1479"/>
                    <a:pt x="2552" y="1444"/>
                  </a:cubicBezTo>
                  <a:lnTo>
                    <a:pt x="2559" y="144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2;p30">
              <a:extLst>
                <a:ext uri="{FF2B5EF4-FFF2-40B4-BE49-F238E27FC236}">
                  <a16:creationId xmlns:a16="http://schemas.microsoft.com/office/drawing/2014/main" id="{16EBB7D1-06C1-BA9F-D8A6-0273A4572E09}"/>
                </a:ext>
              </a:extLst>
            </p:cNvPr>
            <p:cNvSpPr/>
            <p:nvPr/>
          </p:nvSpPr>
          <p:spPr>
            <a:xfrm>
              <a:off x="1060900" y="1066125"/>
              <a:ext cx="176300" cy="88675"/>
            </a:xfrm>
            <a:custGeom>
              <a:avLst/>
              <a:gdLst/>
              <a:ahLst/>
              <a:cxnLst/>
              <a:rect l="l" t="t" r="r" b="b"/>
              <a:pathLst>
                <a:path w="7052" h="3547" extrusionOk="0">
                  <a:moveTo>
                    <a:pt x="2245" y="1"/>
                  </a:moveTo>
                  <a:cubicBezTo>
                    <a:pt x="1876" y="1"/>
                    <a:pt x="2047" y="743"/>
                    <a:pt x="2047" y="743"/>
                  </a:cubicBezTo>
                  <a:cubicBezTo>
                    <a:pt x="2047" y="743"/>
                    <a:pt x="1710" y="6"/>
                    <a:pt x="1260" y="6"/>
                  </a:cubicBezTo>
                  <a:cubicBezTo>
                    <a:pt x="1233" y="6"/>
                    <a:pt x="1206" y="8"/>
                    <a:pt x="1178" y="14"/>
                  </a:cubicBezTo>
                  <a:cubicBezTo>
                    <a:pt x="688" y="112"/>
                    <a:pt x="989" y="1100"/>
                    <a:pt x="989" y="1100"/>
                  </a:cubicBezTo>
                  <a:cubicBezTo>
                    <a:pt x="851" y="958"/>
                    <a:pt x="600" y="777"/>
                    <a:pt x="387" y="777"/>
                  </a:cubicBezTo>
                  <a:cubicBezTo>
                    <a:pt x="189" y="777"/>
                    <a:pt x="25" y="933"/>
                    <a:pt x="15" y="1423"/>
                  </a:cubicBezTo>
                  <a:cubicBezTo>
                    <a:pt x="1" y="2439"/>
                    <a:pt x="709" y="3056"/>
                    <a:pt x="709" y="3056"/>
                  </a:cubicBezTo>
                  <a:lnTo>
                    <a:pt x="856" y="3413"/>
                  </a:lnTo>
                  <a:cubicBezTo>
                    <a:pt x="1050" y="3320"/>
                    <a:pt x="1548" y="3286"/>
                    <a:pt x="2176" y="3286"/>
                  </a:cubicBezTo>
                  <a:cubicBezTo>
                    <a:pt x="3909" y="3286"/>
                    <a:pt x="6624" y="3546"/>
                    <a:pt x="6624" y="3546"/>
                  </a:cubicBezTo>
                  <a:cubicBezTo>
                    <a:pt x="6624" y="3546"/>
                    <a:pt x="6974" y="3476"/>
                    <a:pt x="7009" y="3182"/>
                  </a:cubicBezTo>
                  <a:cubicBezTo>
                    <a:pt x="7051" y="2887"/>
                    <a:pt x="6645" y="2726"/>
                    <a:pt x="6645" y="2726"/>
                  </a:cubicBezTo>
                  <a:cubicBezTo>
                    <a:pt x="6645" y="2726"/>
                    <a:pt x="7051" y="2418"/>
                    <a:pt x="7009" y="2060"/>
                  </a:cubicBezTo>
                  <a:cubicBezTo>
                    <a:pt x="6967" y="1703"/>
                    <a:pt x="6245" y="2102"/>
                    <a:pt x="5839" y="1591"/>
                  </a:cubicBezTo>
                  <a:cubicBezTo>
                    <a:pt x="5432" y="1079"/>
                    <a:pt x="3218" y="785"/>
                    <a:pt x="2965" y="687"/>
                  </a:cubicBezTo>
                  <a:cubicBezTo>
                    <a:pt x="2713" y="589"/>
                    <a:pt x="2748" y="91"/>
                    <a:pt x="2307" y="7"/>
                  </a:cubicBezTo>
                  <a:cubicBezTo>
                    <a:pt x="2285" y="3"/>
                    <a:pt x="2264" y="1"/>
                    <a:pt x="224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3;p30">
              <a:extLst>
                <a:ext uri="{FF2B5EF4-FFF2-40B4-BE49-F238E27FC236}">
                  <a16:creationId xmlns:a16="http://schemas.microsoft.com/office/drawing/2014/main" id="{3B18A24D-941D-15A8-261E-0FC1E686CFCE}"/>
                </a:ext>
              </a:extLst>
            </p:cNvPr>
            <p:cNvSpPr/>
            <p:nvPr/>
          </p:nvSpPr>
          <p:spPr>
            <a:xfrm>
              <a:off x="1064050" y="1176550"/>
              <a:ext cx="30875" cy="48700"/>
            </a:xfrm>
            <a:custGeom>
              <a:avLst/>
              <a:gdLst/>
              <a:ahLst/>
              <a:cxnLst/>
              <a:rect l="l" t="t" r="r" b="b"/>
              <a:pathLst>
                <a:path w="1235" h="1948" extrusionOk="0">
                  <a:moveTo>
                    <a:pt x="534" y="1"/>
                  </a:moveTo>
                  <a:cubicBezTo>
                    <a:pt x="265" y="1"/>
                    <a:pt x="0" y="157"/>
                    <a:pt x="36" y="797"/>
                  </a:cubicBezTo>
                  <a:cubicBezTo>
                    <a:pt x="95" y="1767"/>
                    <a:pt x="588" y="1947"/>
                    <a:pt x="929" y="1947"/>
                  </a:cubicBezTo>
                  <a:cubicBezTo>
                    <a:pt x="1071" y="1947"/>
                    <a:pt x="1187" y="1916"/>
                    <a:pt x="1234" y="1897"/>
                  </a:cubicBezTo>
                  <a:lnTo>
                    <a:pt x="1052" y="145"/>
                  </a:lnTo>
                  <a:cubicBezTo>
                    <a:pt x="1052" y="145"/>
                    <a:pt x="791" y="1"/>
                    <a:pt x="53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;p30">
              <a:extLst>
                <a:ext uri="{FF2B5EF4-FFF2-40B4-BE49-F238E27FC236}">
                  <a16:creationId xmlns:a16="http://schemas.microsoft.com/office/drawing/2014/main" id="{F822DC08-45CD-468C-A4C6-1A2D27C2B453}"/>
                </a:ext>
              </a:extLst>
            </p:cNvPr>
            <p:cNvSpPr/>
            <p:nvPr/>
          </p:nvSpPr>
          <p:spPr>
            <a:xfrm>
              <a:off x="1071425" y="1188675"/>
              <a:ext cx="14225" cy="22875"/>
            </a:xfrm>
            <a:custGeom>
              <a:avLst/>
              <a:gdLst/>
              <a:ahLst/>
              <a:cxnLst/>
              <a:rect l="l" t="t" r="r" b="b"/>
              <a:pathLst>
                <a:path w="569" h="915" extrusionOk="0">
                  <a:moveTo>
                    <a:pt x="83" y="1"/>
                  </a:moveTo>
                  <a:cubicBezTo>
                    <a:pt x="59" y="1"/>
                    <a:pt x="35" y="13"/>
                    <a:pt x="21" y="32"/>
                  </a:cubicBezTo>
                  <a:cubicBezTo>
                    <a:pt x="0" y="67"/>
                    <a:pt x="7" y="109"/>
                    <a:pt x="42" y="130"/>
                  </a:cubicBezTo>
                  <a:cubicBezTo>
                    <a:pt x="56" y="137"/>
                    <a:pt x="372" y="354"/>
                    <a:pt x="428" y="852"/>
                  </a:cubicBezTo>
                  <a:cubicBezTo>
                    <a:pt x="428" y="887"/>
                    <a:pt x="463" y="915"/>
                    <a:pt x="498" y="915"/>
                  </a:cubicBezTo>
                  <a:lnTo>
                    <a:pt x="505" y="915"/>
                  </a:lnTo>
                  <a:cubicBezTo>
                    <a:pt x="540" y="908"/>
                    <a:pt x="568" y="880"/>
                    <a:pt x="568" y="838"/>
                  </a:cubicBezTo>
                  <a:cubicBezTo>
                    <a:pt x="505" y="270"/>
                    <a:pt x="134" y="25"/>
                    <a:pt x="120" y="11"/>
                  </a:cubicBezTo>
                  <a:cubicBezTo>
                    <a:pt x="108" y="4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5;p30">
              <a:extLst>
                <a:ext uri="{FF2B5EF4-FFF2-40B4-BE49-F238E27FC236}">
                  <a16:creationId xmlns:a16="http://schemas.microsoft.com/office/drawing/2014/main" id="{70F0635D-5706-9F23-9970-30CD74159E1D}"/>
                </a:ext>
              </a:extLst>
            </p:cNvPr>
            <p:cNvSpPr/>
            <p:nvPr/>
          </p:nvSpPr>
          <p:spPr>
            <a:xfrm>
              <a:off x="1071425" y="1197275"/>
              <a:ext cx="11050" cy="6925"/>
            </a:xfrm>
            <a:custGeom>
              <a:avLst/>
              <a:gdLst/>
              <a:ahLst/>
              <a:cxnLst/>
              <a:rect l="l" t="t" r="r" b="b"/>
              <a:pathLst>
                <a:path w="442" h="277" extrusionOk="0">
                  <a:moveTo>
                    <a:pt x="336" y="0"/>
                  </a:moveTo>
                  <a:cubicBezTo>
                    <a:pt x="161" y="0"/>
                    <a:pt x="28" y="151"/>
                    <a:pt x="21" y="157"/>
                  </a:cubicBezTo>
                  <a:cubicBezTo>
                    <a:pt x="0" y="185"/>
                    <a:pt x="0" y="234"/>
                    <a:pt x="28" y="256"/>
                  </a:cubicBezTo>
                  <a:cubicBezTo>
                    <a:pt x="42" y="270"/>
                    <a:pt x="63" y="277"/>
                    <a:pt x="77" y="277"/>
                  </a:cubicBezTo>
                  <a:cubicBezTo>
                    <a:pt x="98" y="277"/>
                    <a:pt x="112" y="263"/>
                    <a:pt x="127" y="248"/>
                  </a:cubicBezTo>
                  <a:cubicBezTo>
                    <a:pt x="133" y="248"/>
                    <a:pt x="223" y="141"/>
                    <a:pt x="331" y="141"/>
                  </a:cubicBezTo>
                  <a:cubicBezTo>
                    <a:pt x="340" y="141"/>
                    <a:pt x="349" y="142"/>
                    <a:pt x="358" y="143"/>
                  </a:cubicBezTo>
                  <a:cubicBezTo>
                    <a:pt x="400" y="143"/>
                    <a:pt x="435" y="122"/>
                    <a:pt x="435" y="80"/>
                  </a:cubicBezTo>
                  <a:cubicBezTo>
                    <a:pt x="442" y="45"/>
                    <a:pt x="414" y="10"/>
                    <a:pt x="379" y="3"/>
                  </a:cubicBezTo>
                  <a:cubicBezTo>
                    <a:pt x="364" y="1"/>
                    <a:pt x="350" y="0"/>
                    <a:pt x="3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6;p30">
              <a:extLst>
                <a:ext uri="{FF2B5EF4-FFF2-40B4-BE49-F238E27FC236}">
                  <a16:creationId xmlns:a16="http://schemas.microsoft.com/office/drawing/2014/main" id="{5025A1DC-126D-B79E-1D73-F9EB3B41DDA3}"/>
                </a:ext>
              </a:extLst>
            </p:cNvPr>
            <p:cNvSpPr/>
            <p:nvPr/>
          </p:nvSpPr>
          <p:spPr>
            <a:xfrm>
              <a:off x="1078775" y="1119900"/>
              <a:ext cx="135475" cy="168925"/>
            </a:xfrm>
            <a:custGeom>
              <a:avLst/>
              <a:gdLst/>
              <a:ahLst/>
              <a:cxnLst/>
              <a:rect l="l" t="t" r="r" b="b"/>
              <a:pathLst>
                <a:path w="5419" h="6757" extrusionOk="0">
                  <a:moveTo>
                    <a:pt x="1991" y="6539"/>
                  </a:moveTo>
                  <a:cubicBezTo>
                    <a:pt x="2916" y="6757"/>
                    <a:pt x="4024" y="6259"/>
                    <a:pt x="4724" y="5131"/>
                  </a:cubicBezTo>
                  <a:cubicBezTo>
                    <a:pt x="4823" y="4962"/>
                    <a:pt x="4935" y="4759"/>
                    <a:pt x="5019" y="4521"/>
                  </a:cubicBezTo>
                  <a:cubicBezTo>
                    <a:pt x="5026" y="4493"/>
                    <a:pt x="5033" y="4472"/>
                    <a:pt x="5047" y="4444"/>
                  </a:cubicBezTo>
                  <a:cubicBezTo>
                    <a:pt x="5054" y="4409"/>
                    <a:pt x="5068" y="4367"/>
                    <a:pt x="5075" y="4325"/>
                  </a:cubicBezTo>
                  <a:cubicBezTo>
                    <a:pt x="5418" y="3091"/>
                    <a:pt x="5369" y="1248"/>
                    <a:pt x="5369" y="1248"/>
                  </a:cubicBezTo>
                  <a:cubicBezTo>
                    <a:pt x="4773" y="0"/>
                    <a:pt x="3091" y="57"/>
                    <a:pt x="2124" y="78"/>
                  </a:cubicBezTo>
                  <a:cubicBezTo>
                    <a:pt x="1150" y="92"/>
                    <a:pt x="288" y="435"/>
                    <a:pt x="85" y="2341"/>
                  </a:cubicBezTo>
                  <a:cubicBezTo>
                    <a:pt x="71" y="2446"/>
                    <a:pt x="64" y="2545"/>
                    <a:pt x="64" y="2650"/>
                  </a:cubicBezTo>
                  <a:cubicBezTo>
                    <a:pt x="1" y="4465"/>
                    <a:pt x="1122" y="6336"/>
                    <a:pt x="1991" y="6539"/>
                  </a:cubicBezTo>
                  <a:close/>
                </a:path>
              </a:pathLst>
            </a:custGeom>
            <a:solidFill>
              <a:srgbClr val="E27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7;p30">
              <a:extLst>
                <a:ext uri="{FF2B5EF4-FFF2-40B4-BE49-F238E27FC236}">
                  <a16:creationId xmlns:a16="http://schemas.microsoft.com/office/drawing/2014/main" id="{D90E2830-571A-2AC7-184F-73694B2014B8}"/>
                </a:ext>
              </a:extLst>
            </p:cNvPr>
            <p:cNvSpPr/>
            <p:nvPr/>
          </p:nvSpPr>
          <p:spPr>
            <a:xfrm>
              <a:off x="1199500" y="1177325"/>
              <a:ext cx="37850" cy="53250"/>
            </a:xfrm>
            <a:custGeom>
              <a:avLst/>
              <a:gdLst/>
              <a:ahLst/>
              <a:cxnLst/>
              <a:rect l="l" t="t" r="r" b="b"/>
              <a:pathLst>
                <a:path w="1514" h="2130" extrusionOk="0">
                  <a:moveTo>
                    <a:pt x="755" y="1"/>
                  </a:moveTo>
                  <a:cubicBezTo>
                    <a:pt x="594" y="1"/>
                    <a:pt x="427" y="68"/>
                    <a:pt x="295" y="184"/>
                  </a:cubicBezTo>
                  <a:cubicBezTo>
                    <a:pt x="1" y="444"/>
                    <a:pt x="1" y="822"/>
                    <a:pt x="1" y="822"/>
                  </a:cubicBezTo>
                  <a:lnTo>
                    <a:pt x="43" y="2091"/>
                  </a:lnTo>
                  <a:cubicBezTo>
                    <a:pt x="107" y="2117"/>
                    <a:pt x="174" y="2130"/>
                    <a:pt x="242" y="2130"/>
                  </a:cubicBezTo>
                  <a:cubicBezTo>
                    <a:pt x="826" y="2130"/>
                    <a:pt x="1513" y="1224"/>
                    <a:pt x="1262" y="402"/>
                  </a:cubicBezTo>
                  <a:cubicBezTo>
                    <a:pt x="1174" y="121"/>
                    <a:pt x="971" y="1"/>
                    <a:pt x="755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8;p30">
              <a:extLst>
                <a:ext uri="{FF2B5EF4-FFF2-40B4-BE49-F238E27FC236}">
                  <a16:creationId xmlns:a16="http://schemas.microsoft.com/office/drawing/2014/main" id="{1656197A-74FD-6AAE-A4F3-BF2FE86542D8}"/>
                </a:ext>
              </a:extLst>
            </p:cNvPr>
            <p:cNvSpPr/>
            <p:nvPr/>
          </p:nvSpPr>
          <p:spPr>
            <a:xfrm>
              <a:off x="1206675" y="1190925"/>
              <a:ext cx="15800" cy="23625"/>
            </a:xfrm>
            <a:custGeom>
              <a:avLst/>
              <a:gdLst/>
              <a:ahLst/>
              <a:cxnLst/>
              <a:rect l="l" t="t" r="r" b="b"/>
              <a:pathLst>
                <a:path w="632" h="945" extrusionOk="0">
                  <a:moveTo>
                    <a:pt x="555" y="0"/>
                  </a:moveTo>
                  <a:cubicBezTo>
                    <a:pt x="543" y="0"/>
                    <a:pt x="530" y="4"/>
                    <a:pt x="520" y="12"/>
                  </a:cubicBezTo>
                  <a:cubicBezTo>
                    <a:pt x="499" y="19"/>
                    <a:pt x="85" y="271"/>
                    <a:pt x="8" y="867"/>
                  </a:cubicBezTo>
                  <a:cubicBezTo>
                    <a:pt x="1" y="909"/>
                    <a:pt x="29" y="937"/>
                    <a:pt x="64" y="944"/>
                  </a:cubicBezTo>
                  <a:lnTo>
                    <a:pt x="78" y="944"/>
                  </a:lnTo>
                  <a:cubicBezTo>
                    <a:pt x="106" y="944"/>
                    <a:pt x="134" y="916"/>
                    <a:pt x="141" y="888"/>
                  </a:cubicBezTo>
                  <a:cubicBezTo>
                    <a:pt x="204" y="355"/>
                    <a:pt x="583" y="124"/>
                    <a:pt x="583" y="124"/>
                  </a:cubicBezTo>
                  <a:cubicBezTo>
                    <a:pt x="618" y="103"/>
                    <a:pt x="632" y="61"/>
                    <a:pt x="611" y="33"/>
                  </a:cubicBezTo>
                  <a:cubicBezTo>
                    <a:pt x="598" y="11"/>
                    <a:pt x="576" y="0"/>
                    <a:pt x="55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9;p30">
              <a:extLst>
                <a:ext uri="{FF2B5EF4-FFF2-40B4-BE49-F238E27FC236}">
                  <a16:creationId xmlns:a16="http://schemas.microsoft.com/office/drawing/2014/main" id="{BA576F75-0566-59CA-DAD6-B81F032A33F5}"/>
                </a:ext>
              </a:extLst>
            </p:cNvPr>
            <p:cNvSpPr/>
            <p:nvPr/>
          </p:nvSpPr>
          <p:spPr>
            <a:xfrm>
              <a:off x="1210550" y="1199750"/>
              <a:ext cx="11750" cy="7075"/>
            </a:xfrm>
            <a:custGeom>
              <a:avLst/>
              <a:gdLst/>
              <a:ahLst/>
              <a:cxnLst/>
              <a:rect l="l" t="t" r="r" b="b"/>
              <a:pathLst>
                <a:path w="470" h="283" extrusionOk="0">
                  <a:moveTo>
                    <a:pt x="97" y="1"/>
                  </a:moveTo>
                  <a:cubicBezTo>
                    <a:pt x="86" y="1"/>
                    <a:pt x="75" y="1"/>
                    <a:pt x="63" y="2"/>
                  </a:cubicBezTo>
                  <a:cubicBezTo>
                    <a:pt x="21" y="9"/>
                    <a:pt x="0" y="44"/>
                    <a:pt x="0" y="79"/>
                  </a:cubicBezTo>
                  <a:cubicBezTo>
                    <a:pt x="6" y="111"/>
                    <a:pt x="35" y="137"/>
                    <a:pt x="66" y="137"/>
                  </a:cubicBezTo>
                  <a:cubicBezTo>
                    <a:pt x="70" y="137"/>
                    <a:pt x="74" y="136"/>
                    <a:pt x="77" y="135"/>
                  </a:cubicBezTo>
                  <a:cubicBezTo>
                    <a:pt x="84" y="135"/>
                    <a:pt x="91" y="134"/>
                    <a:pt x="98" y="134"/>
                  </a:cubicBezTo>
                  <a:cubicBezTo>
                    <a:pt x="235" y="134"/>
                    <a:pt x="344" y="262"/>
                    <a:pt x="344" y="262"/>
                  </a:cubicBezTo>
                  <a:cubicBezTo>
                    <a:pt x="358" y="276"/>
                    <a:pt x="379" y="283"/>
                    <a:pt x="393" y="283"/>
                  </a:cubicBezTo>
                  <a:cubicBezTo>
                    <a:pt x="414" y="283"/>
                    <a:pt x="428" y="276"/>
                    <a:pt x="435" y="269"/>
                  </a:cubicBezTo>
                  <a:cubicBezTo>
                    <a:pt x="463" y="241"/>
                    <a:pt x="470" y="199"/>
                    <a:pt x="442" y="178"/>
                  </a:cubicBezTo>
                  <a:cubicBezTo>
                    <a:pt x="435" y="164"/>
                    <a:pt x="291" y="1"/>
                    <a:pt x="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0;p30">
              <a:extLst>
                <a:ext uri="{FF2B5EF4-FFF2-40B4-BE49-F238E27FC236}">
                  <a16:creationId xmlns:a16="http://schemas.microsoft.com/office/drawing/2014/main" id="{0C5F5503-6F73-7EBE-D8E4-57340837FE3C}"/>
                </a:ext>
              </a:extLst>
            </p:cNvPr>
            <p:cNvSpPr/>
            <p:nvPr/>
          </p:nvSpPr>
          <p:spPr>
            <a:xfrm>
              <a:off x="1078775" y="1186125"/>
              <a:ext cx="126000" cy="98525"/>
            </a:xfrm>
            <a:custGeom>
              <a:avLst/>
              <a:gdLst/>
              <a:ahLst/>
              <a:cxnLst/>
              <a:rect l="l" t="t" r="r" b="b"/>
              <a:pathLst>
                <a:path w="5040" h="3941" extrusionOk="0">
                  <a:moveTo>
                    <a:pt x="64" y="1"/>
                  </a:moveTo>
                  <a:lnTo>
                    <a:pt x="64" y="1"/>
                  </a:lnTo>
                  <a:cubicBezTo>
                    <a:pt x="1" y="1816"/>
                    <a:pt x="1122" y="3687"/>
                    <a:pt x="1991" y="3890"/>
                  </a:cubicBezTo>
                  <a:cubicBezTo>
                    <a:pt x="2133" y="3924"/>
                    <a:pt x="2279" y="3940"/>
                    <a:pt x="2427" y="3940"/>
                  </a:cubicBezTo>
                  <a:cubicBezTo>
                    <a:pt x="3246" y="3940"/>
                    <a:pt x="4131" y="3437"/>
                    <a:pt x="4724" y="2482"/>
                  </a:cubicBezTo>
                  <a:cubicBezTo>
                    <a:pt x="4823" y="2313"/>
                    <a:pt x="4935" y="2110"/>
                    <a:pt x="5019" y="1872"/>
                  </a:cubicBezTo>
                  <a:cubicBezTo>
                    <a:pt x="5033" y="1809"/>
                    <a:pt x="5040" y="1774"/>
                    <a:pt x="5040" y="1774"/>
                  </a:cubicBezTo>
                  <a:cubicBezTo>
                    <a:pt x="5040" y="1774"/>
                    <a:pt x="4745" y="1648"/>
                    <a:pt x="4802" y="1255"/>
                  </a:cubicBezTo>
                  <a:cubicBezTo>
                    <a:pt x="4844" y="1010"/>
                    <a:pt x="4956" y="428"/>
                    <a:pt x="4956" y="428"/>
                  </a:cubicBezTo>
                  <a:lnTo>
                    <a:pt x="4956" y="428"/>
                  </a:lnTo>
                  <a:lnTo>
                    <a:pt x="4724" y="463"/>
                  </a:lnTo>
                  <a:cubicBezTo>
                    <a:pt x="4724" y="463"/>
                    <a:pt x="4549" y="1304"/>
                    <a:pt x="4094" y="2033"/>
                  </a:cubicBezTo>
                  <a:cubicBezTo>
                    <a:pt x="3789" y="1603"/>
                    <a:pt x="3151" y="1525"/>
                    <a:pt x="2731" y="1525"/>
                  </a:cubicBezTo>
                  <a:cubicBezTo>
                    <a:pt x="2495" y="1525"/>
                    <a:pt x="2328" y="1550"/>
                    <a:pt x="2328" y="1550"/>
                  </a:cubicBezTo>
                  <a:cubicBezTo>
                    <a:pt x="2133" y="1507"/>
                    <a:pt x="1953" y="1490"/>
                    <a:pt x="1786" y="1490"/>
                  </a:cubicBezTo>
                  <a:cubicBezTo>
                    <a:pt x="1153" y="1490"/>
                    <a:pt x="724" y="1746"/>
                    <a:pt x="540" y="1879"/>
                  </a:cubicBezTo>
                  <a:cubicBezTo>
                    <a:pt x="246" y="1297"/>
                    <a:pt x="141" y="596"/>
                    <a:pt x="127" y="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1;p30">
              <a:extLst>
                <a:ext uri="{FF2B5EF4-FFF2-40B4-BE49-F238E27FC236}">
                  <a16:creationId xmlns:a16="http://schemas.microsoft.com/office/drawing/2014/main" id="{C14DD6CC-0B23-E7CA-1D29-B753083BC871}"/>
                </a:ext>
              </a:extLst>
            </p:cNvPr>
            <p:cNvSpPr/>
            <p:nvPr/>
          </p:nvSpPr>
          <p:spPr>
            <a:xfrm>
              <a:off x="1114000" y="1237000"/>
              <a:ext cx="43650" cy="12575"/>
            </a:xfrm>
            <a:custGeom>
              <a:avLst/>
              <a:gdLst/>
              <a:ahLst/>
              <a:cxnLst/>
              <a:rect l="l" t="t" r="r" b="b"/>
              <a:pathLst>
                <a:path w="1746" h="503" extrusionOk="0">
                  <a:moveTo>
                    <a:pt x="1081" y="0"/>
                  </a:moveTo>
                  <a:cubicBezTo>
                    <a:pt x="1009" y="0"/>
                    <a:pt x="930" y="6"/>
                    <a:pt x="841" y="19"/>
                  </a:cubicBezTo>
                  <a:cubicBezTo>
                    <a:pt x="316" y="103"/>
                    <a:pt x="0" y="433"/>
                    <a:pt x="0" y="433"/>
                  </a:cubicBezTo>
                  <a:lnTo>
                    <a:pt x="1746" y="503"/>
                  </a:lnTo>
                  <a:cubicBezTo>
                    <a:pt x="1746" y="503"/>
                    <a:pt x="1746" y="0"/>
                    <a:pt x="108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2;p30">
              <a:extLst>
                <a:ext uri="{FF2B5EF4-FFF2-40B4-BE49-F238E27FC236}">
                  <a16:creationId xmlns:a16="http://schemas.microsoft.com/office/drawing/2014/main" id="{49750939-0E6D-6FAE-1BD4-D528E0A8B703}"/>
                </a:ext>
              </a:extLst>
            </p:cNvPr>
            <p:cNvSpPr/>
            <p:nvPr/>
          </p:nvSpPr>
          <p:spPr>
            <a:xfrm>
              <a:off x="1077725" y="1093675"/>
              <a:ext cx="151600" cy="104050"/>
            </a:xfrm>
            <a:custGeom>
              <a:avLst/>
              <a:gdLst/>
              <a:ahLst/>
              <a:cxnLst/>
              <a:rect l="l" t="t" r="r" b="b"/>
              <a:pathLst>
                <a:path w="6064" h="4162" extrusionOk="0">
                  <a:moveTo>
                    <a:pt x="2560" y="0"/>
                  </a:moveTo>
                  <a:cubicBezTo>
                    <a:pt x="2433" y="0"/>
                    <a:pt x="2302" y="4"/>
                    <a:pt x="2166" y="12"/>
                  </a:cubicBezTo>
                  <a:cubicBezTo>
                    <a:pt x="779" y="89"/>
                    <a:pt x="1" y="1049"/>
                    <a:pt x="36" y="2073"/>
                  </a:cubicBezTo>
                  <a:cubicBezTo>
                    <a:pt x="64" y="2900"/>
                    <a:pt x="99" y="3699"/>
                    <a:pt x="99" y="3699"/>
                  </a:cubicBezTo>
                  <a:lnTo>
                    <a:pt x="169" y="3713"/>
                  </a:lnTo>
                  <a:cubicBezTo>
                    <a:pt x="470" y="2914"/>
                    <a:pt x="765" y="2556"/>
                    <a:pt x="849" y="1869"/>
                  </a:cubicBezTo>
                  <a:cubicBezTo>
                    <a:pt x="860" y="1807"/>
                    <a:pt x="912" y="1763"/>
                    <a:pt x="969" y="1763"/>
                  </a:cubicBezTo>
                  <a:cubicBezTo>
                    <a:pt x="982" y="1763"/>
                    <a:pt x="996" y="1766"/>
                    <a:pt x="1010" y="1771"/>
                  </a:cubicBezTo>
                  <a:cubicBezTo>
                    <a:pt x="1264" y="1871"/>
                    <a:pt x="1838" y="2047"/>
                    <a:pt x="2643" y="2047"/>
                  </a:cubicBezTo>
                  <a:cubicBezTo>
                    <a:pt x="2746" y="2047"/>
                    <a:pt x="2854" y="2044"/>
                    <a:pt x="2965" y="2038"/>
                  </a:cubicBezTo>
                  <a:cubicBezTo>
                    <a:pt x="3631" y="2003"/>
                    <a:pt x="4108" y="1926"/>
                    <a:pt x="4409" y="1862"/>
                  </a:cubicBezTo>
                  <a:cubicBezTo>
                    <a:pt x="4424" y="1859"/>
                    <a:pt x="4439" y="1858"/>
                    <a:pt x="4454" y="1858"/>
                  </a:cubicBezTo>
                  <a:cubicBezTo>
                    <a:pt x="4600" y="1858"/>
                    <a:pt x="4704" y="2010"/>
                    <a:pt x="4640" y="2150"/>
                  </a:cubicBezTo>
                  <a:cubicBezTo>
                    <a:pt x="4500" y="2472"/>
                    <a:pt x="4360" y="2893"/>
                    <a:pt x="4535" y="3054"/>
                  </a:cubicBezTo>
                  <a:cubicBezTo>
                    <a:pt x="4844" y="3334"/>
                    <a:pt x="4766" y="4161"/>
                    <a:pt x="4766" y="4161"/>
                  </a:cubicBezTo>
                  <a:lnTo>
                    <a:pt x="4998" y="4126"/>
                  </a:lnTo>
                  <a:cubicBezTo>
                    <a:pt x="4998" y="4126"/>
                    <a:pt x="5040" y="3453"/>
                    <a:pt x="5797" y="3369"/>
                  </a:cubicBezTo>
                  <a:cubicBezTo>
                    <a:pt x="5797" y="3369"/>
                    <a:pt x="6063" y="3159"/>
                    <a:pt x="5937" y="2325"/>
                  </a:cubicBezTo>
                  <a:cubicBezTo>
                    <a:pt x="5817" y="1538"/>
                    <a:pt x="5080" y="0"/>
                    <a:pt x="256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3;p30">
              <a:extLst>
                <a:ext uri="{FF2B5EF4-FFF2-40B4-BE49-F238E27FC236}">
                  <a16:creationId xmlns:a16="http://schemas.microsoft.com/office/drawing/2014/main" id="{C00C9938-DA59-3EE2-78ED-FE304C2ACD15}"/>
                </a:ext>
              </a:extLst>
            </p:cNvPr>
            <p:cNvSpPr/>
            <p:nvPr/>
          </p:nvSpPr>
          <p:spPr>
            <a:xfrm>
              <a:off x="1086850" y="1211350"/>
              <a:ext cx="25250" cy="10025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474" y="0"/>
                  </a:moveTo>
                  <a:cubicBezTo>
                    <a:pt x="208" y="0"/>
                    <a:pt x="0" y="89"/>
                    <a:pt x="0" y="197"/>
                  </a:cubicBezTo>
                  <a:cubicBezTo>
                    <a:pt x="0" y="309"/>
                    <a:pt x="224" y="400"/>
                    <a:pt x="505" y="400"/>
                  </a:cubicBezTo>
                  <a:cubicBezTo>
                    <a:pt x="785" y="400"/>
                    <a:pt x="1009" y="316"/>
                    <a:pt x="1009" y="204"/>
                  </a:cubicBezTo>
                  <a:cubicBezTo>
                    <a:pt x="1009" y="92"/>
                    <a:pt x="785" y="1"/>
                    <a:pt x="505" y="1"/>
                  </a:cubicBezTo>
                  <a:cubicBezTo>
                    <a:pt x="495" y="1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4;p30">
              <a:extLst>
                <a:ext uri="{FF2B5EF4-FFF2-40B4-BE49-F238E27FC236}">
                  <a16:creationId xmlns:a16="http://schemas.microsoft.com/office/drawing/2014/main" id="{F4A83B41-28C9-57DC-0C49-81591E5798DA}"/>
                </a:ext>
              </a:extLst>
            </p:cNvPr>
            <p:cNvSpPr/>
            <p:nvPr/>
          </p:nvSpPr>
          <p:spPr>
            <a:xfrm>
              <a:off x="1165850" y="1211350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475" y="0"/>
                  </a:moveTo>
                  <a:cubicBezTo>
                    <a:pt x="209" y="0"/>
                    <a:pt x="1" y="89"/>
                    <a:pt x="1" y="197"/>
                  </a:cubicBezTo>
                  <a:cubicBezTo>
                    <a:pt x="1" y="309"/>
                    <a:pt x="225" y="400"/>
                    <a:pt x="506" y="400"/>
                  </a:cubicBezTo>
                  <a:cubicBezTo>
                    <a:pt x="786" y="400"/>
                    <a:pt x="1010" y="316"/>
                    <a:pt x="1010" y="204"/>
                  </a:cubicBezTo>
                  <a:cubicBezTo>
                    <a:pt x="1010" y="92"/>
                    <a:pt x="786" y="1"/>
                    <a:pt x="506" y="1"/>
                  </a:cubicBezTo>
                  <a:cubicBezTo>
                    <a:pt x="495" y="1"/>
                    <a:pt x="485" y="0"/>
                    <a:pt x="47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5;p30">
              <a:extLst>
                <a:ext uri="{FF2B5EF4-FFF2-40B4-BE49-F238E27FC236}">
                  <a16:creationId xmlns:a16="http://schemas.microsoft.com/office/drawing/2014/main" id="{D11EC59F-AF4D-3929-487A-4A14B0CE63EB}"/>
                </a:ext>
              </a:extLst>
            </p:cNvPr>
            <p:cNvSpPr/>
            <p:nvPr/>
          </p:nvSpPr>
          <p:spPr>
            <a:xfrm>
              <a:off x="1124500" y="1188300"/>
              <a:ext cx="13350" cy="35700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462" y="0"/>
                  </a:moveTo>
                  <a:cubicBezTo>
                    <a:pt x="435" y="0"/>
                    <a:pt x="411" y="19"/>
                    <a:pt x="400" y="47"/>
                  </a:cubicBezTo>
                  <a:cubicBezTo>
                    <a:pt x="393" y="75"/>
                    <a:pt x="113" y="846"/>
                    <a:pt x="64" y="1028"/>
                  </a:cubicBezTo>
                  <a:cubicBezTo>
                    <a:pt x="1" y="1259"/>
                    <a:pt x="386" y="1406"/>
                    <a:pt x="428" y="1427"/>
                  </a:cubicBezTo>
                  <a:lnTo>
                    <a:pt x="456" y="1427"/>
                  </a:lnTo>
                  <a:cubicBezTo>
                    <a:pt x="478" y="1427"/>
                    <a:pt x="506" y="1413"/>
                    <a:pt x="513" y="1385"/>
                  </a:cubicBezTo>
                  <a:cubicBezTo>
                    <a:pt x="527" y="1357"/>
                    <a:pt x="513" y="1322"/>
                    <a:pt x="478" y="1308"/>
                  </a:cubicBezTo>
                  <a:cubicBezTo>
                    <a:pt x="372" y="1266"/>
                    <a:pt x="162" y="1154"/>
                    <a:pt x="190" y="1063"/>
                  </a:cubicBezTo>
                  <a:cubicBezTo>
                    <a:pt x="232" y="881"/>
                    <a:pt x="520" y="96"/>
                    <a:pt x="520" y="89"/>
                  </a:cubicBezTo>
                  <a:cubicBezTo>
                    <a:pt x="534" y="54"/>
                    <a:pt x="520" y="19"/>
                    <a:pt x="485" y="5"/>
                  </a:cubicBezTo>
                  <a:cubicBezTo>
                    <a:pt x="477" y="2"/>
                    <a:pt x="470" y="0"/>
                    <a:pt x="46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6;p30">
              <a:extLst>
                <a:ext uri="{FF2B5EF4-FFF2-40B4-BE49-F238E27FC236}">
                  <a16:creationId xmlns:a16="http://schemas.microsoft.com/office/drawing/2014/main" id="{21FC3920-F55E-AA78-F845-9560BE77AA0C}"/>
                </a:ext>
              </a:extLst>
            </p:cNvPr>
            <p:cNvSpPr/>
            <p:nvPr/>
          </p:nvSpPr>
          <p:spPr>
            <a:xfrm>
              <a:off x="1160250" y="1188050"/>
              <a:ext cx="9325" cy="16675"/>
            </a:xfrm>
            <a:custGeom>
              <a:avLst/>
              <a:gdLst/>
              <a:ahLst/>
              <a:cxnLst/>
              <a:rect l="l" t="t" r="r" b="b"/>
              <a:pathLst>
                <a:path w="373" h="667" extrusionOk="0">
                  <a:moveTo>
                    <a:pt x="190" y="1"/>
                  </a:moveTo>
                  <a:cubicBezTo>
                    <a:pt x="92" y="1"/>
                    <a:pt x="8" y="148"/>
                    <a:pt x="8" y="330"/>
                  </a:cubicBezTo>
                  <a:cubicBezTo>
                    <a:pt x="1" y="512"/>
                    <a:pt x="85" y="660"/>
                    <a:pt x="190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95" y="8"/>
                    <a:pt x="19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7;p30">
              <a:extLst>
                <a:ext uri="{FF2B5EF4-FFF2-40B4-BE49-F238E27FC236}">
                  <a16:creationId xmlns:a16="http://schemas.microsoft.com/office/drawing/2014/main" id="{CB34650F-C26E-831C-AD5A-6705C146B09C}"/>
                </a:ext>
              </a:extLst>
            </p:cNvPr>
            <p:cNvSpPr/>
            <p:nvPr/>
          </p:nvSpPr>
          <p:spPr>
            <a:xfrm>
              <a:off x="1109275" y="1188050"/>
              <a:ext cx="9300" cy="16675"/>
            </a:xfrm>
            <a:custGeom>
              <a:avLst/>
              <a:gdLst/>
              <a:ahLst/>
              <a:cxnLst/>
              <a:rect l="l" t="t" r="r" b="b"/>
              <a:pathLst>
                <a:path w="372" h="667" extrusionOk="0">
                  <a:moveTo>
                    <a:pt x="189" y="1"/>
                  </a:moveTo>
                  <a:cubicBezTo>
                    <a:pt x="84" y="1"/>
                    <a:pt x="0" y="148"/>
                    <a:pt x="0" y="330"/>
                  </a:cubicBezTo>
                  <a:cubicBezTo>
                    <a:pt x="0" y="512"/>
                    <a:pt x="84" y="660"/>
                    <a:pt x="182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88" y="8"/>
                    <a:pt x="18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8;p30">
              <a:extLst>
                <a:ext uri="{FF2B5EF4-FFF2-40B4-BE49-F238E27FC236}">
                  <a16:creationId xmlns:a16="http://schemas.microsoft.com/office/drawing/2014/main" id="{40B82A74-351D-4B0E-FB8D-A69A23FA950C}"/>
                </a:ext>
              </a:extLst>
            </p:cNvPr>
            <p:cNvSpPr/>
            <p:nvPr/>
          </p:nvSpPr>
          <p:spPr>
            <a:xfrm>
              <a:off x="1150800" y="1171750"/>
              <a:ext cx="32075" cy="17700"/>
            </a:xfrm>
            <a:custGeom>
              <a:avLst/>
              <a:gdLst/>
              <a:ahLst/>
              <a:cxnLst/>
              <a:rect l="l" t="t" r="r" b="b"/>
              <a:pathLst>
                <a:path w="1283" h="708" extrusionOk="0">
                  <a:moveTo>
                    <a:pt x="1136" y="1"/>
                  </a:moveTo>
                  <a:cubicBezTo>
                    <a:pt x="1108" y="8"/>
                    <a:pt x="512" y="22"/>
                    <a:pt x="63" y="450"/>
                  </a:cubicBezTo>
                  <a:cubicBezTo>
                    <a:pt x="0" y="506"/>
                    <a:pt x="0" y="604"/>
                    <a:pt x="56" y="660"/>
                  </a:cubicBezTo>
                  <a:cubicBezTo>
                    <a:pt x="85" y="692"/>
                    <a:pt x="123" y="708"/>
                    <a:pt x="162" y="708"/>
                  </a:cubicBezTo>
                  <a:cubicBezTo>
                    <a:pt x="199" y="708"/>
                    <a:pt x="236" y="694"/>
                    <a:pt x="267" y="667"/>
                  </a:cubicBezTo>
                  <a:cubicBezTo>
                    <a:pt x="631" y="316"/>
                    <a:pt x="1136" y="302"/>
                    <a:pt x="1143" y="302"/>
                  </a:cubicBezTo>
                  <a:cubicBezTo>
                    <a:pt x="1171" y="302"/>
                    <a:pt x="1206" y="288"/>
                    <a:pt x="1227" y="267"/>
                  </a:cubicBezTo>
                  <a:cubicBezTo>
                    <a:pt x="1262" y="239"/>
                    <a:pt x="1283" y="197"/>
                    <a:pt x="1283" y="148"/>
                  </a:cubicBezTo>
                  <a:cubicBezTo>
                    <a:pt x="1283" y="71"/>
                    <a:pt x="1213" y="1"/>
                    <a:pt x="11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9;p30">
              <a:extLst>
                <a:ext uri="{FF2B5EF4-FFF2-40B4-BE49-F238E27FC236}">
                  <a16:creationId xmlns:a16="http://schemas.microsoft.com/office/drawing/2014/main" id="{1D715602-9156-49E5-DFB4-B96F85E3F690}"/>
                </a:ext>
              </a:extLst>
            </p:cNvPr>
            <p:cNvSpPr/>
            <p:nvPr/>
          </p:nvSpPr>
          <p:spPr>
            <a:xfrm>
              <a:off x="1099275" y="1166725"/>
              <a:ext cx="29650" cy="22725"/>
            </a:xfrm>
            <a:custGeom>
              <a:avLst/>
              <a:gdLst/>
              <a:ahLst/>
              <a:cxnLst/>
              <a:rect l="l" t="t" r="r" b="b"/>
              <a:pathLst>
                <a:path w="1186" h="909" extrusionOk="0">
                  <a:moveTo>
                    <a:pt x="154" y="1"/>
                  </a:moveTo>
                  <a:cubicBezTo>
                    <a:pt x="88" y="1"/>
                    <a:pt x="25" y="47"/>
                    <a:pt x="8" y="118"/>
                  </a:cubicBezTo>
                  <a:cubicBezTo>
                    <a:pt x="1" y="160"/>
                    <a:pt x="15" y="209"/>
                    <a:pt x="43" y="244"/>
                  </a:cubicBezTo>
                  <a:cubicBezTo>
                    <a:pt x="64" y="272"/>
                    <a:pt x="92" y="286"/>
                    <a:pt x="120" y="293"/>
                  </a:cubicBezTo>
                  <a:cubicBezTo>
                    <a:pt x="127" y="293"/>
                    <a:pt x="610" y="419"/>
                    <a:pt x="891" y="840"/>
                  </a:cubicBezTo>
                  <a:cubicBezTo>
                    <a:pt x="922" y="884"/>
                    <a:pt x="969" y="909"/>
                    <a:pt x="1018" y="909"/>
                  </a:cubicBezTo>
                  <a:cubicBezTo>
                    <a:pt x="1046" y="909"/>
                    <a:pt x="1075" y="900"/>
                    <a:pt x="1101" y="882"/>
                  </a:cubicBezTo>
                  <a:cubicBezTo>
                    <a:pt x="1164" y="833"/>
                    <a:pt x="1185" y="742"/>
                    <a:pt x="1136" y="679"/>
                  </a:cubicBezTo>
                  <a:cubicBezTo>
                    <a:pt x="793" y="160"/>
                    <a:pt x="218" y="13"/>
                    <a:pt x="190" y="6"/>
                  </a:cubicBez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0;p30">
              <a:extLst>
                <a:ext uri="{FF2B5EF4-FFF2-40B4-BE49-F238E27FC236}">
                  <a16:creationId xmlns:a16="http://schemas.microsoft.com/office/drawing/2014/main" id="{272F77BB-F205-B3FE-AFCD-0FA2973A1107}"/>
                </a:ext>
              </a:extLst>
            </p:cNvPr>
            <p:cNvSpPr/>
            <p:nvPr/>
          </p:nvSpPr>
          <p:spPr>
            <a:xfrm>
              <a:off x="956475" y="1338050"/>
              <a:ext cx="373575" cy="268800"/>
            </a:xfrm>
            <a:custGeom>
              <a:avLst/>
              <a:gdLst/>
              <a:ahLst/>
              <a:cxnLst/>
              <a:rect l="l" t="t" r="r" b="b"/>
              <a:pathLst>
                <a:path w="14943" h="10752" extrusionOk="0">
                  <a:moveTo>
                    <a:pt x="3308" y="1"/>
                  </a:moveTo>
                  <a:cubicBezTo>
                    <a:pt x="2812" y="1"/>
                    <a:pt x="2340" y="288"/>
                    <a:pt x="2124" y="771"/>
                  </a:cubicBezTo>
                  <a:cubicBezTo>
                    <a:pt x="1907" y="1262"/>
                    <a:pt x="1" y="5600"/>
                    <a:pt x="218" y="8277"/>
                  </a:cubicBezTo>
                  <a:cubicBezTo>
                    <a:pt x="274" y="8894"/>
                    <a:pt x="575" y="9433"/>
                    <a:pt x="1094" y="9833"/>
                  </a:cubicBezTo>
                  <a:cubicBezTo>
                    <a:pt x="1634" y="10253"/>
                    <a:pt x="2650" y="10751"/>
                    <a:pt x="5376" y="10751"/>
                  </a:cubicBezTo>
                  <a:cubicBezTo>
                    <a:pt x="6021" y="10751"/>
                    <a:pt x="6757" y="10723"/>
                    <a:pt x="7612" y="10660"/>
                  </a:cubicBezTo>
                  <a:cubicBezTo>
                    <a:pt x="8516" y="10590"/>
                    <a:pt x="9371" y="10499"/>
                    <a:pt x="10086" y="10408"/>
                  </a:cubicBezTo>
                  <a:cubicBezTo>
                    <a:pt x="10352" y="10429"/>
                    <a:pt x="10598" y="10443"/>
                    <a:pt x="10829" y="10450"/>
                  </a:cubicBezTo>
                  <a:cubicBezTo>
                    <a:pt x="10969" y="10450"/>
                    <a:pt x="11095" y="10457"/>
                    <a:pt x="11228" y="10457"/>
                  </a:cubicBezTo>
                  <a:cubicBezTo>
                    <a:pt x="12455" y="10457"/>
                    <a:pt x="13324" y="10253"/>
                    <a:pt x="13927" y="9833"/>
                  </a:cubicBezTo>
                  <a:cubicBezTo>
                    <a:pt x="14466" y="9454"/>
                    <a:pt x="14796" y="8901"/>
                    <a:pt x="14845" y="8277"/>
                  </a:cubicBezTo>
                  <a:cubicBezTo>
                    <a:pt x="14943" y="7107"/>
                    <a:pt x="14712" y="5600"/>
                    <a:pt x="14144" y="3806"/>
                  </a:cubicBezTo>
                  <a:cubicBezTo>
                    <a:pt x="13744" y="2523"/>
                    <a:pt x="13324" y="1549"/>
                    <a:pt x="13303" y="1507"/>
                  </a:cubicBezTo>
                  <a:cubicBezTo>
                    <a:pt x="13090" y="1020"/>
                    <a:pt x="12614" y="728"/>
                    <a:pt x="12110" y="728"/>
                  </a:cubicBezTo>
                  <a:cubicBezTo>
                    <a:pt x="11933" y="728"/>
                    <a:pt x="11752" y="764"/>
                    <a:pt x="11579" y="841"/>
                  </a:cubicBezTo>
                  <a:cubicBezTo>
                    <a:pt x="10920" y="1128"/>
                    <a:pt x="10619" y="1899"/>
                    <a:pt x="10913" y="2565"/>
                  </a:cubicBezTo>
                  <a:cubicBezTo>
                    <a:pt x="11305" y="3455"/>
                    <a:pt x="12266" y="6027"/>
                    <a:pt x="12252" y="7751"/>
                  </a:cubicBezTo>
                  <a:cubicBezTo>
                    <a:pt x="12075" y="7793"/>
                    <a:pt x="11753" y="7842"/>
                    <a:pt x="11202" y="7842"/>
                  </a:cubicBezTo>
                  <a:cubicBezTo>
                    <a:pt x="11009" y="7842"/>
                    <a:pt x="10788" y="7836"/>
                    <a:pt x="10535" y="7821"/>
                  </a:cubicBezTo>
                  <a:cubicBezTo>
                    <a:pt x="10373" y="7807"/>
                    <a:pt x="10205" y="7793"/>
                    <a:pt x="10023" y="7779"/>
                  </a:cubicBezTo>
                  <a:cubicBezTo>
                    <a:pt x="9984" y="7776"/>
                    <a:pt x="9944" y="7774"/>
                    <a:pt x="9901" y="7774"/>
                  </a:cubicBezTo>
                  <a:cubicBezTo>
                    <a:pt x="9385" y="7774"/>
                    <a:pt x="8594" y="8016"/>
                    <a:pt x="7848" y="8016"/>
                  </a:cubicBezTo>
                  <a:cubicBezTo>
                    <a:pt x="7684" y="8016"/>
                    <a:pt x="7523" y="8004"/>
                    <a:pt x="7367" y="7976"/>
                  </a:cubicBezTo>
                  <a:cubicBezTo>
                    <a:pt x="5243" y="7590"/>
                    <a:pt x="4220" y="7156"/>
                    <a:pt x="3891" y="6987"/>
                  </a:cubicBezTo>
                  <a:cubicBezTo>
                    <a:pt x="3617" y="6847"/>
                    <a:pt x="3344" y="6742"/>
                    <a:pt x="2958" y="6532"/>
                  </a:cubicBezTo>
                  <a:cubicBezTo>
                    <a:pt x="3028" y="6167"/>
                    <a:pt x="3120" y="5782"/>
                    <a:pt x="3225" y="5397"/>
                  </a:cubicBezTo>
                  <a:cubicBezTo>
                    <a:pt x="3624" y="3974"/>
                    <a:pt x="4206" y="2523"/>
                    <a:pt x="4507" y="1843"/>
                  </a:cubicBezTo>
                  <a:cubicBezTo>
                    <a:pt x="4802" y="1184"/>
                    <a:pt x="4507" y="414"/>
                    <a:pt x="3848" y="119"/>
                  </a:cubicBezTo>
                  <a:cubicBezTo>
                    <a:pt x="3673" y="39"/>
                    <a:pt x="3489" y="1"/>
                    <a:pt x="3308" y="1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1;p30">
              <a:extLst>
                <a:ext uri="{FF2B5EF4-FFF2-40B4-BE49-F238E27FC236}">
                  <a16:creationId xmlns:a16="http://schemas.microsoft.com/office/drawing/2014/main" id="{653DF583-81C0-18C8-810F-9F75A4F3CFC1}"/>
                </a:ext>
              </a:extLst>
            </p:cNvPr>
            <p:cNvSpPr/>
            <p:nvPr/>
          </p:nvSpPr>
          <p:spPr>
            <a:xfrm>
              <a:off x="1019900" y="1336450"/>
              <a:ext cx="41550" cy="34400"/>
            </a:xfrm>
            <a:custGeom>
              <a:avLst/>
              <a:gdLst/>
              <a:ahLst/>
              <a:cxnLst/>
              <a:rect l="l" t="t" r="r" b="b"/>
              <a:pathLst>
                <a:path w="1662" h="1376" extrusionOk="0">
                  <a:moveTo>
                    <a:pt x="239" y="1"/>
                  </a:moveTo>
                  <a:lnTo>
                    <a:pt x="1" y="197"/>
                  </a:lnTo>
                  <a:cubicBezTo>
                    <a:pt x="28" y="196"/>
                    <a:pt x="56" y="196"/>
                    <a:pt x="83" y="196"/>
                  </a:cubicBezTo>
                  <a:cubicBezTo>
                    <a:pt x="431" y="196"/>
                    <a:pt x="720" y="280"/>
                    <a:pt x="954" y="442"/>
                  </a:cubicBezTo>
                  <a:cubicBezTo>
                    <a:pt x="1382" y="765"/>
                    <a:pt x="1459" y="1283"/>
                    <a:pt x="1459" y="1290"/>
                  </a:cubicBezTo>
                  <a:cubicBezTo>
                    <a:pt x="1465" y="1336"/>
                    <a:pt x="1502" y="1375"/>
                    <a:pt x="1552" y="1375"/>
                  </a:cubicBezTo>
                  <a:cubicBezTo>
                    <a:pt x="1556" y="1375"/>
                    <a:pt x="1560" y="1375"/>
                    <a:pt x="1564" y="1375"/>
                  </a:cubicBezTo>
                  <a:lnTo>
                    <a:pt x="1571" y="1375"/>
                  </a:lnTo>
                  <a:cubicBezTo>
                    <a:pt x="1627" y="1368"/>
                    <a:pt x="1662" y="1319"/>
                    <a:pt x="1655" y="1262"/>
                  </a:cubicBezTo>
                  <a:cubicBezTo>
                    <a:pt x="1655" y="1241"/>
                    <a:pt x="1578" y="653"/>
                    <a:pt x="1073" y="288"/>
                  </a:cubicBezTo>
                  <a:cubicBezTo>
                    <a:pt x="842" y="113"/>
                    <a:pt x="562" y="22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;p30">
              <a:extLst>
                <a:ext uri="{FF2B5EF4-FFF2-40B4-BE49-F238E27FC236}">
                  <a16:creationId xmlns:a16="http://schemas.microsoft.com/office/drawing/2014/main" id="{F842E233-F5FF-84CB-53BF-90F4FD7AB7F5}"/>
                </a:ext>
              </a:extLst>
            </p:cNvPr>
            <p:cNvSpPr/>
            <p:nvPr/>
          </p:nvSpPr>
          <p:spPr>
            <a:xfrm>
              <a:off x="1236125" y="1353625"/>
              <a:ext cx="41550" cy="37175"/>
            </a:xfrm>
            <a:custGeom>
              <a:avLst/>
              <a:gdLst/>
              <a:ahLst/>
              <a:cxnLst/>
              <a:rect l="l" t="t" r="r" b="b"/>
              <a:pathLst>
                <a:path w="1662" h="1487" extrusionOk="0">
                  <a:moveTo>
                    <a:pt x="1479" y="1"/>
                  </a:moveTo>
                  <a:cubicBezTo>
                    <a:pt x="1087" y="22"/>
                    <a:pt x="764" y="148"/>
                    <a:pt x="512" y="365"/>
                  </a:cubicBezTo>
                  <a:cubicBezTo>
                    <a:pt x="35" y="765"/>
                    <a:pt x="0" y="1360"/>
                    <a:pt x="0" y="1381"/>
                  </a:cubicBezTo>
                  <a:cubicBezTo>
                    <a:pt x="0" y="1437"/>
                    <a:pt x="42" y="1487"/>
                    <a:pt x="98" y="1487"/>
                  </a:cubicBezTo>
                  <a:cubicBezTo>
                    <a:pt x="155" y="1487"/>
                    <a:pt x="197" y="1445"/>
                    <a:pt x="204" y="1388"/>
                  </a:cubicBezTo>
                  <a:cubicBezTo>
                    <a:pt x="204" y="1388"/>
                    <a:pt x="232" y="863"/>
                    <a:pt x="645" y="512"/>
                  </a:cubicBezTo>
                  <a:cubicBezTo>
                    <a:pt x="890" y="302"/>
                    <a:pt x="1219" y="197"/>
                    <a:pt x="1622" y="197"/>
                  </a:cubicBezTo>
                  <a:cubicBezTo>
                    <a:pt x="1635" y="197"/>
                    <a:pt x="1648" y="197"/>
                    <a:pt x="1661" y="197"/>
                  </a:cubicBezTo>
                  <a:cubicBezTo>
                    <a:pt x="1612" y="134"/>
                    <a:pt x="1549" y="71"/>
                    <a:pt x="147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3;p30">
              <a:extLst>
                <a:ext uri="{FF2B5EF4-FFF2-40B4-BE49-F238E27FC236}">
                  <a16:creationId xmlns:a16="http://schemas.microsoft.com/office/drawing/2014/main" id="{B11AB99C-E175-C2F7-C3F5-06C774F90F89}"/>
                </a:ext>
              </a:extLst>
            </p:cNvPr>
            <p:cNvSpPr/>
            <p:nvPr/>
          </p:nvSpPr>
          <p:spPr>
            <a:xfrm>
              <a:off x="1034275" y="1421075"/>
              <a:ext cx="21750" cy="54525"/>
            </a:xfrm>
            <a:custGeom>
              <a:avLst/>
              <a:gdLst/>
              <a:ahLst/>
              <a:cxnLst/>
              <a:rect l="l" t="t" r="r" b="b"/>
              <a:pathLst>
                <a:path w="870" h="2181" extrusionOk="0">
                  <a:moveTo>
                    <a:pt x="758" y="1"/>
                  </a:moveTo>
                  <a:cubicBezTo>
                    <a:pt x="720" y="1"/>
                    <a:pt x="683" y="26"/>
                    <a:pt x="666" y="64"/>
                  </a:cubicBezTo>
                  <a:cubicBezTo>
                    <a:pt x="351" y="849"/>
                    <a:pt x="22" y="2040"/>
                    <a:pt x="15" y="2047"/>
                  </a:cubicBezTo>
                  <a:cubicBezTo>
                    <a:pt x="1" y="2104"/>
                    <a:pt x="36" y="2160"/>
                    <a:pt x="85" y="2174"/>
                  </a:cubicBezTo>
                  <a:cubicBezTo>
                    <a:pt x="99" y="2174"/>
                    <a:pt x="106" y="2181"/>
                    <a:pt x="113" y="2181"/>
                  </a:cubicBezTo>
                  <a:cubicBezTo>
                    <a:pt x="162" y="2181"/>
                    <a:pt x="197" y="2146"/>
                    <a:pt x="211" y="2104"/>
                  </a:cubicBezTo>
                  <a:cubicBezTo>
                    <a:pt x="218" y="2090"/>
                    <a:pt x="540" y="912"/>
                    <a:pt x="849" y="141"/>
                  </a:cubicBezTo>
                  <a:cubicBezTo>
                    <a:pt x="870" y="85"/>
                    <a:pt x="849" y="29"/>
                    <a:pt x="793" y="8"/>
                  </a:cubicBezTo>
                  <a:cubicBezTo>
                    <a:pt x="781" y="3"/>
                    <a:pt x="770" y="1"/>
                    <a:pt x="75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4;p30">
              <a:extLst>
                <a:ext uri="{FF2B5EF4-FFF2-40B4-BE49-F238E27FC236}">
                  <a16:creationId xmlns:a16="http://schemas.microsoft.com/office/drawing/2014/main" id="{C9776C32-4947-5C3C-275A-2D4D9341DF37}"/>
                </a:ext>
              </a:extLst>
            </p:cNvPr>
            <p:cNvSpPr/>
            <p:nvPr/>
          </p:nvSpPr>
          <p:spPr>
            <a:xfrm>
              <a:off x="1041450" y="1433850"/>
              <a:ext cx="22650" cy="18975"/>
            </a:xfrm>
            <a:custGeom>
              <a:avLst/>
              <a:gdLst/>
              <a:ahLst/>
              <a:cxnLst/>
              <a:rect l="l" t="t" r="r" b="b"/>
              <a:pathLst>
                <a:path w="906" h="759" extrusionOk="0">
                  <a:moveTo>
                    <a:pt x="792" y="0"/>
                  </a:moveTo>
                  <a:cubicBezTo>
                    <a:pt x="770" y="0"/>
                    <a:pt x="748" y="8"/>
                    <a:pt x="730" y="23"/>
                  </a:cubicBezTo>
                  <a:lnTo>
                    <a:pt x="50" y="583"/>
                  </a:lnTo>
                  <a:cubicBezTo>
                    <a:pt x="1" y="618"/>
                    <a:pt x="1" y="681"/>
                    <a:pt x="36" y="724"/>
                  </a:cubicBezTo>
                  <a:cubicBezTo>
                    <a:pt x="50" y="745"/>
                    <a:pt x="85" y="759"/>
                    <a:pt x="113" y="759"/>
                  </a:cubicBezTo>
                  <a:cubicBezTo>
                    <a:pt x="134" y="759"/>
                    <a:pt x="155" y="752"/>
                    <a:pt x="176" y="738"/>
                  </a:cubicBezTo>
                  <a:lnTo>
                    <a:pt x="856" y="177"/>
                  </a:lnTo>
                  <a:cubicBezTo>
                    <a:pt x="898" y="142"/>
                    <a:pt x="905" y="79"/>
                    <a:pt x="870" y="37"/>
                  </a:cubicBezTo>
                  <a:cubicBezTo>
                    <a:pt x="850" y="13"/>
                    <a:pt x="821" y="0"/>
                    <a:pt x="79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5;p30">
              <a:extLst>
                <a:ext uri="{FF2B5EF4-FFF2-40B4-BE49-F238E27FC236}">
                  <a16:creationId xmlns:a16="http://schemas.microsoft.com/office/drawing/2014/main" id="{63B8EF83-ACA1-45A5-44EB-29A480303968}"/>
                </a:ext>
              </a:extLst>
            </p:cNvPr>
            <p:cNvSpPr/>
            <p:nvPr/>
          </p:nvSpPr>
          <p:spPr>
            <a:xfrm>
              <a:off x="1066175" y="1518250"/>
              <a:ext cx="94975" cy="22350"/>
            </a:xfrm>
            <a:custGeom>
              <a:avLst/>
              <a:gdLst/>
              <a:ahLst/>
              <a:cxnLst/>
              <a:rect l="l" t="t" r="r" b="b"/>
              <a:pathLst>
                <a:path w="3799" h="894" extrusionOk="0">
                  <a:moveTo>
                    <a:pt x="112" y="0"/>
                  </a:moveTo>
                  <a:cubicBezTo>
                    <a:pt x="66" y="0"/>
                    <a:pt x="26" y="27"/>
                    <a:pt x="14" y="74"/>
                  </a:cubicBezTo>
                  <a:cubicBezTo>
                    <a:pt x="0" y="123"/>
                    <a:pt x="35" y="179"/>
                    <a:pt x="84" y="193"/>
                  </a:cubicBezTo>
                  <a:cubicBezTo>
                    <a:pt x="764" y="375"/>
                    <a:pt x="1507" y="550"/>
                    <a:pt x="2383" y="733"/>
                  </a:cubicBezTo>
                  <a:cubicBezTo>
                    <a:pt x="2621" y="789"/>
                    <a:pt x="2867" y="838"/>
                    <a:pt x="3126" y="894"/>
                  </a:cubicBezTo>
                  <a:cubicBezTo>
                    <a:pt x="3350" y="873"/>
                    <a:pt x="3574" y="852"/>
                    <a:pt x="3799" y="824"/>
                  </a:cubicBezTo>
                  <a:cubicBezTo>
                    <a:pt x="3574" y="775"/>
                    <a:pt x="3350" y="733"/>
                    <a:pt x="3133" y="691"/>
                  </a:cubicBezTo>
                  <a:cubicBezTo>
                    <a:pt x="1941" y="445"/>
                    <a:pt x="988" y="228"/>
                    <a:pt x="140" y="4"/>
                  </a:cubicBezTo>
                  <a:cubicBezTo>
                    <a:pt x="131" y="1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6;p30">
              <a:extLst>
                <a:ext uri="{FF2B5EF4-FFF2-40B4-BE49-F238E27FC236}">
                  <a16:creationId xmlns:a16="http://schemas.microsoft.com/office/drawing/2014/main" id="{5262C948-E83F-75AA-74AF-ABC75490E7FB}"/>
                </a:ext>
              </a:extLst>
            </p:cNvPr>
            <p:cNvSpPr/>
            <p:nvPr/>
          </p:nvSpPr>
          <p:spPr>
            <a:xfrm>
              <a:off x="1207025" y="1530950"/>
              <a:ext cx="12825" cy="2650"/>
            </a:xfrm>
            <a:custGeom>
              <a:avLst/>
              <a:gdLst/>
              <a:ahLst/>
              <a:cxnLst/>
              <a:rect l="l" t="t" r="r" b="b"/>
              <a:pathLst>
                <a:path w="513" h="106" extrusionOk="0">
                  <a:moveTo>
                    <a:pt x="470" y="0"/>
                  </a:moveTo>
                  <a:cubicBezTo>
                    <a:pt x="330" y="21"/>
                    <a:pt x="169" y="42"/>
                    <a:pt x="1" y="63"/>
                  </a:cubicBezTo>
                  <a:cubicBezTo>
                    <a:pt x="183" y="77"/>
                    <a:pt x="351" y="91"/>
                    <a:pt x="513" y="105"/>
                  </a:cubicBezTo>
                  <a:cubicBezTo>
                    <a:pt x="499" y="70"/>
                    <a:pt x="485" y="35"/>
                    <a:pt x="470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7;p30">
              <a:extLst>
                <a:ext uri="{FF2B5EF4-FFF2-40B4-BE49-F238E27FC236}">
                  <a16:creationId xmlns:a16="http://schemas.microsoft.com/office/drawing/2014/main" id="{35966E0D-06EA-FB13-66D4-8B724297F73D}"/>
                </a:ext>
              </a:extLst>
            </p:cNvPr>
            <p:cNvSpPr/>
            <p:nvPr/>
          </p:nvSpPr>
          <p:spPr>
            <a:xfrm>
              <a:off x="979225" y="1457600"/>
              <a:ext cx="94675" cy="83175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480" y="0"/>
                  </a:moveTo>
                  <a:cubicBezTo>
                    <a:pt x="1453" y="0"/>
                    <a:pt x="1430" y="4"/>
                    <a:pt x="1411" y="12"/>
                  </a:cubicBezTo>
                  <a:cubicBezTo>
                    <a:pt x="1256" y="68"/>
                    <a:pt x="1530" y="229"/>
                    <a:pt x="1740" y="397"/>
                  </a:cubicBezTo>
                  <a:cubicBezTo>
                    <a:pt x="1950" y="565"/>
                    <a:pt x="2034" y="888"/>
                    <a:pt x="2034" y="909"/>
                  </a:cubicBezTo>
                  <a:cubicBezTo>
                    <a:pt x="2027" y="895"/>
                    <a:pt x="1824" y="601"/>
                    <a:pt x="1579" y="425"/>
                  </a:cubicBezTo>
                  <a:cubicBezTo>
                    <a:pt x="1398" y="295"/>
                    <a:pt x="1063" y="204"/>
                    <a:pt x="859" y="204"/>
                  </a:cubicBezTo>
                  <a:cubicBezTo>
                    <a:pt x="778" y="204"/>
                    <a:pt x="718" y="218"/>
                    <a:pt x="696" y="250"/>
                  </a:cubicBezTo>
                  <a:cubicBezTo>
                    <a:pt x="612" y="369"/>
                    <a:pt x="1298" y="720"/>
                    <a:pt x="1467" y="853"/>
                  </a:cubicBezTo>
                  <a:cubicBezTo>
                    <a:pt x="1628" y="979"/>
                    <a:pt x="1782" y="1266"/>
                    <a:pt x="1789" y="1273"/>
                  </a:cubicBezTo>
                  <a:cubicBezTo>
                    <a:pt x="1782" y="1266"/>
                    <a:pt x="1691" y="1154"/>
                    <a:pt x="1334" y="874"/>
                  </a:cubicBezTo>
                  <a:cubicBezTo>
                    <a:pt x="1066" y="667"/>
                    <a:pt x="691" y="522"/>
                    <a:pt x="474" y="522"/>
                  </a:cubicBezTo>
                  <a:cubicBezTo>
                    <a:pt x="390" y="522"/>
                    <a:pt x="330" y="544"/>
                    <a:pt x="310" y="594"/>
                  </a:cubicBezTo>
                  <a:cubicBezTo>
                    <a:pt x="233" y="769"/>
                    <a:pt x="955" y="1028"/>
                    <a:pt x="1193" y="1238"/>
                  </a:cubicBezTo>
                  <a:cubicBezTo>
                    <a:pt x="1369" y="1406"/>
                    <a:pt x="1572" y="1764"/>
                    <a:pt x="1586" y="1792"/>
                  </a:cubicBezTo>
                  <a:cubicBezTo>
                    <a:pt x="1558" y="1764"/>
                    <a:pt x="1032" y="1147"/>
                    <a:pt x="640" y="1028"/>
                  </a:cubicBezTo>
                  <a:cubicBezTo>
                    <a:pt x="489" y="980"/>
                    <a:pt x="337" y="951"/>
                    <a:pt x="230" y="951"/>
                  </a:cubicBezTo>
                  <a:cubicBezTo>
                    <a:pt x="54" y="951"/>
                    <a:pt x="0" y="1031"/>
                    <a:pt x="275" y="1245"/>
                  </a:cubicBezTo>
                  <a:cubicBezTo>
                    <a:pt x="717" y="1589"/>
                    <a:pt x="829" y="1568"/>
                    <a:pt x="1221" y="2051"/>
                  </a:cubicBezTo>
                  <a:cubicBezTo>
                    <a:pt x="1495" y="2395"/>
                    <a:pt x="1712" y="2675"/>
                    <a:pt x="1761" y="2822"/>
                  </a:cubicBezTo>
                  <a:cubicBezTo>
                    <a:pt x="1803" y="2871"/>
                    <a:pt x="1852" y="2927"/>
                    <a:pt x="1908" y="2976"/>
                  </a:cubicBezTo>
                  <a:cubicBezTo>
                    <a:pt x="1943" y="3018"/>
                    <a:pt x="1985" y="3053"/>
                    <a:pt x="2027" y="3096"/>
                  </a:cubicBezTo>
                  <a:cubicBezTo>
                    <a:pt x="2259" y="3173"/>
                    <a:pt x="2693" y="3278"/>
                    <a:pt x="3443" y="3327"/>
                  </a:cubicBezTo>
                  <a:cubicBezTo>
                    <a:pt x="3541" y="3222"/>
                    <a:pt x="3618" y="3117"/>
                    <a:pt x="3667" y="3011"/>
                  </a:cubicBezTo>
                  <a:cubicBezTo>
                    <a:pt x="3786" y="2808"/>
                    <a:pt x="3765" y="2556"/>
                    <a:pt x="3625" y="2360"/>
                  </a:cubicBezTo>
                  <a:cubicBezTo>
                    <a:pt x="3401" y="2051"/>
                    <a:pt x="3044" y="1554"/>
                    <a:pt x="2945" y="1428"/>
                  </a:cubicBezTo>
                  <a:cubicBezTo>
                    <a:pt x="2812" y="1259"/>
                    <a:pt x="2567" y="1007"/>
                    <a:pt x="2315" y="615"/>
                  </a:cubicBezTo>
                  <a:cubicBezTo>
                    <a:pt x="2308" y="601"/>
                    <a:pt x="2294" y="579"/>
                    <a:pt x="2287" y="565"/>
                  </a:cubicBezTo>
                  <a:cubicBezTo>
                    <a:pt x="2053" y="197"/>
                    <a:pt x="1674" y="0"/>
                    <a:pt x="148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8;p30">
              <a:extLst>
                <a:ext uri="{FF2B5EF4-FFF2-40B4-BE49-F238E27FC236}">
                  <a16:creationId xmlns:a16="http://schemas.microsoft.com/office/drawing/2014/main" id="{20F1C12A-3B61-5280-849F-46E6FA907CEB}"/>
                </a:ext>
              </a:extLst>
            </p:cNvPr>
            <p:cNvSpPr/>
            <p:nvPr/>
          </p:nvSpPr>
          <p:spPr>
            <a:xfrm>
              <a:off x="1013250" y="1517750"/>
              <a:ext cx="211325" cy="24425"/>
            </a:xfrm>
            <a:custGeom>
              <a:avLst/>
              <a:gdLst/>
              <a:ahLst/>
              <a:cxnLst/>
              <a:rect l="l" t="t" r="r" b="b"/>
              <a:pathLst>
                <a:path w="8453" h="977" extrusionOk="0">
                  <a:moveTo>
                    <a:pt x="8338" y="1"/>
                  </a:moveTo>
                  <a:cubicBezTo>
                    <a:pt x="8327" y="1"/>
                    <a:pt x="8317" y="3"/>
                    <a:pt x="8306" y="10"/>
                  </a:cubicBezTo>
                  <a:cubicBezTo>
                    <a:pt x="8299" y="17"/>
                    <a:pt x="7437" y="430"/>
                    <a:pt x="6315" y="591"/>
                  </a:cubicBezTo>
                  <a:cubicBezTo>
                    <a:pt x="5958" y="640"/>
                    <a:pt x="5600" y="683"/>
                    <a:pt x="5257" y="711"/>
                  </a:cubicBezTo>
                  <a:cubicBezTo>
                    <a:pt x="4998" y="732"/>
                    <a:pt x="4745" y="746"/>
                    <a:pt x="4500" y="753"/>
                  </a:cubicBezTo>
                  <a:cubicBezTo>
                    <a:pt x="4163" y="768"/>
                    <a:pt x="3837" y="775"/>
                    <a:pt x="3524" y="775"/>
                  </a:cubicBezTo>
                  <a:cubicBezTo>
                    <a:pt x="1566" y="775"/>
                    <a:pt x="152" y="513"/>
                    <a:pt x="134" y="507"/>
                  </a:cubicBezTo>
                  <a:cubicBezTo>
                    <a:pt x="129" y="507"/>
                    <a:pt x="124" y="506"/>
                    <a:pt x="119" y="506"/>
                  </a:cubicBezTo>
                  <a:cubicBezTo>
                    <a:pt x="68" y="506"/>
                    <a:pt x="21" y="540"/>
                    <a:pt x="15" y="591"/>
                  </a:cubicBezTo>
                  <a:cubicBezTo>
                    <a:pt x="1" y="640"/>
                    <a:pt x="43" y="697"/>
                    <a:pt x="92" y="704"/>
                  </a:cubicBezTo>
                  <a:cubicBezTo>
                    <a:pt x="113" y="711"/>
                    <a:pt x="1563" y="977"/>
                    <a:pt x="3554" y="977"/>
                  </a:cubicBezTo>
                  <a:cubicBezTo>
                    <a:pt x="4079" y="977"/>
                    <a:pt x="4654" y="956"/>
                    <a:pt x="5243" y="914"/>
                  </a:cubicBezTo>
                  <a:cubicBezTo>
                    <a:pt x="5467" y="893"/>
                    <a:pt x="5691" y="872"/>
                    <a:pt x="5916" y="844"/>
                  </a:cubicBezTo>
                  <a:cubicBezTo>
                    <a:pt x="6056" y="830"/>
                    <a:pt x="6203" y="809"/>
                    <a:pt x="6343" y="788"/>
                  </a:cubicBezTo>
                  <a:cubicBezTo>
                    <a:pt x="7500" y="626"/>
                    <a:pt x="8193" y="255"/>
                    <a:pt x="8229" y="241"/>
                  </a:cubicBezTo>
                  <a:cubicBezTo>
                    <a:pt x="8278" y="213"/>
                    <a:pt x="8453" y="122"/>
                    <a:pt x="8425" y="73"/>
                  </a:cubicBezTo>
                  <a:cubicBezTo>
                    <a:pt x="8408" y="35"/>
                    <a:pt x="8375" y="1"/>
                    <a:pt x="83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9;p30">
              <a:extLst>
                <a:ext uri="{FF2B5EF4-FFF2-40B4-BE49-F238E27FC236}">
                  <a16:creationId xmlns:a16="http://schemas.microsoft.com/office/drawing/2014/main" id="{060B7D80-74A0-0F44-ADD7-F8B1A8F6E459}"/>
                </a:ext>
              </a:extLst>
            </p:cNvPr>
            <p:cNvSpPr/>
            <p:nvPr/>
          </p:nvSpPr>
          <p:spPr>
            <a:xfrm>
              <a:off x="1214575" y="1487150"/>
              <a:ext cx="54150" cy="68750"/>
            </a:xfrm>
            <a:custGeom>
              <a:avLst/>
              <a:gdLst/>
              <a:ahLst/>
              <a:cxnLst/>
              <a:rect l="l" t="t" r="r" b="b"/>
              <a:pathLst>
                <a:path w="2166" h="2750" extrusionOk="0">
                  <a:moveTo>
                    <a:pt x="1703" y="0"/>
                  </a:moveTo>
                  <a:cubicBezTo>
                    <a:pt x="1507" y="161"/>
                    <a:pt x="1241" y="386"/>
                    <a:pt x="1129" y="477"/>
                  </a:cubicBezTo>
                  <a:cubicBezTo>
                    <a:pt x="1003" y="575"/>
                    <a:pt x="540" y="981"/>
                    <a:pt x="253" y="1234"/>
                  </a:cubicBezTo>
                  <a:cubicBezTo>
                    <a:pt x="77" y="1388"/>
                    <a:pt x="0" y="1633"/>
                    <a:pt x="63" y="1857"/>
                  </a:cubicBezTo>
                  <a:cubicBezTo>
                    <a:pt x="98" y="1970"/>
                    <a:pt x="140" y="2089"/>
                    <a:pt x="218" y="2215"/>
                  </a:cubicBezTo>
                  <a:cubicBezTo>
                    <a:pt x="448" y="2591"/>
                    <a:pt x="840" y="2749"/>
                    <a:pt x="1090" y="2749"/>
                  </a:cubicBezTo>
                  <a:cubicBezTo>
                    <a:pt x="1106" y="2749"/>
                    <a:pt x="1121" y="2749"/>
                    <a:pt x="1136" y="2748"/>
                  </a:cubicBezTo>
                  <a:cubicBezTo>
                    <a:pt x="1185" y="2720"/>
                    <a:pt x="1703" y="2306"/>
                    <a:pt x="1752" y="2278"/>
                  </a:cubicBezTo>
                  <a:cubicBezTo>
                    <a:pt x="1808" y="2243"/>
                    <a:pt x="1935" y="2103"/>
                    <a:pt x="1991" y="2061"/>
                  </a:cubicBezTo>
                  <a:cubicBezTo>
                    <a:pt x="2089" y="1984"/>
                    <a:pt x="2075" y="1998"/>
                    <a:pt x="2166" y="1914"/>
                  </a:cubicBezTo>
                  <a:cubicBezTo>
                    <a:pt x="1949" y="1318"/>
                    <a:pt x="1830" y="596"/>
                    <a:pt x="170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0;p30">
              <a:extLst>
                <a:ext uri="{FF2B5EF4-FFF2-40B4-BE49-F238E27FC236}">
                  <a16:creationId xmlns:a16="http://schemas.microsoft.com/office/drawing/2014/main" id="{522B3211-AC77-BA07-822E-84801834478F}"/>
                </a:ext>
              </a:extLst>
            </p:cNvPr>
            <p:cNvSpPr/>
            <p:nvPr/>
          </p:nvSpPr>
          <p:spPr>
            <a:xfrm>
              <a:off x="995900" y="1511425"/>
              <a:ext cx="35425" cy="24625"/>
            </a:xfrm>
            <a:custGeom>
              <a:avLst/>
              <a:gdLst/>
              <a:ahLst/>
              <a:cxnLst/>
              <a:rect l="l" t="t" r="r" b="b"/>
              <a:pathLst>
                <a:path w="1417" h="985" extrusionOk="0">
                  <a:moveTo>
                    <a:pt x="111" y="0"/>
                  </a:moveTo>
                  <a:cubicBezTo>
                    <a:pt x="69" y="0"/>
                    <a:pt x="27" y="32"/>
                    <a:pt x="15" y="73"/>
                  </a:cubicBezTo>
                  <a:cubicBezTo>
                    <a:pt x="1" y="130"/>
                    <a:pt x="36" y="186"/>
                    <a:pt x="85" y="200"/>
                  </a:cubicBezTo>
                  <a:cubicBezTo>
                    <a:pt x="667" y="347"/>
                    <a:pt x="1220" y="950"/>
                    <a:pt x="1227" y="950"/>
                  </a:cubicBezTo>
                  <a:cubicBezTo>
                    <a:pt x="1248" y="978"/>
                    <a:pt x="1276" y="985"/>
                    <a:pt x="1304" y="985"/>
                  </a:cubicBezTo>
                  <a:cubicBezTo>
                    <a:pt x="1325" y="985"/>
                    <a:pt x="1353" y="978"/>
                    <a:pt x="1367" y="957"/>
                  </a:cubicBezTo>
                  <a:cubicBezTo>
                    <a:pt x="1409" y="922"/>
                    <a:pt x="1416" y="858"/>
                    <a:pt x="1374" y="816"/>
                  </a:cubicBezTo>
                  <a:cubicBezTo>
                    <a:pt x="1353" y="788"/>
                    <a:pt x="772" y="172"/>
                    <a:pt x="134" y="3"/>
                  </a:cubicBezTo>
                  <a:cubicBezTo>
                    <a:pt x="126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1;p30">
              <a:extLst>
                <a:ext uri="{FF2B5EF4-FFF2-40B4-BE49-F238E27FC236}">
                  <a16:creationId xmlns:a16="http://schemas.microsoft.com/office/drawing/2014/main" id="{76E3FEDF-B212-288D-8D57-4C676D7E0FB1}"/>
                </a:ext>
              </a:extLst>
            </p:cNvPr>
            <p:cNvSpPr/>
            <p:nvPr/>
          </p:nvSpPr>
          <p:spPr>
            <a:xfrm>
              <a:off x="1132750" y="1597000"/>
              <a:ext cx="135100" cy="9300"/>
            </a:xfrm>
            <a:custGeom>
              <a:avLst/>
              <a:gdLst/>
              <a:ahLst/>
              <a:cxnLst/>
              <a:rect l="l" t="t" r="r" b="b"/>
              <a:pathLst>
                <a:path w="5404" h="372" extrusionOk="0">
                  <a:moveTo>
                    <a:pt x="5404" y="1"/>
                  </a:moveTo>
                  <a:cubicBezTo>
                    <a:pt x="4042" y="151"/>
                    <a:pt x="1940" y="172"/>
                    <a:pt x="838" y="172"/>
                  </a:cubicBezTo>
                  <a:cubicBezTo>
                    <a:pt x="397" y="172"/>
                    <a:pt x="115" y="169"/>
                    <a:pt x="105" y="169"/>
                  </a:cubicBezTo>
                  <a:cubicBezTo>
                    <a:pt x="49" y="169"/>
                    <a:pt x="7" y="211"/>
                    <a:pt x="7" y="267"/>
                  </a:cubicBezTo>
                  <a:cubicBezTo>
                    <a:pt x="0" y="323"/>
                    <a:pt x="49" y="365"/>
                    <a:pt x="105" y="365"/>
                  </a:cubicBezTo>
                  <a:cubicBezTo>
                    <a:pt x="112" y="365"/>
                    <a:pt x="421" y="372"/>
                    <a:pt x="897" y="372"/>
                  </a:cubicBezTo>
                  <a:cubicBezTo>
                    <a:pt x="2012" y="372"/>
                    <a:pt x="4058" y="351"/>
                    <a:pt x="5404" y="204"/>
                  </a:cubicBezTo>
                  <a:cubicBezTo>
                    <a:pt x="5404" y="106"/>
                    <a:pt x="5404" y="43"/>
                    <a:pt x="540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2;p30">
              <a:extLst>
                <a:ext uri="{FF2B5EF4-FFF2-40B4-BE49-F238E27FC236}">
                  <a16:creationId xmlns:a16="http://schemas.microsoft.com/office/drawing/2014/main" id="{0F5024DF-134E-CC0B-7E8F-9A62C22C8F60}"/>
                </a:ext>
              </a:extLst>
            </p:cNvPr>
            <p:cNvSpPr/>
            <p:nvPr/>
          </p:nvSpPr>
          <p:spPr>
            <a:xfrm>
              <a:off x="1014300" y="1427300"/>
              <a:ext cx="257075" cy="185500"/>
            </a:xfrm>
            <a:custGeom>
              <a:avLst/>
              <a:gdLst/>
              <a:ahLst/>
              <a:cxnLst/>
              <a:rect l="l" t="t" r="r" b="b"/>
              <a:pathLst>
                <a:path w="10283" h="7420" extrusionOk="0">
                  <a:moveTo>
                    <a:pt x="9039" y="1"/>
                  </a:moveTo>
                  <a:cubicBezTo>
                    <a:pt x="9031" y="1"/>
                    <a:pt x="9022" y="2"/>
                    <a:pt x="9014" y="4"/>
                  </a:cubicBezTo>
                  <a:cubicBezTo>
                    <a:pt x="8957" y="18"/>
                    <a:pt x="8922" y="74"/>
                    <a:pt x="8943" y="130"/>
                  </a:cubicBezTo>
                  <a:cubicBezTo>
                    <a:pt x="8950" y="166"/>
                    <a:pt x="9897" y="3607"/>
                    <a:pt x="10065" y="4272"/>
                  </a:cubicBezTo>
                  <a:cubicBezTo>
                    <a:pt x="9756" y="4581"/>
                    <a:pt x="7584" y="6599"/>
                    <a:pt x="3890" y="7125"/>
                  </a:cubicBezTo>
                  <a:cubicBezTo>
                    <a:pt x="3441" y="7190"/>
                    <a:pt x="3000" y="7217"/>
                    <a:pt x="2579" y="7217"/>
                  </a:cubicBezTo>
                  <a:cubicBezTo>
                    <a:pt x="1549" y="7217"/>
                    <a:pt x="637" y="7057"/>
                    <a:pt x="1" y="6908"/>
                  </a:cubicBezTo>
                  <a:lnTo>
                    <a:pt x="1" y="6908"/>
                  </a:lnTo>
                  <a:cubicBezTo>
                    <a:pt x="8" y="6964"/>
                    <a:pt x="8" y="7034"/>
                    <a:pt x="8" y="7111"/>
                  </a:cubicBezTo>
                  <a:cubicBezTo>
                    <a:pt x="652" y="7265"/>
                    <a:pt x="1563" y="7419"/>
                    <a:pt x="2587" y="7419"/>
                  </a:cubicBezTo>
                  <a:cubicBezTo>
                    <a:pt x="3014" y="7419"/>
                    <a:pt x="3463" y="7391"/>
                    <a:pt x="3925" y="7321"/>
                  </a:cubicBezTo>
                  <a:cubicBezTo>
                    <a:pt x="6035" y="7020"/>
                    <a:pt x="7640" y="6235"/>
                    <a:pt x="8614" y="5632"/>
                  </a:cubicBezTo>
                  <a:cubicBezTo>
                    <a:pt x="9378" y="5156"/>
                    <a:pt x="9883" y="4728"/>
                    <a:pt x="10107" y="4511"/>
                  </a:cubicBezTo>
                  <a:cubicBezTo>
                    <a:pt x="10198" y="4434"/>
                    <a:pt x="10240" y="4385"/>
                    <a:pt x="10247" y="4378"/>
                  </a:cubicBezTo>
                  <a:cubicBezTo>
                    <a:pt x="10275" y="4350"/>
                    <a:pt x="10282" y="4315"/>
                    <a:pt x="10275" y="4279"/>
                  </a:cubicBezTo>
                  <a:cubicBezTo>
                    <a:pt x="10254" y="4202"/>
                    <a:pt x="10212" y="4048"/>
                    <a:pt x="10156" y="3838"/>
                  </a:cubicBezTo>
                  <a:cubicBezTo>
                    <a:pt x="9862" y="2717"/>
                    <a:pt x="9140" y="109"/>
                    <a:pt x="9133" y="74"/>
                  </a:cubicBezTo>
                  <a:cubicBezTo>
                    <a:pt x="9121" y="28"/>
                    <a:pt x="9081" y="1"/>
                    <a:pt x="90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3;p30">
              <a:extLst>
                <a:ext uri="{FF2B5EF4-FFF2-40B4-BE49-F238E27FC236}">
                  <a16:creationId xmlns:a16="http://schemas.microsoft.com/office/drawing/2014/main" id="{90F700C8-A1BF-1B12-3CD8-44D5120F40AC}"/>
                </a:ext>
              </a:extLst>
            </p:cNvPr>
            <p:cNvSpPr/>
            <p:nvPr/>
          </p:nvSpPr>
          <p:spPr>
            <a:xfrm>
              <a:off x="1235250" y="1449450"/>
              <a:ext cx="18775" cy="22650"/>
            </a:xfrm>
            <a:custGeom>
              <a:avLst/>
              <a:gdLst/>
              <a:ahLst/>
              <a:cxnLst/>
              <a:rect l="l" t="t" r="r" b="b"/>
              <a:pathLst>
                <a:path w="751" h="906" extrusionOk="0">
                  <a:moveTo>
                    <a:pt x="116" y="1"/>
                  </a:moveTo>
                  <a:cubicBezTo>
                    <a:pt x="95" y="1"/>
                    <a:pt x="74" y="8"/>
                    <a:pt x="56" y="22"/>
                  </a:cubicBezTo>
                  <a:cubicBezTo>
                    <a:pt x="14" y="50"/>
                    <a:pt x="0" y="114"/>
                    <a:pt x="35" y="163"/>
                  </a:cubicBezTo>
                  <a:lnTo>
                    <a:pt x="554" y="863"/>
                  </a:lnTo>
                  <a:cubicBezTo>
                    <a:pt x="575" y="891"/>
                    <a:pt x="603" y="905"/>
                    <a:pt x="638" y="905"/>
                  </a:cubicBezTo>
                  <a:cubicBezTo>
                    <a:pt x="659" y="905"/>
                    <a:pt x="673" y="898"/>
                    <a:pt x="694" y="884"/>
                  </a:cubicBezTo>
                  <a:cubicBezTo>
                    <a:pt x="736" y="849"/>
                    <a:pt x="750" y="786"/>
                    <a:pt x="715" y="744"/>
                  </a:cubicBezTo>
                  <a:lnTo>
                    <a:pt x="197" y="43"/>
                  </a:lnTo>
                  <a:cubicBezTo>
                    <a:pt x="176" y="15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4;p30">
              <a:extLst>
                <a:ext uri="{FF2B5EF4-FFF2-40B4-BE49-F238E27FC236}">
                  <a16:creationId xmlns:a16="http://schemas.microsoft.com/office/drawing/2014/main" id="{4764664F-2E7B-F632-C301-8B9482CF8659}"/>
                </a:ext>
              </a:extLst>
            </p:cNvPr>
            <p:cNvSpPr/>
            <p:nvPr/>
          </p:nvSpPr>
          <p:spPr>
            <a:xfrm>
              <a:off x="1265900" y="1525675"/>
              <a:ext cx="22800" cy="11775"/>
            </a:xfrm>
            <a:custGeom>
              <a:avLst/>
              <a:gdLst/>
              <a:ahLst/>
              <a:cxnLst/>
              <a:rect l="l" t="t" r="r" b="b"/>
              <a:pathLst>
                <a:path w="912" h="471" extrusionOk="0">
                  <a:moveTo>
                    <a:pt x="798" y="0"/>
                  </a:moveTo>
                  <a:cubicBezTo>
                    <a:pt x="794" y="0"/>
                    <a:pt x="790" y="0"/>
                    <a:pt x="786" y="1"/>
                  </a:cubicBezTo>
                  <a:cubicBezTo>
                    <a:pt x="337" y="85"/>
                    <a:pt x="64" y="281"/>
                    <a:pt x="57" y="288"/>
                  </a:cubicBezTo>
                  <a:cubicBezTo>
                    <a:pt x="8" y="323"/>
                    <a:pt x="1" y="387"/>
                    <a:pt x="29" y="429"/>
                  </a:cubicBezTo>
                  <a:cubicBezTo>
                    <a:pt x="50" y="457"/>
                    <a:pt x="78" y="471"/>
                    <a:pt x="113" y="471"/>
                  </a:cubicBezTo>
                  <a:cubicBezTo>
                    <a:pt x="134" y="471"/>
                    <a:pt x="155" y="464"/>
                    <a:pt x="169" y="450"/>
                  </a:cubicBezTo>
                  <a:cubicBezTo>
                    <a:pt x="176" y="450"/>
                    <a:pt x="414" y="274"/>
                    <a:pt x="821" y="204"/>
                  </a:cubicBezTo>
                  <a:cubicBezTo>
                    <a:pt x="877" y="190"/>
                    <a:pt x="912" y="141"/>
                    <a:pt x="898" y="85"/>
                  </a:cubicBezTo>
                  <a:cubicBezTo>
                    <a:pt x="891" y="34"/>
                    <a:pt x="844" y="0"/>
                    <a:pt x="79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0299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F2B1E713-1A35-BE79-8E79-68FA65406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0">
            <a:extLst>
              <a:ext uri="{FF2B5EF4-FFF2-40B4-BE49-F238E27FC236}">
                <a16:creationId xmlns:a16="http://schemas.microsoft.com/office/drawing/2014/main" id="{2D70B2C7-7A6B-2AB9-097D-4D5E97A0A5F3}"/>
              </a:ext>
            </a:extLst>
          </p:cNvPr>
          <p:cNvGrpSpPr/>
          <p:nvPr/>
        </p:nvGrpSpPr>
        <p:grpSpPr>
          <a:xfrm flipH="1">
            <a:off x="742188" y="3528096"/>
            <a:ext cx="1224182" cy="2160818"/>
            <a:chOff x="5335900" y="2133500"/>
            <a:chExt cx="453300" cy="800125"/>
          </a:xfrm>
        </p:grpSpPr>
        <p:sp>
          <p:nvSpPr>
            <p:cNvPr id="195" name="Google Shape;195;p30">
              <a:extLst>
                <a:ext uri="{FF2B5EF4-FFF2-40B4-BE49-F238E27FC236}">
                  <a16:creationId xmlns:a16="http://schemas.microsoft.com/office/drawing/2014/main" id="{0D28093B-0620-B4B8-31D5-47B70A846A4B}"/>
                </a:ext>
              </a:extLst>
            </p:cNvPr>
            <p:cNvSpPr/>
            <p:nvPr/>
          </p:nvSpPr>
          <p:spPr>
            <a:xfrm>
              <a:off x="5411425" y="2133500"/>
              <a:ext cx="267925" cy="310250"/>
            </a:xfrm>
            <a:custGeom>
              <a:avLst/>
              <a:gdLst/>
              <a:ahLst/>
              <a:cxnLst/>
              <a:rect l="l" t="t" r="r" b="b"/>
              <a:pathLst>
                <a:path w="10717" h="12410" extrusionOk="0">
                  <a:moveTo>
                    <a:pt x="3880" y="1"/>
                  </a:moveTo>
                  <a:cubicBezTo>
                    <a:pt x="2044" y="1"/>
                    <a:pt x="1521" y="1164"/>
                    <a:pt x="1521" y="1164"/>
                  </a:cubicBezTo>
                  <a:cubicBezTo>
                    <a:pt x="1101" y="1255"/>
                    <a:pt x="743" y="1213"/>
                    <a:pt x="428" y="1907"/>
                  </a:cubicBezTo>
                  <a:cubicBezTo>
                    <a:pt x="1" y="2839"/>
                    <a:pt x="687" y="3792"/>
                    <a:pt x="561" y="4794"/>
                  </a:cubicBezTo>
                  <a:cubicBezTo>
                    <a:pt x="526" y="5040"/>
                    <a:pt x="463" y="5278"/>
                    <a:pt x="491" y="5523"/>
                  </a:cubicBezTo>
                  <a:cubicBezTo>
                    <a:pt x="575" y="6238"/>
                    <a:pt x="1409" y="6673"/>
                    <a:pt x="1753" y="7324"/>
                  </a:cubicBezTo>
                  <a:cubicBezTo>
                    <a:pt x="1935" y="7661"/>
                    <a:pt x="1977" y="8165"/>
                    <a:pt x="1823" y="8509"/>
                  </a:cubicBezTo>
                  <a:cubicBezTo>
                    <a:pt x="1521" y="9196"/>
                    <a:pt x="1409" y="9910"/>
                    <a:pt x="1823" y="10317"/>
                  </a:cubicBezTo>
                  <a:cubicBezTo>
                    <a:pt x="2131" y="10618"/>
                    <a:pt x="3393" y="10436"/>
                    <a:pt x="3729" y="10702"/>
                  </a:cubicBezTo>
                  <a:cubicBezTo>
                    <a:pt x="4115" y="11018"/>
                    <a:pt x="4381" y="11445"/>
                    <a:pt x="4759" y="11761"/>
                  </a:cubicBezTo>
                  <a:cubicBezTo>
                    <a:pt x="5257" y="12174"/>
                    <a:pt x="5937" y="12370"/>
                    <a:pt x="6603" y="12405"/>
                  </a:cubicBezTo>
                  <a:cubicBezTo>
                    <a:pt x="6666" y="12408"/>
                    <a:pt x="6729" y="12409"/>
                    <a:pt x="6792" y="12409"/>
                  </a:cubicBezTo>
                  <a:cubicBezTo>
                    <a:pt x="7400" y="12409"/>
                    <a:pt x="8002" y="12291"/>
                    <a:pt x="8586" y="12132"/>
                  </a:cubicBezTo>
                  <a:cubicBezTo>
                    <a:pt x="9112" y="11985"/>
                    <a:pt x="9644" y="11796"/>
                    <a:pt x="10044" y="11452"/>
                  </a:cubicBezTo>
                  <a:cubicBezTo>
                    <a:pt x="10450" y="11116"/>
                    <a:pt x="10717" y="10597"/>
                    <a:pt x="10604" y="10107"/>
                  </a:cubicBezTo>
                  <a:cubicBezTo>
                    <a:pt x="10401" y="9259"/>
                    <a:pt x="9245" y="8887"/>
                    <a:pt x="8838" y="8102"/>
                  </a:cubicBezTo>
                  <a:cubicBezTo>
                    <a:pt x="8418" y="7275"/>
                    <a:pt x="8943" y="6252"/>
                    <a:pt x="8579" y="5404"/>
                  </a:cubicBezTo>
                  <a:cubicBezTo>
                    <a:pt x="8425" y="5061"/>
                    <a:pt x="8137" y="4780"/>
                    <a:pt x="7934" y="4458"/>
                  </a:cubicBezTo>
                  <a:cubicBezTo>
                    <a:pt x="7451" y="3694"/>
                    <a:pt x="7682" y="2601"/>
                    <a:pt x="7135" y="1872"/>
                  </a:cubicBezTo>
                  <a:cubicBezTo>
                    <a:pt x="6918" y="1577"/>
                    <a:pt x="6483" y="1535"/>
                    <a:pt x="6182" y="1311"/>
                  </a:cubicBezTo>
                  <a:cubicBezTo>
                    <a:pt x="5818" y="1059"/>
                    <a:pt x="5404" y="106"/>
                    <a:pt x="4234" y="15"/>
                  </a:cubicBezTo>
                  <a:cubicBezTo>
                    <a:pt x="4111" y="5"/>
                    <a:pt x="3993" y="1"/>
                    <a:pt x="3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>
              <a:extLst>
                <a:ext uri="{FF2B5EF4-FFF2-40B4-BE49-F238E27FC236}">
                  <a16:creationId xmlns:a16="http://schemas.microsoft.com/office/drawing/2014/main" id="{363F7969-74ED-7CF6-54EE-46F89ABCA7F9}"/>
                </a:ext>
              </a:extLst>
            </p:cNvPr>
            <p:cNvSpPr/>
            <p:nvPr/>
          </p:nvSpPr>
          <p:spPr>
            <a:xfrm>
              <a:off x="5583975" y="2234525"/>
              <a:ext cx="24775" cy="64850"/>
            </a:xfrm>
            <a:custGeom>
              <a:avLst/>
              <a:gdLst/>
              <a:ahLst/>
              <a:cxnLst/>
              <a:rect l="l" t="t" r="r" b="b"/>
              <a:pathLst>
                <a:path w="991" h="2594" extrusionOk="0">
                  <a:moveTo>
                    <a:pt x="56" y="1"/>
                  </a:moveTo>
                  <a:cubicBezTo>
                    <a:pt x="29" y="1"/>
                    <a:pt x="0" y="25"/>
                    <a:pt x="9" y="59"/>
                  </a:cubicBezTo>
                  <a:cubicBezTo>
                    <a:pt x="86" y="431"/>
                    <a:pt x="324" y="718"/>
                    <a:pt x="514" y="1041"/>
                  </a:cubicBezTo>
                  <a:cubicBezTo>
                    <a:pt x="787" y="1531"/>
                    <a:pt x="829" y="2022"/>
                    <a:pt x="850" y="2568"/>
                  </a:cubicBezTo>
                  <a:cubicBezTo>
                    <a:pt x="850" y="2584"/>
                    <a:pt x="865" y="2593"/>
                    <a:pt x="880" y="2593"/>
                  </a:cubicBezTo>
                  <a:cubicBezTo>
                    <a:pt x="892" y="2593"/>
                    <a:pt x="903" y="2588"/>
                    <a:pt x="906" y="2575"/>
                  </a:cubicBezTo>
                  <a:cubicBezTo>
                    <a:pt x="990" y="2148"/>
                    <a:pt x="906" y="1678"/>
                    <a:pt x="738" y="1286"/>
                  </a:cubicBezTo>
                  <a:cubicBezTo>
                    <a:pt x="556" y="844"/>
                    <a:pt x="198" y="501"/>
                    <a:pt x="93" y="31"/>
                  </a:cubicBezTo>
                  <a:cubicBezTo>
                    <a:pt x="88" y="10"/>
                    <a:pt x="72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>
              <a:extLst>
                <a:ext uri="{FF2B5EF4-FFF2-40B4-BE49-F238E27FC236}">
                  <a16:creationId xmlns:a16="http://schemas.microsoft.com/office/drawing/2014/main" id="{EFD537E6-0164-2DD0-01D2-98C9756BAE97}"/>
                </a:ext>
              </a:extLst>
            </p:cNvPr>
            <p:cNvSpPr/>
            <p:nvPr/>
          </p:nvSpPr>
          <p:spPr>
            <a:xfrm>
              <a:off x="5575625" y="2258300"/>
              <a:ext cx="17325" cy="50175"/>
            </a:xfrm>
            <a:custGeom>
              <a:avLst/>
              <a:gdLst/>
              <a:ahLst/>
              <a:cxnLst/>
              <a:rect l="l" t="t" r="r" b="b"/>
              <a:pathLst>
                <a:path w="693" h="2007" extrusionOk="0">
                  <a:moveTo>
                    <a:pt x="56" y="1"/>
                  </a:moveTo>
                  <a:cubicBezTo>
                    <a:pt x="27" y="1"/>
                    <a:pt x="1" y="37"/>
                    <a:pt x="28" y="69"/>
                  </a:cubicBezTo>
                  <a:cubicBezTo>
                    <a:pt x="525" y="601"/>
                    <a:pt x="273" y="1393"/>
                    <a:pt x="616" y="1989"/>
                  </a:cubicBezTo>
                  <a:cubicBezTo>
                    <a:pt x="624" y="2001"/>
                    <a:pt x="636" y="2007"/>
                    <a:pt x="648" y="2007"/>
                  </a:cubicBezTo>
                  <a:cubicBezTo>
                    <a:pt x="671" y="2007"/>
                    <a:pt x="693" y="1988"/>
                    <a:pt x="679" y="1961"/>
                  </a:cubicBezTo>
                  <a:cubicBezTo>
                    <a:pt x="420" y="1330"/>
                    <a:pt x="574" y="538"/>
                    <a:pt x="84" y="13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>
              <a:extLst>
                <a:ext uri="{FF2B5EF4-FFF2-40B4-BE49-F238E27FC236}">
                  <a16:creationId xmlns:a16="http://schemas.microsoft.com/office/drawing/2014/main" id="{E90D2837-CDA2-F35E-9E8E-175A786F845E}"/>
                </a:ext>
              </a:extLst>
            </p:cNvPr>
            <p:cNvSpPr/>
            <p:nvPr/>
          </p:nvSpPr>
          <p:spPr>
            <a:xfrm>
              <a:off x="5473275" y="2332050"/>
              <a:ext cx="4925" cy="19775"/>
            </a:xfrm>
            <a:custGeom>
              <a:avLst/>
              <a:gdLst/>
              <a:ahLst/>
              <a:cxnLst/>
              <a:rect l="l" t="t" r="r" b="b"/>
              <a:pathLst>
                <a:path w="197" h="791" extrusionOk="0">
                  <a:moveTo>
                    <a:pt x="27" y="1"/>
                  </a:moveTo>
                  <a:cubicBezTo>
                    <a:pt x="13" y="1"/>
                    <a:pt x="1" y="10"/>
                    <a:pt x="1" y="27"/>
                  </a:cubicBezTo>
                  <a:cubicBezTo>
                    <a:pt x="1" y="139"/>
                    <a:pt x="50" y="251"/>
                    <a:pt x="57" y="364"/>
                  </a:cubicBezTo>
                  <a:cubicBezTo>
                    <a:pt x="64" y="490"/>
                    <a:pt x="57" y="623"/>
                    <a:pt x="22" y="742"/>
                  </a:cubicBezTo>
                  <a:cubicBezTo>
                    <a:pt x="17" y="772"/>
                    <a:pt x="41" y="791"/>
                    <a:pt x="64" y="791"/>
                  </a:cubicBezTo>
                  <a:cubicBezTo>
                    <a:pt x="79" y="791"/>
                    <a:pt x="93" y="783"/>
                    <a:pt x="99" y="763"/>
                  </a:cubicBezTo>
                  <a:cubicBezTo>
                    <a:pt x="155" y="546"/>
                    <a:pt x="197" y="202"/>
                    <a:pt x="50" y="13"/>
                  </a:cubicBezTo>
                  <a:cubicBezTo>
                    <a:pt x="44" y="5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>
              <a:extLst>
                <a:ext uri="{FF2B5EF4-FFF2-40B4-BE49-F238E27FC236}">
                  <a16:creationId xmlns:a16="http://schemas.microsoft.com/office/drawing/2014/main" id="{6A29E1F4-009E-3751-639A-EB29B9F07913}"/>
                </a:ext>
              </a:extLst>
            </p:cNvPr>
            <p:cNvSpPr/>
            <p:nvPr/>
          </p:nvSpPr>
          <p:spPr>
            <a:xfrm>
              <a:off x="5484850" y="2333800"/>
              <a:ext cx="3000" cy="15150"/>
            </a:xfrm>
            <a:custGeom>
              <a:avLst/>
              <a:gdLst/>
              <a:ahLst/>
              <a:cxnLst/>
              <a:rect l="l" t="t" r="r" b="b"/>
              <a:pathLst>
                <a:path w="120" h="606" extrusionOk="0">
                  <a:moveTo>
                    <a:pt x="34" y="1"/>
                  </a:moveTo>
                  <a:cubicBezTo>
                    <a:pt x="17" y="1"/>
                    <a:pt x="0" y="11"/>
                    <a:pt x="0" y="34"/>
                  </a:cubicBezTo>
                  <a:cubicBezTo>
                    <a:pt x="7" y="216"/>
                    <a:pt x="42" y="385"/>
                    <a:pt x="21" y="574"/>
                  </a:cubicBezTo>
                  <a:cubicBezTo>
                    <a:pt x="21" y="595"/>
                    <a:pt x="37" y="605"/>
                    <a:pt x="53" y="605"/>
                  </a:cubicBezTo>
                  <a:cubicBezTo>
                    <a:pt x="68" y="605"/>
                    <a:pt x="84" y="595"/>
                    <a:pt x="84" y="574"/>
                  </a:cubicBezTo>
                  <a:cubicBezTo>
                    <a:pt x="105" y="399"/>
                    <a:pt x="119" y="195"/>
                    <a:pt x="63" y="20"/>
                  </a:cubicBezTo>
                  <a:cubicBezTo>
                    <a:pt x="60" y="8"/>
                    <a:pt x="47" y="1"/>
                    <a:pt x="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>
              <a:extLst>
                <a:ext uri="{FF2B5EF4-FFF2-40B4-BE49-F238E27FC236}">
                  <a16:creationId xmlns:a16="http://schemas.microsoft.com/office/drawing/2014/main" id="{CDB9DD51-30C8-E198-A79E-B593CA700379}"/>
                </a:ext>
              </a:extLst>
            </p:cNvPr>
            <p:cNvSpPr/>
            <p:nvPr/>
          </p:nvSpPr>
          <p:spPr>
            <a:xfrm>
              <a:off x="5375675" y="2363000"/>
              <a:ext cx="133900" cy="237650"/>
            </a:xfrm>
            <a:custGeom>
              <a:avLst/>
              <a:gdLst/>
              <a:ahLst/>
              <a:cxnLst/>
              <a:rect l="l" t="t" r="r" b="b"/>
              <a:pathLst>
                <a:path w="5356" h="9506" extrusionOk="0">
                  <a:moveTo>
                    <a:pt x="3507" y="0"/>
                  </a:moveTo>
                  <a:cubicBezTo>
                    <a:pt x="3461" y="0"/>
                    <a:pt x="3414" y="3"/>
                    <a:pt x="3365" y="9"/>
                  </a:cubicBezTo>
                  <a:cubicBezTo>
                    <a:pt x="2293" y="135"/>
                    <a:pt x="2124" y="2125"/>
                    <a:pt x="1879" y="2812"/>
                  </a:cubicBezTo>
                  <a:cubicBezTo>
                    <a:pt x="1613" y="3562"/>
                    <a:pt x="1339" y="4319"/>
                    <a:pt x="1073" y="5069"/>
                  </a:cubicBezTo>
                  <a:cubicBezTo>
                    <a:pt x="779" y="5868"/>
                    <a:pt x="491" y="6674"/>
                    <a:pt x="260" y="7494"/>
                  </a:cubicBezTo>
                  <a:cubicBezTo>
                    <a:pt x="106" y="8040"/>
                    <a:pt x="1" y="8706"/>
                    <a:pt x="393" y="9120"/>
                  </a:cubicBezTo>
                  <a:cubicBezTo>
                    <a:pt x="540" y="9274"/>
                    <a:pt x="744" y="9372"/>
                    <a:pt x="947" y="9428"/>
                  </a:cubicBezTo>
                  <a:cubicBezTo>
                    <a:pt x="1126" y="9480"/>
                    <a:pt x="1311" y="9506"/>
                    <a:pt x="1496" y="9506"/>
                  </a:cubicBezTo>
                  <a:cubicBezTo>
                    <a:pt x="1732" y="9506"/>
                    <a:pt x="1968" y="9465"/>
                    <a:pt x="2187" y="9386"/>
                  </a:cubicBezTo>
                  <a:cubicBezTo>
                    <a:pt x="2965" y="9099"/>
                    <a:pt x="3484" y="8377"/>
                    <a:pt x="3912" y="7669"/>
                  </a:cubicBezTo>
                  <a:cubicBezTo>
                    <a:pt x="4409" y="6849"/>
                    <a:pt x="4851" y="5987"/>
                    <a:pt x="5089" y="5062"/>
                  </a:cubicBezTo>
                  <a:cubicBezTo>
                    <a:pt x="5327" y="4144"/>
                    <a:pt x="5355" y="3141"/>
                    <a:pt x="5019" y="2244"/>
                  </a:cubicBezTo>
                  <a:cubicBezTo>
                    <a:pt x="4817" y="1685"/>
                    <a:pt x="4634" y="0"/>
                    <a:pt x="35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>
              <a:extLst>
                <a:ext uri="{FF2B5EF4-FFF2-40B4-BE49-F238E27FC236}">
                  <a16:creationId xmlns:a16="http://schemas.microsoft.com/office/drawing/2014/main" id="{5602D418-E8B2-7110-367C-F9185A126AF7}"/>
                </a:ext>
              </a:extLst>
            </p:cNvPr>
            <p:cNvSpPr/>
            <p:nvPr/>
          </p:nvSpPr>
          <p:spPr>
            <a:xfrm>
              <a:off x="5346250" y="2346725"/>
              <a:ext cx="58900" cy="82100"/>
            </a:xfrm>
            <a:custGeom>
              <a:avLst/>
              <a:gdLst/>
              <a:ahLst/>
              <a:cxnLst/>
              <a:rect l="l" t="t" r="r" b="b"/>
              <a:pathLst>
                <a:path w="2356" h="3284" extrusionOk="0">
                  <a:moveTo>
                    <a:pt x="1383" y="0"/>
                  </a:moveTo>
                  <a:cubicBezTo>
                    <a:pt x="1256" y="0"/>
                    <a:pt x="1133" y="25"/>
                    <a:pt x="1024" y="78"/>
                  </a:cubicBezTo>
                  <a:cubicBezTo>
                    <a:pt x="540" y="309"/>
                    <a:pt x="204" y="547"/>
                    <a:pt x="141" y="828"/>
                  </a:cubicBezTo>
                  <a:cubicBezTo>
                    <a:pt x="0" y="1417"/>
                    <a:pt x="631" y="2208"/>
                    <a:pt x="659" y="3014"/>
                  </a:cubicBezTo>
                  <a:cubicBezTo>
                    <a:pt x="663" y="3187"/>
                    <a:pt x="752" y="3284"/>
                    <a:pt x="898" y="3284"/>
                  </a:cubicBezTo>
                  <a:cubicBezTo>
                    <a:pt x="1008" y="3284"/>
                    <a:pt x="1149" y="3230"/>
                    <a:pt x="1311" y="3113"/>
                  </a:cubicBezTo>
                  <a:cubicBezTo>
                    <a:pt x="1549" y="2937"/>
                    <a:pt x="1598" y="2447"/>
                    <a:pt x="1795" y="2208"/>
                  </a:cubicBezTo>
                  <a:cubicBezTo>
                    <a:pt x="2110" y="1830"/>
                    <a:pt x="2313" y="1718"/>
                    <a:pt x="2285" y="1178"/>
                  </a:cubicBezTo>
                  <a:cubicBezTo>
                    <a:pt x="2271" y="905"/>
                    <a:pt x="2355" y="554"/>
                    <a:pt x="2110" y="302"/>
                  </a:cubicBezTo>
                  <a:cubicBezTo>
                    <a:pt x="1921" y="108"/>
                    <a:pt x="1645" y="0"/>
                    <a:pt x="1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>
              <a:extLst>
                <a:ext uri="{FF2B5EF4-FFF2-40B4-BE49-F238E27FC236}">
                  <a16:creationId xmlns:a16="http://schemas.microsoft.com/office/drawing/2014/main" id="{A68C2085-7DE4-7ABD-B95A-85DF45F19834}"/>
                </a:ext>
              </a:extLst>
            </p:cNvPr>
            <p:cNvSpPr/>
            <p:nvPr/>
          </p:nvSpPr>
          <p:spPr>
            <a:xfrm>
              <a:off x="5369625" y="2362075"/>
              <a:ext cx="12525" cy="29600"/>
            </a:xfrm>
            <a:custGeom>
              <a:avLst/>
              <a:gdLst/>
              <a:ahLst/>
              <a:cxnLst/>
              <a:rect l="l" t="t" r="r" b="b"/>
              <a:pathLst>
                <a:path w="501" h="1184" extrusionOk="0">
                  <a:moveTo>
                    <a:pt x="137" y="1"/>
                  </a:moveTo>
                  <a:cubicBezTo>
                    <a:pt x="109" y="1"/>
                    <a:pt x="81" y="8"/>
                    <a:pt x="54" y="25"/>
                  </a:cubicBezTo>
                  <a:cubicBezTo>
                    <a:pt x="33" y="39"/>
                    <a:pt x="33" y="67"/>
                    <a:pt x="54" y="81"/>
                  </a:cubicBezTo>
                  <a:cubicBezTo>
                    <a:pt x="145" y="137"/>
                    <a:pt x="236" y="137"/>
                    <a:pt x="299" y="235"/>
                  </a:cubicBezTo>
                  <a:cubicBezTo>
                    <a:pt x="362" y="347"/>
                    <a:pt x="383" y="494"/>
                    <a:pt x="390" y="620"/>
                  </a:cubicBezTo>
                  <a:cubicBezTo>
                    <a:pt x="397" y="711"/>
                    <a:pt x="411" y="852"/>
                    <a:pt x="383" y="936"/>
                  </a:cubicBezTo>
                  <a:cubicBezTo>
                    <a:pt x="358" y="1015"/>
                    <a:pt x="327" y="1046"/>
                    <a:pt x="293" y="1046"/>
                  </a:cubicBezTo>
                  <a:cubicBezTo>
                    <a:pt x="191" y="1046"/>
                    <a:pt x="69" y="771"/>
                    <a:pt x="54" y="676"/>
                  </a:cubicBezTo>
                  <a:cubicBezTo>
                    <a:pt x="54" y="661"/>
                    <a:pt x="42" y="653"/>
                    <a:pt x="30" y="653"/>
                  </a:cubicBezTo>
                  <a:cubicBezTo>
                    <a:pt x="16" y="653"/>
                    <a:pt x="1" y="664"/>
                    <a:pt x="5" y="683"/>
                  </a:cubicBezTo>
                  <a:cubicBezTo>
                    <a:pt x="19" y="845"/>
                    <a:pt x="110" y="1139"/>
                    <a:pt x="306" y="1181"/>
                  </a:cubicBezTo>
                  <a:cubicBezTo>
                    <a:pt x="316" y="1183"/>
                    <a:pt x="326" y="1184"/>
                    <a:pt x="335" y="1184"/>
                  </a:cubicBezTo>
                  <a:cubicBezTo>
                    <a:pt x="501" y="1184"/>
                    <a:pt x="488" y="895"/>
                    <a:pt x="488" y="788"/>
                  </a:cubicBezTo>
                  <a:cubicBezTo>
                    <a:pt x="495" y="592"/>
                    <a:pt x="488" y="361"/>
                    <a:pt x="390" y="186"/>
                  </a:cubicBezTo>
                  <a:cubicBezTo>
                    <a:pt x="340" y="98"/>
                    <a:pt x="239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>
              <a:extLst>
                <a:ext uri="{FF2B5EF4-FFF2-40B4-BE49-F238E27FC236}">
                  <a16:creationId xmlns:a16="http://schemas.microsoft.com/office/drawing/2014/main" id="{6A0B1CF5-F3AC-EFCC-288D-BA1244D8165B}"/>
                </a:ext>
              </a:extLst>
            </p:cNvPr>
            <p:cNvSpPr/>
            <p:nvPr/>
          </p:nvSpPr>
          <p:spPr>
            <a:xfrm>
              <a:off x="5377425" y="2355450"/>
              <a:ext cx="16325" cy="33550"/>
            </a:xfrm>
            <a:custGeom>
              <a:avLst/>
              <a:gdLst/>
              <a:ahLst/>
              <a:cxnLst/>
              <a:rect l="l" t="t" r="r" b="b"/>
              <a:pathLst>
                <a:path w="653" h="1342" extrusionOk="0">
                  <a:moveTo>
                    <a:pt x="79" y="1"/>
                  </a:moveTo>
                  <a:cubicBezTo>
                    <a:pt x="70" y="1"/>
                    <a:pt x="60" y="1"/>
                    <a:pt x="50" y="2"/>
                  </a:cubicBezTo>
                  <a:cubicBezTo>
                    <a:pt x="15" y="2"/>
                    <a:pt x="1" y="58"/>
                    <a:pt x="43" y="65"/>
                  </a:cubicBezTo>
                  <a:cubicBezTo>
                    <a:pt x="513" y="184"/>
                    <a:pt x="653" y="1110"/>
                    <a:pt x="148" y="1285"/>
                  </a:cubicBezTo>
                  <a:cubicBezTo>
                    <a:pt x="115" y="1291"/>
                    <a:pt x="126" y="1341"/>
                    <a:pt x="156" y="1341"/>
                  </a:cubicBezTo>
                  <a:cubicBezTo>
                    <a:pt x="158" y="1341"/>
                    <a:pt x="160" y="1341"/>
                    <a:pt x="162" y="1341"/>
                  </a:cubicBezTo>
                  <a:cubicBezTo>
                    <a:pt x="478" y="1243"/>
                    <a:pt x="576" y="927"/>
                    <a:pt x="527" y="626"/>
                  </a:cubicBezTo>
                  <a:cubicBezTo>
                    <a:pt x="486" y="395"/>
                    <a:pt x="366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>
              <a:extLst>
                <a:ext uri="{FF2B5EF4-FFF2-40B4-BE49-F238E27FC236}">
                  <a16:creationId xmlns:a16="http://schemas.microsoft.com/office/drawing/2014/main" id="{31920B7D-826E-3179-B9A3-3222807C28C2}"/>
                </a:ext>
              </a:extLst>
            </p:cNvPr>
            <p:cNvSpPr/>
            <p:nvPr/>
          </p:nvSpPr>
          <p:spPr>
            <a:xfrm>
              <a:off x="5387875" y="2370100"/>
              <a:ext cx="12525" cy="16800"/>
            </a:xfrm>
            <a:custGeom>
              <a:avLst/>
              <a:gdLst/>
              <a:ahLst/>
              <a:cxnLst/>
              <a:rect l="l" t="t" r="r" b="b"/>
              <a:pathLst>
                <a:path w="501" h="672" extrusionOk="0">
                  <a:moveTo>
                    <a:pt x="398" y="0"/>
                  </a:moveTo>
                  <a:cubicBezTo>
                    <a:pt x="200" y="0"/>
                    <a:pt x="1" y="278"/>
                    <a:pt x="38" y="460"/>
                  </a:cubicBezTo>
                  <a:cubicBezTo>
                    <a:pt x="67" y="566"/>
                    <a:pt x="151" y="657"/>
                    <a:pt x="263" y="671"/>
                  </a:cubicBezTo>
                  <a:cubicBezTo>
                    <a:pt x="270" y="671"/>
                    <a:pt x="278" y="672"/>
                    <a:pt x="285" y="672"/>
                  </a:cubicBezTo>
                  <a:cubicBezTo>
                    <a:pt x="372" y="672"/>
                    <a:pt x="468" y="635"/>
                    <a:pt x="494" y="545"/>
                  </a:cubicBezTo>
                  <a:cubicBezTo>
                    <a:pt x="500" y="526"/>
                    <a:pt x="480" y="508"/>
                    <a:pt x="461" y="508"/>
                  </a:cubicBezTo>
                  <a:cubicBezTo>
                    <a:pt x="458" y="508"/>
                    <a:pt x="455" y="509"/>
                    <a:pt x="452" y="510"/>
                  </a:cubicBezTo>
                  <a:cubicBezTo>
                    <a:pt x="410" y="524"/>
                    <a:pt x="361" y="559"/>
                    <a:pt x="305" y="559"/>
                  </a:cubicBezTo>
                  <a:cubicBezTo>
                    <a:pt x="214" y="559"/>
                    <a:pt x="144" y="482"/>
                    <a:pt x="151" y="390"/>
                  </a:cubicBezTo>
                  <a:cubicBezTo>
                    <a:pt x="164" y="264"/>
                    <a:pt x="297" y="87"/>
                    <a:pt x="436" y="87"/>
                  </a:cubicBezTo>
                  <a:cubicBezTo>
                    <a:pt x="444" y="87"/>
                    <a:pt x="451" y="88"/>
                    <a:pt x="459" y="89"/>
                  </a:cubicBezTo>
                  <a:cubicBezTo>
                    <a:pt x="461" y="89"/>
                    <a:pt x="463" y="90"/>
                    <a:pt x="465" y="90"/>
                  </a:cubicBezTo>
                  <a:cubicBezTo>
                    <a:pt x="501" y="90"/>
                    <a:pt x="499" y="25"/>
                    <a:pt x="466" y="12"/>
                  </a:cubicBezTo>
                  <a:cubicBezTo>
                    <a:pt x="444" y="4"/>
                    <a:pt x="421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>
              <a:extLst>
                <a:ext uri="{FF2B5EF4-FFF2-40B4-BE49-F238E27FC236}">
                  <a16:creationId xmlns:a16="http://schemas.microsoft.com/office/drawing/2014/main" id="{D4A751C2-8F48-C0E6-6B2E-489E36416EB1}"/>
                </a:ext>
              </a:extLst>
            </p:cNvPr>
            <p:cNvSpPr/>
            <p:nvPr/>
          </p:nvSpPr>
          <p:spPr>
            <a:xfrm>
              <a:off x="5392350" y="2354400"/>
              <a:ext cx="6125" cy="16350"/>
            </a:xfrm>
            <a:custGeom>
              <a:avLst/>
              <a:gdLst/>
              <a:ahLst/>
              <a:cxnLst/>
              <a:rect l="l" t="t" r="r" b="b"/>
              <a:pathLst>
                <a:path w="245" h="654" extrusionOk="0">
                  <a:moveTo>
                    <a:pt x="40" y="1"/>
                  </a:moveTo>
                  <a:cubicBezTo>
                    <a:pt x="21" y="1"/>
                    <a:pt x="1" y="19"/>
                    <a:pt x="7" y="37"/>
                  </a:cubicBezTo>
                  <a:cubicBezTo>
                    <a:pt x="35" y="128"/>
                    <a:pt x="105" y="191"/>
                    <a:pt x="133" y="290"/>
                  </a:cubicBezTo>
                  <a:cubicBezTo>
                    <a:pt x="161" y="402"/>
                    <a:pt x="161" y="507"/>
                    <a:pt x="133" y="619"/>
                  </a:cubicBezTo>
                  <a:cubicBezTo>
                    <a:pt x="129" y="640"/>
                    <a:pt x="144" y="653"/>
                    <a:pt x="161" y="653"/>
                  </a:cubicBezTo>
                  <a:cubicBezTo>
                    <a:pt x="172" y="653"/>
                    <a:pt x="183" y="647"/>
                    <a:pt x="189" y="633"/>
                  </a:cubicBezTo>
                  <a:cubicBezTo>
                    <a:pt x="245" y="451"/>
                    <a:pt x="238" y="114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>
              <a:extLst>
                <a:ext uri="{FF2B5EF4-FFF2-40B4-BE49-F238E27FC236}">
                  <a16:creationId xmlns:a16="http://schemas.microsoft.com/office/drawing/2014/main" id="{D485F61F-9482-90BA-2600-367E641F5D74}"/>
                </a:ext>
              </a:extLst>
            </p:cNvPr>
            <p:cNvSpPr/>
            <p:nvPr/>
          </p:nvSpPr>
          <p:spPr>
            <a:xfrm>
              <a:off x="5335900" y="2410325"/>
              <a:ext cx="102350" cy="194500"/>
            </a:xfrm>
            <a:custGeom>
              <a:avLst/>
              <a:gdLst/>
              <a:ahLst/>
              <a:cxnLst/>
              <a:rect l="l" t="t" r="r" b="b"/>
              <a:pathLst>
                <a:path w="4094" h="7780" extrusionOk="0">
                  <a:moveTo>
                    <a:pt x="898" y="1"/>
                  </a:moveTo>
                  <a:cubicBezTo>
                    <a:pt x="807" y="1262"/>
                    <a:pt x="513" y="2447"/>
                    <a:pt x="337" y="3694"/>
                  </a:cubicBezTo>
                  <a:cubicBezTo>
                    <a:pt x="1" y="6056"/>
                    <a:pt x="814" y="6967"/>
                    <a:pt x="1010" y="7143"/>
                  </a:cubicBezTo>
                  <a:cubicBezTo>
                    <a:pt x="1368" y="7465"/>
                    <a:pt x="2088" y="7780"/>
                    <a:pt x="2706" y="7780"/>
                  </a:cubicBezTo>
                  <a:cubicBezTo>
                    <a:pt x="3165" y="7780"/>
                    <a:pt x="3568" y="7607"/>
                    <a:pt x="3729" y="7136"/>
                  </a:cubicBezTo>
                  <a:cubicBezTo>
                    <a:pt x="4094" y="6105"/>
                    <a:pt x="3120" y="4591"/>
                    <a:pt x="2811" y="3624"/>
                  </a:cubicBezTo>
                  <a:cubicBezTo>
                    <a:pt x="2461" y="2517"/>
                    <a:pt x="2216" y="1375"/>
                    <a:pt x="2082" y="225"/>
                  </a:cubicBezTo>
                  <a:cubicBezTo>
                    <a:pt x="1767" y="148"/>
                    <a:pt x="1213" y="78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>
              <a:extLst>
                <a:ext uri="{FF2B5EF4-FFF2-40B4-BE49-F238E27FC236}">
                  <a16:creationId xmlns:a16="http://schemas.microsoft.com/office/drawing/2014/main" id="{6D8C165C-AEDB-8170-B87C-6A0D841B51C0}"/>
                </a:ext>
              </a:extLst>
            </p:cNvPr>
            <p:cNvSpPr/>
            <p:nvPr/>
          </p:nvSpPr>
          <p:spPr>
            <a:xfrm>
              <a:off x="5402975" y="2510050"/>
              <a:ext cx="23200" cy="63950"/>
            </a:xfrm>
            <a:custGeom>
              <a:avLst/>
              <a:gdLst/>
              <a:ahLst/>
              <a:cxnLst/>
              <a:rect l="l" t="t" r="r" b="b"/>
              <a:pathLst>
                <a:path w="928" h="2558" extrusionOk="0">
                  <a:moveTo>
                    <a:pt x="94" y="0"/>
                  </a:moveTo>
                  <a:cubicBezTo>
                    <a:pt x="47" y="0"/>
                    <a:pt x="1" y="44"/>
                    <a:pt x="30" y="98"/>
                  </a:cubicBezTo>
                  <a:cubicBezTo>
                    <a:pt x="275" y="476"/>
                    <a:pt x="444" y="897"/>
                    <a:pt x="500" y="1352"/>
                  </a:cubicBezTo>
                  <a:cubicBezTo>
                    <a:pt x="542" y="1745"/>
                    <a:pt x="458" y="2109"/>
                    <a:pt x="423" y="2502"/>
                  </a:cubicBezTo>
                  <a:cubicBezTo>
                    <a:pt x="423" y="2536"/>
                    <a:pt x="454" y="2557"/>
                    <a:pt x="484" y="2557"/>
                  </a:cubicBezTo>
                  <a:cubicBezTo>
                    <a:pt x="502" y="2557"/>
                    <a:pt x="520" y="2549"/>
                    <a:pt x="528" y="2530"/>
                  </a:cubicBezTo>
                  <a:cubicBezTo>
                    <a:pt x="927" y="1773"/>
                    <a:pt x="626" y="680"/>
                    <a:pt x="149" y="28"/>
                  </a:cubicBezTo>
                  <a:cubicBezTo>
                    <a:pt x="135" y="9"/>
                    <a:pt x="114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0">
              <a:extLst>
                <a:ext uri="{FF2B5EF4-FFF2-40B4-BE49-F238E27FC236}">
                  <a16:creationId xmlns:a16="http://schemas.microsoft.com/office/drawing/2014/main" id="{E8CFCB7D-1748-2934-E1B7-AD2719B56504}"/>
                </a:ext>
              </a:extLst>
            </p:cNvPr>
            <p:cNvSpPr/>
            <p:nvPr/>
          </p:nvSpPr>
          <p:spPr>
            <a:xfrm>
              <a:off x="5414000" y="2509150"/>
              <a:ext cx="25575" cy="50225"/>
            </a:xfrm>
            <a:custGeom>
              <a:avLst/>
              <a:gdLst/>
              <a:ahLst/>
              <a:cxnLst/>
              <a:rect l="l" t="t" r="r" b="b"/>
              <a:pathLst>
                <a:path w="1023" h="2009" extrusionOk="0">
                  <a:moveTo>
                    <a:pt x="83" y="0"/>
                  </a:moveTo>
                  <a:cubicBezTo>
                    <a:pt x="40" y="0"/>
                    <a:pt x="0" y="63"/>
                    <a:pt x="38" y="106"/>
                  </a:cubicBezTo>
                  <a:cubicBezTo>
                    <a:pt x="486" y="659"/>
                    <a:pt x="725" y="1283"/>
                    <a:pt x="907" y="1970"/>
                  </a:cubicBezTo>
                  <a:cubicBezTo>
                    <a:pt x="916" y="1996"/>
                    <a:pt x="942" y="2008"/>
                    <a:pt x="966" y="2008"/>
                  </a:cubicBezTo>
                  <a:cubicBezTo>
                    <a:pt x="995" y="2008"/>
                    <a:pt x="1023" y="1990"/>
                    <a:pt x="1019" y="1956"/>
                  </a:cubicBezTo>
                  <a:cubicBezTo>
                    <a:pt x="956" y="1227"/>
                    <a:pt x="598" y="568"/>
                    <a:pt x="122" y="22"/>
                  </a:cubicBezTo>
                  <a:cubicBezTo>
                    <a:pt x="110" y="7"/>
                    <a:pt x="96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0">
              <a:extLst>
                <a:ext uri="{FF2B5EF4-FFF2-40B4-BE49-F238E27FC236}">
                  <a16:creationId xmlns:a16="http://schemas.microsoft.com/office/drawing/2014/main" id="{55E86EED-83A9-EA02-A39A-D5D174265C99}"/>
                </a:ext>
              </a:extLst>
            </p:cNvPr>
            <p:cNvSpPr/>
            <p:nvPr/>
          </p:nvSpPr>
          <p:spPr>
            <a:xfrm>
              <a:off x="5454875" y="2635950"/>
              <a:ext cx="229900" cy="288000"/>
            </a:xfrm>
            <a:custGeom>
              <a:avLst/>
              <a:gdLst/>
              <a:ahLst/>
              <a:cxnLst/>
              <a:rect l="l" t="t" r="r" b="b"/>
              <a:pathLst>
                <a:path w="9196" h="11520" extrusionOk="0">
                  <a:moveTo>
                    <a:pt x="7737" y="0"/>
                  </a:moveTo>
                  <a:cubicBezTo>
                    <a:pt x="7615" y="0"/>
                    <a:pt x="6366" y="993"/>
                    <a:pt x="4031" y="993"/>
                  </a:cubicBezTo>
                  <a:cubicBezTo>
                    <a:pt x="3063" y="993"/>
                    <a:pt x="1908" y="823"/>
                    <a:pt x="568" y="339"/>
                  </a:cubicBezTo>
                  <a:cubicBezTo>
                    <a:pt x="1" y="2330"/>
                    <a:pt x="211" y="3206"/>
                    <a:pt x="449" y="4061"/>
                  </a:cubicBezTo>
                  <a:cubicBezTo>
                    <a:pt x="1248" y="6892"/>
                    <a:pt x="2776" y="10887"/>
                    <a:pt x="3547" y="11504"/>
                  </a:cubicBezTo>
                  <a:cubicBezTo>
                    <a:pt x="3561" y="11514"/>
                    <a:pt x="3634" y="11519"/>
                    <a:pt x="3753" y="11519"/>
                  </a:cubicBezTo>
                  <a:cubicBezTo>
                    <a:pt x="4739" y="11519"/>
                    <a:pt x="8888" y="11192"/>
                    <a:pt x="8894" y="11111"/>
                  </a:cubicBezTo>
                  <a:cubicBezTo>
                    <a:pt x="9000" y="9058"/>
                    <a:pt x="8663" y="7200"/>
                    <a:pt x="9021" y="5168"/>
                  </a:cubicBezTo>
                  <a:cubicBezTo>
                    <a:pt x="9196" y="4187"/>
                    <a:pt x="9147" y="2407"/>
                    <a:pt x="8656" y="1538"/>
                  </a:cubicBezTo>
                  <a:cubicBezTo>
                    <a:pt x="8495" y="1264"/>
                    <a:pt x="8131" y="423"/>
                    <a:pt x="7745" y="3"/>
                  </a:cubicBezTo>
                  <a:cubicBezTo>
                    <a:pt x="7743" y="1"/>
                    <a:pt x="7741" y="0"/>
                    <a:pt x="7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>
              <a:extLst>
                <a:ext uri="{FF2B5EF4-FFF2-40B4-BE49-F238E27FC236}">
                  <a16:creationId xmlns:a16="http://schemas.microsoft.com/office/drawing/2014/main" id="{9DBB0FCC-2AB4-ADCD-D40E-16AA93C76FC5}"/>
                </a:ext>
              </a:extLst>
            </p:cNvPr>
            <p:cNvSpPr/>
            <p:nvPr/>
          </p:nvSpPr>
          <p:spPr>
            <a:xfrm>
              <a:off x="5531950" y="2708900"/>
              <a:ext cx="32775" cy="39300"/>
            </a:xfrm>
            <a:custGeom>
              <a:avLst/>
              <a:gdLst/>
              <a:ahLst/>
              <a:cxnLst/>
              <a:rect l="l" t="t" r="r" b="b"/>
              <a:pathLst>
                <a:path w="1311" h="1572" extrusionOk="0">
                  <a:moveTo>
                    <a:pt x="79" y="1"/>
                  </a:moveTo>
                  <a:cubicBezTo>
                    <a:pt x="39" y="1"/>
                    <a:pt x="0" y="43"/>
                    <a:pt x="29" y="91"/>
                  </a:cubicBezTo>
                  <a:cubicBezTo>
                    <a:pt x="205" y="379"/>
                    <a:pt x="380" y="659"/>
                    <a:pt x="583" y="932"/>
                  </a:cubicBezTo>
                  <a:cubicBezTo>
                    <a:pt x="751" y="1164"/>
                    <a:pt x="934" y="1416"/>
                    <a:pt x="1186" y="1563"/>
                  </a:cubicBezTo>
                  <a:cubicBezTo>
                    <a:pt x="1196" y="1569"/>
                    <a:pt x="1207" y="1571"/>
                    <a:pt x="1217" y="1571"/>
                  </a:cubicBezTo>
                  <a:cubicBezTo>
                    <a:pt x="1269" y="1571"/>
                    <a:pt x="1311" y="1505"/>
                    <a:pt x="1270" y="1458"/>
                  </a:cubicBezTo>
                  <a:cubicBezTo>
                    <a:pt x="835" y="1024"/>
                    <a:pt x="485" y="533"/>
                    <a:pt x="128" y="28"/>
                  </a:cubicBezTo>
                  <a:cubicBezTo>
                    <a:pt x="115" y="9"/>
                    <a:pt x="97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>
              <a:extLst>
                <a:ext uri="{FF2B5EF4-FFF2-40B4-BE49-F238E27FC236}">
                  <a16:creationId xmlns:a16="http://schemas.microsoft.com/office/drawing/2014/main" id="{95EAE520-E240-7DCC-2E30-AB62D3728ADF}"/>
                </a:ext>
              </a:extLst>
            </p:cNvPr>
            <p:cNvSpPr/>
            <p:nvPr/>
          </p:nvSpPr>
          <p:spPr>
            <a:xfrm>
              <a:off x="5560625" y="2723650"/>
              <a:ext cx="58850" cy="209975"/>
            </a:xfrm>
            <a:custGeom>
              <a:avLst/>
              <a:gdLst/>
              <a:ahLst/>
              <a:cxnLst/>
              <a:rect l="l" t="t" r="r" b="b"/>
              <a:pathLst>
                <a:path w="2354" h="8399" extrusionOk="0">
                  <a:moveTo>
                    <a:pt x="69" y="1"/>
                  </a:moveTo>
                  <a:cubicBezTo>
                    <a:pt x="34" y="1"/>
                    <a:pt x="0" y="24"/>
                    <a:pt x="4" y="69"/>
                  </a:cubicBezTo>
                  <a:cubicBezTo>
                    <a:pt x="46" y="1506"/>
                    <a:pt x="340" y="2936"/>
                    <a:pt x="698" y="4323"/>
                  </a:cubicBezTo>
                  <a:cubicBezTo>
                    <a:pt x="887" y="5059"/>
                    <a:pt x="1104" y="5788"/>
                    <a:pt x="1363" y="6496"/>
                  </a:cubicBezTo>
                  <a:cubicBezTo>
                    <a:pt x="1574" y="7099"/>
                    <a:pt x="1791" y="7849"/>
                    <a:pt x="2183" y="8367"/>
                  </a:cubicBezTo>
                  <a:cubicBezTo>
                    <a:pt x="2200" y="8389"/>
                    <a:pt x="2227" y="8399"/>
                    <a:pt x="2253" y="8399"/>
                  </a:cubicBezTo>
                  <a:cubicBezTo>
                    <a:pt x="2304" y="8399"/>
                    <a:pt x="2354" y="8362"/>
                    <a:pt x="2331" y="8297"/>
                  </a:cubicBezTo>
                  <a:cubicBezTo>
                    <a:pt x="2254" y="8031"/>
                    <a:pt x="2099" y="7771"/>
                    <a:pt x="1987" y="7512"/>
                  </a:cubicBezTo>
                  <a:cubicBezTo>
                    <a:pt x="1840" y="7176"/>
                    <a:pt x="1707" y="6839"/>
                    <a:pt x="1581" y="6496"/>
                  </a:cubicBezTo>
                  <a:cubicBezTo>
                    <a:pt x="1328" y="5781"/>
                    <a:pt x="1104" y="5052"/>
                    <a:pt x="908" y="4323"/>
                  </a:cubicBezTo>
                  <a:cubicBezTo>
                    <a:pt x="543" y="2929"/>
                    <a:pt x="263" y="1506"/>
                    <a:pt x="144" y="69"/>
                  </a:cubicBezTo>
                  <a:cubicBezTo>
                    <a:pt x="140" y="24"/>
                    <a:pt x="104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>
              <a:extLst>
                <a:ext uri="{FF2B5EF4-FFF2-40B4-BE49-F238E27FC236}">
                  <a16:creationId xmlns:a16="http://schemas.microsoft.com/office/drawing/2014/main" id="{96841304-5BCB-249A-6C7E-7688942A3677}"/>
                </a:ext>
              </a:extLst>
            </p:cNvPr>
            <p:cNvSpPr/>
            <p:nvPr/>
          </p:nvSpPr>
          <p:spPr>
            <a:xfrm>
              <a:off x="5617500" y="2667900"/>
              <a:ext cx="46675" cy="16325"/>
            </a:xfrm>
            <a:custGeom>
              <a:avLst/>
              <a:gdLst/>
              <a:ahLst/>
              <a:cxnLst/>
              <a:rect l="l" t="t" r="r" b="b"/>
              <a:pathLst>
                <a:path w="1867" h="653" extrusionOk="0">
                  <a:moveTo>
                    <a:pt x="91" y="1"/>
                  </a:moveTo>
                  <a:cubicBezTo>
                    <a:pt x="47" y="1"/>
                    <a:pt x="1" y="39"/>
                    <a:pt x="14" y="98"/>
                  </a:cubicBezTo>
                  <a:cubicBezTo>
                    <a:pt x="85" y="504"/>
                    <a:pt x="437" y="652"/>
                    <a:pt x="824" y="652"/>
                  </a:cubicBezTo>
                  <a:cubicBezTo>
                    <a:pt x="1192" y="652"/>
                    <a:pt x="1593" y="518"/>
                    <a:pt x="1815" y="344"/>
                  </a:cubicBezTo>
                  <a:cubicBezTo>
                    <a:pt x="1866" y="305"/>
                    <a:pt x="1823" y="237"/>
                    <a:pt x="1767" y="237"/>
                  </a:cubicBezTo>
                  <a:cubicBezTo>
                    <a:pt x="1762" y="237"/>
                    <a:pt x="1757" y="237"/>
                    <a:pt x="1752" y="239"/>
                  </a:cubicBezTo>
                  <a:cubicBezTo>
                    <a:pt x="1501" y="301"/>
                    <a:pt x="1096" y="449"/>
                    <a:pt x="752" y="449"/>
                  </a:cubicBezTo>
                  <a:cubicBezTo>
                    <a:pt x="480" y="449"/>
                    <a:pt x="247" y="357"/>
                    <a:pt x="161" y="56"/>
                  </a:cubicBezTo>
                  <a:cubicBezTo>
                    <a:pt x="150" y="17"/>
                    <a:pt x="121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>
              <a:extLst>
                <a:ext uri="{FF2B5EF4-FFF2-40B4-BE49-F238E27FC236}">
                  <a16:creationId xmlns:a16="http://schemas.microsoft.com/office/drawing/2014/main" id="{76621950-4D1C-AE75-D513-E5EFAB429767}"/>
                </a:ext>
              </a:extLst>
            </p:cNvPr>
            <p:cNvSpPr/>
            <p:nvPr/>
          </p:nvSpPr>
          <p:spPr>
            <a:xfrm>
              <a:off x="5462600" y="2679350"/>
              <a:ext cx="38375" cy="16750"/>
            </a:xfrm>
            <a:custGeom>
              <a:avLst/>
              <a:gdLst/>
              <a:ahLst/>
              <a:cxnLst/>
              <a:rect l="l" t="t" r="r" b="b"/>
              <a:pathLst>
                <a:path w="1535" h="670" extrusionOk="0">
                  <a:moveTo>
                    <a:pt x="1395" y="0"/>
                  </a:moveTo>
                  <a:cubicBezTo>
                    <a:pt x="1378" y="0"/>
                    <a:pt x="1360" y="8"/>
                    <a:pt x="1353" y="19"/>
                  </a:cubicBezTo>
                  <a:cubicBezTo>
                    <a:pt x="1234" y="271"/>
                    <a:pt x="1086" y="495"/>
                    <a:pt x="778" y="502"/>
                  </a:cubicBezTo>
                  <a:cubicBezTo>
                    <a:pt x="762" y="503"/>
                    <a:pt x="746" y="504"/>
                    <a:pt x="730" y="504"/>
                  </a:cubicBezTo>
                  <a:cubicBezTo>
                    <a:pt x="503" y="504"/>
                    <a:pt x="293" y="417"/>
                    <a:pt x="70" y="397"/>
                  </a:cubicBezTo>
                  <a:cubicBezTo>
                    <a:pt x="14" y="397"/>
                    <a:pt x="0" y="467"/>
                    <a:pt x="42" y="495"/>
                  </a:cubicBezTo>
                  <a:cubicBezTo>
                    <a:pt x="211" y="595"/>
                    <a:pt x="493" y="670"/>
                    <a:pt x="738" y="670"/>
                  </a:cubicBezTo>
                  <a:cubicBezTo>
                    <a:pt x="838" y="670"/>
                    <a:pt x="932" y="657"/>
                    <a:pt x="1009" y="629"/>
                  </a:cubicBezTo>
                  <a:cubicBezTo>
                    <a:pt x="1227" y="552"/>
                    <a:pt x="1535" y="271"/>
                    <a:pt x="1430" y="19"/>
                  </a:cubicBezTo>
                  <a:cubicBezTo>
                    <a:pt x="1423" y="6"/>
                    <a:pt x="1409" y="0"/>
                    <a:pt x="1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>
              <a:extLst>
                <a:ext uri="{FF2B5EF4-FFF2-40B4-BE49-F238E27FC236}">
                  <a16:creationId xmlns:a16="http://schemas.microsoft.com/office/drawing/2014/main" id="{5D9B5A23-8887-1063-1CEC-B8F95AB5683E}"/>
                </a:ext>
              </a:extLst>
            </p:cNvPr>
            <p:cNvSpPr/>
            <p:nvPr/>
          </p:nvSpPr>
          <p:spPr>
            <a:xfrm>
              <a:off x="5541125" y="2677500"/>
              <a:ext cx="15700" cy="39375"/>
            </a:xfrm>
            <a:custGeom>
              <a:avLst/>
              <a:gdLst/>
              <a:ahLst/>
              <a:cxnLst/>
              <a:rect l="l" t="t" r="r" b="b"/>
              <a:pathLst>
                <a:path w="628" h="1575" extrusionOk="0">
                  <a:moveTo>
                    <a:pt x="80" y="1"/>
                  </a:moveTo>
                  <a:cubicBezTo>
                    <a:pt x="39" y="1"/>
                    <a:pt x="1" y="32"/>
                    <a:pt x="13" y="86"/>
                  </a:cubicBezTo>
                  <a:cubicBezTo>
                    <a:pt x="118" y="562"/>
                    <a:pt x="237" y="1116"/>
                    <a:pt x="489" y="1544"/>
                  </a:cubicBezTo>
                  <a:cubicBezTo>
                    <a:pt x="501" y="1565"/>
                    <a:pt x="522" y="1574"/>
                    <a:pt x="543" y="1574"/>
                  </a:cubicBezTo>
                  <a:cubicBezTo>
                    <a:pt x="584" y="1574"/>
                    <a:pt x="627" y="1539"/>
                    <a:pt x="609" y="1488"/>
                  </a:cubicBezTo>
                  <a:cubicBezTo>
                    <a:pt x="426" y="1025"/>
                    <a:pt x="328" y="520"/>
                    <a:pt x="153" y="51"/>
                  </a:cubicBezTo>
                  <a:cubicBezTo>
                    <a:pt x="139" y="16"/>
                    <a:pt x="109" y="1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>
              <a:extLst>
                <a:ext uri="{FF2B5EF4-FFF2-40B4-BE49-F238E27FC236}">
                  <a16:creationId xmlns:a16="http://schemas.microsoft.com/office/drawing/2014/main" id="{6180D731-9CE0-218E-A7BE-B3E3E8561923}"/>
                </a:ext>
              </a:extLst>
            </p:cNvPr>
            <p:cNvSpPr/>
            <p:nvPr/>
          </p:nvSpPr>
          <p:spPr>
            <a:xfrm>
              <a:off x="5497125" y="2251950"/>
              <a:ext cx="79375" cy="129675"/>
            </a:xfrm>
            <a:custGeom>
              <a:avLst/>
              <a:gdLst/>
              <a:ahLst/>
              <a:cxnLst/>
              <a:rect l="l" t="t" r="r" b="b"/>
              <a:pathLst>
                <a:path w="3175" h="5187" extrusionOk="0">
                  <a:moveTo>
                    <a:pt x="1836" y="0"/>
                  </a:moveTo>
                  <a:cubicBezTo>
                    <a:pt x="1794" y="848"/>
                    <a:pt x="1675" y="1703"/>
                    <a:pt x="1219" y="2411"/>
                  </a:cubicBezTo>
                  <a:cubicBezTo>
                    <a:pt x="1023" y="2720"/>
                    <a:pt x="771" y="2993"/>
                    <a:pt x="469" y="3210"/>
                  </a:cubicBezTo>
                  <a:cubicBezTo>
                    <a:pt x="343" y="3301"/>
                    <a:pt x="210" y="3385"/>
                    <a:pt x="63" y="3441"/>
                  </a:cubicBezTo>
                  <a:cubicBezTo>
                    <a:pt x="56" y="3820"/>
                    <a:pt x="35" y="4191"/>
                    <a:pt x="7" y="4528"/>
                  </a:cubicBezTo>
                  <a:cubicBezTo>
                    <a:pt x="0" y="4633"/>
                    <a:pt x="397" y="5186"/>
                    <a:pt x="1491" y="5186"/>
                  </a:cubicBezTo>
                  <a:cubicBezTo>
                    <a:pt x="1559" y="5186"/>
                    <a:pt x="1629" y="5184"/>
                    <a:pt x="1703" y="5179"/>
                  </a:cubicBezTo>
                  <a:cubicBezTo>
                    <a:pt x="2284" y="5137"/>
                    <a:pt x="3175" y="4198"/>
                    <a:pt x="3090" y="3589"/>
                  </a:cubicBezTo>
                  <a:cubicBezTo>
                    <a:pt x="3083" y="3511"/>
                    <a:pt x="2404" y="1815"/>
                    <a:pt x="1920" y="119"/>
                  </a:cubicBezTo>
                  <a:cubicBezTo>
                    <a:pt x="1906" y="63"/>
                    <a:pt x="1871" y="21"/>
                    <a:pt x="1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>
              <a:extLst>
                <a:ext uri="{FF2B5EF4-FFF2-40B4-BE49-F238E27FC236}">
                  <a16:creationId xmlns:a16="http://schemas.microsoft.com/office/drawing/2014/main" id="{6A3BAF0E-D9AA-3973-7652-B73068B1489F}"/>
                </a:ext>
              </a:extLst>
            </p:cNvPr>
            <p:cNvSpPr/>
            <p:nvPr/>
          </p:nvSpPr>
          <p:spPr>
            <a:xfrm>
              <a:off x="5491325" y="2251125"/>
              <a:ext cx="51700" cy="86875"/>
            </a:xfrm>
            <a:custGeom>
              <a:avLst/>
              <a:gdLst/>
              <a:ahLst/>
              <a:cxnLst/>
              <a:rect l="l" t="t" r="r" b="b"/>
              <a:pathLst>
                <a:path w="2068" h="3475" extrusionOk="0">
                  <a:moveTo>
                    <a:pt x="1940" y="1"/>
                  </a:moveTo>
                  <a:cubicBezTo>
                    <a:pt x="1652" y="1"/>
                    <a:pt x="1171" y="338"/>
                    <a:pt x="926" y="440"/>
                  </a:cubicBezTo>
                  <a:cubicBezTo>
                    <a:pt x="792" y="496"/>
                    <a:pt x="0" y="958"/>
                    <a:pt x="50" y="1127"/>
                  </a:cubicBezTo>
                  <a:cubicBezTo>
                    <a:pt x="260" y="1827"/>
                    <a:pt x="309" y="2668"/>
                    <a:pt x="295" y="3474"/>
                  </a:cubicBezTo>
                  <a:cubicBezTo>
                    <a:pt x="435" y="3418"/>
                    <a:pt x="575" y="3334"/>
                    <a:pt x="701" y="3243"/>
                  </a:cubicBezTo>
                  <a:cubicBezTo>
                    <a:pt x="1003" y="3026"/>
                    <a:pt x="1255" y="2753"/>
                    <a:pt x="1451" y="2444"/>
                  </a:cubicBezTo>
                  <a:cubicBezTo>
                    <a:pt x="1900" y="1736"/>
                    <a:pt x="2026" y="881"/>
                    <a:pt x="2068" y="33"/>
                  </a:cubicBezTo>
                  <a:cubicBezTo>
                    <a:pt x="2032" y="11"/>
                    <a:pt x="1989" y="1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>
              <a:extLst>
                <a:ext uri="{FF2B5EF4-FFF2-40B4-BE49-F238E27FC236}">
                  <a16:creationId xmlns:a16="http://schemas.microsoft.com/office/drawing/2014/main" id="{E931B2C5-E459-465C-528B-784834E81393}"/>
                </a:ext>
              </a:extLst>
            </p:cNvPr>
            <p:cNvSpPr/>
            <p:nvPr/>
          </p:nvSpPr>
          <p:spPr>
            <a:xfrm>
              <a:off x="5437700" y="2172750"/>
              <a:ext cx="111825" cy="146750"/>
            </a:xfrm>
            <a:custGeom>
              <a:avLst/>
              <a:gdLst/>
              <a:ahLst/>
              <a:cxnLst/>
              <a:rect l="l" t="t" r="r" b="b"/>
              <a:pathLst>
                <a:path w="4473" h="5870" extrusionOk="0">
                  <a:moveTo>
                    <a:pt x="1988" y="1"/>
                  </a:moveTo>
                  <a:cubicBezTo>
                    <a:pt x="1525" y="1"/>
                    <a:pt x="1072" y="112"/>
                    <a:pt x="681" y="365"/>
                  </a:cubicBezTo>
                  <a:cubicBezTo>
                    <a:pt x="526" y="463"/>
                    <a:pt x="379" y="582"/>
                    <a:pt x="295" y="743"/>
                  </a:cubicBezTo>
                  <a:cubicBezTo>
                    <a:pt x="218" y="883"/>
                    <a:pt x="190" y="1045"/>
                    <a:pt x="169" y="1206"/>
                  </a:cubicBezTo>
                  <a:cubicBezTo>
                    <a:pt x="1" y="2615"/>
                    <a:pt x="113" y="4219"/>
                    <a:pt x="1108" y="5320"/>
                  </a:cubicBezTo>
                  <a:cubicBezTo>
                    <a:pt x="1397" y="5634"/>
                    <a:pt x="1810" y="5869"/>
                    <a:pt x="2231" y="5869"/>
                  </a:cubicBezTo>
                  <a:cubicBezTo>
                    <a:pt x="2279" y="5869"/>
                    <a:pt x="2328" y="5866"/>
                    <a:pt x="2377" y="5859"/>
                  </a:cubicBezTo>
                  <a:cubicBezTo>
                    <a:pt x="2636" y="5824"/>
                    <a:pt x="2874" y="5698"/>
                    <a:pt x="3085" y="5544"/>
                  </a:cubicBezTo>
                  <a:cubicBezTo>
                    <a:pt x="3379" y="5327"/>
                    <a:pt x="3638" y="5053"/>
                    <a:pt x="3834" y="4745"/>
                  </a:cubicBezTo>
                  <a:cubicBezTo>
                    <a:pt x="4360" y="3911"/>
                    <a:pt x="4437" y="2881"/>
                    <a:pt x="4465" y="1900"/>
                  </a:cubicBezTo>
                  <a:cubicBezTo>
                    <a:pt x="4472" y="1689"/>
                    <a:pt x="4472" y="1479"/>
                    <a:pt x="4409" y="1276"/>
                  </a:cubicBezTo>
                  <a:cubicBezTo>
                    <a:pt x="4297" y="904"/>
                    <a:pt x="3968" y="638"/>
                    <a:pt x="3624" y="449"/>
                  </a:cubicBezTo>
                  <a:cubicBezTo>
                    <a:pt x="3131" y="168"/>
                    <a:pt x="2553" y="1"/>
                    <a:pt x="19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>
              <a:extLst>
                <a:ext uri="{FF2B5EF4-FFF2-40B4-BE49-F238E27FC236}">
                  <a16:creationId xmlns:a16="http://schemas.microsoft.com/office/drawing/2014/main" id="{321EF8C2-1866-EDC5-6553-3A3564331778}"/>
                </a:ext>
              </a:extLst>
            </p:cNvPr>
            <p:cNvSpPr/>
            <p:nvPr/>
          </p:nvSpPr>
          <p:spPr>
            <a:xfrm>
              <a:off x="5461225" y="2237350"/>
              <a:ext cx="18725" cy="43775"/>
            </a:xfrm>
            <a:custGeom>
              <a:avLst/>
              <a:gdLst/>
              <a:ahLst/>
              <a:cxnLst/>
              <a:rect l="l" t="t" r="r" b="b"/>
              <a:pathLst>
                <a:path w="749" h="1751" extrusionOk="0">
                  <a:moveTo>
                    <a:pt x="118" y="1"/>
                  </a:moveTo>
                  <a:cubicBezTo>
                    <a:pt x="78" y="1"/>
                    <a:pt x="57" y="58"/>
                    <a:pt x="97" y="87"/>
                  </a:cubicBezTo>
                  <a:cubicBezTo>
                    <a:pt x="300" y="220"/>
                    <a:pt x="293" y="647"/>
                    <a:pt x="265" y="844"/>
                  </a:cubicBezTo>
                  <a:cubicBezTo>
                    <a:pt x="230" y="1040"/>
                    <a:pt x="69" y="1201"/>
                    <a:pt x="41" y="1390"/>
                  </a:cubicBezTo>
                  <a:cubicBezTo>
                    <a:pt x="0" y="1669"/>
                    <a:pt x="305" y="1750"/>
                    <a:pt x="547" y="1750"/>
                  </a:cubicBezTo>
                  <a:cubicBezTo>
                    <a:pt x="597" y="1750"/>
                    <a:pt x="645" y="1747"/>
                    <a:pt x="686" y="1741"/>
                  </a:cubicBezTo>
                  <a:cubicBezTo>
                    <a:pt x="749" y="1734"/>
                    <a:pt x="742" y="1628"/>
                    <a:pt x="686" y="1621"/>
                  </a:cubicBezTo>
                  <a:cubicBezTo>
                    <a:pt x="546" y="1586"/>
                    <a:pt x="216" y="1607"/>
                    <a:pt x="223" y="1376"/>
                  </a:cubicBezTo>
                  <a:cubicBezTo>
                    <a:pt x="223" y="1341"/>
                    <a:pt x="307" y="1222"/>
                    <a:pt x="328" y="1173"/>
                  </a:cubicBezTo>
                  <a:cubicBezTo>
                    <a:pt x="405" y="991"/>
                    <a:pt x="426" y="787"/>
                    <a:pt x="405" y="591"/>
                  </a:cubicBezTo>
                  <a:cubicBezTo>
                    <a:pt x="391" y="402"/>
                    <a:pt x="335" y="108"/>
                    <a:pt x="146" y="10"/>
                  </a:cubicBezTo>
                  <a:cubicBezTo>
                    <a:pt x="136" y="3"/>
                    <a:pt x="127" y="1"/>
                    <a:pt x="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>
              <a:extLst>
                <a:ext uri="{FF2B5EF4-FFF2-40B4-BE49-F238E27FC236}">
                  <a16:creationId xmlns:a16="http://schemas.microsoft.com/office/drawing/2014/main" id="{68C885D1-C456-B7E9-02AD-78294543A463}"/>
                </a:ext>
              </a:extLst>
            </p:cNvPr>
            <p:cNvSpPr/>
            <p:nvPr/>
          </p:nvSpPr>
          <p:spPr>
            <a:xfrm>
              <a:off x="5435250" y="2152025"/>
              <a:ext cx="130750" cy="85700"/>
            </a:xfrm>
            <a:custGeom>
              <a:avLst/>
              <a:gdLst/>
              <a:ahLst/>
              <a:cxnLst/>
              <a:rect l="l" t="t" r="r" b="b"/>
              <a:pathLst>
                <a:path w="5230" h="3428" extrusionOk="0">
                  <a:moveTo>
                    <a:pt x="2289" y="1"/>
                  </a:moveTo>
                  <a:cubicBezTo>
                    <a:pt x="2091" y="1"/>
                    <a:pt x="1897" y="31"/>
                    <a:pt x="1718" y="115"/>
                  </a:cubicBezTo>
                  <a:cubicBezTo>
                    <a:pt x="1536" y="199"/>
                    <a:pt x="1374" y="332"/>
                    <a:pt x="1192" y="402"/>
                  </a:cubicBezTo>
                  <a:cubicBezTo>
                    <a:pt x="1059" y="451"/>
                    <a:pt x="919" y="472"/>
                    <a:pt x="793" y="528"/>
                  </a:cubicBezTo>
                  <a:cubicBezTo>
                    <a:pt x="540" y="647"/>
                    <a:pt x="1" y="1453"/>
                    <a:pt x="330" y="1670"/>
                  </a:cubicBezTo>
                  <a:cubicBezTo>
                    <a:pt x="430" y="1737"/>
                    <a:pt x="525" y="1764"/>
                    <a:pt x="616" y="1764"/>
                  </a:cubicBezTo>
                  <a:cubicBezTo>
                    <a:pt x="1013" y="1764"/>
                    <a:pt x="1320" y="1236"/>
                    <a:pt x="1571" y="1145"/>
                  </a:cubicBezTo>
                  <a:cubicBezTo>
                    <a:pt x="1644" y="1119"/>
                    <a:pt x="1717" y="1107"/>
                    <a:pt x="1790" y="1107"/>
                  </a:cubicBezTo>
                  <a:cubicBezTo>
                    <a:pt x="2617" y="1107"/>
                    <a:pt x="3410" y="2634"/>
                    <a:pt x="3918" y="3072"/>
                  </a:cubicBezTo>
                  <a:cubicBezTo>
                    <a:pt x="4240" y="3357"/>
                    <a:pt x="4614" y="3427"/>
                    <a:pt x="5031" y="3427"/>
                  </a:cubicBezTo>
                  <a:cubicBezTo>
                    <a:pt x="5096" y="3427"/>
                    <a:pt x="5162" y="3425"/>
                    <a:pt x="5229" y="3423"/>
                  </a:cubicBezTo>
                  <a:cubicBezTo>
                    <a:pt x="5222" y="2897"/>
                    <a:pt x="5194" y="2364"/>
                    <a:pt x="5047" y="1853"/>
                  </a:cubicBezTo>
                  <a:cubicBezTo>
                    <a:pt x="4900" y="1348"/>
                    <a:pt x="4626" y="864"/>
                    <a:pt x="4199" y="556"/>
                  </a:cubicBezTo>
                  <a:cubicBezTo>
                    <a:pt x="3848" y="311"/>
                    <a:pt x="3421" y="192"/>
                    <a:pt x="3000" y="93"/>
                  </a:cubicBezTo>
                  <a:cubicBezTo>
                    <a:pt x="2768" y="44"/>
                    <a:pt x="2525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>
              <a:extLst>
                <a:ext uri="{FF2B5EF4-FFF2-40B4-BE49-F238E27FC236}">
                  <a16:creationId xmlns:a16="http://schemas.microsoft.com/office/drawing/2014/main" id="{D899B07B-3452-D161-2185-CF79A9035DD4}"/>
                </a:ext>
              </a:extLst>
            </p:cNvPr>
            <p:cNvSpPr/>
            <p:nvPr/>
          </p:nvSpPr>
          <p:spPr>
            <a:xfrm>
              <a:off x="5541600" y="2225000"/>
              <a:ext cx="20525" cy="40975"/>
            </a:xfrm>
            <a:custGeom>
              <a:avLst/>
              <a:gdLst/>
              <a:ahLst/>
              <a:cxnLst/>
              <a:rect l="l" t="t" r="r" b="b"/>
              <a:pathLst>
                <a:path w="821" h="1639" extrusionOk="0">
                  <a:moveTo>
                    <a:pt x="437" y="0"/>
                  </a:moveTo>
                  <a:cubicBezTo>
                    <a:pt x="423" y="0"/>
                    <a:pt x="408" y="2"/>
                    <a:pt x="393" y="6"/>
                  </a:cubicBezTo>
                  <a:cubicBezTo>
                    <a:pt x="309" y="27"/>
                    <a:pt x="260" y="97"/>
                    <a:pt x="218" y="167"/>
                  </a:cubicBezTo>
                  <a:cubicBezTo>
                    <a:pt x="113" y="349"/>
                    <a:pt x="43" y="546"/>
                    <a:pt x="15" y="742"/>
                  </a:cubicBezTo>
                  <a:lnTo>
                    <a:pt x="1" y="777"/>
                  </a:lnTo>
                  <a:lnTo>
                    <a:pt x="22" y="1197"/>
                  </a:lnTo>
                  <a:cubicBezTo>
                    <a:pt x="29" y="1324"/>
                    <a:pt x="43" y="1457"/>
                    <a:pt x="127" y="1548"/>
                  </a:cubicBezTo>
                  <a:cubicBezTo>
                    <a:pt x="184" y="1610"/>
                    <a:pt x="262" y="1638"/>
                    <a:pt x="345" y="1638"/>
                  </a:cubicBezTo>
                  <a:cubicBezTo>
                    <a:pt x="466" y="1638"/>
                    <a:pt x="594" y="1578"/>
                    <a:pt x="674" y="1478"/>
                  </a:cubicBezTo>
                  <a:cubicBezTo>
                    <a:pt x="800" y="1317"/>
                    <a:pt x="821" y="1092"/>
                    <a:pt x="814" y="889"/>
                  </a:cubicBezTo>
                  <a:cubicBezTo>
                    <a:pt x="807" y="665"/>
                    <a:pt x="786" y="440"/>
                    <a:pt x="695" y="230"/>
                  </a:cubicBezTo>
                  <a:cubicBezTo>
                    <a:pt x="651" y="118"/>
                    <a:pt x="552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>
              <a:extLst>
                <a:ext uri="{FF2B5EF4-FFF2-40B4-BE49-F238E27FC236}">
                  <a16:creationId xmlns:a16="http://schemas.microsoft.com/office/drawing/2014/main" id="{316603E2-B1E9-4FA2-2D4F-7FC524BEAAE8}"/>
                </a:ext>
              </a:extLst>
            </p:cNvPr>
            <p:cNvSpPr/>
            <p:nvPr/>
          </p:nvSpPr>
          <p:spPr>
            <a:xfrm>
              <a:off x="5440700" y="2231450"/>
              <a:ext cx="23150" cy="10000"/>
            </a:xfrm>
            <a:custGeom>
              <a:avLst/>
              <a:gdLst/>
              <a:ahLst/>
              <a:cxnLst/>
              <a:rect l="l" t="t" r="r" b="b"/>
              <a:pathLst>
                <a:path w="926" h="400" extrusionOk="0">
                  <a:moveTo>
                    <a:pt x="88" y="1"/>
                  </a:moveTo>
                  <a:cubicBezTo>
                    <a:pt x="44" y="1"/>
                    <a:pt x="1" y="57"/>
                    <a:pt x="42" y="98"/>
                  </a:cubicBezTo>
                  <a:cubicBezTo>
                    <a:pt x="200" y="236"/>
                    <a:pt x="418" y="400"/>
                    <a:pt x="638" y="400"/>
                  </a:cubicBezTo>
                  <a:cubicBezTo>
                    <a:pt x="643" y="400"/>
                    <a:pt x="647" y="400"/>
                    <a:pt x="652" y="400"/>
                  </a:cubicBezTo>
                  <a:cubicBezTo>
                    <a:pt x="750" y="393"/>
                    <a:pt x="925" y="309"/>
                    <a:pt x="883" y="182"/>
                  </a:cubicBezTo>
                  <a:cubicBezTo>
                    <a:pt x="869" y="154"/>
                    <a:pt x="848" y="147"/>
                    <a:pt x="820" y="147"/>
                  </a:cubicBezTo>
                  <a:cubicBezTo>
                    <a:pt x="778" y="154"/>
                    <a:pt x="771" y="182"/>
                    <a:pt x="743" y="210"/>
                  </a:cubicBezTo>
                  <a:cubicBezTo>
                    <a:pt x="709" y="240"/>
                    <a:pt x="678" y="252"/>
                    <a:pt x="639" y="252"/>
                  </a:cubicBezTo>
                  <a:cubicBezTo>
                    <a:pt x="622" y="252"/>
                    <a:pt x="603" y="250"/>
                    <a:pt x="582" y="246"/>
                  </a:cubicBezTo>
                  <a:cubicBezTo>
                    <a:pt x="399" y="217"/>
                    <a:pt x="273" y="84"/>
                    <a:pt x="112" y="7"/>
                  </a:cubicBezTo>
                  <a:cubicBezTo>
                    <a:pt x="104" y="3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>
              <a:extLst>
                <a:ext uri="{FF2B5EF4-FFF2-40B4-BE49-F238E27FC236}">
                  <a16:creationId xmlns:a16="http://schemas.microsoft.com/office/drawing/2014/main" id="{E4CD6F78-5EE5-6473-B9C4-3C69245E5439}"/>
                </a:ext>
              </a:extLst>
            </p:cNvPr>
            <p:cNvSpPr/>
            <p:nvPr/>
          </p:nvSpPr>
          <p:spPr>
            <a:xfrm>
              <a:off x="5472450" y="2216825"/>
              <a:ext cx="32600" cy="21050"/>
            </a:xfrm>
            <a:custGeom>
              <a:avLst/>
              <a:gdLst/>
              <a:ahLst/>
              <a:cxnLst/>
              <a:rect l="l" t="t" r="r" b="b"/>
              <a:pathLst>
                <a:path w="1304" h="842" extrusionOk="0">
                  <a:moveTo>
                    <a:pt x="1246" y="1"/>
                  </a:moveTo>
                  <a:cubicBezTo>
                    <a:pt x="1236" y="1"/>
                    <a:pt x="1227" y="4"/>
                    <a:pt x="1218" y="11"/>
                  </a:cubicBezTo>
                  <a:cubicBezTo>
                    <a:pt x="989" y="199"/>
                    <a:pt x="656" y="712"/>
                    <a:pt x="307" y="712"/>
                  </a:cubicBezTo>
                  <a:cubicBezTo>
                    <a:pt x="240" y="712"/>
                    <a:pt x="172" y="692"/>
                    <a:pt x="104" y="648"/>
                  </a:cubicBezTo>
                  <a:cubicBezTo>
                    <a:pt x="95" y="643"/>
                    <a:pt x="86" y="640"/>
                    <a:pt x="78" y="640"/>
                  </a:cubicBezTo>
                  <a:cubicBezTo>
                    <a:pt x="33" y="640"/>
                    <a:pt x="0" y="711"/>
                    <a:pt x="48" y="746"/>
                  </a:cubicBezTo>
                  <a:cubicBezTo>
                    <a:pt x="133" y="811"/>
                    <a:pt x="230" y="841"/>
                    <a:pt x="327" y="841"/>
                  </a:cubicBezTo>
                  <a:cubicBezTo>
                    <a:pt x="429" y="841"/>
                    <a:pt x="532" y="808"/>
                    <a:pt x="622" y="746"/>
                  </a:cubicBezTo>
                  <a:cubicBezTo>
                    <a:pt x="875" y="578"/>
                    <a:pt x="1134" y="319"/>
                    <a:pt x="1288" y="67"/>
                  </a:cubicBezTo>
                  <a:cubicBezTo>
                    <a:pt x="1304" y="30"/>
                    <a:pt x="1276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>
              <a:extLst>
                <a:ext uri="{FF2B5EF4-FFF2-40B4-BE49-F238E27FC236}">
                  <a16:creationId xmlns:a16="http://schemas.microsoft.com/office/drawing/2014/main" id="{A24A52C7-1104-3E67-19C4-B774407C27A1}"/>
                </a:ext>
              </a:extLst>
            </p:cNvPr>
            <p:cNvSpPr/>
            <p:nvPr/>
          </p:nvSpPr>
          <p:spPr>
            <a:xfrm>
              <a:off x="5472225" y="2285600"/>
              <a:ext cx="29250" cy="11525"/>
            </a:xfrm>
            <a:custGeom>
              <a:avLst/>
              <a:gdLst/>
              <a:ahLst/>
              <a:cxnLst/>
              <a:rect l="l" t="t" r="r" b="b"/>
              <a:pathLst>
                <a:path w="1170" h="461" extrusionOk="0">
                  <a:moveTo>
                    <a:pt x="719" y="1"/>
                  </a:moveTo>
                  <a:cubicBezTo>
                    <a:pt x="384" y="1"/>
                    <a:pt x="1" y="165"/>
                    <a:pt x="99" y="427"/>
                  </a:cubicBezTo>
                  <a:cubicBezTo>
                    <a:pt x="105" y="449"/>
                    <a:pt x="124" y="460"/>
                    <a:pt x="144" y="460"/>
                  </a:cubicBezTo>
                  <a:cubicBezTo>
                    <a:pt x="168" y="460"/>
                    <a:pt x="193" y="444"/>
                    <a:pt x="197" y="413"/>
                  </a:cubicBezTo>
                  <a:cubicBezTo>
                    <a:pt x="197" y="224"/>
                    <a:pt x="442" y="175"/>
                    <a:pt x="589" y="161"/>
                  </a:cubicBezTo>
                  <a:cubicBezTo>
                    <a:pt x="608" y="160"/>
                    <a:pt x="626" y="159"/>
                    <a:pt x="643" y="159"/>
                  </a:cubicBezTo>
                  <a:cubicBezTo>
                    <a:pt x="806" y="159"/>
                    <a:pt x="936" y="214"/>
                    <a:pt x="1101" y="245"/>
                  </a:cubicBezTo>
                  <a:cubicBezTo>
                    <a:pt x="1103" y="246"/>
                    <a:pt x="1106" y="246"/>
                    <a:pt x="1109" y="246"/>
                  </a:cubicBezTo>
                  <a:cubicBezTo>
                    <a:pt x="1141" y="246"/>
                    <a:pt x="1169" y="207"/>
                    <a:pt x="1150" y="175"/>
                  </a:cubicBezTo>
                  <a:cubicBezTo>
                    <a:pt x="1089" y="55"/>
                    <a:pt x="912" y="1"/>
                    <a:pt x="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>
              <a:extLst>
                <a:ext uri="{FF2B5EF4-FFF2-40B4-BE49-F238E27FC236}">
                  <a16:creationId xmlns:a16="http://schemas.microsoft.com/office/drawing/2014/main" id="{0AF53635-7956-CB1F-F13C-07DE6B4F9E75}"/>
                </a:ext>
              </a:extLst>
            </p:cNvPr>
            <p:cNvSpPr/>
            <p:nvPr/>
          </p:nvSpPr>
          <p:spPr>
            <a:xfrm>
              <a:off x="5546175" y="2255275"/>
              <a:ext cx="7900" cy="6150"/>
            </a:xfrm>
            <a:custGeom>
              <a:avLst/>
              <a:gdLst/>
              <a:ahLst/>
              <a:cxnLst/>
              <a:rect l="l" t="t" r="r" b="b"/>
              <a:pathLst>
                <a:path w="316" h="246" extrusionOk="0">
                  <a:moveTo>
                    <a:pt x="161" y="0"/>
                  </a:moveTo>
                  <a:cubicBezTo>
                    <a:pt x="0" y="0"/>
                    <a:pt x="0" y="246"/>
                    <a:pt x="161" y="246"/>
                  </a:cubicBezTo>
                  <a:cubicBezTo>
                    <a:pt x="315" y="246"/>
                    <a:pt x="315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>
              <a:extLst>
                <a:ext uri="{FF2B5EF4-FFF2-40B4-BE49-F238E27FC236}">
                  <a16:creationId xmlns:a16="http://schemas.microsoft.com/office/drawing/2014/main" id="{83837758-6004-9B74-A396-ACE228DA1CF8}"/>
                </a:ext>
              </a:extLst>
            </p:cNvPr>
            <p:cNvSpPr/>
            <p:nvPr/>
          </p:nvSpPr>
          <p:spPr>
            <a:xfrm>
              <a:off x="5544975" y="2236375"/>
              <a:ext cx="12025" cy="16075"/>
            </a:xfrm>
            <a:custGeom>
              <a:avLst/>
              <a:gdLst/>
              <a:ahLst/>
              <a:cxnLst/>
              <a:rect l="l" t="t" r="r" b="b"/>
              <a:pathLst>
                <a:path w="481" h="643" extrusionOk="0">
                  <a:moveTo>
                    <a:pt x="210" y="1"/>
                  </a:moveTo>
                  <a:cubicBezTo>
                    <a:pt x="40" y="1"/>
                    <a:pt x="1" y="236"/>
                    <a:pt x="20" y="371"/>
                  </a:cubicBezTo>
                  <a:cubicBezTo>
                    <a:pt x="24" y="406"/>
                    <a:pt x="50" y="423"/>
                    <a:pt x="75" y="423"/>
                  </a:cubicBezTo>
                  <a:cubicBezTo>
                    <a:pt x="101" y="423"/>
                    <a:pt x="125" y="406"/>
                    <a:pt x="125" y="371"/>
                  </a:cubicBezTo>
                  <a:cubicBezTo>
                    <a:pt x="118" y="315"/>
                    <a:pt x="118" y="245"/>
                    <a:pt x="139" y="189"/>
                  </a:cubicBezTo>
                  <a:cubicBezTo>
                    <a:pt x="160" y="145"/>
                    <a:pt x="187" y="127"/>
                    <a:pt x="214" y="127"/>
                  </a:cubicBezTo>
                  <a:cubicBezTo>
                    <a:pt x="253" y="127"/>
                    <a:pt x="291" y="163"/>
                    <a:pt x="307" y="217"/>
                  </a:cubicBezTo>
                  <a:cubicBezTo>
                    <a:pt x="356" y="350"/>
                    <a:pt x="272" y="518"/>
                    <a:pt x="385" y="630"/>
                  </a:cubicBezTo>
                  <a:cubicBezTo>
                    <a:pt x="393" y="639"/>
                    <a:pt x="406" y="643"/>
                    <a:pt x="419" y="643"/>
                  </a:cubicBezTo>
                  <a:cubicBezTo>
                    <a:pt x="448" y="643"/>
                    <a:pt x="480" y="622"/>
                    <a:pt x="476" y="588"/>
                  </a:cubicBezTo>
                  <a:cubicBezTo>
                    <a:pt x="469" y="525"/>
                    <a:pt x="448" y="462"/>
                    <a:pt x="448" y="392"/>
                  </a:cubicBezTo>
                  <a:cubicBezTo>
                    <a:pt x="448" y="329"/>
                    <a:pt x="448" y="273"/>
                    <a:pt x="434" y="210"/>
                  </a:cubicBezTo>
                  <a:cubicBezTo>
                    <a:pt x="413" y="126"/>
                    <a:pt x="356" y="35"/>
                    <a:pt x="258" y="6"/>
                  </a:cubicBezTo>
                  <a:cubicBezTo>
                    <a:pt x="241" y="2"/>
                    <a:pt x="22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>
              <a:extLst>
                <a:ext uri="{FF2B5EF4-FFF2-40B4-BE49-F238E27FC236}">
                  <a16:creationId xmlns:a16="http://schemas.microsoft.com/office/drawing/2014/main" id="{FCE229FB-87D7-A016-FD1F-12FF59AA4637}"/>
                </a:ext>
              </a:extLst>
            </p:cNvPr>
            <p:cNvSpPr/>
            <p:nvPr/>
          </p:nvSpPr>
          <p:spPr>
            <a:xfrm>
              <a:off x="5494300" y="2253275"/>
              <a:ext cx="19125" cy="10975"/>
            </a:xfrm>
            <a:custGeom>
              <a:avLst/>
              <a:gdLst/>
              <a:ahLst/>
              <a:cxnLst/>
              <a:rect l="l" t="t" r="r" b="b"/>
              <a:pathLst>
                <a:path w="765" h="439" extrusionOk="0">
                  <a:moveTo>
                    <a:pt x="538" y="0"/>
                  </a:moveTo>
                  <a:cubicBezTo>
                    <a:pt x="518" y="0"/>
                    <a:pt x="497" y="4"/>
                    <a:pt x="477" y="10"/>
                  </a:cubicBezTo>
                  <a:cubicBezTo>
                    <a:pt x="358" y="52"/>
                    <a:pt x="225" y="66"/>
                    <a:pt x="106" y="115"/>
                  </a:cubicBezTo>
                  <a:cubicBezTo>
                    <a:pt x="1" y="164"/>
                    <a:pt x="15" y="333"/>
                    <a:pt x="106" y="382"/>
                  </a:cubicBezTo>
                  <a:cubicBezTo>
                    <a:pt x="182" y="424"/>
                    <a:pt x="273" y="438"/>
                    <a:pt x="363" y="438"/>
                  </a:cubicBezTo>
                  <a:cubicBezTo>
                    <a:pt x="422" y="438"/>
                    <a:pt x="480" y="432"/>
                    <a:pt x="533" y="424"/>
                  </a:cubicBezTo>
                  <a:cubicBezTo>
                    <a:pt x="659" y="410"/>
                    <a:pt x="765" y="326"/>
                    <a:pt x="743" y="186"/>
                  </a:cubicBezTo>
                  <a:cubicBezTo>
                    <a:pt x="732" y="86"/>
                    <a:pt x="641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>
              <a:extLst>
                <a:ext uri="{FF2B5EF4-FFF2-40B4-BE49-F238E27FC236}">
                  <a16:creationId xmlns:a16="http://schemas.microsoft.com/office/drawing/2014/main" id="{05247221-611F-111C-B2DC-E52808AFF643}"/>
                </a:ext>
              </a:extLst>
            </p:cNvPr>
            <p:cNvSpPr/>
            <p:nvPr/>
          </p:nvSpPr>
          <p:spPr>
            <a:xfrm>
              <a:off x="5445075" y="2262975"/>
              <a:ext cx="13325" cy="10000"/>
            </a:xfrm>
            <a:custGeom>
              <a:avLst/>
              <a:gdLst/>
              <a:ahLst/>
              <a:cxnLst/>
              <a:rect l="l" t="t" r="r" b="b"/>
              <a:pathLst>
                <a:path w="533" h="400" extrusionOk="0">
                  <a:moveTo>
                    <a:pt x="314" y="1"/>
                  </a:moveTo>
                  <a:cubicBezTo>
                    <a:pt x="296" y="1"/>
                    <a:pt x="278" y="3"/>
                    <a:pt x="260" y="8"/>
                  </a:cubicBezTo>
                  <a:lnTo>
                    <a:pt x="245" y="8"/>
                  </a:lnTo>
                  <a:cubicBezTo>
                    <a:pt x="233" y="14"/>
                    <a:pt x="220" y="15"/>
                    <a:pt x="202" y="20"/>
                  </a:cubicBezTo>
                  <a:lnTo>
                    <a:pt x="202" y="20"/>
                  </a:lnTo>
                  <a:cubicBezTo>
                    <a:pt x="205" y="19"/>
                    <a:pt x="209" y="17"/>
                    <a:pt x="210" y="15"/>
                  </a:cubicBezTo>
                  <a:lnTo>
                    <a:pt x="210" y="15"/>
                  </a:lnTo>
                  <a:cubicBezTo>
                    <a:pt x="189" y="22"/>
                    <a:pt x="161" y="22"/>
                    <a:pt x="140" y="29"/>
                  </a:cubicBezTo>
                  <a:cubicBezTo>
                    <a:pt x="70" y="50"/>
                    <a:pt x="21" y="106"/>
                    <a:pt x="7" y="176"/>
                  </a:cubicBezTo>
                  <a:cubicBezTo>
                    <a:pt x="0" y="253"/>
                    <a:pt x="35" y="316"/>
                    <a:pt x="98" y="358"/>
                  </a:cubicBezTo>
                  <a:cubicBezTo>
                    <a:pt x="141" y="388"/>
                    <a:pt x="198" y="400"/>
                    <a:pt x="256" y="400"/>
                  </a:cubicBezTo>
                  <a:cubicBezTo>
                    <a:pt x="294" y="400"/>
                    <a:pt x="331" y="395"/>
                    <a:pt x="365" y="386"/>
                  </a:cubicBezTo>
                  <a:cubicBezTo>
                    <a:pt x="463" y="358"/>
                    <a:pt x="533" y="246"/>
                    <a:pt x="498" y="141"/>
                  </a:cubicBezTo>
                  <a:cubicBezTo>
                    <a:pt x="475" y="54"/>
                    <a:pt x="399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>
              <a:extLst>
                <a:ext uri="{FF2B5EF4-FFF2-40B4-BE49-F238E27FC236}">
                  <a16:creationId xmlns:a16="http://schemas.microsoft.com/office/drawing/2014/main" id="{AF8F5F1C-275A-0C83-E726-0998C141149C}"/>
                </a:ext>
              </a:extLst>
            </p:cNvPr>
            <p:cNvSpPr/>
            <p:nvPr/>
          </p:nvSpPr>
          <p:spPr>
            <a:xfrm>
              <a:off x="5469275" y="2160575"/>
              <a:ext cx="70550" cy="44275"/>
            </a:xfrm>
            <a:custGeom>
              <a:avLst/>
              <a:gdLst/>
              <a:ahLst/>
              <a:cxnLst/>
              <a:rect l="l" t="t" r="r" b="b"/>
              <a:pathLst>
                <a:path w="2822" h="1771" extrusionOk="0">
                  <a:moveTo>
                    <a:pt x="646" y="1"/>
                  </a:moveTo>
                  <a:cubicBezTo>
                    <a:pt x="410" y="1"/>
                    <a:pt x="178" y="74"/>
                    <a:pt x="6" y="242"/>
                  </a:cubicBezTo>
                  <a:cubicBezTo>
                    <a:pt x="0" y="248"/>
                    <a:pt x="5" y="271"/>
                    <a:pt x="21" y="271"/>
                  </a:cubicBezTo>
                  <a:cubicBezTo>
                    <a:pt x="23" y="271"/>
                    <a:pt x="25" y="271"/>
                    <a:pt x="27" y="270"/>
                  </a:cubicBezTo>
                  <a:cubicBezTo>
                    <a:pt x="257" y="180"/>
                    <a:pt x="468" y="98"/>
                    <a:pt x="697" y="98"/>
                  </a:cubicBezTo>
                  <a:cubicBezTo>
                    <a:pt x="790" y="98"/>
                    <a:pt x="886" y="112"/>
                    <a:pt x="988" y="144"/>
                  </a:cubicBezTo>
                  <a:cubicBezTo>
                    <a:pt x="1338" y="256"/>
                    <a:pt x="1569" y="550"/>
                    <a:pt x="1773" y="838"/>
                  </a:cubicBezTo>
                  <a:cubicBezTo>
                    <a:pt x="2032" y="1202"/>
                    <a:pt x="2298" y="1658"/>
                    <a:pt x="2761" y="1770"/>
                  </a:cubicBezTo>
                  <a:cubicBezTo>
                    <a:pt x="2763" y="1770"/>
                    <a:pt x="2765" y="1771"/>
                    <a:pt x="2768" y="1771"/>
                  </a:cubicBezTo>
                  <a:cubicBezTo>
                    <a:pt x="2799" y="1771"/>
                    <a:pt x="2821" y="1727"/>
                    <a:pt x="2789" y="1707"/>
                  </a:cubicBezTo>
                  <a:cubicBezTo>
                    <a:pt x="2403" y="1504"/>
                    <a:pt x="2172" y="1237"/>
                    <a:pt x="1927" y="880"/>
                  </a:cubicBezTo>
                  <a:cubicBezTo>
                    <a:pt x="1759" y="642"/>
                    <a:pt x="1590" y="403"/>
                    <a:pt x="1359" y="228"/>
                  </a:cubicBezTo>
                  <a:cubicBezTo>
                    <a:pt x="1162" y="86"/>
                    <a:pt x="90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>
              <a:extLst>
                <a:ext uri="{FF2B5EF4-FFF2-40B4-BE49-F238E27FC236}">
                  <a16:creationId xmlns:a16="http://schemas.microsoft.com/office/drawing/2014/main" id="{70E88093-70C5-69EA-8D94-0C0C2F085D41}"/>
                </a:ext>
              </a:extLst>
            </p:cNvPr>
            <p:cNvSpPr/>
            <p:nvPr/>
          </p:nvSpPr>
          <p:spPr>
            <a:xfrm>
              <a:off x="5502075" y="2152225"/>
              <a:ext cx="24775" cy="14925"/>
            </a:xfrm>
            <a:custGeom>
              <a:avLst/>
              <a:gdLst/>
              <a:ahLst/>
              <a:cxnLst/>
              <a:rect l="l" t="t" r="r" b="b"/>
              <a:pathLst>
                <a:path w="991" h="597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397" y="191"/>
                    <a:pt x="643" y="387"/>
                    <a:pt x="937" y="590"/>
                  </a:cubicBezTo>
                  <a:cubicBezTo>
                    <a:pt x="942" y="595"/>
                    <a:pt x="947" y="597"/>
                    <a:pt x="952" y="597"/>
                  </a:cubicBezTo>
                  <a:cubicBezTo>
                    <a:pt x="971" y="597"/>
                    <a:pt x="990" y="570"/>
                    <a:pt x="979" y="548"/>
                  </a:cubicBezTo>
                  <a:cubicBezTo>
                    <a:pt x="776" y="268"/>
                    <a:pt x="397" y="93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>
              <a:extLst>
                <a:ext uri="{FF2B5EF4-FFF2-40B4-BE49-F238E27FC236}">
                  <a16:creationId xmlns:a16="http://schemas.microsoft.com/office/drawing/2014/main" id="{4D473B6F-56E4-4A9F-A3A0-DC38135FF0EB}"/>
                </a:ext>
              </a:extLst>
            </p:cNvPr>
            <p:cNvSpPr/>
            <p:nvPr/>
          </p:nvSpPr>
          <p:spPr>
            <a:xfrm>
              <a:off x="5555150" y="2179625"/>
              <a:ext cx="28700" cy="39050"/>
            </a:xfrm>
            <a:custGeom>
              <a:avLst/>
              <a:gdLst/>
              <a:ahLst/>
              <a:cxnLst/>
              <a:rect l="l" t="t" r="r" b="b"/>
              <a:pathLst>
                <a:path w="1148" h="1562" extrusionOk="0">
                  <a:moveTo>
                    <a:pt x="53" y="1"/>
                  </a:moveTo>
                  <a:cubicBezTo>
                    <a:pt x="28" y="1"/>
                    <a:pt x="1" y="26"/>
                    <a:pt x="6" y="55"/>
                  </a:cubicBezTo>
                  <a:cubicBezTo>
                    <a:pt x="62" y="328"/>
                    <a:pt x="321" y="440"/>
                    <a:pt x="517" y="601"/>
                  </a:cubicBezTo>
                  <a:cubicBezTo>
                    <a:pt x="819" y="847"/>
                    <a:pt x="952" y="1169"/>
                    <a:pt x="1064" y="1534"/>
                  </a:cubicBezTo>
                  <a:cubicBezTo>
                    <a:pt x="1067" y="1552"/>
                    <a:pt x="1084" y="1561"/>
                    <a:pt x="1102" y="1561"/>
                  </a:cubicBezTo>
                  <a:cubicBezTo>
                    <a:pt x="1124" y="1561"/>
                    <a:pt x="1148" y="1547"/>
                    <a:pt x="1148" y="1520"/>
                  </a:cubicBezTo>
                  <a:cubicBezTo>
                    <a:pt x="1134" y="1239"/>
                    <a:pt x="1015" y="980"/>
                    <a:pt x="847" y="763"/>
                  </a:cubicBezTo>
                  <a:cubicBezTo>
                    <a:pt x="629" y="482"/>
                    <a:pt x="230" y="349"/>
                    <a:pt x="83" y="20"/>
                  </a:cubicBezTo>
                  <a:cubicBezTo>
                    <a:pt x="76" y="6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>
              <a:extLst>
                <a:ext uri="{FF2B5EF4-FFF2-40B4-BE49-F238E27FC236}">
                  <a16:creationId xmlns:a16="http://schemas.microsoft.com/office/drawing/2014/main" id="{CA207409-4B7D-79AF-3E50-1AB4B4B5CC70}"/>
                </a:ext>
              </a:extLst>
            </p:cNvPr>
            <p:cNvSpPr/>
            <p:nvPr/>
          </p:nvSpPr>
          <p:spPr>
            <a:xfrm>
              <a:off x="5555250" y="2202000"/>
              <a:ext cx="13250" cy="15550"/>
            </a:xfrm>
            <a:custGeom>
              <a:avLst/>
              <a:gdLst/>
              <a:ahLst/>
              <a:cxnLst/>
              <a:rect l="l" t="t" r="r" b="b"/>
              <a:pathLst>
                <a:path w="530" h="622" extrusionOk="0">
                  <a:moveTo>
                    <a:pt x="59" y="1"/>
                  </a:moveTo>
                  <a:cubicBezTo>
                    <a:pt x="29" y="1"/>
                    <a:pt x="1" y="48"/>
                    <a:pt x="30" y="71"/>
                  </a:cubicBezTo>
                  <a:cubicBezTo>
                    <a:pt x="121" y="141"/>
                    <a:pt x="205" y="225"/>
                    <a:pt x="268" y="316"/>
                  </a:cubicBezTo>
                  <a:cubicBezTo>
                    <a:pt x="338" y="407"/>
                    <a:pt x="387" y="512"/>
                    <a:pt x="457" y="604"/>
                  </a:cubicBezTo>
                  <a:cubicBezTo>
                    <a:pt x="464" y="616"/>
                    <a:pt x="476" y="621"/>
                    <a:pt x="488" y="621"/>
                  </a:cubicBezTo>
                  <a:cubicBezTo>
                    <a:pt x="509" y="621"/>
                    <a:pt x="529" y="603"/>
                    <a:pt x="520" y="575"/>
                  </a:cubicBezTo>
                  <a:cubicBezTo>
                    <a:pt x="471" y="344"/>
                    <a:pt x="268" y="134"/>
                    <a:pt x="79" y="8"/>
                  </a:cubicBezTo>
                  <a:cubicBezTo>
                    <a:pt x="72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>
              <a:extLst>
                <a:ext uri="{FF2B5EF4-FFF2-40B4-BE49-F238E27FC236}">
                  <a16:creationId xmlns:a16="http://schemas.microsoft.com/office/drawing/2014/main" id="{CB2DD8F1-B9FD-5164-69BD-7F74C7F12B8F}"/>
                </a:ext>
              </a:extLst>
            </p:cNvPr>
            <p:cNvSpPr/>
            <p:nvPr/>
          </p:nvSpPr>
          <p:spPr>
            <a:xfrm>
              <a:off x="5421075" y="2177550"/>
              <a:ext cx="13400" cy="44575"/>
            </a:xfrm>
            <a:custGeom>
              <a:avLst/>
              <a:gdLst/>
              <a:ahLst/>
              <a:cxnLst/>
              <a:rect l="l" t="t" r="r" b="b"/>
              <a:pathLst>
                <a:path w="536" h="1783" extrusionOk="0">
                  <a:moveTo>
                    <a:pt x="504" y="0"/>
                  </a:moveTo>
                  <a:cubicBezTo>
                    <a:pt x="497" y="0"/>
                    <a:pt x="490" y="4"/>
                    <a:pt x="484" y="12"/>
                  </a:cubicBezTo>
                  <a:cubicBezTo>
                    <a:pt x="0" y="446"/>
                    <a:pt x="203" y="1245"/>
                    <a:pt x="414" y="1757"/>
                  </a:cubicBezTo>
                  <a:cubicBezTo>
                    <a:pt x="419" y="1774"/>
                    <a:pt x="434" y="1782"/>
                    <a:pt x="448" y="1782"/>
                  </a:cubicBezTo>
                  <a:cubicBezTo>
                    <a:pt x="467" y="1782"/>
                    <a:pt x="485" y="1767"/>
                    <a:pt x="477" y="1743"/>
                  </a:cubicBezTo>
                  <a:cubicBezTo>
                    <a:pt x="252" y="1126"/>
                    <a:pt x="210" y="628"/>
                    <a:pt x="526" y="47"/>
                  </a:cubicBezTo>
                  <a:cubicBezTo>
                    <a:pt x="536" y="22"/>
                    <a:pt x="521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>
              <a:extLst>
                <a:ext uri="{FF2B5EF4-FFF2-40B4-BE49-F238E27FC236}">
                  <a16:creationId xmlns:a16="http://schemas.microsoft.com/office/drawing/2014/main" id="{9612A607-C063-8871-E526-AC8F7C680B21}"/>
                </a:ext>
              </a:extLst>
            </p:cNvPr>
            <p:cNvSpPr/>
            <p:nvPr/>
          </p:nvSpPr>
          <p:spPr>
            <a:xfrm>
              <a:off x="5508025" y="2141725"/>
              <a:ext cx="35625" cy="21700"/>
            </a:xfrm>
            <a:custGeom>
              <a:avLst/>
              <a:gdLst/>
              <a:ahLst/>
              <a:cxnLst/>
              <a:rect l="l" t="t" r="r" b="b"/>
              <a:pathLst>
                <a:path w="1425" h="868" extrusionOk="0">
                  <a:moveTo>
                    <a:pt x="28" y="0"/>
                  </a:moveTo>
                  <a:cubicBezTo>
                    <a:pt x="4" y="0"/>
                    <a:pt x="0" y="43"/>
                    <a:pt x="26" y="50"/>
                  </a:cubicBezTo>
                  <a:cubicBezTo>
                    <a:pt x="594" y="155"/>
                    <a:pt x="1000" y="442"/>
                    <a:pt x="1379" y="863"/>
                  </a:cubicBezTo>
                  <a:cubicBezTo>
                    <a:pt x="1382" y="866"/>
                    <a:pt x="1386" y="867"/>
                    <a:pt x="1391" y="867"/>
                  </a:cubicBezTo>
                  <a:cubicBezTo>
                    <a:pt x="1406" y="867"/>
                    <a:pt x="1425" y="851"/>
                    <a:pt x="1414" y="835"/>
                  </a:cubicBezTo>
                  <a:cubicBezTo>
                    <a:pt x="1141" y="344"/>
                    <a:pt x="580" y="50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>
              <a:extLst>
                <a:ext uri="{FF2B5EF4-FFF2-40B4-BE49-F238E27FC236}">
                  <a16:creationId xmlns:a16="http://schemas.microsoft.com/office/drawing/2014/main" id="{C10ACAC2-CE05-5044-CE33-73D904E36A72}"/>
                </a:ext>
              </a:extLst>
            </p:cNvPr>
            <p:cNvSpPr/>
            <p:nvPr/>
          </p:nvSpPr>
          <p:spPr>
            <a:xfrm>
              <a:off x="5445950" y="2243075"/>
              <a:ext cx="11225" cy="16000"/>
            </a:xfrm>
            <a:custGeom>
              <a:avLst/>
              <a:gdLst/>
              <a:ahLst/>
              <a:cxnLst/>
              <a:rect l="l" t="t" r="r" b="b"/>
              <a:pathLst>
                <a:path w="449" h="640" extrusionOk="0">
                  <a:moveTo>
                    <a:pt x="168" y="1"/>
                  </a:moveTo>
                  <a:cubicBezTo>
                    <a:pt x="159" y="1"/>
                    <a:pt x="149" y="2"/>
                    <a:pt x="140" y="5"/>
                  </a:cubicBezTo>
                  <a:cubicBezTo>
                    <a:pt x="42" y="26"/>
                    <a:pt x="0" y="194"/>
                    <a:pt x="49" y="369"/>
                  </a:cubicBezTo>
                  <a:cubicBezTo>
                    <a:pt x="87" y="527"/>
                    <a:pt x="188" y="640"/>
                    <a:pt x="279" y="640"/>
                  </a:cubicBezTo>
                  <a:cubicBezTo>
                    <a:pt x="289" y="640"/>
                    <a:pt x="299" y="638"/>
                    <a:pt x="309" y="636"/>
                  </a:cubicBezTo>
                  <a:cubicBezTo>
                    <a:pt x="407" y="615"/>
                    <a:pt x="449" y="446"/>
                    <a:pt x="400" y="271"/>
                  </a:cubicBezTo>
                  <a:cubicBezTo>
                    <a:pt x="355" y="113"/>
                    <a:pt x="254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>
              <a:extLst>
                <a:ext uri="{FF2B5EF4-FFF2-40B4-BE49-F238E27FC236}">
                  <a16:creationId xmlns:a16="http://schemas.microsoft.com/office/drawing/2014/main" id="{0C1645D9-7D02-90F8-83E5-1DD6785BEC3E}"/>
                </a:ext>
              </a:extLst>
            </p:cNvPr>
            <p:cNvSpPr/>
            <p:nvPr/>
          </p:nvSpPr>
          <p:spPr>
            <a:xfrm>
              <a:off x="5490275" y="2234900"/>
              <a:ext cx="10875" cy="16250"/>
            </a:xfrm>
            <a:custGeom>
              <a:avLst/>
              <a:gdLst/>
              <a:ahLst/>
              <a:cxnLst/>
              <a:rect l="l" t="t" r="r" b="b"/>
              <a:pathLst>
                <a:path w="435" h="650" extrusionOk="0">
                  <a:moveTo>
                    <a:pt x="162" y="0"/>
                  </a:moveTo>
                  <a:cubicBezTo>
                    <a:pt x="155" y="0"/>
                    <a:pt x="148" y="1"/>
                    <a:pt x="141" y="2"/>
                  </a:cubicBezTo>
                  <a:cubicBezTo>
                    <a:pt x="49" y="30"/>
                    <a:pt x="0" y="192"/>
                    <a:pt x="42" y="367"/>
                  </a:cubicBezTo>
                  <a:cubicBezTo>
                    <a:pt x="81" y="529"/>
                    <a:pt x="181" y="649"/>
                    <a:pt x="273" y="649"/>
                  </a:cubicBezTo>
                  <a:cubicBezTo>
                    <a:pt x="280" y="649"/>
                    <a:pt x="288" y="649"/>
                    <a:pt x="295" y="647"/>
                  </a:cubicBezTo>
                  <a:cubicBezTo>
                    <a:pt x="393" y="626"/>
                    <a:pt x="435" y="465"/>
                    <a:pt x="393" y="283"/>
                  </a:cubicBezTo>
                  <a:cubicBezTo>
                    <a:pt x="360" y="120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>
              <a:extLst>
                <a:ext uri="{FF2B5EF4-FFF2-40B4-BE49-F238E27FC236}">
                  <a16:creationId xmlns:a16="http://schemas.microsoft.com/office/drawing/2014/main" id="{C9D1BBC1-288E-7792-50BB-409271EDCF18}"/>
                </a:ext>
              </a:extLst>
            </p:cNvPr>
            <p:cNvSpPr/>
            <p:nvPr/>
          </p:nvSpPr>
          <p:spPr>
            <a:xfrm>
              <a:off x="5428775" y="2338125"/>
              <a:ext cx="232700" cy="337675"/>
            </a:xfrm>
            <a:custGeom>
              <a:avLst/>
              <a:gdLst/>
              <a:ahLst/>
              <a:cxnLst/>
              <a:rect l="l" t="t" r="r" b="b"/>
              <a:pathLst>
                <a:path w="9308" h="13507" extrusionOk="0">
                  <a:moveTo>
                    <a:pt x="7377" y="0"/>
                  </a:moveTo>
                  <a:cubicBezTo>
                    <a:pt x="6818" y="0"/>
                    <a:pt x="5824" y="142"/>
                    <a:pt x="5824" y="142"/>
                  </a:cubicBezTo>
                  <a:cubicBezTo>
                    <a:pt x="5247" y="799"/>
                    <a:pt x="4407" y="1209"/>
                    <a:pt x="3716" y="1209"/>
                  </a:cubicBezTo>
                  <a:cubicBezTo>
                    <a:pt x="3325" y="1209"/>
                    <a:pt x="2982" y="1078"/>
                    <a:pt x="2762" y="786"/>
                  </a:cubicBezTo>
                  <a:cubicBezTo>
                    <a:pt x="2369" y="863"/>
                    <a:pt x="1626" y="884"/>
                    <a:pt x="1241" y="1004"/>
                  </a:cubicBezTo>
                  <a:cubicBezTo>
                    <a:pt x="1150" y="3043"/>
                    <a:pt x="70" y="3457"/>
                    <a:pt x="14" y="5496"/>
                  </a:cubicBezTo>
                  <a:cubicBezTo>
                    <a:pt x="0" y="6015"/>
                    <a:pt x="975" y="7066"/>
                    <a:pt x="1108" y="7325"/>
                  </a:cubicBezTo>
                  <a:cubicBezTo>
                    <a:pt x="1234" y="7550"/>
                    <a:pt x="1781" y="9918"/>
                    <a:pt x="1809" y="10171"/>
                  </a:cubicBezTo>
                  <a:cubicBezTo>
                    <a:pt x="1900" y="11075"/>
                    <a:pt x="1423" y="11670"/>
                    <a:pt x="1367" y="12736"/>
                  </a:cubicBezTo>
                  <a:cubicBezTo>
                    <a:pt x="1419" y="13069"/>
                    <a:pt x="2955" y="13507"/>
                    <a:pt x="4202" y="13507"/>
                  </a:cubicBezTo>
                  <a:cubicBezTo>
                    <a:pt x="4291" y="13507"/>
                    <a:pt x="4379" y="13504"/>
                    <a:pt x="4465" y="13500"/>
                  </a:cubicBezTo>
                  <a:cubicBezTo>
                    <a:pt x="5747" y="13423"/>
                    <a:pt x="8684" y="12610"/>
                    <a:pt x="9006" y="12042"/>
                  </a:cubicBezTo>
                  <a:cubicBezTo>
                    <a:pt x="9132" y="11804"/>
                    <a:pt x="8291" y="10423"/>
                    <a:pt x="8249" y="9673"/>
                  </a:cubicBezTo>
                  <a:cubicBezTo>
                    <a:pt x="8137" y="7395"/>
                    <a:pt x="9090" y="6267"/>
                    <a:pt x="9132" y="4508"/>
                  </a:cubicBezTo>
                  <a:cubicBezTo>
                    <a:pt x="9168" y="3113"/>
                    <a:pt x="9308" y="2041"/>
                    <a:pt x="8509" y="898"/>
                  </a:cubicBezTo>
                  <a:cubicBezTo>
                    <a:pt x="8228" y="499"/>
                    <a:pt x="7934" y="15"/>
                    <a:pt x="7450" y="1"/>
                  </a:cubicBezTo>
                  <a:cubicBezTo>
                    <a:pt x="7427" y="1"/>
                    <a:pt x="7402" y="0"/>
                    <a:pt x="7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>
              <a:extLst>
                <a:ext uri="{FF2B5EF4-FFF2-40B4-BE49-F238E27FC236}">
                  <a16:creationId xmlns:a16="http://schemas.microsoft.com/office/drawing/2014/main" id="{5E190B42-7674-E004-0DB4-B87E2DA72788}"/>
                </a:ext>
              </a:extLst>
            </p:cNvPr>
            <p:cNvSpPr/>
            <p:nvPr/>
          </p:nvSpPr>
          <p:spPr>
            <a:xfrm>
              <a:off x="5452750" y="2498250"/>
              <a:ext cx="57500" cy="16300"/>
            </a:xfrm>
            <a:custGeom>
              <a:avLst/>
              <a:gdLst/>
              <a:ahLst/>
              <a:cxnLst/>
              <a:rect l="l" t="t" r="r" b="b"/>
              <a:pathLst>
                <a:path w="2300" h="652" extrusionOk="0">
                  <a:moveTo>
                    <a:pt x="2224" y="0"/>
                  </a:moveTo>
                  <a:cubicBezTo>
                    <a:pt x="2215" y="0"/>
                    <a:pt x="2205" y="3"/>
                    <a:pt x="2195" y="9"/>
                  </a:cubicBezTo>
                  <a:cubicBezTo>
                    <a:pt x="1802" y="243"/>
                    <a:pt x="1293" y="512"/>
                    <a:pt x="808" y="512"/>
                  </a:cubicBezTo>
                  <a:cubicBezTo>
                    <a:pt x="567" y="512"/>
                    <a:pt x="332" y="445"/>
                    <a:pt x="121" y="275"/>
                  </a:cubicBezTo>
                  <a:cubicBezTo>
                    <a:pt x="108" y="264"/>
                    <a:pt x="94" y="260"/>
                    <a:pt x="81" y="260"/>
                  </a:cubicBezTo>
                  <a:cubicBezTo>
                    <a:pt x="37" y="260"/>
                    <a:pt x="0" y="315"/>
                    <a:pt x="44" y="353"/>
                  </a:cubicBezTo>
                  <a:cubicBezTo>
                    <a:pt x="282" y="561"/>
                    <a:pt x="595" y="651"/>
                    <a:pt x="918" y="651"/>
                  </a:cubicBezTo>
                  <a:cubicBezTo>
                    <a:pt x="1421" y="651"/>
                    <a:pt x="1950" y="433"/>
                    <a:pt x="2265" y="100"/>
                  </a:cubicBezTo>
                  <a:cubicBezTo>
                    <a:pt x="2300" y="60"/>
                    <a:pt x="2268" y="0"/>
                    <a:pt x="2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>
              <a:extLst>
                <a:ext uri="{FF2B5EF4-FFF2-40B4-BE49-F238E27FC236}">
                  <a16:creationId xmlns:a16="http://schemas.microsoft.com/office/drawing/2014/main" id="{29BA2E70-9A95-5C4D-1744-F207F2E89385}"/>
                </a:ext>
              </a:extLst>
            </p:cNvPr>
            <p:cNvSpPr/>
            <p:nvPr/>
          </p:nvSpPr>
          <p:spPr>
            <a:xfrm>
              <a:off x="5518975" y="2472525"/>
              <a:ext cx="84375" cy="38250"/>
            </a:xfrm>
            <a:custGeom>
              <a:avLst/>
              <a:gdLst/>
              <a:ahLst/>
              <a:cxnLst/>
              <a:rect l="l" t="t" r="r" b="b"/>
              <a:pathLst>
                <a:path w="3375" h="1530" extrusionOk="0">
                  <a:moveTo>
                    <a:pt x="63" y="0"/>
                  </a:moveTo>
                  <a:cubicBezTo>
                    <a:pt x="33" y="0"/>
                    <a:pt x="0" y="26"/>
                    <a:pt x="9" y="64"/>
                  </a:cubicBezTo>
                  <a:cubicBezTo>
                    <a:pt x="173" y="954"/>
                    <a:pt x="806" y="1530"/>
                    <a:pt x="1710" y="1530"/>
                  </a:cubicBezTo>
                  <a:cubicBezTo>
                    <a:pt x="1732" y="1530"/>
                    <a:pt x="1753" y="1529"/>
                    <a:pt x="1775" y="1529"/>
                  </a:cubicBezTo>
                  <a:cubicBezTo>
                    <a:pt x="2266" y="1515"/>
                    <a:pt x="3254" y="1304"/>
                    <a:pt x="3366" y="695"/>
                  </a:cubicBezTo>
                  <a:cubicBezTo>
                    <a:pt x="3374" y="648"/>
                    <a:pt x="3336" y="616"/>
                    <a:pt x="3299" y="616"/>
                  </a:cubicBezTo>
                  <a:cubicBezTo>
                    <a:pt x="3275" y="616"/>
                    <a:pt x="3251" y="629"/>
                    <a:pt x="3240" y="660"/>
                  </a:cubicBezTo>
                  <a:cubicBezTo>
                    <a:pt x="3079" y="1171"/>
                    <a:pt x="2223" y="1361"/>
                    <a:pt x="1775" y="1382"/>
                  </a:cubicBezTo>
                  <a:cubicBezTo>
                    <a:pt x="1748" y="1383"/>
                    <a:pt x="1721" y="1383"/>
                    <a:pt x="1694" y="1383"/>
                  </a:cubicBezTo>
                  <a:cubicBezTo>
                    <a:pt x="861" y="1383"/>
                    <a:pt x="277" y="858"/>
                    <a:pt x="107" y="36"/>
                  </a:cubicBezTo>
                  <a:cubicBezTo>
                    <a:pt x="101" y="11"/>
                    <a:pt x="83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>
              <a:extLst>
                <a:ext uri="{FF2B5EF4-FFF2-40B4-BE49-F238E27FC236}">
                  <a16:creationId xmlns:a16="http://schemas.microsoft.com/office/drawing/2014/main" id="{5F33A482-6D77-D1DF-C09A-BC66C49FF7C5}"/>
                </a:ext>
              </a:extLst>
            </p:cNvPr>
            <p:cNvSpPr/>
            <p:nvPr/>
          </p:nvSpPr>
          <p:spPr>
            <a:xfrm>
              <a:off x="5488775" y="2364200"/>
              <a:ext cx="47075" cy="21700"/>
            </a:xfrm>
            <a:custGeom>
              <a:avLst/>
              <a:gdLst/>
              <a:ahLst/>
              <a:cxnLst/>
              <a:rect l="l" t="t" r="r" b="b"/>
              <a:pathLst>
                <a:path w="1883" h="868" extrusionOk="0">
                  <a:moveTo>
                    <a:pt x="100" y="0"/>
                  </a:moveTo>
                  <a:cubicBezTo>
                    <a:pt x="50" y="0"/>
                    <a:pt x="0" y="53"/>
                    <a:pt x="32" y="101"/>
                  </a:cubicBezTo>
                  <a:cubicBezTo>
                    <a:pt x="326" y="526"/>
                    <a:pt x="907" y="867"/>
                    <a:pt x="1451" y="867"/>
                  </a:cubicBezTo>
                  <a:cubicBezTo>
                    <a:pt x="1570" y="867"/>
                    <a:pt x="1687" y="851"/>
                    <a:pt x="1798" y="816"/>
                  </a:cubicBezTo>
                  <a:cubicBezTo>
                    <a:pt x="1883" y="788"/>
                    <a:pt x="1862" y="675"/>
                    <a:pt x="1777" y="668"/>
                  </a:cubicBezTo>
                  <a:cubicBezTo>
                    <a:pt x="1413" y="640"/>
                    <a:pt x="1098" y="654"/>
                    <a:pt x="761" y="493"/>
                  </a:cubicBezTo>
                  <a:cubicBezTo>
                    <a:pt x="523" y="374"/>
                    <a:pt x="334" y="206"/>
                    <a:pt x="144" y="17"/>
                  </a:cubicBezTo>
                  <a:cubicBezTo>
                    <a:pt x="131" y="5"/>
                    <a:pt x="116" y="0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>
              <a:extLst>
                <a:ext uri="{FF2B5EF4-FFF2-40B4-BE49-F238E27FC236}">
                  <a16:creationId xmlns:a16="http://schemas.microsoft.com/office/drawing/2014/main" id="{802E4D71-F96C-8E87-1FA1-DACCBA58769B}"/>
                </a:ext>
              </a:extLst>
            </p:cNvPr>
            <p:cNvSpPr/>
            <p:nvPr/>
          </p:nvSpPr>
          <p:spPr>
            <a:xfrm>
              <a:off x="5548950" y="2355150"/>
              <a:ext cx="30750" cy="23550"/>
            </a:xfrm>
            <a:custGeom>
              <a:avLst/>
              <a:gdLst/>
              <a:ahLst/>
              <a:cxnLst/>
              <a:rect l="l" t="t" r="r" b="b"/>
              <a:pathLst>
                <a:path w="1230" h="942" extrusionOk="0">
                  <a:moveTo>
                    <a:pt x="1175" y="1"/>
                  </a:moveTo>
                  <a:cubicBezTo>
                    <a:pt x="1161" y="1"/>
                    <a:pt x="1146" y="7"/>
                    <a:pt x="1137" y="21"/>
                  </a:cubicBezTo>
                  <a:cubicBezTo>
                    <a:pt x="912" y="379"/>
                    <a:pt x="478" y="708"/>
                    <a:pt x="71" y="820"/>
                  </a:cubicBezTo>
                  <a:cubicBezTo>
                    <a:pt x="0" y="840"/>
                    <a:pt x="18" y="942"/>
                    <a:pt x="82" y="942"/>
                  </a:cubicBezTo>
                  <a:cubicBezTo>
                    <a:pt x="87" y="942"/>
                    <a:pt x="93" y="941"/>
                    <a:pt x="99" y="939"/>
                  </a:cubicBezTo>
                  <a:cubicBezTo>
                    <a:pt x="513" y="834"/>
                    <a:pt x="1095" y="491"/>
                    <a:pt x="1221" y="56"/>
                  </a:cubicBezTo>
                  <a:cubicBezTo>
                    <a:pt x="1230" y="24"/>
                    <a:pt x="1203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>
              <a:extLst>
                <a:ext uri="{FF2B5EF4-FFF2-40B4-BE49-F238E27FC236}">
                  <a16:creationId xmlns:a16="http://schemas.microsoft.com/office/drawing/2014/main" id="{28B47A26-9D1B-D916-D2C9-DEF12579DC28}"/>
                </a:ext>
              </a:extLst>
            </p:cNvPr>
            <p:cNvSpPr/>
            <p:nvPr/>
          </p:nvSpPr>
          <p:spPr>
            <a:xfrm>
              <a:off x="5475375" y="2646125"/>
              <a:ext cx="86700" cy="10450"/>
            </a:xfrm>
            <a:custGeom>
              <a:avLst/>
              <a:gdLst/>
              <a:ahLst/>
              <a:cxnLst/>
              <a:rect l="l" t="t" r="r" b="b"/>
              <a:pathLst>
                <a:path w="3468" h="418" extrusionOk="0">
                  <a:moveTo>
                    <a:pt x="102" y="0"/>
                  </a:moveTo>
                  <a:cubicBezTo>
                    <a:pt x="30" y="0"/>
                    <a:pt x="0" y="116"/>
                    <a:pt x="85" y="142"/>
                  </a:cubicBezTo>
                  <a:cubicBezTo>
                    <a:pt x="628" y="306"/>
                    <a:pt x="1273" y="418"/>
                    <a:pt x="1905" y="418"/>
                  </a:cubicBezTo>
                  <a:cubicBezTo>
                    <a:pt x="2439" y="418"/>
                    <a:pt x="2965" y="338"/>
                    <a:pt x="3414" y="142"/>
                  </a:cubicBezTo>
                  <a:cubicBezTo>
                    <a:pt x="3468" y="115"/>
                    <a:pt x="3444" y="30"/>
                    <a:pt x="3392" y="30"/>
                  </a:cubicBezTo>
                  <a:cubicBezTo>
                    <a:pt x="3390" y="30"/>
                    <a:pt x="3388" y="30"/>
                    <a:pt x="3386" y="30"/>
                  </a:cubicBezTo>
                  <a:cubicBezTo>
                    <a:pt x="2860" y="86"/>
                    <a:pt x="2349" y="220"/>
                    <a:pt x="1809" y="220"/>
                  </a:cubicBezTo>
                  <a:cubicBezTo>
                    <a:pt x="1787" y="220"/>
                    <a:pt x="1764" y="220"/>
                    <a:pt x="1742" y="220"/>
                  </a:cubicBezTo>
                  <a:cubicBezTo>
                    <a:pt x="1191" y="220"/>
                    <a:pt x="652" y="137"/>
                    <a:pt x="120" y="2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>
              <a:extLst>
                <a:ext uri="{FF2B5EF4-FFF2-40B4-BE49-F238E27FC236}">
                  <a16:creationId xmlns:a16="http://schemas.microsoft.com/office/drawing/2014/main" id="{1C56D222-DBE0-C514-0588-6E0E46D10DFD}"/>
                </a:ext>
              </a:extLst>
            </p:cNvPr>
            <p:cNvSpPr/>
            <p:nvPr/>
          </p:nvSpPr>
          <p:spPr>
            <a:xfrm>
              <a:off x="5506125" y="2551850"/>
              <a:ext cx="29400" cy="33775"/>
            </a:xfrm>
            <a:custGeom>
              <a:avLst/>
              <a:gdLst/>
              <a:ahLst/>
              <a:cxnLst/>
              <a:rect l="l" t="t" r="r" b="b"/>
              <a:pathLst>
                <a:path w="1176" h="1351" extrusionOk="0">
                  <a:moveTo>
                    <a:pt x="86" y="0"/>
                  </a:moveTo>
                  <a:cubicBezTo>
                    <a:pt x="44" y="0"/>
                    <a:pt x="1" y="45"/>
                    <a:pt x="25" y="94"/>
                  </a:cubicBezTo>
                  <a:cubicBezTo>
                    <a:pt x="299" y="556"/>
                    <a:pt x="642" y="1019"/>
                    <a:pt x="1083" y="1341"/>
                  </a:cubicBezTo>
                  <a:cubicBezTo>
                    <a:pt x="1092" y="1348"/>
                    <a:pt x="1101" y="1350"/>
                    <a:pt x="1109" y="1350"/>
                  </a:cubicBezTo>
                  <a:cubicBezTo>
                    <a:pt x="1147" y="1350"/>
                    <a:pt x="1175" y="1292"/>
                    <a:pt x="1147" y="1257"/>
                  </a:cubicBezTo>
                  <a:cubicBezTo>
                    <a:pt x="782" y="858"/>
                    <a:pt x="425" y="486"/>
                    <a:pt x="137" y="31"/>
                  </a:cubicBezTo>
                  <a:cubicBezTo>
                    <a:pt x="124" y="9"/>
                    <a:pt x="105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>
              <a:extLst>
                <a:ext uri="{FF2B5EF4-FFF2-40B4-BE49-F238E27FC236}">
                  <a16:creationId xmlns:a16="http://schemas.microsoft.com/office/drawing/2014/main" id="{0E3A3FD7-CD52-67CD-655E-F16F788A592C}"/>
                </a:ext>
              </a:extLst>
            </p:cNvPr>
            <p:cNvSpPr/>
            <p:nvPr/>
          </p:nvSpPr>
          <p:spPr>
            <a:xfrm>
              <a:off x="5509650" y="2584800"/>
              <a:ext cx="19025" cy="15600"/>
            </a:xfrm>
            <a:custGeom>
              <a:avLst/>
              <a:gdLst/>
              <a:ahLst/>
              <a:cxnLst/>
              <a:rect l="l" t="t" r="r" b="b"/>
              <a:pathLst>
                <a:path w="761" h="624" extrusionOk="0">
                  <a:moveTo>
                    <a:pt x="80" y="1"/>
                  </a:moveTo>
                  <a:cubicBezTo>
                    <a:pt x="38" y="1"/>
                    <a:pt x="0" y="55"/>
                    <a:pt x="38" y="93"/>
                  </a:cubicBezTo>
                  <a:cubicBezTo>
                    <a:pt x="221" y="290"/>
                    <a:pt x="431" y="500"/>
                    <a:pt x="676" y="619"/>
                  </a:cubicBezTo>
                  <a:cubicBezTo>
                    <a:pt x="683" y="622"/>
                    <a:pt x="689" y="624"/>
                    <a:pt x="695" y="624"/>
                  </a:cubicBezTo>
                  <a:cubicBezTo>
                    <a:pt x="731" y="624"/>
                    <a:pt x="761" y="580"/>
                    <a:pt x="725" y="556"/>
                  </a:cubicBezTo>
                  <a:cubicBezTo>
                    <a:pt x="522" y="374"/>
                    <a:pt x="305" y="213"/>
                    <a:pt x="115" y="16"/>
                  </a:cubicBezTo>
                  <a:cubicBezTo>
                    <a:pt x="104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>
              <a:extLst>
                <a:ext uri="{FF2B5EF4-FFF2-40B4-BE49-F238E27FC236}">
                  <a16:creationId xmlns:a16="http://schemas.microsoft.com/office/drawing/2014/main" id="{B68FA787-97BA-CC0C-7400-131E73C4DA05}"/>
                </a:ext>
              </a:extLst>
            </p:cNvPr>
            <p:cNvSpPr/>
            <p:nvPr/>
          </p:nvSpPr>
          <p:spPr>
            <a:xfrm>
              <a:off x="5575950" y="2337900"/>
              <a:ext cx="213250" cy="319925"/>
            </a:xfrm>
            <a:custGeom>
              <a:avLst/>
              <a:gdLst/>
              <a:ahLst/>
              <a:cxnLst/>
              <a:rect l="l" t="t" r="r" b="b"/>
              <a:pathLst>
                <a:path w="8530" h="12797" extrusionOk="0">
                  <a:moveTo>
                    <a:pt x="1746" y="1"/>
                  </a:moveTo>
                  <a:cubicBezTo>
                    <a:pt x="1470" y="1"/>
                    <a:pt x="1195" y="84"/>
                    <a:pt x="933" y="284"/>
                  </a:cubicBezTo>
                  <a:cubicBezTo>
                    <a:pt x="1" y="992"/>
                    <a:pt x="323" y="2856"/>
                    <a:pt x="771" y="3760"/>
                  </a:cubicBezTo>
                  <a:cubicBezTo>
                    <a:pt x="1213" y="4636"/>
                    <a:pt x="2019" y="5274"/>
                    <a:pt x="2832" y="5834"/>
                  </a:cubicBezTo>
                  <a:cubicBezTo>
                    <a:pt x="3617" y="6374"/>
                    <a:pt x="4437" y="6865"/>
                    <a:pt x="5285" y="7299"/>
                  </a:cubicBezTo>
                  <a:cubicBezTo>
                    <a:pt x="5404" y="7362"/>
                    <a:pt x="5516" y="7418"/>
                    <a:pt x="5614" y="7509"/>
                  </a:cubicBezTo>
                  <a:cubicBezTo>
                    <a:pt x="5832" y="7720"/>
                    <a:pt x="6168" y="11091"/>
                    <a:pt x="6189" y="12478"/>
                  </a:cubicBezTo>
                  <a:cubicBezTo>
                    <a:pt x="6189" y="12549"/>
                    <a:pt x="6189" y="12626"/>
                    <a:pt x="6231" y="12682"/>
                  </a:cubicBezTo>
                  <a:cubicBezTo>
                    <a:pt x="6287" y="12752"/>
                    <a:pt x="6392" y="12766"/>
                    <a:pt x="6483" y="12780"/>
                  </a:cubicBezTo>
                  <a:cubicBezTo>
                    <a:pt x="6584" y="12789"/>
                    <a:pt x="6690" y="12797"/>
                    <a:pt x="6795" y="12797"/>
                  </a:cubicBezTo>
                  <a:cubicBezTo>
                    <a:pt x="7019" y="12797"/>
                    <a:pt x="7239" y="12760"/>
                    <a:pt x="7402" y="12612"/>
                  </a:cubicBezTo>
                  <a:cubicBezTo>
                    <a:pt x="7556" y="12464"/>
                    <a:pt x="7612" y="12254"/>
                    <a:pt x="7668" y="12051"/>
                  </a:cubicBezTo>
                  <a:cubicBezTo>
                    <a:pt x="7990" y="10824"/>
                    <a:pt x="8509" y="7355"/>
                    <a:pt x="8516" y="6788"/>
                  </a:cubicBezTo>
                  <a:cubicBezTo>
                    <a:pt x="8530" y="5848"/>
                    <a:pt x="7682" y="4951"/>
                    <a:pt x="7072" y="4370"/>
                  </a:cubicBezTo>
                  <a:cubicBezTo>
                    <a:pt x="6000" y="3339"/>
                    <a:pt x="5033" y="2554"/>
                    <a:pt x="4044" y="1440"/>
                  </a:cubicBezTo>
                  <a:cubicBezTo>
                    <a:pt x="3512" y="838"/>
                    <a:pt x="2622" y="1"/>
                    <a:pt x="1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>
              <a:extLst>
                <a:ext uri="{FF2B5EF4-FFF2-40B4-BE49-F238E27FC236}">
                  <a16:creationId xmlns:a16="http://schemas.microsoft.com/office/drawing/2014/main" id="{3725E06E-8E92-5D72-7834-D086633152C2}"/>
                </a:ext>
              </a:extLst>
            </p:cNvPr>
            <p:cNvSpPr/>
            <p:nvPr/>
          </p:nvSpPr>
          <p:spPr>
            <a:xfrm>
              <a:off x="5592600" y="2379150"/>
              <a:ext cx="51325" cy="93525"/>
            </a:xfrm>
            <a:custGeom>
              <a:avLst/>
              <a:gdLst/>
              <a:ahLst/>
              <a:cxnLst/>
              <a:rect l="l" t="t" r="r" b="b"/>
              <a:pathLst>
                <a:path w="2053" h="3741" extrusionOk="0">
                  <a:moveTo>
                    <a:pt x="98" y="0"/>
                  </a:moveTo>
                  <a:cubicBezTo>
                    <a:pt x="51" y="0"/>
                    <a:pt x="0" y="33"/>
                    <a:pt x="0" y="91"/>
                  </a:cubicBezTo>
                  <a:cubicBezTo>
                    <a:pt x="0" y="1381"/>
                    <a:pt x="463" y="3364"/>
                    <a:pt x="1921" y="3736"/>
                  </a:cubicBezTo>
                  <a:cubicBezTo>
                    <a:pt x="1929" y="3739"/>
                    <a:pt x="1938" y="3740"/>
                    <a:pt x="1946" y="3740"/>
                  </a:cubicBezTo>
                  <a:cubicBezTo>
                    <a:pt x="2015" y="3740"/>
                    <a:pt x="2053" y="3640"/>
                    <a:pt x="1984" y="3603"/>
                  </a:cubicBezTo>
                  <a:cubicBezTo>
                    <a:pt x="1360" y="3308"/>
                    <a:pt x="911" y="2860"/>
                    <a:pt x="631" y="2229"/>
                  </a:cubicBezTo>
                  <a:cubicBezTo>
                    <a:pt x="323" y="1535"/>
                    <a:pt x="323" y="799"/>
                    <a:pt x="176" y="63"/>
                  </a:cubicBezTo>
                  <a:cubicBezTo>
                    <a:pt x="169" y="20"/>
                    <a:pt x="135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>
              <a:extLst>
                <a:ext uri="{FF2B5EF4-FFF2-40B4-BE49-F238E27FC236}">
                  <a16:creationId xmlns:a16="http://schemas.microsoft.com/office/drawing/2014/main" id="{3F42DBF2-E2F5-E25C-CB1B-5969C0B6C6BC}"/>
                </a:ext>
              </a:extLst>
            </p:cNvPr>
            <p:cNvSpPr/>
            <p:nvPr/>
          </p:nvSpPr>
          <p:spPr>
            <a:xfrm>
              <a:off x="5728875" y="2494250"/>
              <a:ext cx="25475" cy="24525"/>
            </a:xfrm>
            <a:custGeom>
              <a:avLst/>
              <a:gdLst/>
              <a:ahLst/>
              <a:cxnLst/>
              <a:rect l="l" t="t" r="r" b="b"/>
              <a:pathLst>
                <a:path w="1019" h="981" extrusionOk="0">
                  <a:moveTo>
                    <a:pt x="955" y="1"/>
                  </a:moveTo>
                  <a:cubicBezTo>
                    <a:pt x="766" y="15"/>
                    <a:pt x="591" y="211"/>
                    <a:pt x="458" y="337"/>
                  </a:cubicBezTo>
                  <a:cubicBezTo>
                    <a:pt x="296" y="506"/>
                    <a:pt x="156" y="688"/>
                    <a:pt x="30" y="884"/>
                  </a:cubicBezTo>
                  <a:cubicBezTo>
                    <a:pt x="1" y="932"/>
                    <a:pt x="45" y="981"/>
                    <a:pt x="94" y="981"/>
                  </a:cubicBezTo>
                  <a:cubicBezTo>
                    <a:pt x="116" y="981"/>
                    <a:pt x="139" y="971"/>
                    <a:pt x="156" y="947"/>
                  </a:cubicBezTo>
                  <a:cubicBezTo>
                    <a:pt x="275" y="772"/>
                    <a:pt x="415" y="604"/>
                    <a:pt x="577" y="449"/>
                  </a:cubicBezTo>
                  <a:cubicBezTo>
                    <a:pt x="703" y="330"/>
                    <a:pt x="920" y="232"/>
                    <a:pt x="1004" y="78"/>
                  </a:cubicBezTo>
                  <a:cubicBezTo>
                    <a:pt x="1018" y="43"/>
                    <a:pt x="997" y="1"/>
                    <a:pt x="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>
              <a:extLst>
                <a:ext uri="{FF2B5EF4-FFF2-40B4-BE49-F238E27FC236}">
                  <a16:creationId xmlns:a16="http://schemas.microsoft.com/office/drawing/2014/main" id="{1BCE95B4-8274-B056-3D38-97AD3CFA3764}"/>
                </a:ext>
              </a:extLst>
            </p:cNvPr>
            <p:cNvSpPr/>
            <p:nvPr/>
          </p:nvSpPr>
          <p:spPr>
            <a:xfrm>
              <a:off x="5736100" y="2513350"/>
              <a:ext cx="36650" cy="11500"/>
            </a:xfrm>
            <a:custGeom>
              <a:avLst/>
              <a:gdLst/>
              <a:ahLst/>
              <a:cxnLst/>
              <a:rect l="l" t="t" r="r" b="b"/>
              <a:pathLst>
                <a:path w="1466" h="460" extrusionOk="0">
                  <a:moveTo>
                    <a:pt x="1184" y="1"/>
                  </a:moveTo>
                  <a:cubicBezTo>
                    <a:pt x="1057" y="1"/>
                    <a:pt x="925" y="31"/>
                    <a:pt x="806" y="57"/>
                  </a:cubicBezTo>
                  <a:cubicBezTo>
                    <a:pt x="554" y="106"/>
                    <a:pt x="316" y="190"/>
                    <a:pt x="91" y="302"/>
                  </a:cubicBezTo>
                  <a:cubicBezTo>
                    <a:pt x="1" y="344"/>
                    <a:pt x="56" y="459"/>
                    <a:pt x="135" y="459"/>
                  </a:cubicBezTo>
                  <a:cubicBezTo>
                    <a:pt x="148" y="459"/>
                    <a:pt x="162" y="456"/>
                    <a:pt x="176" y="449"/>
                  </a:cubicBezTo>
                  <a:cubicBezTo>
                    <a:pt x="393" y="358"/>
                    <a:pt x="624" y="288"/>
                    <a:pt x="855" y="246"/>
                  </a:cubicBezTo>
                  <a:cubicBezTo>
                    <a:pt x="1045" y="218"/>
                    <a:pt x="1248" y="246"/>
                    <a:pt x="1423" y="162"/>
                  </a:cubicBezTo>
                  <a:cubicBezTo>
                    <a:pt x="1465" y="141"/>
                    <a:pt x="1465" y="71"/>
                    <a:pt x="1423" y="50"/>
                  </a:cubicBezTo>
                  <a:cubicBezTo>
                    <a:pt x="1348" y="14"/>
                    <a:pt x="1267" y="1"/>
                    <a:pt x="1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30">
            <a:extLst>
              <a:ext uri="{FF2B5EF4-FFF2-40B4-BE49-F238E27FC236}">
                <a16:creationId xmlns:a16="http://schemas.microsoft.com/office/drawing/2014/main" id="{2FBE1A07-76DE-2DC4-9739-4198D0EBEFA5}"/>
              </a:ext>
            </a:extLst>
          </p:cNvPr>
          <p:cNvGrpSpPr/>
          <p:nvPr/>
        </p:nvGrpSpPr>
        <p:grpSpPr>
          <a:xfrm>
            <a:off x="-67933" y="2995168"/>
            <a:ext cx="1585155" cy="2331915"/>
            <a:chOff x="3651425" y="2159700"/>
            <a:chExt cx="461700" cy="679225"/>
          </a:xfrm>
        </p:grpSpPr>
        <p:sp>
          <p:nvSpPr>
            <p:cNvPr id="249" name="Google Shape;249;p30">
              <a:extLst>
                <a:ext uri="{FF2B5EF4-FFF2-40B4-BE49-F238E27FC236}">
                  <a16:creationId xmlns:a16="http://schemas.microsoft.com/office/drawing/2014/main" id="{68D82395-E383-F536-1F85-A11B65E36B39}"/>
                </a:ext>
              </a:extLst>
            </p:cNvPr>
            <p:cNvSpPr/>
            <p:nvPr/>
          </p:nvSpPr>
          <p:spPr>
            <a:xfrm>
              <a:off x="3892700" y="2400375"/>
              <a:ext cx="220425" cy="347575"/>
            </a:xfrm>
            <a:custGeom>
              <a:avLst/>
              <a:gdLst/>
              <a:ahLst/>
              <a:cxnLst/>
              <a:rect l="l" t="t" r="r" b="b"/>
              <a:pathLst>
                <a:path w="8817" h="13903" extrusionOk="0">
                  <a:moveTo>
                    <a:pt x="2737" y="0"/>
                  </a:moveTo>
                  <a:cubicBezTo>
                    <a:pt x="2241" y="0"/>
                    <a:pt x="1564" y="418"/>
                    <a:pt x="1269" y="679"/>
                  </a:cubicBezTo>
                  <a:cubicBezTo>
                    <a:pt x="834" y="1065"/>
                    <a:pt x="575" y="1611"/>
                    <a:pt x="414" y="2165"/>
                  </a:cubicBezTo>
                  <a:cubicBezTo>
                    <a:pt x="0" y="3602"/>
                    <a:pt x="231" y="5151"/>
                    <a:pt x="638" y="6587"/>
                  </a:cubicBezTo>
                  <a:cubicBezTo>
                    <a:pt x="848" y="7337"/>
                    <a:pt x="1107" y="8080"/>
                    <a:pt x="1514" y="8739"/>
                  </a:cubicBezTo>
                  <a:cubicBezTo>
                    <a:pt x="1920" y="9391"/>
                    <a:pt x="2467" y="9951"/>
                    <a:pt x="3007" y="10498"/>
                  </a:cubicBezTo>
                  <a:cubicBezTo>
                    <a:pt x="4450" y="11977"/>
                    <a:pt x="6041" y="13526"/>
                    <a:pt x="8081" y="13883"/>
                  </a:cubicBezTo>
                  <a:cubicBezTo>
                    <a:pt x="8130" y="13894"/>
                    <a:pt x="8182" y="13902"/>
                    <a:pt x="8234" y="13902"/>
                  </a:cubicBezTo>
                  <a:cubicBezTo>
                    <a:pt x="8286" y="13902"/>
                    <a:pt x="8337" y="13894"/>
                    <a:pt x="8382" y="13869"/>
                  </a:cubicBezTo>
                  <a:cubicBezTo>
                    <a:pt x="8515" y="13806"/>
                    <a:pt x="8557" y="13638"/>
                    <a:pt x="8592" y="13498"/>
                  </a:cubicBezTo>
                  <a:cubicBezTo>
                    <a:pt x="8719" y="12888"/>
                    <a:pt x="8817" y="12194"/>
                    <a:pt x="8438" y="11711"/>
                  </a:cubicBezTo>
                  <a:cubicBezTo>
                    <a:pt x="8298" y="11535"/>
                    <a:pt x="8116" y="11409"/>
                    <a:pt x="7941" y="11283"/>
                  </a:cubicBezTo>
                  <a:cubicBezTo>
                    <a:pt x="7016" y="10624"/>
                    <a:pt x="6118" y="9881"/>
                    <a:pt x="5502" y="8928"/>
                  </a:cubicBezTo>
                  <a:cubicBezTo>
                    <a:pt x="4205" y="6924"/>
                    <a:pt x="4689" y="4226"/>
                    <a:pt x="4037" y="1927"/>
                  </a:cubicBezTo>
                  <a:cubicBezTo>
                    <a:pt x="3897" y="1436"/>
                    <a:pt x="3525" y="357"/>
                    <a:pt x="3049" y="76"/>
                  </a:cubicBezTo>
                  <a:cubicBezTo>
                    <a:pt x="2960" y="23"/>
                    <a:pt x="2853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>
              <a:extLst>
                <a:ext uri="{FF2B5EF4-FFF2-40B4-BE49-F238E27FC236}">
                  <a16:creationId xmlns:a16="http://schemas.microsoft.com/office/drawing/2014/main" id="{45FBF037-256A-9386-BE1A-B63C150FDD65}"/>
                </a:ext>
              </a:extLst>
            </p:cNvPr>
            <p:cNvSpPr/>
            <p:nvPr/>
          </p:nvSpPr>
          <p:spPr>
            <a:xfrm>
              <a:off x="3651425" y="2361625"/>
              <a:ext cx="325575" cy="477300"/>
            </a:xfrm>
            <a:custGeom>
              <a:avLst/>
              <a:gdLst/>
              <a:ahLst/>
              <a:cxnLst/>
              <a:rect l="l" t="t" r="r" b="b"/>
              <a:pathLst>
                <a:path w="13023" h="19092" extrusionOk="0">
                  <a:moveTo>
                    <a:pt x="5287" y="0"/>
                  </a:moveTo>
                  <a:cubicBezTo>
                    <a:pt x="5035" y="0"/>
                    <a:pt x="4782" y="41"/>
                    <a:pt x="4528" y="155"/>
                  </a:cubicBezTo>
                  <a:cubicBezTo>
                    <a:pt x="3315" y="701"/>
                    <a:pt x="2047" y="1073"/>
                    <a:pt x="855" y="1683"/>
                  </a:cubicBezTo>
                  <a:cubicBezTo>
                    <a:pt x="729" y="1746"/>
                    <a:pt x="589" y="1823"/>
                    <a:pt x="505" y="1942"/>
                  </a:cubicBezTo>
                  <a:cubicBezTo>
                    <a:pt x="400" y="2089"/>
                    <a:pt x="386" y="2278"/>
                    <a:pt x="372" y="2460"/>
                  </a:cubicBezTo>
                  <a:cubicBezTo>
                    <a:pt x="302" y="3855"/>
                    <a:pt x="218" y="5250"/>
                    <a:pt x="133" y="6645"/>
                  </a:cubicBezTo>
                  <a:cubicBezTo>
                    <a:pt x="0" y="8768"/>
                    <a:pt x="652" y="15244"/>
                    <a:pt x="140" y="17311"/>
                  </a:cubicBezTo>
                  <a:cubicBezTo>
                    <a:pt x="1472" y="18159"/>
                    <a:pt x="2579" y="18321"/>
                    <a:pt x="4128" y="18601"/>
                  </a:cubicBezTo>
                  <a:cubicBezTo>
                    <a:pt x="5731" y="18883"/>
                    <a:pt x="6892" y="19092"/>
                    <a:pt x="8059" y="19092"/>
                  </a:cubicBezTo>
                  <a:cubicBezTo>
                    <a:pt x="9127" y="19092"/>
                    <a:pt x="10200" y="18916"/>
                    <a:pt x="11620" y="18461"/>
                  </a:cubicBezTo>
                  <a:cubicBezTo>
                    <a:pt x="11606" y="15629"/>
                    <a:pt x="13022" y="8432"/>
                    <a:pt x="13008" y="5600"/>
                  </a:cubicBezTo>
                  <a:cubicBezTo>
                    <a:pt x="13008" y="4269"/>
                    <a:pt x="13001" y="2930"/>
                    <a:pt x="12707" y="1633"/>
                  </a:cubicBezTo>
                  <a:cubicBezTo>
                    <a:pt x="11522" y="1220"/>
                    <a:pt x="10338" y="799"/>
                    <a:pt x="9153" y="386"/>
                  </a:cubicBezTo>
                  <a:cubicBezTo>
                    <a:pt x="8950" y="316"/>
                    <a:pt x="8740" y="246"/>
                    <a:pt x="8523" y="225"/>
                  </a:cubicBezTo>
                  <a:cubicBezTo>
                    <a:pt x="8464" y="218"/>
                    <a:pt x="8404" y="215"/>
                    <a:pt x="8344" y="215"/>
                  </a:cubicBezTo>
                  <a:cubicBezTo>
                    <a:pt x="8114" y="215"/>
                    <a:pt x="7882" y="260"/>
                    <a:pt x="7654" y="288"/>
                  </a:cubicBezTo>
                  <a:cubicBezTo>
                    <a:pt x="7565" y="297"/>
                    <a:pt x="7477" y="302"/>
                    <a:pt x="7390" y="302"/>
                  </a:cubicBezTo>
                  <a:cubicBezTo>
                    <a:pt x="6654" y="302"/>
                    <a:pt x="5969" y="0"/>
                    <a:pt x="5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>
              <a:extLst>
                <a:ext uri="{FF2B5EF4-FFF2-40B4-BE49-F238E27FC236}">
                  <a16:creationId xmlns:a16="http://schemas.microsoft.com/office/drawing/2014/main" id="{22A7A9FD-5559-389C-0DE1-AF58263C02F1}"/>
                </a:ext>
              </a:extLst>
            </p:cNvPr>
            <p:cNvSpPr/>
            <p:nvPr/>
          </p:nvSpPr>
          <p:spPr>
            <a:xfrm>
              <a:off x="3770400" y="2383700"/>
              <a:ext cx="113300" cy="39550"/>
            </a:xfrm>
            <a:custGeom>
              <a:avLst/>
              <a:gdLst/>
              <a:ahLst/>
              <a:cxnLst/>
              <a:rect l="l" t="t" r="r" b="b"/>
              <a:pathLst>
                <a:path w="4532" h="1582" extrusionOk="0">
                  <a:moveTo>
                    <a:pt x="96" y="0"/>
                  </a:moveTo>
                  <a:cubicBezTo>
                    <a:pt x="47" y="0"/>
                    <a:pt x="1" y="66"/>
                    <a:pt x="49" y="120"/>
                  </a:cubicBezTo>
                  <a:cubicBezTo>
                    <a:pt x="624" y="772"/>
                    <a:pt x="1381" y="1227"/>
                    <a:pt x="2222" y="1444"/>
                  </a:cubicBezTo>
                  <a:cubicBezTo>
                    <a:pt x="2508" y="1517"/>
                    <a:pt x="2894" y="1582"/>
                    <a:pt x="3278" y="1582"/>
                  </a:cubicBezTo>
                  <a:cubicBezTo>
                    <a:pt x="3750" y="1582"/>
                    <a:pt x="4218" y="1483"/>
                    <a:pt x="4493" y="1178"/>
                  </a:cubicBezTo>
                  <a:cubicBezTo>
                    <a:pt x="4531" y="1139"/>
                    <a:pt x="4505" y="1071"/>
                    <a:pt x="4451" y="1071"/>
                  </a:cubicBezTo>
                  <a:cubicBezTo>
                    <a:pt x="4447" y="1071"/>
                    <a:pt x="4442" y="1072"/>
                    <a:pt x="4436" y="1073"/>
                  </a:cubicBezTo>
                  <a:cubicBezTo>
                    <a:pt x="4051" y="1178"/>
                    <a:pt x="3743" y="1360"/>
                    <a:pt x="3329" y="1381"/>
                  </a:cubicBezTo>
                  <a:cubicBezTo>
                    <a:pt x="3289" y="1383"/>
                    <a:pt x="3249" y="1383"/>
                    <a:pt x="3209" y="1383"/>
                  </a:cubicBezTo>
                  <a:cubicBezTo>
                    <a:pt x="2856" y="1383"/>
                    <a:pt x="2499" y="1329"/>
                    <a:pt x="2159" y="1234"/>
                  </a:cubicBezTo>
                  <a:cubicBezTo>
                    <a:pt x="1388" y="1024"/>
                    <a:pt x="701" y="589"/>
                    <a:pt x="140" y="22"/>
                  </a:cubicBezTo>
                  <a:cubicBezTo>
                    <a:pt x="127" y="7"/>
                    <a:pt x="111" y="0"/>
                    <a:pt x="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>
              <a:extLst>
                <a:ext uri="{FF2B5EF4-FFF2-40B4-BE49-F238E27FC236}">
                  <a16:creationId xmlns:a16="http://schemas.microsoft.com/office/drawing/2014/main" id="{D5452D85-1141-F217-F526-E20AA58797C6}"/>
                </a:ext>
              </a:extLst>
            </p:cNvPr>
            <p:cNvSpPr/>
            <p:nvPr/>
          </p:nvSpPr>
          <p:spPr>
            <a:xfrm>
              <a:off x="3947850" y="2435200"/>
              <a:ext cx="10050" cy="64675"/>
            </a:xfrm>
            <a:custGeom>
              <a:avLst/>
              <a:gdLst/>
              <a:ahLst/>
              <a:cxnLst/>
              <a:rect l="l" t="t" r="r" b="b"/>
              <a:pathLst>
                <a:path w="402" h="2587" extrusionOk="0">
                  <a:moveTo>
                    <a:pt x="113" y="1"/>
                  </a:moveTo>
                  <a:cubicBezTo>
                    <a:pt x="61" y="1"/>
                    <a:pt x="0" y="45"/>
                    <a:pt x="9" y="113"/>
                  </a:cubicBezTo>
                  <a:cubicBezTo>
                    <a:pt x="135" y="926"/>
                    <a:pt x="72" y="1704"/>
                    <a:pt x="86" y="2517"/>
                  </a:cubicBezTo>
                  <a:cubicBezTo>
                    <a:pt x="86" y="2561"/>
                    <a:pt x="124" y="2587"/>
                    <a:pt x="161" y="2587"/>
                  </a:cubicBezTo>
                  <a:cubicBezTo>
                    <a:pt x="189" y="2587"/>
                    <a:pt x="217" y="2572"/>
                    <a:pt x="226" y="2538"/>
                  </a:cubicBezTo>
                  <a:cubicBezTo>
                    <a:pt x="401" y="1739"/>
                    <a:pt x="310" y="863"/>
                    <a:pt x="184" y="64"/>
                  </a:cubicBezTo>
                  <a:cubicBezTo>
                    <a:pt x="178" y="20"/>
                    <a:pt x="148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>
              <a:extLst>
                <a:ext uri="{FF2B5EF4-FFF2-40B4-BE49-F238E27FC236}">
                  <a16:creationId xmlns:a16="http://schemas.microsoft.com/office/drawing/2014/main" id="{1AA08C78-9B33-2E89-F608-05154F72EF36}"/>
                </a:ext>
              </a:extLst>
            </p:cNvPr>
            <p:cNvSpPr/>
            <p:nvPr/>
          </p:nvSpPr>
          <p:spPr>
            <a:xfrm>
              <a:off x="3682775" y="2460450"/>
              <a:ext cx="11950" cy="224950"/>
            </a:xfrm>
            <a:custGeom>
              <a:avLst/>
              <a:gdLst/>
              <a:ahLst/>
              <a:cxnLst/>
              <a:rect l="l" t="t" r="r" b="b"/>
              <a:pathLst>
                <a:path w="478" h="8998" extrusionOk="0">
                  <a:moveTo>
                    <a:pt x="245" y="0"/>
                  </a:moveTo>
                  <a:cubicBezTo>
                    <a:pt x="206" y="0"/>
                    <a:pt x="168" y="20"/>
                    <a:pt x="162" y="63"/>
                  </a:cubicBezTo>
                  <a:cubicBezTo>
                    <a:pt x="36" y="757"/>
                    <a:pt x="176" y="1465"/>
                    <a:pt x="225" y="2159"/>
                  </a:cubicBezTo>
                  <a:cubicBezTo>
                    <a:pt x="274" y="2923"/>
                    <a:pt x="71" y="3652"/>
                    <a:pt x="36" y="4409"/>
                  </a:cubicBezTo>
                  <a:cubicBezTo>
                    <a:pt x="1" y="5159"/>
                    <a:pt x="71" y="5915"/>
                    <a:pt x="106" y="6665"/>
                  </a:cubicBezTo>
                  <a:cubicBezTo>
                    <a:pt x="148" y="7429"/>
                    <a:pt x="141" y="8207"/>
                    <a:pt x="274" y="8964"/>
                  </a:cubicBezTo>
                  <a:cubicBezTo>
                    <a:pt x="280" y="8988"/>
                    <a:pt x="297" y="8998"/>
                    <a:pt x="315" y="8998"/>
                  </a:cubicBezTo>
                  <a:cubicBezTo>
                    <a:pt x="341" y="8998"/>
                    <a:pt x="368" y="8979"/>
                    <a:pt x="372" y="8950"/>
                  </a:cubicBezTo>
                  <a:cubicBezTo>
                    <a:pt x="470" y="7443"/>
                    <a:pt x="141" y="5922"/>
                    <a:pt x="218" y="4409"/>
                  </a:cubicBezTo>
                  <a:cubicBezTo>
                    <a:pt x="253" y="3680"/>
                    <a:pt x="477" y="2965"/>
                    <a:pt x="456" y="2229"/>
                  </a:cubicBezTo>
                  <a:cubicBezTo>
                    <a:pt x="435" y="1514"/>
                    <a:pt x="302" y="813"/>
                    <a:pt x="344" y="91"/>
                  </a:cubicBezTo>
                  <a:cubicBezTo>
                    <a:pt x="348" y="33"/>
                    <a:pt x="295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>
              <a:extLst>
                <a:ext uri="{FF2B5EF4-FFF2-40B4-BE49-F238E27FC236}">
                  <a16:creationId xmlns:a16="http://schemas.microsoft.com/office/drawing/2014/main" id="{4441AC77-0C14-07CD-C9F5-6BE2284B34D3}"/>
                </a:ext>
              </a:extLst>
            </p:cNvPr>
            <p:cNvSpPr/>
            <p:nvPr/>
          </p:nvSpPr>
          <p:spPr>
            <a:xfrm>
              <a:off x="3732600" y="2408100"/>
              <a:ext cx="33500" cy="28475"/>
            </a:xfrm>
            <a:custGeom>
              <a:avLst/>
              <a:gdLst/>
              <a:ahLst/>
              <a:cxnLst/>
              <a:rect l="l" t="t" r="r" b="b"/>
              <a:pathLst>
                <a:path w="1340" h="1139" extrusionOk="0">
                  <a:moveTo>
                    <a:pt x="121" y="0"/>
                  </a:moveTo>
                  <a:cubicBezTo>
                    <a:pt x="57" y="0"/>
                    <a:pt x="1" y="77"/>
                    <a:pt x="61" y="132"/>
                  </a:cubicBezTo>
                  <a:cubicBezTo>
                    <a:pt x="440" y="468"/>
                    <a:pt x="804" y="875"/>
                    <a:pt x="1239" y="1134"/>
                  </a:cubicBezTo>
                  <a:cubicBezTo>
                    <a:pt x="1245" y="1137"/>
                    <a:pt x="1252" y="1139"/>
                    <a:pt x="1259" y="1139"/>
                  </a:cubicBezTo>
                  <a:cubicBezTo>
                    <a:pt x="1298" y="1139"/>
                    <a:pt x="1340" y="1093"/>
                    <a:pt x="1316" y="1057"/>
                  </a:cubicBezTo>
                  <a:cubicBezTo>
                    <a:pt x="1007" y="658"/>
                    <a:pt x="552" y="349"/>
                    <a:pt x="173" y="20"/>
                  </a:cubicBezTo>
                  <a:cubicBezTo>
                    <a:pt x="157" y="6"/>
                    <a:pt x="139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>
              <a:extLst>
                <a:ext uri="{FF2B5EF4-FFF2-40B4-BE49-F238E27FC236}">
                  <a16:creationId xmlns:a16="http://schemas.microsoft.com/office/drawing/2014/main" id="{5B40C0E1-954B-3282-8420-1E6F1423D020}"/>
                </a:ext>
              </a:extLst>
            </p:cNvPr>
            <p:cNvSpPr/>
            <p:nvPr/>
          </p:nvSpPr>
          <p:spPr>
            <a:xfrm>
              <a:off x="3721600" y="2433775"/>
              <a:ext cx="23525" cy="15325"/>
            </a:xfrm>
            <a:custGeom>
              <a:avLst/>
              <a:gdLst/>
              <a:ahLst/>
              <a:cxnLst/>
              <a:rect l="l" t="t" r="r" b="b"/>
              <a:pathLst>
                <a:path w="941" h="613" extrusionOk="0">
                  <a:moveTo>
                    <a:pt x="80" y="0"/>
                  </a:moveTo>
                  <a:cubicBezTo>
                    <a:pt x="38" y="0"/>
                    <a:pt x="1" y="55"/>
                    <a:pt x="39" y="93"/>
                  </a:cubicBezTo>
                  <a:cubicBezTo>
                    <a:pt x="256" y="289"/>
                    <a:pt x="543" y="556"/>
                    <a:pt x="838" y="612"/>
                  </a:cubicBezTo>
                  <a:cubicBezTo>
                    <a:pt x="840" y="612"/>
                    <a:pt x="842" y="612"/>
                    <a:pt x="845" y="612"/>
                  </a:cubicBezTo>
                  <a:cubicBezTo>
                    <a:pt x="892" y="612"/>
                    <a:pt x="941" y="547"/>
                    <a:pt x="894" y="514"/>
                  </a:cubicBezTo>
                  <a:cubicBezTo>
                    <a:pt x="782" y="423"/>
                    <a:pt x="649" y="373"/>
                    <a:pt x="529" y="303"/>
                  </a:cubicBezTo>
                  <a:cubicBezTo>
                    <a:pt x="382" y="219"/>
                    <a:pt x="249" y="121"/>
                    <a:pt x="116" y="16"/>
                  </a:cubicBezTo>
                  <a:cubicBezTo>
                    <a:pt x="105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>
              <a:extLst>
                <a:ext uri="{FF2B5EF4-FFF2-40B4-BE49-F238E27FC236}">
                  <a16:creationId xmlns:a16="http://schemas.microsoft.com/office/drawing/2014/main" id="{6A594B54-1BAC-45F2-2BF6-D1945588EB3C}"/>
                </a:ext>
              </a:extLst>
            </p:cNvPr>
            <p:cNvSpPr/>
            <p:nvPr/>
          </p:nvSpPr>
          <p:spPr>
            <a:xfrm>
              <a:off x="3777225" y="2291725"/>
              <a:ext cx="101475" cy="112725"/>
            </a:xfrm>
            <a:custGeom>
              <a:avLst/>
              <a:gdLst/>
              <a:ahLst/>
              <a:cxnLst/>
              <a:rect l="l" t="t" r="r" b="b"/>
              <a:pathLst>
                <a:path w="4059" h="4509" extrusionOk="0">
                  <a:moveTo>
                    <a:pt x="1206" y="0"/>
                  </a:moveTo>
                  <a:cubicBezTo>
                    <a:pt x="708" y="946"/>
                    <a:pt x="393" y="2026"/>
                    <a:pt x="21" y="3035"/>
                  </a:cubicBezTo>
                  <a:cubicBezTo>
                    <a:pt x="14" y="3070"/>
                    <a:pt x="0" y="3112"/>
                    <a:pt x="14" y="3147"/>
                  </a:cubicBezTo>
                  <a:cubicBezTo>
                    <a:pt x="21" y="3175"/>
                    <a:pt x="49" y="3196"/>
                    <a:pt x="78" y="3217"/>
                  </a:cubicBezTo>
                  <a:cubicBezTo>
                    <a:pt x="638" y="3638"/>
                    <a:pt x="1213" y="4065"/>
                    <a:pt x="1872" y="4310"/>
                  </a:cubicBezTo>
                  <a:cubicBezTo>
                    <a:pt x="2205" y="4434"/>
                    <a:pt x="2565" y="4508"/>
                    <a:pt x="2921" y="4508"/>
                  </a:cubicBezTo>
                  <a:cubicBezTo>
                    <a:pt x="3268" y="4508"/>
                    <a:pt x="3610" y="4438"/>
                    <a:pt x="3918" y="4275"/>
                  </a:cubicBezTo>
                  <a:cubicBezTo>
                    <a:pt x="3960" y="4254"/>
                    <a:pt x="4002" y="4226"/>
                    <a:pt x="4023" y="4184"/>
                  </a:cubicBezTo>
                  <a:cubicBezTo>
                    <a:pt x="4058" y="4128"/>
                    <a:pt x="4037" y="4058"/>
                    <a:pt x="4023" y="3995"/>
                  </a:cubicBezTo>
                  <a:cubicBezTo>
                    <a:pt x="4002" y="3890"/>
                    <a:pt x="3981" y="3792"/>
                    <a:pt x="3953" y="3687"/>
                  </a:cubicBezTo>
                  <a:cubicBezTo>
                    <a:pt x="3463" y="3553"/>
                    <a:pt x="2930" y="3287"/>
                    <a:pt x="2495" y="2895"/>
                  </a:cubicBezTo>
                  <a:cubicBezTo>
                    <a:pt x="1788" y="2257"/>
                    <a:pt x="1276" y="1107"/>
                    <a:pt x="1248" y="7"/>
                  </a:cubicBezTo>
                  <a:cubicBezTo>
                    <a:pt x="1234" y="7"/>
                    <a:pt x="1220" y="0"/>
                    <a:pt x="1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>
              <a:extLst>
                <a:ext uri="{FF2B5EF4-FFF2-40B4-BE49-F238E27FC236}">
                  <a16:creationId xmlns:a16="http://schemas.microsoft.com/office/drawing/2014/main" id="{C0D5AC21-E2E1-A11A-6807-3342358F0F2A}"/>
                </a:ext>
              </a:extLst>
            </p:cNvPr>
            <p:cNvSpPr/>
            <p:nvPr/>
          </p:nvSpPr>
          <p:spPr>
            <a:xfrm>
              <a:off x="3808400" y="2291900"/>
              <a:ext cx="67675" cy="92000"/>
            </a:xfrm>
            <a:custGeom>
              <a:avLst/>
              <a:gdLst/>
              <a:ahLst/>
              <a:cxnLst/>
              <a:rect l="l" t="t" r="r" b="b"/>
              <a:pathLst>
                <a:path w="2707" h="3680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1100"/>
                    <a:pt x="541" y="2250"/>
                    <a:pt x="1248" y="2888"/>
                  </a:cubicBezTo>
                  <a:cubicBezTo>
                    <a:pt x="1683" y="3280"/>
                    <a:pt x="2216" y="3546"/>
                    <a:pt x="2706" y="3680"/>
                  </a:cubicBezTo>
                  <a:cubicBezTo>
                    <a:pt x="2454" y="2572"/>
                    <a:pt x="2286" y="1444"/>
                    <a:pt x="2209" y="309"/>
                  </a:cubicBezTo>
                  <a:cubicBezTo>
                    <a:pt x="1452" y="295"/>
                    <a:pt x="737" y="14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>
              <a:extLst>
                <a:ext uri="{FF2B5EF4-FFF2-40B4-BE49-F238E27FC236}">
                  <a16:creationId xmlns:a16="http://schemas.microsoft.com/office/drawing/2014/main" id="{6C277D1D-557E-C4F1-7800-F4F575FD8646}"/>
                </a:ext>
              </a:extLst>
            </p:cNvPr>
            <p:cNvSpPr/>
            <p:nvPr/>
          </p:nvSpPr>
          <p:spPr>
            <a:xfrm>
              <a:off x="3775125" y="2201450"/>
              <a:ext cx="155075" cy="161700"/>
            </a:xfrm>
            <a:custGeom>
              <a:avLst/>
              <a:gdLst/>
              <a:ahLst/>
              <a:cxnLst/>
              <a:rect l="l" t="t" r="r" b="b"/>
              <a:pathLst>
                <a:path w="6203" h="6468" extrusionOk="0">
                  <a:moveTo>
                    <a:pt x="3135" y="1"/>
                  </a:moveTo>
                  <a:cubicBezTo>
                    <a:pt x="2736" y="1"/>
                    <a:pt x="2339" y="82"/>
                    <a:pt x="1991" y="275"/>
                  </a:cubicBezTo>
                  <a:cubicBezTo>
                    <a:pt x="0" y="1375"/>
                    <a:pt x="659" y="4375"/>
                    <a:pt x="1977" y="5567"/>
                  </a:cubicBezTo>
                  <a:cubicBezTo>
                    <a:pt x="2643" y="6167"/>
                    <a:pt x="3530" y="6468"/>
                    <a:pt x="4159" y="6468"/>
                  </a:cubicBezTo>
                  <a:cubicBezTo>
                    <a:pt x="4411" y="6468"/>
                    <a:pt x="4621" y="6420"/>
                    <a:pt x="4759" y="6323"/>
                  </a:cubicBezTo>
                  <a:cubicBezTo>
                    <a:pt x="5516" y="5791"/>
                    <a:pt x="5768" y="4382"/>
                    <a:pt x="5873" y="3499"/>
                  </a:cubicBezTo>
                  <a:cubicBezTo>
                    <a:pt x="5965" y="2742"/>
                    <a:pt x="6203" y="1347"/>
                    <a:pt x="5831" y="689"/>
                  </a:cubicBezTo>
                  <a:cubicBezTo>
                    <a:pt x="5453" y="30"/>
                    <a:pt x="4507" y="205"/>
                    <a:pt x="3764" y="65"/>
                  </a:cubicBezTo>
                  <a:cubicBezTo>
                    <a:pt x="3558" y="24"/>
                    <a:pt x="3346" y="1"/>
                    <a:pt x="3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>
              <a:extLst>
                <a:ext uri="{FF2B5EF4-FFF2-40B4-BE49-F238E27FC236}">
                  <a16:creationId xmlns:a16="http://schemas.microsoft.com/office/drawing/2014/main" id="{87155BB6-3C11-7763-A052-F4367819B4B4}"/>
                </a:ext>
              </a:extLst>
            </p:cNvPr>
            <p:cNvSpPr/>
            <p:nvPr/>
          </p:nvSpPr>
          <p:spPr>
            <a:xfrm>
              <a:off x="3779675" y="2159700"/>
              <a:ext cx="171200" cy="134325"/>
            </a:xfrm>
            <a:custGeom>
              <a:avLst/>
              <a:gdLst/>
              <a:ahLst/>
              <a:cxnLst/>
              <a:rect l="l" t="t" r="r" b="b"/>
              <a:pathLst>
                <a:path w="6848" h="5373" extrusionOk="0">
                  <a:moveTo>
                    <a:pt x="5297" y="0"/>
                  </a:moveTo>
                  <a:cubicBezTo>
                    <a:pt x="5000" y="0"/>
                    <a:pt x="4696" y="62"/>
                    <a:pt x="4416" y="151"/>
                  </a:cubicBezTo>
                  <a:cubicBezTo>
                    <a:pt x="3834" y="333"/>
                    <a:pt x="3281" y="628"/>
                    <a:pt x="2678" y="691"/>
                  </a:cubicBezTo>
                  <a:cubicBezTo>
                    <a:pt x="2243" y="733"/>
                    <a:pt x="1767" y="663"/>
                    <a:pt x="1388" y="887"/>
                  </a:cubicBezTo>
                  <a:cubicBezTo>
                    <a:pt x="989" y="1125"/>
                    <a:pt x="821" y="1616"/>
                    <a:pt x="764" y="2071"/>
                  </a:cubicBezTo>
                  <a:cubicBezTo>
                    <a:pt x="470" y="2127"/>
                    <a:pt x="239" y="2380"/>
                    <a:pt x="134" y="2660"/>
                  </a:cubicBezTo>
                  <a:cubicBezTo>
                    <a:pt x="22" y="2947"/>
                    <a:pt x="15" y="3256"/>
                    <a:pt x="15" y="3557"/>
                  </a:cubicBezTo>
                  <a:cubicBezTo>
                    <a:pt x="1" y="3978"/>
                    <a:pt x="1" y="4412"/>
                    <a:pt x="183" y="4791"/>
                  </a:cubicBezTo>
                  <a:cubicBezTo>
                    <a:pt x="307" y="5048"/>
                    <a:pt x="757" y="5372"/>
                    <a:pt x="1056" y="5372"/>
                  </a:cubicBezTo>
                  <a:cubicBezTo>
                    <a:pt x="1212" y="5372"/>
                    <a:pt x="1327" y="5283"/>
                    <a:pt x="1332" y="5050"/>
                  </a:cubicBezTo>
                  <a:cubicBezTo>
                    <a:pt x="1332" y="4861"/>
                    <a:pt x="1248" y="4482"/>
                    <a:pt x="1185" y="4279"/>
                  </a:cubicBezTo>
                  <a:cubicBezTo>
                    <a:pt x="1073" y="3907"/>
                    <a:pt x="1024" y="3466"/>
                    <a:pt x="1234" y="3130"/>
                  </a:cubicBezTo>
                  <a:cubicBezTo>
                    <a:pt x="1486" y="2730"/>
                    <a:pt x="1823" y="2576"/>
                    <a:pt x="2285" y="2576"/>
                  </a:cubicBezTo>
                  <a:cubicBezTo>
                    <a:pt x="2755" y="2576"/>
                    <a:pt x="3210" y="2716"/>
                    <a:pt x="3666" y="2821"/>
                  </a:cubicBezTo>
                  <a:cubicBezTo>
                    <a:pt x="4297" y="2968"/>
                    <a:pt x="4935" y="3045"/>
                    <a:pt x="5579" y="3059"/>
                  </a:cubicBezTo>
                  <a:cubicBezTo>
                    <a:pt x="5616" y="3061"/>
                    <a:pt x="5652" y="3061"/>
                    <a:pt x="5688" y="3061"/>
                  </a:cubicBezTo>
                  <a:cubicBezTo>
                    <a:pt x="5871" y="3061"/>
                    <a:pt x="6054" y="3042"/>
                    <a:pt x="6217" y="2954"/>
                  </a:cubicBezTo>
                  <a:cubicBezTo>
                    <a:pt x="6532" y="2793"/>
                    <a:pt x="6680" y="2415"/>
                    <a:pt x="6736" y="2064"/>
                  </a:cubicBezTo>
                  <a:cubicBezTo>
                    <a:pt x="6848" y="1405"/>
                    <a:pt x="6715" y="635"/>
                    <a:pt x="6168" y="249"/>
                  </a:cubicBezTo>
                  <a:cubicBezTo>
                    <a:pt x="5913" y="69"/>
                    <a:pt x="5609" y="0"/>
                    <a:pt x="5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>
              <a:extLst>
                <a:ext uri="{FF2B5EF4-FFF2-40B4-BE49-F238E27FC236}">
                  <a16:creationId xmlns:a16="http://schemas.microsoft.com/office/drawing/2014/main" id="{21DF0C55-3D2D-BFB3-C68D-4661F44BA4D7}"/>
                </a:ext>
              </a:extLst>
            </p:cNvPr>
            <p:cNvSpPr/>
            <p:nvPr/>
          </p:nvSpPr>
          <p:spPr>
            <a:xfrm>
              <a:off x="3782125" y="2269275"/>
              <a:ext cx="29125" cy="41175"/>
            </a:xfrm>
            <a:custGeom>
              <a:avLst/>
              <a:gdLst/>
              <a:ahLst/>
              <a:cxnLst/>
              <a:rect l="l" t="t" r="r" b="b"/>
              <a:pathLst>
                <a:path w="1165" h="1647" extrusionOk="0">
                  <a:moveTo>
                    <a:pt x="371" y="1"/>
                  </a:moveTo>
                  <a:cubicBezTo>
                    <a:pt x="369" y="1"/>
                    <a:pt x="367" y="1"/>
                    <a:pt x="365" y="1"/>
                  </a:cubicBezTo>
                  <a:cubicBezTo>
                    <a:pt x="113" y="8"/>
                    <a:pt x="8" y="330"/>
                    <a:pt x="1" y="590"/>
                  </a:cubicBezTo>
                  <a:cubicBezTo>
                    <a:pt x="1" y="870"/>
                    <a:pt x="43" y="1178"/>
                    <a:pt x="218" y="1403"/>
                  </a:cubicBezTo>
                  <a:cubicBezTo>
                    <a:pt x="333" y="1551"/>
                    <a:pt x="528" y="1647"/>
                    <a:pt x="714" y="1647"/>
                  </a:cubicBezTo>
                  <a:cubicBezTo>
                    <a:pt x="810" y="1647"/>
                    <a:pt x="903" y="1621"/>
                    <a:pt x="982" y="1564"/>
                  </a:cubicBezTo>
                  <a:cubicBezTo>
                    <a:pt x="1164" y="1424"/>
                    <a:pt x="1164" y="898"/>
                    <a:pt x="870" y="373"/>
                  </a:cubicBezTo>
                  <a:cubicBezTo>
                    <a:pt x="870" y="373"/>
                    <a:pt x="581" y="1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>
              <a:extLst>
                <a:ext uri="{FF2B5EF4-FFF2-40B4-BE49-F238E27FC236}">
                  <a16:creationId xmlns:a16="http://schemas.microsoft.com/office/drawing/2014/main" id="{2002CF08-1099-2D4D-407C-B10546B3A73D}"/>
                </a:ext>
              </a:extLst>
            </p:cNvPr>
            <p:cNvSpPr/>
            <p:nvPr/>
          </p:nvSpPr>
          <p:spPr>
            <a:xfrm>
              <a:off x="3786850" y="2279500"/>
              <a:ext cx="11025" cy="21050"/>
            </a:xfrm>
            <a:custGeom>
              <a:avLst/>
              <a:gdLst/>
              <a:ahLst/>
              <a:cxnLst/>
              <a:rect l="l" t="t" r="r" b="b"/>
              <a:pathLst>
                <a:path w="441" h="842" extrusionOk="0">
                  <a:moveTo>
                    <a:pt x="259" y="0"/>
                  </a:moveTo>
                  <a:cubicBezTo>
                    <a:pt x="125" y="0"/>
                    <a:pt x="31" y="150"/>
                    <a:pt x="15" y="300"/>
                  </a:cubicBezTo>
                  <a:cubicBezTo>
                    <a:pt x="1" y="489"/>
                    <a:pt x="57" y="783"/>
                    <a:pt x="267" y="840"/>
                  </a:cubicBezTo>
                  <a:cubicBezTo>
                    <a:pt x="273" y="841"/>
                    <a:pt x="279" y="842"/>
                    <a:pt x="285" y="842"/>
                  </a:cubicBezTo>
                  <a:cubicBezTo>
                    <a:pt x="331" y="842"/>
                    <a:pt x="362" y="792"/>
                    <a:pt x="337" y="748"/>
                  </a:cubicBezTo>
                  <a:cubicBezTo>
                    <a:pt x="276" y="626"/>
                    <a:pt x="89" y="180"/>
                    <a:pt x="335" y="180"/>
                  </a:cubicBezTo>
                  <a:cubicBezTo>
                    <a:pt x="343" y="180"/>
                    <a:pt x="350" y="180"/>
                    <a:pt x="358" y="181"/>
                  </a:cubicBezTo>
                  <a:cubicBezTo>
                    <a:pt x="361" y="181"/>
                    <a:pt x="363" y="181"/>
                    <a:pt x="366" y="181"/>
                  </a:cubicBezTo>
                  <a:cubicBezTo>
                    <a:pt x="436" y="181"/>
                    <a:pt x="441" y="82"/>
                    <a:pt x="393" y="48"/>
                  </a:cubicBezTo>
                  <a:cubicBezTo>
                    <a:pt x="345" y="14"/>
                    <a:pt x="300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>
              <a:extLst>
                <a:ext uri="{FF2B5EF4-FFF2-40B4-BE49-F238E27FC236}">
                  <a16:creationId xmlns:a16="http://schemas.microsoft.com/office/drawing/2014/main" id="{6E334699-4DBD-6032-9661-882A2EF76802}"/>
                </a:ext>
              </a:extLst>
            </p:cNvPr>
            <p:cNvSpPr/>
            <p:nvPr/>
          </p:nvSpPr>
          <p:spPr>
            <a:xfrm>
              <a:off x="3825225" y="2250850"/>
              <a:ext cx="36125" cy="15650"/>
            </a:xfrm>
            <a:custGeom>
              <a:avLst/>
              <a:gdLst/>
              <a:ahLst/>
              <a:cxnLst/>
              <a:rect l="l" t="t" r="r" b="b"/>
              <a:pathLst>
                <a:path w="1445" h="626" extrusionOk="0">
                  <a:moveTo>
                    <a:pt x="1132" y="1"/>
                  </a:moveTo>
                  <a:cubicBezTo>
                    <a:pt x="911" y="1"/>
                    <a:pt x="652" y="91"/>
                    <a:pt x="449" y="156"/>
                  </a:cubicBezTo>
                  <a:cubicBezTo>
                    <a:pt x="295" y="205"/>
                    <a:pt x="1" y="297"/>
                    <a:pt x="57" y="514"/>
                  </a:cubicBezTo>
                  <a:cubicBezTo>
                    <a:pt x="71" y="577"/>
                    <a:pt x="134" y="626"/>
                    <a:pt x="197" y="626"/>
                  </a:cubicBezTo>
                  <a:cubicBezTo>
                    <a:pt x="267" y="619"/>
                    <a:pt x="309" y="584"/>
                    <a:pt x="372" y="556"/>
                  </a:cubicBezTo>
                  <a:cubicBezTo>
                    <a:pt x="456" y="514"/>
                    <a:pt x="547" y="500"/>
                    <a:pt x="639" y="479"/>
                  </a:cubicBezTo>
                  <a:cubicBezTo>
                    <a:pt x="828" y="437"/>
                    <a:pt x="1038" y="444"/>
                    <a:pt x="1227" y="388"/>
                  </a:cubicBezTo>
                  <a:cubicBezTo>
                    <a:pt x="1444" y="325"/>
                    <a:pt x="1395" y="16"/>
                    <a:pt x="1178" y="2"/>
                  </a:cubicBezTo>
                  <a:cubicBezTo>
                    <a:pt x="1163" y="1"/>
                    <a:pt x="1148" y="1"/>
                    <a:pt x="1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>
              <a:extLst>
                <a:ext uri="{FF2B5EF4-FFF2-40B4-BE49-F238E27FC236}">
                  <a16:creationId xmlns:a16="http://schemas.microsoft.com/office/drawing/2014/main" id="{C5A6F0DB-BE9B-313E-52FE-70A6D7C56953}"/>
                </a:ext>
              </a:extLst>
            </p:cNvPr>
            <p:cNvSpPr/>
            <p:nvPr/>
          </p:nvSpPr>
          <p:spPr>
            <a:xfrm>
              <a:off x="3889000" y="2252575"/>
              <a:ext cx="29050" cy="18525"/>
            </a:xfrm>
            <a:custGeom>
              <a:avLst/>
              <a:gdLst/>
              <a:ahLst/>
              <a:cxnLst/>
              <a:rect l="l" t="t" r="r" b="b"/>
              <a:pathLst>
                <a:path w="1162" h="741" extrusionOk="0">
                  <a:moveTo>
                    <a:pt x="197" y="1"/>
                  </a:moveTo>
                  <a:cubicBezTo>
                    <a:pt x="171" y="1"/>
                    <a:pt x="146" y="4"/>
                    <a:pt x="120" y="10"/>
                  </a:cubicBezTo>
                  <a:cubicBezTo>
                    <a:pt x="50" y="31"/>
                    <a:pt x="1" y="129"/>
                    <a:pt x="50" y="192"/>
                  </a:cubicBezTo>
                  <a:cubicBezTo>
                    <a:pt x="134" y="305"/>
                    <a:pt x="274" y="347"/>
                    <a:pt x="400" y="417"/>
                  </a:cubicBezTo>
                  <a:cubicBezTo>
                    <a:pt x="533" y="501"/>
                    <a:pt x="653" y="599"/>
                    <a:pt x="772" y="697"/>
                  </a:cubicBezTo>
                  <a:cubicBezTo>
                    <a:pt x="810" y="727"/>
                    <a:pt x="851" y="740"/>
                    <a:pt x="891" y="740"/>
                  </a:cubicBezTo>
                  <a:cubicBezTo>
                    <a:pt x="1036" y="740"/>
                    <a:pt x="1161" y="571"/>
                    <a:pt x="1024" y="445"/>
                  </a:cubicBezTo>
                  <a:cubicBezTo>
                    <a:pt x="898" y="319"/>
                    <a:pt x="744" y="221"/>
                    <a:pt x="590" y="143"/>
                  </a:cubicBezTo>
                  <a:cubicBezTo>
                    <a:pt x="472" y="84"/>
                    <a:pt x="334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>
              <a:extLst>
                <a:ext uri="{FF2B5EF4-FFF2-40B4-BE49-F238E27FC236}">
                  <a16:creationId xmlns:a16="http://schemas.microsoft.com/office/drawing/2014/main" id="{8A801FD1-1358-0206-A79C-CCE7F92494FF}"/>
                </a:ext>
              </a:extLst>
            </p:cNvPr>
            <p:cNvSpPr/>
            <p:nvPr/>
          </p:nvSpPr>
          <p:spPr>
            <a:xfrm>
              <a:off x="3868325" y="2257475"/>
              <a:ext cx="27025" cy="62575"/>
            </a:xfrm>
            <a:custGeom>
              <a:avLst/>
              <a:gdLst/>
              <a:ahLst/>
              <a:cxnLst/>
              <a:rect l="l" t="t" r="r" b="b"/>
              <a:pathLst>
                <a:path w="1081" h="2503" extrusionOk="0">
                  <a:moveTo>
                    <a:pt x="432" y="1"/>
                  </a:moveTo>
                  <a:cubicBezTo>
                    <a:pt x="396" y="1"/>
                    <a:pt x="361" y="19"/>
                    <a:pt x="351" y="60"/>
                  </a:cubicBezTo>
                  <a:cubicBezTo>
                    <a:pt x="274" y="466"/>
                    <a:pt x="260" y="866"/>
                    <a:pt x="470" y="1230"/>
                  </a:cubicBezTo>
                  <a:cubicBezTo>
                    <a:pt x="576" y="1426"/>
                    <a:pt x="779" y="1608"/>
                    <a:pt x="821" y="1833"/>
                  </a:cubicBezTo>
                  <a:cubicBezTo>
                    <a:pt x="912" y="2309"/>
                    <a:pt x="351" y="2246"/>
                    <a:pt x="64" y="2288"/>
                  </a:cubicBezTo>
                  <a:cubicBezTo>
                    <a:pt x="1" y="2295"/>
                    <a:pt x="8" y="2386"/>
                    <a:pt x="50" y="2414"/>
                  </a:cubicBezTo>
                  <a:cubicBezTo>
                    <a:pt x="139" y="2475"/>
                    <a:pt x="251" y="2503"/>
                    <a:pt x="369" y="2503"/>
                  </a:cubicBezTo>
                  <a:cubicBezTo>
                    <a:pt x="688" y="2503"/>
                    <a:pt x="1044" y="2297"/>
                    <a:pt x="1059" y="1980"/>
                  </a:cubicBezTo>
                  <a:cubicBezTo>
                    <a:pt x="1080" y="1700"/>
                    <a:pt x="884" y="1468"/>
                    <a:pt x="737" y="1258"/>
                  </a:cubicBezTo>
                  <a:cubicBezTo>
                    <a:pt x="498" y="894"/>
                    <a:pt x="477" y="501"/>
                    <a:pt x="519" y="81"/>
                  </a:cubicBezTo>
                  <a:cubicBezTo>
                    <a:pt x="523" y="30"/>
                    <a:pt x="477" y="1"/>
                    <a:pt x="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>
              <a:extLst>
                <a:ext uri="{FF2B5EF4-FFF2-40B4-BE49-F238E27FC236}">
                  <a16:creationId xmlns:a16="http://schemas.microsoft.com/office/drawing/2014/main" id="{8F22F116-4384-ED65-E510-24EFA74131DE}"/>
                </a:ext>
              </a:extLst>
            </p:cNvPr>
            <p:cNvSpPr/>
            <p:nvPr/>
          </p:nvSpPr>
          <p:spPr>
            <a:xfrm>
              <a:off x="3855650" y="2323900"/>
              <a:ext cx="24925" cy="13725"/>
            </a:xfrm>
            <a:custGeom>
              <a:avLst/>
              <a:gdLst/>
              <a:ahLst/>
              <a:cxnLst/>
              <a:rect l="l" t="t" r="r" b="b"/>
              <a:pathLst>
                <a:path w="997" h="549" extrusionOk="0">
                  <a:moveTo>
                    <a:pt x="621" y="1"/>
                  </a:moveTo>
                  <a:cubicBezTo>
                    <a:pt x="538" y="1"/>
                    <a:pt x="453" y="17"/>
                    <a:pt x="382" y="45"/>
                  </a:cubicBezTo>
                  <a:cubicBezTo>
                    <a:pt x="199" y="108"/>
                    <a:pt x="52" y="262"/>
                    <a:pt x="10" y="458"/>
                  </a:cubicBezTo>
                  <a:cubicBezTo>
                    <a:pt x="1" y="509"/>
                    <a:pt x="44" y="548"/>
                    <a:pt x="88" y="548"/>
                  </a:cubicBezTo>
                  <a:cubicBezTo>
                    <a:pt x="111" y="548"/>
                    <a:pt x="134" y="538"/>
                    <a:pt x="150" y="514"/>
                  </a:cubicBezTo>
                  <a:cubicBezTo>
                    <a:pt x="220" y="388"/>
                    <a:pt x="312" y="276"/>
                    <a:pt x="459" y="241"/>
                  </a:cubicBezTo>
                  <a:cubicBezTo>
                    <a:pt x="489" y="233"/>
                    <a:pt x="518" y="229"/>
                    <a:pt x="545" y="229"/>
                  </a:cubicBezTo>
                  <a:cubicBezTo>
                    <a:pt x="658" y="229"/>
                    <a:pt x="753" y="286"/>
                    <a:pt x="865" y="297"/>
                  </a:cubicBezTo>
                  <a:cubicBezTo>
                    <a:pt x="868" y="297"/>
                    <a:pt x="871" y="297"/>
                    <a:pt x="873" y="297"/>
                  </a:cubicBezTo>
                  <a:cubicBezTo>
                    <a:pt x="946" y="297"/>
                    <a:pt x="997" y="204"/>
                    <a:pt x="956" y="143"/>
                  </a:cubicBezTo>
                  <a:cubicBezTo>
                    <a:pt x="880" y="41"/>
                    <a:pt x="751" y="1"/>
                    <a:pt x="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>
              <a:extLst>
                <a:ext uri="{FF2B5EF4-FFF2-40B4-BE49-F238E27FC236}">
                  <a16:creationId xmlns:a16="http://schemas.microsoft.com/office/drawing/2014/main" id="{CCB2A4A0-E396-BFC9-F482-61B773790FC0}"/>
                </a:ext>
              </a:extLst>
            </p:cNvPr>
            <p:cNvSpPr/>
            <p:nvPr/>
          </p:nvSpPr>
          <p:spPr>
            <a:xfrm>
              <a:off x="3824525" y="2292600"/>
              <a:ext cx="22625" cy="12625"/>
            </a:xfrm>
            <a:custGeom>
              <a:avLst/>
              <a:gdLst/>
              <a:ahLst/>
              <a:cxnLst/>
              <a:rect l="l" t="t" r="r" b="b"/>
              <a:pathLst>
                <a:path w="905" h="505" extrusionOk="0">
                  <a:moveTo>
                    <a:pt x="260" y="0"/>
                  </a:moveTo>
                  <a:cubicBezTo>
                    <a:pt x="127" y="0"/>
                    <a:pt x="1" y="112"/>
                    <a:pt x="8" y="252"/>
                  </a:cubicBezTo>
                  <a:cubicBezTo>
                    <a:pt x="15" y="386"/>
                    <a:pt x="120" y="505"/>
                    <a:pt x="260" y="505"/>
                  </a:cubicBezTo>
                  <a:lnTo>
                    <a:pt x="645" y="505"/>
                  </a:lnTo>
                  <a:cubicBezTo>
                    <a:pt x="779" y="505"/>
                    <a:pt x="905" y="386"/>
                    <a:pt x="898" y="252"/>
                  </a:cubicBezTo>
                  <a:cubicBezTo>
                    <a:pt x="891" y="112"/>
                    <a:pt x="786" y="0"/>
                    <a:pt x="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>
              <a:extLst>
                <a:ext uri="{FF2B5EF4-FFF2-40B4-BE49-F238E27FC236}">
                  <a16:creationId xmlns:a16="http://schemas.microsoft.com/office/drawing/2014/main" id="{B8126DC4-1640-10B2-557D-8A4AF9E39EFF}"/>
                </a:ext>
              </a:extLst>
            </p:cNvPr>
            <p:cNvSpPr/>
            <p:nvPr/>
          </p:nvSpPr>
          <p:spPr>
            <a:xfrm>
              <a:off x="3898650" y="2291275"/>
              <a:ext cx="17200" cy="14050"/>
            </a:xfrm>
            <a:custGeom>
              <a:avLst/>
              <a:gdLst/>
              <a:ahLst/>
              <a:cxnLst/>
              <a:rect l="l" t="t" r="r" b="b"/>
              <a:pathLst>
                <a:path w="688" h="562" extrusionOk="0">
                  <a:moveTo>
                    <a:pt x="272" y="1"/>
                  </a:moveTo>
                  <a:cubicBezTo>
                    <a:pt x="162" y="1"/>
                    <a:pt x="52" y="82"/>
                    <a:pt x="28" y="193"/>
                  </a:cubicBezTo>
                  <a:cubicBezTo>
                    <a:pt x="0" y="334"/>
                    <a:pt x="70" y="453"/>
                    <a:pt x="204" y="502"/>
                  </a:cubicBezTo>
                  <a:cubicBezTo>
                    <a:pt x="253" y="516"/>
                    <a:pt x="302" y="530"/>
                    <a:pt x="351" y="551"/>
                  </a:cubicBezTo>
                  <a:cubicBezTo>
                    <a:pt x="372" y="558"/>
                    <a:pt x="394" y="561"/>
                    <a:pt x="416" y="561"/>
                  </a:cubicBezTo>
                  <a:cubicBezTo>
                    <a:pt x="525" y="561"/>
                    <a:pt x="636" y="480"/>
                    <a:pt x="659" y="376"/>
                  </a:cubicBezTo>
                  <a:cubicBezTo>
                    <a:pt x="687" y="235"/>
                    <a:pt x="617" y="109"/>
                    <a:pt x="484" y="60"/>
                  </a:cubicBezTo>
                  <a:cubicBezTo>
                    <a:pt x="435" y="46"/>
                    <a:pt x="386" y="32"/>
                    <a:pt x="337" y="11"/>
                  </a:cubicBezTo>
                  <a:cubicBezTo>
                    <a:pt x="316" y="4"/>
                    <a:pt x="294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>
              <a:extLst>
                <a:ext uri="{FF2B5EF4-FFF2-40B4-BE49-F238E27FC236}">
                  <a16:creationId xmlns:a16="http://schemas.microsoft.com/office/drawing/2014/main" id="{4F65F224-28BC-392D-3121-471A6637765C}"/>
                </a:ext>
              </a:extLst>
            </p:cNvPr>
            <p:cNvSpPr/>
            <p:nvPr/>
          </p:nvSpPr>
          <p:spPr>
            <a:xfrm>
              <a:off x="3797550" y="2289450"/>
              <a:ext cx="5800" cy="11050"/>
            </a:xfrm>
            <a:custGeom>
              <a:avLst/>
              <a:gdLst/>
              <a:ahLst/>
              <a:cxnLst/>
              <a:rect l="l" t="t" r="r" b="b"/>
              <a:pathLst>
                <a:path w="232" h="442" extrusionOk="0">
                  <a:moveTo>
                    <a:pt x="127" y="1"/>
                  </a:moveTo>
                  <a:cubicBezTo>
                    <a:pt x="112" y="1"/>
                    <a:pt x="97" y="7"/>
                    <a:pt x="85" y="21"/>
                  </a:cubicBezTo>
                  <a:cubicBezTo>
                    <a:pt x="28" y="77"/>
                    <a:pt x="0" y="154"/>
                    <a:pt x="0" y="231"/>
                  </a:cubicBezTo>
                  <a:cubicBezTo>
                    <a:pt x="0" y="308"/>
                    <a:pt x="28" y="407"/>
                    <a:pt x="113" y="435"/>
                  </a:cubicBezTo>
                  <a:cubicBezTo>
                    <a:pt x="124" y="439"/>
                    <a:pt x="135" y="441"/>
                    <a:pt x="147" y="441"/>
                  </a:cubicBezTo>
                  <a:cubicBezTo>
                    <a:pt x="172" y="441"/>
                    <a:pt x="196" y="430"/>
                    <a:pt x="211" y="407"/>
                  </a:cubicBezTo>
                  <a:cubicBezTo>
                    <a:pt x="232" y="371"/>
                    <a:pt x="218" y="329"/>
                    <a:pt x="197" y="294"/>
                  </a:cubicBezTo>
                  <a:cubicBezTo>
                    <a:pt x="162" y="224"/>
                    <a:pt x="141" y="168"/>
                    <a:pt x="183" y="98"/>
                  </a:cubicBezTo>
                  <a:cubicBezTo>
                    <a:pt x="209" y="51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>
              <a:extLst>
                <a:ext uri="{FF2B5EF4-FFF2-40B4-BE49-F238E27FC236}">
                  <a16:creationId xmlns:a16="http://schemas.microsoft.com/office/drawing/2014/main" id="{94AA9694-7D78-DCB0-DE17-2916AACEEC09}"/>
                </a:ext>
              </a:extLst>
            </p:cNvPr>
            <p:cNvSpPr/>
            <p:nvPr/>
          </p:nvSpPr>
          <p:spPr>
            <a:xfrm>
              <a:off x="3804900" y="2194100"/>
              <a:ext cx="13825" cy="18625"/>
            </a:xfrm>
            <a:custGeom>
              <a:avLst/>
              <a:gdLst/>
              <a:ahLst/>
              <a:cxnLst/>
              <a:rect l="l" t="t" r="r" b="b"/>
              <a:pathLst>
                <a:path w="553" h="745" extrusionOk="0">
                  <a:moveTo>
                    <a:pt x="513" y="1"/>
                  </a:moveTo>
                  <a:cubicBezTo>
                    <a:pt x="510" y="1"/>
                    <a:pt x="508" y="1"/>
                    <a:pt x="505" y="1"/>
                  </a:cubicBezTo>
                  <a:cubicBezTo>
                    <a:pt x="218" y="100"/>
                    <a:pt x="43" y="415"/>
                    <a:pt x="1" y="702"/>
                  </a:cubicBezTo>
                  <a:cubicBezTo>
                    <a:pt x="1" y="727"/>
                    <a:pt x="23" y="745"/>
                    <a:pt x="42" y="745"/>
                  </a:cubicBezTo>
                  <a:cubicBezTo>
                    <a:pt x="56" y="745"/>
                    <a:pt x="68" y="736"/>
                    <a:pt x="71" y="716"/>
                  </a:cubicBezTo>
                  <a:cubicBezTo>
                    <a:pt x="134" y="422"/>
                    <a:pt x="316" y="240"/>
                    <a:pt x="533" y="50"/>
                  </a:cubicBezTo>
                  <a:cubicBezTo>
                    <a:pt x="553" y="31"/>
                    <a:pt x="537" y="1"/>
                    <a:pt x="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>
              <a:extLst>
                <a:ext uri="{FF2B5EF4-FFF2-40B4-BE49-F238E27FC236}">
                  <a16:creationId xmlns:a16="http://schemas.microsoft.com/office/drawing/2014/main" id="{76A2FCB5-0E34-1748-CC49-B751096BE073}"/>
                </a:ext>
              </a:extLst>
            </p:cNvPr>
            <p:cNvSpPr/>
            <p:nvPr/>
          </p:nvSpPr>
          <p:spPr>
            <a:xfrm>
              <a:off x="3811325" y="2200500"/>
              <a:ext cx="17075" cy="13500"/>
            </a:xfrm>
            <a:custGeom>
              <a:avLst/>
              <a:gdLst/>
              <a:ahLst/>
              <a:cxnLst/>
              <a:rect l="l" t="t" r="r" b="b"/>
              <a:pathLst>
                <a:path w="683" h="540" extrusionOk="0">
                  <a:moveTo>
                    <a:pt x="581" y="1"/>
                  </a:moveTo>
                  <a:cubicBezTo>
                    <a:pt x="327" y="1"/>
                    <a:pt x="89" y="272"/>
                    <a:pt x="10" y="488"/>
                  </a:cubicBezTo>
                  <a:cubicBezTo>
                    <a:pt x="1" y="517"/>
                    <a:pt x="27" y="539"/>
                    <a:pt x="51" y="539"/>
                  </a:cubicBezTo>
                  <a:cubicBezTo>
                    <a:pt x="63" y="539"/>
                    <a:pt x="74" y="534"/>
                    <a:pt x="80" y="523"/>
                  </a:cubicBezTo>
                  <a:cubicBezTo>
                    <a:pt x="136" y="397"/>
                    <a:pt x="220" y="299"/>
                    <a:pt x="325" y="229"/>
                  </a:cubicBezTo>
                  <a:cubicBezTo>
                    <a:pt x="431" y="159"/>
                    <a:pt x="543" y="145"/>
                    <a:pt x="648" y="96"/>
                  </a:cubicBezTo>
                  <a:cubicBezTo>
                    <a:pt x="683" y="75"/>
                    <a:pt x="676" y="12"/>
                    <a:pt x="634" y="5"/>
                  </a:cubicBezTo>
                  <a:cubicBezTo>
                    <a:pt x="616" y="2"/>
                    <a:pt x="598" y="1"/>
                    <a:pt x="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>
              <a:extLst>
                <a:ext uri="{FF2B5EF4-FFF2-40B4-BE49-F238E27FC236}">
                  <a16:creationId xmlns:a16="http://schemas.microsoft.com/office/drawing/2014/main" id="{309AC345-0255-9356-FD2B-7294330F2187}"/>
                </a:ext>
              </a:extLst>
            </p:cNvPr>
            <p:cNvSpPr/>
            <p:nvPr/>
          </p:nvSpPr>
          <p:spPr>
            <a:xfrm>
              <a:off x="3815225" y="2211975"/>
              <a:ext cx="16000" cy="5550"/>
            </a:xfrm>
            <a:custGeom>
              <a:avLst/>
              <a:gdLst/>
              <a:ahLst/>
              <a:cxnLst/>
              <a:rect l="l" t="t" r="r" b="b"/>
              <a:pathLst>
                <a:path w="640" h="222" extrusionOk="0">
                  <a:moveTo>
                    <a:pt x="470" y="1"/>
                  </a:moveTo>
                  <a:cubicBezTo>
                    <a:pt x="331" y="1"/>
                    <a:pt x="182" y="64"/>
                    <a:pt x="64" y="106"/>
                  </a:cubicBezTo>
                  <a:cubicBezTo>
                    <a:pt x="0" y="126"/>
                    <a:pt x="18" y="221"/>
                    <a:pt x="81" y="221"/>
                  </a:cubicBezTo>
                  <a:cubicBezTo>
                    <a:pt x="87" y="221"/>
                    <a:pt x="93" y="220"/>
                    <a:pt x="99" y="219"/>
                  </a:cubicBezTo>
                  <a:cubicBezTo>
                    <a:pt x="190" y="191"/>
                    <a:pt x="282" y="169"/>
                    <a:pt x="373" y="162"/>
                  </a:cubicBezTo>
                  <a:cubicBezTo>
                    <a:pt x="457" y="148"/>
                    <a:pt x="527" y="141"/>
                    <a:pt x="604" y="99"/>
                  </a:cubicBezTo>
                  <a:cubicBezTo>
                    <a:pt x="639" y="85"/>
                    <a:pt x="632" y="36"/>
                    <a:pt x="597" y="22"/>
                  </a:cubicBezTo>
                  <a:cubicBezTo>
                    <a:pt x="557" y="7"/>
                    <a:pt x="514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>
              <a:extLst>
                <a:ext uri="{FF2B5EF4-FFF2-40B4-BE49-F238E27FC236}">
                  <a16:creationId xmlns:a16="http://schemas.microsoft.com/office/drawing/2014/main" id="{8F3A9FA6-2E90-3F0A-1A76-755D1EFA7D7F}"/>
                </a:ext>
              </a:extLst>
            </p:cNvPr>
            <p:cNvSpPr/>
            <p:nvPr/>
          </p:nvSpPr>
          <p:spPr>
            <a:xfrm>
              <a:off x="3786150" y="2221250"/>
              <a:ext cx="14275" cy="16000"/>
            </a:xfrm>
            <a:custGeom>
              <a:avLst/>
              <a:gdLst/>
              <a:ahLst/>
              <a:cxnLst/>
              <a:rect l="l" t="t" r="r" b="b"/>
              <a:pathLst>
                <a:path w="571" h="640" extrusionOk="0">
                  <a:moveTo>
                    <a:pt x="443" y="1"/>
                  </a:moveTo>
                  <a:cubicBezTo>
                    <a:pt x="432" y="1"/>
                    <a:pt x="420" y="3"/>
                    <a:pt x="407" y="9"/>
                  </a:cubicBezTo>
                  <a:cubicBezTo>
                    <a:pt x="176" y="107"/>
                    <a:pt x="1" y="338"/>
                    <a:pt x="43" y="597"/>
                  </a:cubicBezTo>
                  <a:cubicBezTo>
                    <a:pt x="46" y="625"/>
                    <a:pt x="71" y="640"/>
                    <a:pt x="96" y="640"/>
                  </a:cubicBezTo>
                  <a:cubicBezTo>
                    <a:pt x="122" y="640"/>
                    <a:pt x="148" y="625"/>
                    <a:pt x="155" y="597"/>
                  </a:cubicBezTo>
                  <a:cubicBezTo>
                    <a:pt x="211" y="401"/>
                    <a:pt x="295" y="226"/>
                    <a:pt x="491" y="142"/>
                  </a:cubicBezTo>
                  <a:cubicBezTo>
                    <a:pt x="570" y="105"/>
                    <a:pt x="518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>
              <a:extLst>
                <a:ext uri="{FF2B5EF4-FFF2-40B4-BE49-F238E27FC236}">
                  <a16:creationId xmlns:a16="http://schemas.microsoft.com/office/drawing/2014/main" id="{C7C5867B-A6B2-9748-3ECF-550CA46EABDB}"/>
                </a:ext>
              </a:extLst>
            </p:cNvPr>
            <p:cNvSpPr/>
            <p:nvPr/>
          </p:nvSpPr>
          <p:spPr>
            <a:xfrm>
              <a:off x="3795700" y="2224525"/>
              <a:ext cx="8450" cy="18175"/>
            </a:xfrm>
            <a:custGeom>
              <a:avLst/>
              <a:gdLst/>
              <a:ahLst/>
              <a:cxnLst/>
              <a:rect l="l" t="t" r="r" b="b"/>
              <a:pathLst>
                <a:path w="338" h="727" extrusionOk="0">
                  <a:moveTo>
                    <a:pt x="282" y="1"/>
                  </a:moveTo>
                  <a:cubicBezTo>
                    <a:pt x="273" y="1"/>
                    <a:pt x="264" y="4"/>
                    <a:pt x="257" y="11"/>
                  </a:cubicBezTo>
                  <a:cubicBezTo>
                    <a:pt x="102" y="186"/>
                    <a:pt x="39" y="459"/>
                    <a:pt x="4" y="684"/>
                  </a:cubicBezTo>
                  <a:cubicBezTo>
                    <a:pt x="0" y="709"/>
                    <a:pt x="23" y="726"/>
                    <a:pt x="44" y="726"/>
                  </a:cubicBezTo>
                  <a:cubicBezTo>
                    <a:pt x="58" y="726"/>
                    <a:pt x="72" y="718"/>
                    <a:pt x="74" y="698"/>
                  </a:cubicBezTo>
                  <a:cubicBezTo>
                    <a:pt x="102" y="586"/>
                    <a:pt x="130" y="473"/>
                    <a:pt x="173" y="368"/>
                  </a:cubicBezTo>
                  <a:cubicBezTo>
                    <a:pt x="222" y="256"/>
                    <a:pt x="285" y="165"/>
                    <a:pt x="327" y="53"/>
                  </a:cubicBezTo>
                  <a:cubicBezTo>
                    <a:pt x="337" y="27"/>
                    <a:pt x="309" y="1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>
              <a:extLst>
                <a:ext uri="{FF2B5EF4-FFF2-40B4-BE49-F238E27FC236}">
                  <a16:creationId xmlns:a16="http://schemas.microsoft.com/office/drawing/2014/main" id="{BD19AB5C-588A-76CB-CE9E-0002BE673D77}"/>
                </a:ext>
              </a:extLst>
            </p:cNvPr>
            <p:cNvSpPr/>
            <p:nvPr/>
          </p:nvSpPr>
          <p:spPr>
            <a:xfrm>
              <a:off x="3854075" y="2210725"/>
              <a:ext cx="75400" cy="14775"/>
            </a:xfrm>
            <a:custGeom>
              <a:avLst/>
              <a:gdLst/>
              <a:ahLst/>
              <a:cxnLst/>
              <a:rect l="l" t="t" r="r" b="b"/>
              <a:pathLst>
                <a:path w="3016" h="591" extrusionOk="0">
                  <a:moveTo>
                    <a:pt x="2934" y="0"/>
                  </a:moveTo>
                  <a:cubicBezTo>
                    <a:pt x="2925" y="0"/>
                    <a:pt x="2914" y="3"/>
                    <a:pt x="2905" y="9"/>
                  </a:cubicBezTo>
                  <a:cubicBezTo>
                    <a:pt x="2465" y="259"/>
                    <a:pt x="2058" y="444"/>
                    <a:pt x="1551" y="444"/>
                  </a:cubicBezTo>
                  <a:cubicBezTo>
                    <a:pt x="1533" y="444"/>
                    <a:pt x="1515" y="444"/>
                    <a:pt x="1496" y="444"/>
                  </a:cubicBezTo>
                  <a:cubicBezTo>
                    <a:pt x="984" y="437"/>
                    <a:pt x="494" y="262"/>
                    <a:pt x="59" y="9"/>
                  </a:cubicBezTo>
                  <a:cubicBezTo>
                    <a:pt x="54" y="7"/>
                    <a:pt x="50" y="6"/>
                    <a:pt x="45" y="6"/>
                  </a:cubicBezTo>
                  <a:cubicBezTo>
                    <a:pt x="18" y="6"/>
                    <a:pt x="1" y="40"/>
                    <a:pt x="31" y="58"/>
                  </a:cubicBezTo>
                  <a:cubicBezTo>
                    <a:pt x="491" y="370"/>
                    <a:pt x="1104" y="590"/>
                    <a:pt x="1694" y="590"/>
                  </a:cubicBezTo>
                  <a:cubicBezTo>
                    <a:pt x="2166" y="590"/>
                    <a:pt x="2623" y="449"/>
                    <a:pt x="2975" y="100"/>
                  </a:cubicBezTo>
                  <a:cubicBezTo>
                    <a:pt x="3015" y="60"/>
                    <a:pt x="2979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>
              <a:extLst>
                <a:ext uri="{FF2B5EF4-FFF2-40B4-BE49-F238E27FC236}">
                  <a16:creationId xmlns:a16="http://schemas.microsoft.com/office/drawing/2014/main" id="{A8C9D895-6C90-68BA-55EA-5CEEE348D72F}"/>
                </a:ext>
              </a:extLst>
            </p:cNvPr>
            <p:cNvSpPr/>
            <p:nvPr/>
          </p:nvSpPr>
          <p:spPr>
            <a:xfrm>
              <a:off x="3861025" y="2188700"/>
              <a:ext cx="62300" cy="16475"/>
            </a:xfrm>
            <a:custGeom>
              <a:avLst/>
              <a:gdLst/>
              <a:ahLst/>
              <a:cxnLst/>
              <a:rect l="l" t="t" r="r" b="b"/>
              <a:pathLst>
                <a:path w="2492" h="659" extrusionOk="0">
                  <a:moveTo>
                    <a:pt x="2397" y="1"/>
                  </a:moveTo>
                  <a:cubicBezTo>
                    <a:pt x="2387" y="1"/>
                    <a:pt x="2377" y="3"/>
                    <a:pt x="2367" y="7"/>
                  </a:cubicBezTo>
                  <a:cubicBezTo>
                    <a:pt x="2017" y="168"/>
                    <a:pt x="1702" y="372"/>
                    <a:pt x="1316" y="456"/>
                  </a:cubicBezTo>
                  <a:cubicBezTo>
                    <a:pt x="1078" y="512"/>
                    <a:pt x="834" y="539"/>
                    <a:pt x="592" y="539"/>
                  </a:cubicBezTo>
                  <a:cubicBezTo>
                    <a:pt x="414" y="539"/>
                    <a:pt x="237" y="524"/>
                    <a:pt x="62" y="498"/>
                  </a:cubicBezTo>
                  <a:cubicBezTo>
                    <a:pt x="59" y="497"/>
                    <a:pt x="57" y="497"/>
                    <a:pt x="55" y="497"/>
                  </a:cubicBezTo>
                  <a:cubicBezTo>
                    <a:pt x="17" y="497"/>
                    <a:pt x="1" y="555"/>
                    <a:pt x="41" y="568"/>
                  </a:cubicBezTo>
                  <a:cubicBezTo>
                    <a:pt x="277" y="626"/>
                    <a:pt x="540" y="659"/>
                    <a:pt x="808" y="659"/>
                  </a:cubicBezTo>
                  <a:cubicBezTo>
                    <a:pt x="1408" y="659"/>
                    <a:pt x="2033" y="497"/>
                    <a:pt x="2444" y="105"/>
                  </a:cubicBezTo>
                  <a:cubicBezTo>
                    <a:pt x="2492" y="58"/>
                    <a:pt x="2449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>
              <a:extLst>
                <a:ext uri="{FF2B5EF4-FFF2-40B4-BE49-F238E27FC236}">
                  <a16:creationId xmlns:a16="http://schemas.microsoft.com/office/drawing/2014/main" id="{3D097FD0-8FF5-7A55-B6AF-405DC5D5DE8C}"/>
                </a:ext>
              </a:extLst>
            </p:cNvPr>
            <p:cNvSpPr/>
            <p:nvPr/>
          </p:nvSpPr>
          <p:spPr>
            <a:xfrm>
              <a:off x="3864775" y="2175325"/>
              <a:ext cx="48450" cy="17000"/>
            </a:xfrm>
            <a:custGeom>
              <a:avLst/>
              <a:gdLst/>
              <a:ahLst/>
              <a:cxnLst/>
              <a:rect l="l" t="t" r="r" b="b"/>
              <a:pathLst>
                <a:path w="1938" h="680" extrusionOk="0">
                  <a:moveTo>
                    <a:pt x="1873" y="0"/>
                  </a:moveTo>
                  <a:cubicBezTo>
                    <a:pt x="1864" y="0"/>
                    <a:pt x="1855" y="3"/>
                    <a:pt x="1846" y="10"/>
                  </a:cubicBezTo>
                  <a:cubicBezTo>
                    <a:pt x="1382" y="341"/>
                    <a:pt x="919" y="568"/>
                    <a:pt x="362" y="568"/>
                  </a:cubicBezTo>
                  <a:cubicBezTo>
                    <a:pt x="271" y="568"/>
                    <a:pt x="177" y="562"/>
                    <a:pt x="80" y="549"/>
                  </a:cubicBezTo>
                  <a:cubicBezTo>
                    <a:pt x="75" y="548"/>
                    <a:pt x="71" y="548"/>
                    <a:pt x="67" y="548"/>
                  </a:cubicBezTo>
                  <a:cubicBezTo>
                    <a:pt x="20" y="548"/>
                    <a:pt x="0" y="620"/>
                    <a:pt x="59" y="633"/>
                  </a:cubicBezTo>
                  <a:cubicBezTo>
                    <a:pt x="206" y="664"/>
                    <a:pt x="359" y="679"/>
                    <a:pt x="513" y="679"/>
                  </a:cubicBezTo>
                  <a:cubicBezTo>
                    <a:pt x="1037" y="679"/>
                    <a:pt x="1573" y="498"/>
                    <a:pt x="1909" y="87"/>
                  </a:cubicBezTo>
                  <a:cubicBezTo>
                    <a:pt x="1937" y="53"/>
                    <a:pt x="1911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>
              <a:extLst>
                <a:ext uri="{FF2B5EF4-FFF2-40B4-BE49-F238E27FC236}">
                  <a16:creationId xmlns:a16="http://schemas.microsoft.com/office/drawing/2014/main" id="{E9440F5E-958B-A249-56A2-1E6D672409A3}"/>
                </a:ext>
              </a:extLst>
            </p:cNvPr>
            <p:cNvSpPr/>
            <p:nvPr/>
          </p:nvSpPr>
          <p:spPr>
            <a:xfrm>
              <a:off x="3838200" y="226965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3" y="0"/>
                  </a:moveTo>
                  <a:cubicBezTo>
                    <a:pt x="84" y="7"/>
                    <a:pt x="0" y="154"/>
                    <a:pt x="7" y="336"/>
                  </a:cubicBezTo>
                  <a:cubicBezTo>
                    <a:pt x="7" y="515"/>
                    <a:pt x="88" y="659"/>
                    <a:pt x="189" y="659"/>
                  </a:cubicBezTo>
                  <a:cubicBezTo>
                    <a:pt x="192" y="659"/>
                    <a:pt x="194" y="659"/>
                    <a:pt x="197" y="659"/>
                  </a:cubicBezTo>
                  <a:cubicBezTo>
                    <a:pt x="295" y="659"/>
                    <a:pt x="372" y="512"/>
                    <a:pt x="372" y="329"/>
                  </a:cubicBezTo>
                  <a:cubicBezTo>
                    <a:pt x="372" y="147"/>
                    <a:pt x="288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>
              <a:extLst>
                <a:ext uri="{FF2B5EF4-FFF2-40B4-BE49-F238E27FC236}">
                  <a16:creationId xmlns:a16="http://schemas.microsoft.com/office/drawing/2014/main" id="{D74B4443-E989-10E6-3B3D-1F207E4734E7}"/>
                </a:ext>
              </a:extLst>
            </p:cNvPr>
            <p:cNvSpPr/>
            <p:nvPr/>
          </p:nvSpPr>
          <p:spPr>
            <a:xfrm>
              <a:off x="3894625" y="226965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9" y="0"/>
                  </a:moveTo>
                  <a:cubicBezTo>
                    <a:pt x="91" y="0"/>
                    <a:pt x="7" y="147"/>
                    <a:pt x="0" y="329"/>
                  </a:cubicBezTo>
                  <a:cubicBezTo>
                    <a:pt x="0" y="512"/>
                    <a:pt x="77" y="659"/>
                    <a:pt x="175" y="659"/>
                  </a:cubicBezTo>
                  <a:cubicBezTo>
                    <a:pt x="178" y="659"/>
                    <a:pt x="180" y="659"/>
                    <a:pt x="183" y="659"/>
                  </a:cubicBezTo>
                  <a:cubicBezTo>
                    <a:pt x="284" y="659"/>
                    <a:pt x="365" y="515"/>
                    <a:pt x="365" y="336"/>
                  </a:cubicBezTo>
                  <a:cubicBezTo>
                    <a:pt x="372" y="154"/>
                    <a:pt x="287" y="7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0">
            <a:extLst>
              <a:ext uri="{FF2B5EF4-FFF2-40B4-BE49-F238E27FC236}">
                <a16:creationId xmlns:a16="http://schemas.microsoft.com/office/drawing/2014/main" id="{2C7146DE-A8EE-3FE2-55A6-3C42956E4D4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7668" y="1254966"/>
            <a:ext cx="6607534" cy="14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</a:rPr>
              <a:t>O alto padrão do perdão:</a:t>
            </a:r>
            <a:br>
              <a:rPr lang="en" sz="4400" dirty="0">
                <a:solidFill>
                  <a:schemeClr val="dk1"/>
                </a:solidFill>
              </a:rPr>
            </a:br>
            <a:r>
              <a:rPr lang="en" sz="4400" dirty="0"/>
              <a:t> 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accent1"/>
                </a:solidFill>
              </a:rPr>
              <a:t>“Perdoem como o Senhor os perdoou”</a:t>
            </a:r>
            <a:endParaRPr sz="5400" b="1" dirty="0">
              <a:solidFill>
                <a:schemeClr val="accent1"/>
              </a:solidFill>
            </a:endParaRPr>
          </a:p>
        </p:txBody>
      </p:sp>
      <p:sp>
        <p:nvSpPr>
          <p:cNvPr id="280" name="Google Shape;280;p30">
            <a:extLst>
              <a:ext uri="{FF2B5EF4-FFF2-40B4-BE49-F238E27FC236}">
                <a16:creationId xmlns:a16="http://schemas.microsoft.com/office/drawing/2014/main" id="{DB47E76D-0B10-4DE2-A450-99AA7161C0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85365" y="3262478"/>
            <a:ext cx="60351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Colossenses 3.13 </a:t>
            </a:r>
            <a:endParaRPr sz="2800" b="1" dirty="0"/>
          </a:p>
        </p:txBody>
      </p:sp>
      <p:sp>
        <p:nvSpPr>
          <p:cNvPr id="355" name="Google Shape;355;p30">
            <a:extLst>
              <a:ext uri="{FF2B5EF4-FFF2-40B4-BE49-F238E27FC236}">
                <a16:creationId xmlns:a16="http://schemas.microsoft.com/office/drawing/2014/main" id="{9E621C11-F219-0B72-0E67-8C963E06E6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356" name="Google Shape;356;p30">
            <a:extLst>
              <a:ext uri="{FF2B5EF4-FFF2-40B4-BE49-F238E27FC236}">
                <a16:creationId xmlns:a16="http://schemas.microsoft.com/office/drawing/2014/main" id="{4A55E985-ACAC-583D-308E-88F1873F2B09}"/>
              </a:ext>
            </a:extLst>
          </p:cNvPr>
          <p:cNvGrpSpPr/>
          <p:nvPr/>
        </p:nvGrpSpPr>
        <p:grpSpPr>
          <a:xfrm>
            <a:off x="7311919" y="391599"/>
            <a:ext cx="1832087" cy="4751925"/>
            <a:chOff x="956475" y="968875"/>
            <a:chExt cx="373575" cy="968950"/>
          </a:xfrm>
        </p:grpSpPr>
        <p:sp>
          <p:nvSpPr>
            <p:cNvPr id="357" name="Google Shape;357;p30">
              <a:extLst>
                <a:ext uri="{FF2B5EF4-FFF2-40B4-BE49-F238E27FC236}">
                  <a16:creationId xmlns:a16="http://schemas.microsoft.com/office/drawing/2014/main" id="{7C25594F-A1DD-E444-F2C6-AAC9776BDAF2}"/>
                </a:ext>
              </a:extLst>
            </p:cNvPr>
            <p:cNvSpPr/>
            <p:nvPr/>
          </p:nvSpPr>
          <p:spPr>
            <a:xfrm>
              <a:off x="1006950" y="968875"/>
              <a:ext cx="279300" cy="366550"/>
            </a:xfrm>
            <a:custGeom>
              <a:avLst/>
              <a:gdLst/>
              <a:ahLst/>
              <a:cxnLst/>
              <a:rect l="l" t="t" r="r" b="b"/>
              <a:pathLst>
                <a:path w="11172" h="14662" extrusionOk="0">
                  <a:moveTo>
                    <a:pt x="5011" y="0"/>
                  </a:moveTo>
                  <a:lnTo>
                    <a:pt x="5011" y="0"/>
                  </a:lnTo>
                  <a:cubicBezTo>
                    <a:pt x="4205" y="603"/>
                    <a:pt x="3673" y="1941"/>
                    <a:pt x="3995" y="2705"/>
                  </a:cubicBezTo>
                  <a:cubicBezTo>
                    <a:pt x="4185" y="3145"/>
                    <a:pt x="4095" y="3500"/>
                    <a:pt x="3878" y="3500"/>
                  </a:cubicBezTo>
                  <a:cubicBezTo>
                    <a:pt x="3719" y="3500"/>
                    <a:pt x="3490" y="3308"/>
                    <a:pt x="3252" y="2818"/>
                  </a:cubicBezTo>
                  <a:cubicBezTo>
                    <a:pt x="2692" y="1661"/>
                    <a:pt x="1640" y="1605"/>
                    <a:pt x="1640" y="1605"/>
                  </a:cubicBezTo>
                  <a:lnTo>
                    <a:pt x="1640" y="1605"/>
                  </a:lnTo>
                  <a:cubicBezTo>
                    <a:pt x="2067" y="2059"/>
                    <a:pt x="2499" y="4361"/>
                    <a:pt x="1999" y="4361"/>
                  </a:cubicBezTo>
                  <a:cubicBezTo>
                    <a:pt x="1981" y="4361"/>
                    <a:pt x="1962" y="4358"/>
                    <a:pt x="1942" y="4352"/>
                  </a:cubicBezTo>
                  <a:cubicBezTo>
                    <a:pt x="1353" y="4177"/>
                    <a:pt x="1640" y="3203"/>
                    <a:pt x="1640" y="3203"/>
                  </a:cubicBezTo>
                  <a:lnTo>
                    <a:pt x="1640" y="3203"/>
                  </a:lnTo>
                  <a:cubicBezTo>
                    <a:pt x="1640" y="3203"/>
                    <a:pt x="841" y="3890"/>
                    <a:pt x="631" y="5109"/>
                  </a:cubicBezTo>
                  <a:cubicBezTo>
                    <a:pt x="421" y="6336"/>
                    <a:pt x="2201" y="7394"/>
                    <a:pt x="1500" y="7639"/>
                  </a:cubicBezTo>
                  <a:cubicBezTo>
                    <a:pt x="1436" y="7663"/>
                    <a:pt x="1378" y="7673"/>
                    <a:pt x="1327" y="7673"/>
                  </a:cubicBezTo>
                  <a:cubicBezTo>
                    <a:pt x="819" y="7673"/>
                    <a:pt x="911" y="6644"/>
                    <a:pt x="911" y="6644"/>
                  </a:cubicBezTo>
                  <a:lnTo>
                    <a:pt x="911" y="6644"/>
                  </a:lnTo>
                  <a:cubicBezTo>
                    <a:pt x="0" y="8207"/>
                    <a:pt x="2138" y="10240"/>
                    <a:pt x="1640" y="10639"/>
                  </a:cubicBezTo>
                  <a:cubicBezTo>
                    <a:pt x="1561" y="10702"/>
                    <a:pt x="1482" y="10729"/>
                    <a:pt x="1404" y="10729"/>
                  </a:cubicBezTo>
                  <a:cubicBezTo>
                    <a:pt x="993" y="10729"/>
                    <a:pt x="631" y="9980"/>
                    <a:pt x="631" y="9980"/>
                  </a:cubicBezTo>
                  <a:lnTo>
                    <a:pt x="631" y="9980"/>
                  </a:lnTo>
                  <a:cubicBezTo>
                    <a:pt x="729" y="11536"/>
                    <a:pt x="2348" y="12167"/>
                    <a:pt x="1787" y="12826"/>
                  </a:cubicBezTo>
                  <a:cubicBezTo>
                    <a:pt x="1650" y="12990"/>
                    <a:pt x="1417" y="13037"/>
                    <a:pt x="1195" y="13037"/>
                  </a:cubicBezTo>
                  <a:cubicBezTo>
                    <a:pt x="896" y="13037"/>
                    <a:pt x="617" y="12952"/>
                    <a:pt x="617" y="12952"/>
                  </a:cubicBezTo>
                  <a:lnTo>
                    <a:pt x="617" y="12952"/>
                  </a:lnTo>
                  <a:cubicBezTo>
                    <a:pt x="617" y="12952"/>
                    <a:pt x="1624" y="14564"/>
                    <a:pt x="3893" y="14564"/>
                  </a:cubicBezTo>
                  <a:cubicBezTo>
                    <a:pt x="4041" y="14564"/>
                    <a:pt x="4194" y="14557"/>
                    <a:pt x="4353" y="14543"/>
                  </a:cubicBezTo>
                  <a:cubicBezTo>
                    <a:pt x="4353" y="14543"/>
                    <a:pt x="5365" y="14661"/>
                    <a:pt x="6365" y="14661"/>
                  </a:cubicBezTo>
                  <a:cubicBezTo>
                    <a:pt x="7101" y="14661"/>
                    <a:pt x="7829" y="14597"/>
                    <a:pt x="8144" y="14375"/>
                  </a:cubicBezTo>
                  <a:cubicBezTo>
                    <a:pt x="8894" y="13849"/>
                    <a:pt x="9111" y="14087"/>
                    <a:pt x="9833" y="13274"/>
                  </a:cubicBezTo>
                  <a:cubicBezTo>
                    <a:pt x="10674" y="12328"/>
                    <a:pt x="10191" y="9952"/>
                    <a:pt x="10191" y="9952"/>
                  </a:cubicBezTo>
                  <a:lnTo>
                    <a:pt x="10191" y="9952"/>
                  </a:lnTo>
                  <a:cubicBezTo>
                    <a:pt x="10191" y="9952"/>
                    <a:pt x="9829" y="10884"/>
                    <a:pt x="9465" y="10884"/>
                  </a:cubicBezTo>
                  <a:cubicBezTo>
                    <a:pt x="9348" y="10884"/>
                    <a:pt x="9231" y="10788"/>
                    <a:pt x="9125" y="10534"/>
                  </a:cubicBezTo>
                  <a:cubicBezTo>
                    <a:pt x="8873" y="9924"/>
                    <a:pt x="9952" y="9104"/>
                    <a:pt x="10562" y="8088"/>
                  </a:cubicBezTo>
                  <a:cubicBezTo>
                    <a:pt x="11172" y="7065"/>
                    <a:pt x="9938" y="5789"/>
                    <a:pt x="9938" y="5789"/>
                  </a:cubicBezTo>
                  <a:lnTo>
                    <a:pt x="9938" y="5789"/>
                  </a:lnTo>
                  <a:cubicBezTo>
                    <a:pt x="9938" y="5789"/>
                    <a:pt x="10219" y="6957"/>
                    <a:pt x="9716" y="6957"/>
                  </a:cubicBezTo>
                  <a:cubicBezTo>
                    <a:pt x="9698" y="6957"/>
                    <a:pt x="9678" y="6956"/>
                    <a:pt x="9658" y="6953"/>
                  </a:cubicBezTo>
                  <a:cubicBezTo>
                    <a:pt x="9076" y="6861"/>
                    <a:pt x="9230" y="5663"/>
                    <a:pt x="9279" y="4745"/>
                  </a:cubicBezTo>
                  <a:cubicBezTo>
                    <a:pt x="9329" y="3827"/>
                    <a:pt x="8347" y="2713"/>
                    <a:pt x="8347" y="2712"/>
                  </a:cubicBezTo>
                  <a:lnTo>
                    <a:pt x="8347" y="2712"/>
                  </a:lnTo>
                  <a:cubicBezTo>
                    <a:pt x="8347" y="2713"/>
                    <a:pt x="8705" y="3827"/>
                    <a:pt x="8410" y="4479"/>
                  </a:cubicBezTo>
                  <a:cubicBezTo>
                    <a:pt x="8336" y="4641"/>
                    <a:pt x="8223" y="4712"/>
                    <a:pt x="8096" y="4712"/>
                  </a:cubicBezTo>
                  <a:cubicBezTo>
                    <a:pt x="7718" y="4712"/>
                    <a:pt x="7219" y="4074"/>
                    <a:pt x="7282" y="3287"/>
                  </a:cubicBezTo>
                  <a:cubicBezTo>
                    <a:pt x="7366" y="2236"/>
                    <a:pt x="6322" y="1829"/>
                    <a:pt x="6322" y="1829"/>
                  </a:cubicBezTo>
                  <a:lnTo>
                    <a:pt x="6322" y="1829"/>
                  </a:lnTo>
                  <a:cubicBezTo>
                    <a:pt x="6482" y="2283"/>
                    <a:pt x="6276" y="3248"/>
                    <a:pt x="5830" y="3248"/>
                  </a:cubicBezTo>
                  <a:cubicBezTo>
                    <a:pt x="5711" y="3248"/>
                    <a:pt x="5575" y="3179"/>
                    <a:pt x="5425" y="3014"/>
                  </a:cubicBezTo>
                  <a:cubicBezTo>
                    <a:pt x="4549" y="2054"/>
                    <a:pt x="5011" y="0"/>
                    <a:pt x="50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>
              <a:extLst>
                <a:ext uri="{FF2B5EF4-FFF2-40B4-BE49-F238E27FC236}">
                  <a16:creationId xmlns:a16="http://schemas.microsoft.com/office/drawing/2014/main" id="{F67E2556-AC5C-010E-4E24-8396B90171C9}"/>
                </a:ext>
              </a:extLst>
            </p:cNvPr>
            <p:cNvSpPr/>
            <p:nvPr/>
          </p:nvSpPr>
          <p:spPr>
            <a:xfrm>
              <a:off x="1007300" y="1761525"/>
              <a:ext cx="273525" cy="176300"/>
            </a:xfrm>
            <a:custGeom>
              <a:avLst/>
              <a:gdLst/>
              <a:ahLst/>
              <a:cxnLst/>
              <a:rect l="l" t="t" r="r" b="b"/>
              <a:pathLst>
                <a:path w="10941" h="7052" extrusionOk="0">
                  <a:moveTo>
                    <a:pt x="1668" y="0"/>
                  </a:moveTo>
                  <a:cubicBezTo>
                    <a:pt x="1073" y="50"/>
                    <a:pt x="617" y="127"/>
                    <a:pt x="400" y="260"/>
                  </a:cubicBezTo>
                  <a:cubicBezTo>
                    <a:pt x="400" y="260"/>
                    <a:pt x="323" y="1262"/>
                    <a:pt x="218" y="2776"/>
                  </a:cubicBezTo>
                  <a:cubicBezTo>
                    <a:pt x="154" y="3680"/>
                    <a:pt x="84" y="4773"/>
                    <a:pt x="0" y="7051"/>
                  </a:cubicBezTo>
                  <a:lnTo>
                    <a:pt x="5004" y="7051"/>
                  </a:lnTo>
                  <a:lnTo>
                    <a:pt x="5151" y="4885"/>
                  </a:lnTo>
                  <a:cubicBezTo>
                    <a:pt x="5327" y="4871"/>
                    <a:pt x="5516" y="4857"/>
                    <a:pt x="5705" y="4836"/>
                  </a:cubicBezTo>
                  <a:lnTo>
                    <a:pt x="5943" y="7051"/>
                  </a:lnTo>
                  <a:lnTo>
                    <a:pt x="10941" y="7051"/>
                  </a:lnTo>
                  <a:lnTo>
                    <a:pt x="10828" y="3140"/>
                  </a:lnTo>
                  <a:lnTo>
                    <a:pt x="10856" y="344"/>
                  </a:lnTo>
                  <a:cubicBezTo>
                    <a:pt x="10856" y="344"/>
                    <a:pt x="10184" y="281"/>
                    <a:pt x="9174" y="211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>
              <a:extLst>
                <a:ext uri="{FF2B5EF4-FFF2-40B4-BE49-F238E27FC236}">
                  <a16:creationId xmlns:a16="http://schemas.microsoft.com/office/drawing/2014/main" id="{E4585036-636B-8268-7F88-503329F08668}"/>
                </a:ext>
              </a:extLst>
            </p:cNvPr>
            <p:cNvSpPr/>
            <p:nvPr/>
          </p:nvSpPr>
          <p:spPr>
            <a:xfrm>
              <a:off x="1012725" y="1761525"/>
              <a:ext cx="266000" cy="88225"/>
            </a:xfrm>
            <a:custGeom>
              <a:avLst/>
              <a:gdLst/>
              <a:ahLst/>
              <a:cxnLst/>
              <a:rect l="l" t="t" r="r" b="b"/>
              <a:pathLst>
                <a:path w="10640" h="3529" extrusionOk="0">
                  <a:moveTo>
                    <a:pt x="1458" y="0"/>
                  </a:moveTo>
                  <a:cubicBezTo>
                    <a:pt x="856" y="50"/>
                    <a:pt x="400" y="127"/>
                    <a:pt x="183" y="260"/>
                  </a:cubicBezTo>
                  <a:cubicBezTo>
                    <a:pt x="183" y="260"/>
                    <a:pt x="106" y="1269"/>
                    <a:pt x="1" y="2776"/>
                  </a:cubicBezTo>
                  <a:cubicBezTo>
                    <a:pt x="1176" y="3094"/>
                    <a:pt x="3291" y="3529"/>
                    <a:pt x="6056" y="3529"/>
                  </a:cubicBezTo>
                  <a:cubicBezTo>
                    <a:pt x="7428" y="3529"/>
                    <a:pt x="8961" y="3422"/>
                    <a:pt x="10618" y="3140"/>
                  </a:cubicBezTo>
                  <a:lnTo>
                    <a:pt x="10639" y="344"/>
                  </a:lnTo>
                  <a:cubicBezTo>
                    <a:pt x="10639" y="344"/>
                    <a:pt x="9967" y="281"/>
                    <a:pt x="8957" y="211"/>
                  </a:cubicBezTo>
                  <a:lnTo>
                    <a:pt x="1458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>
              <a:extLst>
                <a:ext uri="{FF2B5EF4-FFF2-40B4-BE49-F238E27FC236}">
                  <a16:creationId xmlns:a16="http://schemas.microsoft.com/office/drawing/2014/main" id="{F735196C-4005-799B-107E-98C04BF83D4C}"/>
                </a:ext>
              </a:extLst>
            </p:cNvPr>
            <p:cNvSpPr/>
            <p:nvPr/>
          </p:nvSpPr>
          <p:spPr>
            <a:xfrm>
              <a:off x="1112775" y="1877500"/>
              <a:ext cx="11750" cy="60325"/>
            </a:xfrm>
            <a:custGeom>
              <a:avLst/>
              <a:gdLst/>
              <a:ahLst/>
              <a:cxnLst/>
              <a:rect l="l" t="t" r="r" b="b"/>
              <a:pathLst>
                <a:path w="470" h="2413" extrusionOk="0">
                  <a:moveTo>
                    <a:pt x="358" y="0"/>
                  </a:moveTo>
                  <a:cubicBezTo>
                    <a:pt x="302" y="0"/>
                    <a:pt x="259" y="40"/>
                    <a:pt x="253" y="92"/>
                  </a:cubicBezTo>
                  <a:lnTo>
                    <a:pt x="0" y="2405"/>
                  </a:lnTo>
                  <a:lnTo>
                    <a:pt x="218" y="2405"/>
                  </a:lnTo>
                  <a:lnTo>
                    <a:pt x="218" y="2412"/>
                  </a:lnTo>
                  <a:lnTo>
                    <a:pt x="463" y="120"/>
                  </a:lnTo>
                  <a:cubicBezTo>
                    <a:pt x="470" y="64"/>
                    <a:pt x="428" y="15"/>
                    <a:pt x="372" y="1"/>
                  </a:cubicBezTo>
                  <a:cubicBezTo>
                    <a:pt x="367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>
              <a:extLst>
                <a:ext uri="{FF2B5EF4-FFF2-40B4-BE49-F238E27FC236}">
                  <a16:creationId xmlns:a16="http://schemas.microsoft.com/office/drawing/2014/main" id="{0C0450D0-1999-8703-3D15-EA66FC67022D}"/>
                </a:ext>
              </a:extLst>
            </p:cNvPr>
            <p:cNvSpPr/>
            <p:nvPr/>
          </p:nvSpPr>
          <p:spPr>
            <a:xfrm>
              <a:off x="1159725" y="1877500"/>
              <a:ext cx="13000" cy="60325"/>
            </a:xfrm>
            <a:custGeom>
              <a:avLst/>
              <a:gdLst/>
              <a:ahLst/>
              <a:cxnLst/>
              <a:rect l="l" t="t" r="r" b="b"/>
              <a:pathLst>
                <a:path w="520" h="2413" extrusionOk="0">
                  <a:moveTo>
                    <a:pt x="111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43" y="15"/>
                    <a:pt x="1" y="64"/>
                    <a:pt x="8" y="127"/>
                  </a:cubicBezTo>
                  <a:lnTo>
                    <a:pt x="302" y="2412"/>
                  </a:lnTo>
                  <a:lnTo>
                    <a:pt x="519" y="2412"/>
                  </a:lnTo>
                  <a:lnTo>
                    <a:pt x="218" y="92"/>
                  </a:lnTo>
                  <a:cubicBezTo>
                    <a:pt x="211" y="40"/>
                    <a:pt x="163" y="0"/>
                    <a:pt x="1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>
              <a:extLst>
                <a:ext uri="{FF2B5EF4-FFF2-40B4-BE49-F238E27FC236}">
                  <a16:creationId xmlns:a16="http://schemas.microsoft.com/office/drawing/2014/main" id="{B1966B2D-4BA0-DC58-2D59-0F0DB2DF22C3}"/>
                </a:ext>
              </a:extLst>
            </p:cNvPr>
            <p:cNvSpPr/>
            <p:nvPr/>
          </p:nvSpPr>
          <p:spPr>
            <a:xfrm>
              <a:off x="999575" y="1289500"/>
              <a:ext cx="288775" cy="541000"/>
            </a:xfrm>
            <a:custGeom>
              <a:avLst/>
              <a:gdLst/>
              <a:ahLst/>
              <a:cxnLst/>
              <a:rect l="l" t="t" r="r" b="b"/>
              <a:pathLst>
                <a:path w="11551" h="21640" extrusionOk="0">
                  <a:moveTo>
                    <a:pt x="4746" y="1"/>
                  </a:moveTo>
                  <a:cubicBezTo>
                    <a:pt x="4746" y="1"/>
                    <a:pt x="4570" y="71"/>
                    <a:pt x="4290" y="190"/>
                  </a:cubicBezTo>
                  <a:cubicBezTo>
                    <a:pt x="4192" y="232"/>
                    <a:pt x="4080" y="281"/>
                    <a:pt x="3961" y="337"/>
                  </a:cubicBezTo>
                  <a:cubicBezTo>
                    <a:pt x="3792" y="407"/>
                    <a:pt x="3603" y="491"/>
                    <a:pt x="3407" y="582"/>
                  </a:cubicBezTo>
                  <a:cubicBezTo>
                    <a:pt x="2370" y="1059"/>
                    <a:pt x="1052" y="1732"/>
                    <a:pt x="702" y="2215"/>
                  </a:cubicBezTo>
                  <a:cubicBezTo>
                    <a:pt x="1" y="3175"/>
                    <a:pt x="583" y="5979"/>
                    <a:pt x="653" y="9189"/>
                  </a:cubicBezTo>
                  <a:cubicBezTo>
                    <a:pt x="653" y="9238"/>
                    <a:pt x="653" y="9287"/>
                    <a:pt x="653" y="9343"/>
                  </a:cubicBezTo>
                  <a:cubicBezTo>
                    <a:pt x="653" y="9350"/>
                    <a:pt x="653" y="9357"/>
                    <a:pt x="653" y="9371"/>
                  </a:cubicBezTo>
                  <a:cubicBezTo>
                    <a:pt x="660" y="9490"/>
                    <a:pt x="660" y="9609"/>
                    <a:pt x="660" y="9735"/>
                  </a:cubicBezTo>
                  <a:cubicBezTo>
                    <a:pt x="660" y="9911"/>
                    <a:pt x="660" y="10100"/>
                    <a:pt x="653" y="10289"/>
                  </a:cubicBezTo>
                  <a:cubicBezTo>
                    <a:pt x="653" y="10345"/>
                    <a:pt x="653" y="10394"/>
                    <a:pt x="653" y="10450"/>
                  </a:cubicBezTo>
                  <a:cubicBezTo>
                    <a:pt x="646" y="10633"/>
                    <a:pt x="646" y="10815"/>
                    <a:pt x="639" y="11004"/>
                  </a:cubicBezTo>
                  <a:cubicBezTo>
                    <a:pt x="632" y="11235"/>
                    <a:pt x="625" y="11481"/>
                    <a:pt x="618" y="11719"/>
                  </a:cubicBezTo>
                  <a:cubicBezTo>
                    <a:pt x="611" y="11901"/>
                    <a:pt x="604" y="12083"/>
                    <a:pt x="597" y="12272"/>
                  </a:cubicBezTo>
                  <a:cubicBezTo>
                    <a:pt x="590" y="12301"/>
                    <a:pt x="590" y="12350"/>
                    <a:pt x="597" y="12420"/>
                  </a:cubicBezTo>
                  <a:cubicBezTo>
                    <a:pt x="597" y="12476"/>
                    <a:pt x="597" y="12546"/>
                    <a:pt x="597" y="12630"/>
                  </a:cubicBezTo>
                  <a:cubicBezTo>
                    <a:pt x="618" y="13779"/>
                    <a:pt x="498" y="19442"/>
                    <a:pt x="358" y="21194"/>
                  </a:cubicBezTo>
                  <a:cubicBezTo>
                    <a:pt x="2253" y="21465"/>
                    <a:pt x="4418" y="21639"/>
                    <a:pt x="6582" y="21639"/>
                  </a:cubicBezTo>
                  <a:cubicBezTo>
                    <a:pt x="8283" y="21639"/>
                    <a:pt x="9984" y="21531"/>
                    <a:pt x="11551" y="21278"/>
                  </a:cubicBezTo>
                  <a:cubicBezTo>
                    <a:pt x="11397" y="19239"/>
                    <a:pt x="10731" y="13478"/>
                    <a:pt x="10731" y="12504"/>
                  </a:cubicBezTo>
                  <a:cubicBezTo>
                    <a:pt x="10731" y="12413"/>
                    <a:pt x="10731" y="12343"/>
                    <a:pt x="10724" y="12301"/>
                  </a:cubicBezTo>
                  <a:cubicBezTo>
                    <a:pt x="10724" y="12294"/>
                    <a:pt x="10724" y="12280"/>
                    <a:pt x="10724" y="12272"/>
                  </a:cubicBezTo>
                  <a:cubicBezTo>
                    <a:pt x="10717" y="12090"/>
                    <a:pt x="10703" y="11901"/>
                    <a:pt x="10696" y="11726"/>
                  </a:cubicBezTo>
                  <a:cubicBezTo>
                    <a:pt x="10689" y="11474"/>
                    <a:pt x="10682" y="11235"/>
                    <a:pt x="10682" y="11011"/>
                  </a:cubicBezTo>
                  <a:cubicBezTo>
                    <a:pt x="10675" y="10815"/>
                    <a:pt x="10675" y="10633"/>
                    <a:pt x="10682" y="10457"/>
                  </a:cubicBezTo>
                  <a:cubicBezTo>
                    <a:pt x="10682" y="10310"/>
                    <a:pt x="10689" y="10177"/>
                    <a:pt x="10696" y="10044"/>
                  </a:cubicBezTo>
                  <a:cubicBezTo>
                    <a:pt x="10696" y="10037"/>
                    <a:pt x="10696" y="10030"/>
                    <a:pt x="10696" y="10030"/>
                  </a:cubicBezTo>
                  <a:cubicBezTo>
                    <a:pt x="10696" y="9988"/>
                    <a:pt x="10696" y="9953"/>
                    <a:pt x="10703" y="9911"/>
                  </a:cubicBezTo>
                  <a:cubicBezTo>
                    <a:pt x="10703" y="9855"/>
                    <a:pt x="10710" y="9799"/>
                    <a:pt x="10717" y="9742"/>
                  </a:cubicBezTo>
                  <a:cubicBezTo>
                    <a:pt x="10717" y="9707"/>
                    <a:pt x="10717" y="9672"/>
                    <a:pt x="10724" y="9644"/>
                  </a:cubicBezTo>
                  <a:cubicBezTo>
                    <a:pt x="10731" y="9546"/>
                    <a:pt x="10738" y="9448"/>
                    <a:pt x="10745" y="9350"/>
                  </a:cubicBezTo>
                  <a:cubicBezTo>
                    <a:pt x="10752" y="9301"/>
                    <a:pt x="10752" y="9245"/>
                    <a:pt x="10759" y="9189"/>
                  </a:cubicBezTo>
                  <a:cubicBezTo>
                    <a:pt x="10955" y="7065"/>
                    <a:pt x="11411" y="3855"/>
                    <a:pt x="11320" y="3112"/>
                  </a:cubicBezTo>
                  <a:cubicBezTo>
                    <a:pt x="11306" y="3014"/>
                    <a:pt x="11235" y="2895"/>
                    <a:pt x="11123" y="2762"/>
                  </a:cubicBezTo>
                  <a:cubicBezTo>
                    <a:pt x="11074" y="2699"/>
                    <a:pt x="11011" y="2636"/>
                    <a:pt x="10941" y="2566"/>
                  </a:cubicBezTo>
                  <a:cubicBezTo>
                    <a:pt x="10240" y="1886"/>
                    <a:pt x="8740" y="975"/>
                    <a:pt x="7857" y="463"/>
                  </a:cubicBezTo>
                  <a:cubicBezTo>
                    <a:pt x="7717" y="386"/>
                    <a:pt x="7591" y="309"/>
                    <a:pt x="7486" y="253"/>
                  </a:cubicBezTo>
                  <a:cubicBezTo>
                    <a:pt x="7290" y="141"/>
                    <a:pt x="7171" y="78"/>
                    <a:pt x="7171" y="78"/>
                  </a:cubicBezTo>
                  <a:lnTo>
                    <a:pt x="6904" y="71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>
              <a:extLst>
                <a:ext uri="{FF2B5EF4-FFF2-40B4-BE49-F238E27FC236}">
                  <a16:creationId xmlns:a16="http://schemas.microsoft.com/office/drawing/2014/main" id="{5CBD25F7-B654-61D9-DB1C-5BAA5E1B582F}"/>
                </a:ext>
              </a:extLst>
            </p:cNvPr>
            <p:cNvSpPr/>
            <p:nvPr/>
          </p:nvSpPr>
          <p:spPr>
            <a:xfrm>
              <a:off x="1138875" y="1437200"/>
              <a:ext cx="9150" cy="8975"/>
            </a:xfrm>
            <a:custGeom>
              <a:avLst/>
              <a:gdLst/>
              <a:ahLst/>
              <a:cxnLst/>
              <a:rect l="l" t="t" r="r" b="b"/>
              <a:pathLst>
                <a:path w="366" h="359" extrusionOk="0">
                  <a:moveTo>
                    <a:pt x="183" y="1"/>
                  </a:moveTo>
                  <a:cubicBezTo>
                    <a:pt x="85" y="1"/>
                    <a:pt x="1" y="78"/>
                    <a:pt x="1" y="176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76"/>
                  </a:cubicBezTo>
                  <a:cubicBezTo>
                    <a:pt x="365" y="78"/>
                    <a:pt x="281" y="1"/>
                    <a:pt x="18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>
              <a:extLst>
                <a:ext uri="{FF2B5EF4-FFF2-40B4-BE49-F238E27FC236}">
                  <a16:creationId xmlns:a16="http://schemas.microsoft.com/office/drawing/2014/main" id="{DA64BADC-138F-7041-4C70-7BA645671BD2}"/>
                </a:ext>
              </a:extLst>
            </p:cNvPr>
            <p:cNvSpPr/>
            <p:nvPr/>
          </p:nvSpPr>
          <p:spPr>
            <a:xfrm>
              <a:off x="1138350" y="1472425"/>
              <a:ext cx="8975" cy="9125"/>
            </a:xfrm>
            <a:custGeom>
              <a:avLst/>
              <a:gdLst/>
              <a:ahLst/>
              <a:cxnLst/>
              <a:rect l="l" t="t" r="r" b="b"/>
              <a:pathLst>
                <a:path w="359" h="365" extrusionOk="0">
                  <a:moveTo>
                    <a:pt x="176" y="1"/>
                  </a:moveTo>
                  <a:cubicBezTo>
                    <a:pt x="78" y="1"/>
                    <a:pt x="1" y="85"/>
                    <a:pt x="1" y="183"/>
                  </a:cubicBezTo>
                  <a:cubicBezTo>
                    <a:pt x="1" y="281"/>
                    <a:pt x="78" y="365"/>
                    <a:pt x="176" y="365"/>
                  </a:cubicBezTo>
                  <a:cubicBezTo>
                    <a:pt x="274" y="365"/>
                    <a:pt x="358" y="281"/>
                    <a:pt x="358" y="183"/>
                  </a:cubicBezTo>
                  <a:cubicBezTo>
                    <a:pt x="358" y="85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>
              <a:extLst>
                <a:ext uri="{FF2B5EF4-FFF2-40B4-BE49-F238E27FC236}">
                  <a16:creationId xmlns:a16="http://schemas.microsoft.com/office/drawing/2014/main" id="{B44A403B-9242-47DE-E6B8-4A65E9D9CA5D}"/>
                </a:ext>
              </a:extLst>
            </p:cNvPr>
            <p:cNvSpPr/>
            <p:nvPr/>
          </p:nvSpPr>
          <p:spPr>
            <a:xfrm>
              <a:off x="1137650" y="15078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58" y="281"/>
                    <a:pt x="358" y="182"/>
                  </a:cubicBezTo>
                  <a:cubicBezTo>
                    <a:pt x="358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>
              <a:extLst>
                <a:ext uri="{FF2B5EF4-FFF2-40B4-BE49-F238E27FC236}">
                  <a16:creationId xmlns:a16="http://schemas.microsoft.com/office/drawing/2014/main" id="{0B70B0E7-9F08-2AEB-E9DD-E3FD0BCF0F18}"/>
                </a:ext>
              </a:extLst>
            </p:cNvPr>
            <p:cNvSpPr/>
            <p:nvPr/>
          </p:nvSpPr>
          <p:spPr>
            <a:xfrm>
              <a:off x="1098575" y="1289500"/>
              <a:ext cx="97450" cy="133725"/>
            </a:xfrm>
            <a:custGeom>
              <a:avLst/>
              <a:gdLst/>
              <a:ahLst/>
              <a:cxnLst/>
              <a:rect l="l" t="t" r="r" b="b"/>
              <a:pathLst>
                <a:path w="3898" h="5349" extrusionOk="0">
                  <a:moveTo>
                    <a:pt x="786" y="1"/>
                  </a:moveTo>
                  <a:cubicBezTo>
                    <a:pt x="786" y="1"/>
                    <a:pt x="610" y="71"/>
                    <a:pt x="330" y="190"/>
                  </a:cubicBezTo>
                  <a:cubicBezTo>
                    <a:pt x="232" y="232"/>
                    <a:pt x="120" y="281"/>
                    <a:pt x="1" y="330"/>
                  </a:cubicBezTo>
                  <a:lnTo>
                    <a:pt x="15" y="372"/>
                  </a:lnTo>
                  <a:lnTo>
                    <a:pt x="211" y="905"/>
                  </a:lnTo>
                  <a:lnTo>
                    <a:pt x="624" y="2033"/>
                  </a:lnTo>
                  <a:lnTo>
                    <a:pt x="821" y="2566"/>
                  </a:lnTo>
                  <a:lnTo>
                    <a:pt x="1241" y="3687"/>
                  </a:lnTo>
                  <a:lnTo>
                    <a:pt x="1430" y="4213"/>
                  </a:lnTo>
                  <a:lnTo>
                    <a:pt x="1851" y="5348"/>
                  </a:lnTo>
                  <a:lnTo>
                    <a:pt x="2327" y="4213"/>
                  </a:lnTo>
                  <a:lnTo>
                    <a:pt x="2552" y="3680"/>
                  </a:lnTo>
                  <a:lnTo>
                    <a:pt x="3021" y="2552"/>
                  </a:lnTo>
                  <a:lnTo>
                    <a:pt x="3246" y="2019"/>
                  </a:lnTo>
                  <a:lnTo>
                    <a:pt x="3722" y="877"/>
                  </a:lnTo>
                  <a:lnTo>
                    <a:pt x="3897" y="463"/>
                  </a:lnTo>
                  <a:cubicBezTo>
                    <a:pt x="3827" y="421"/>
                    <a:pt x="3764" y="386"/>
                    <a:pt x="3701" y="351"/>
                  </a:cubicBezTo>
                  <a:cubicBezTo>
                    <a:pt x="3638" y="316"/>
                    <a:pt x="3582" y="281"/>
                    <a:pt x="3526" y="253"/>
                  </a:cubicBezTo>
                  <a:cubicBezTo>
                    <a:pt x="3330" y="141"/>
                    <a:pt x="3211" y="78"/>
                    <a:pt x="3211" y="78"/>
                  </a:cubicBezTo>
                  <a:lnTo>
                    <a:pt x="2944" y="71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>
              <a:extLst>
                <a:ext uri="{FF2B5EF4-FFF2-40B4-BE49-F238E27FC236}">
                  <a16:creationId xmlns:a16="http://schemas.microsoft.com/office/drawing/2014/main" id="{98F8B8C4-037E-E691-8153-676773C09FB5}"/>
                </a:ext>
              </a:extLst>
            </p:cNvPr>
            <p:cNvSpPr/>
            <p:nvPr/>
          </p:nvSpPr>
          <p:spPr>
            <a:xfrm>
              <a:off x="1114175" y="1339975"/>
              <a:ext cx="65550" cy="13850"/>
            </a:xfrm>
            <a:custGeom>
              <a:avLst/>
              <a:gdLst/>
              <a:ahLst/>
              <a:cxnLst/>
              <a:rect l="l" t="t" r="r" b="b"/>
              <a:pathLst>
                <a:path w="2622" h="554" extrusionOk="0">
                  <a:moveTo>
                    <a:pt x="2622" y="0"/>
                  </a:moveTo>
                  <a:cubicBezTo>
                    <a:pt x="2071" y="17"/>
                    <a:pt x="1538" y="23"/>
                    <a:pt x="1032" y="23"/>
                  </a:cubicBezTo>
                  <a:cubicBezTo>
                    <a:pt x="673" y="23"/>
                    <a:pt x="328" y="20"/>
                    <a:pt x="0" y="14"/>
                  </a:cubicBezTo>
                  <a:lnTo>
                    <a:pt x="0" y="14"/>
                  </a:lnTo>
                  <a:lnTo>
                    <a:pt x="197" y="547"/>
                  </a:lnTo>
                  <a:cubicBezTo>
                    <a:pt x="463" y="547"/>
                    <a:pt x="743" y="554"/>
                    <a:pt x="1031" y="554"/>
                  </a:cubicBezTo>
                  <a:cubicBezTo>
                    <a:pt x="1465" y="554"/>
                    <a:pt x="1928" y="547"/>
                    <a:pt x="2397" y="53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>
              <a:extLst>
                <a:ext uri="{FF2B5EF4-FFF2-40B4-BE49-F238E27FC236}">
                  <a16:creationId xmlns:a16="http://schemas.microsoft.com/office/drawing/2014/main" id="{B607A578-27A9-A95C-7EBA-57BEEE4A26AC}"/>
                </a:ext>
              </a:extLst>
            </p:cNvPr>
            <p:cNvSpPr/>
            <p:nvPr/>
          </p:nvSpPr>
          <p:spPr>
            <a:xfrm>
              <a:off x="1129425" y="1381500"/>
              <a:ext cx="32950" cy="13325"/>
            </a:xfrm>
            <a:custGeom>
              <a:avLst/>
              <a:gdLst/>
              <a:ahLst/>
              <a:cxnLst/>
              <a:rect l="l" t="t" r="r" b="b"/>
              <a:pathLst>
                <a:path w="1318" h="533" extrusionOk="0">
                  <a:moveTo>
                    <a:pt x="1318" y="0"/>
                  </a:moveTo>
                  <a:cubicBezTo>
                    <a:pt x="996" y="5"/>
                    <a:pt x="681" y="10"/>
                    <a:pt x="375" y="10"/>
                  </a:cubicBezTo>
                  <a:cubicBezTo>
                    <a:pt x="248" y="10"/>
                    <a:pt x="123" y="9"/>
                    <a:pt x="0" y="7"/>
                  </a:cubicBezTo>
                  <a:lnTo>
                    <a:pt x="0" y="7"/>
                  </a:lnTo>
                  <a:lnTo>
                    <a:pt x="196" y="533"/>
                  </a:lnTo>
                  <a:lnTo>
                    <a:pt x="1093" y="533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>
              <a:extLst>
                <a:ext uri="{FF2B5EF4-FFF2-40B4-BE49-F238E27FC236}">
                  <a16:creationId xmlns:a16="http://schemas.microsoft.com/office/drawing/2014/main" id="{0D8D64D4-519D-4A37-B378-86DA034B1FEA}"/>
                </a:ext>
              </a:extLst>
            </p:cNvPr>
            <p:cNvSpPr/>
            <p:nvPr/>
          </p:nvSpPr>
          <p:spPr>
            <a:xfrm>
              <a:off x="1047425" y="1624050"/>
              <a:ext cx="183650" cy="85625"/>
            </a:xfrm>
            <a:custGeom>
              <a:avLst/>
              <a:gdLst/>
              <a:ahLst/>
              <a:cxnLst/>
              <a:rect l="l" t="t" r="r" b="b"/>
              <a:pathLst>
                <a:path w="7346" h="3425" extrusionOk="0">
                  <a:moveTo>
                    <a:pt x="111" y="0"/>
                  </a:moveTo>
                  <a:cubicBezTo>
                    <a:pt x="87" y="0"/>
                    <a:pt x="62" y="9"/>
                    <a:pt x="42" y="26"/>
                  </a:cubicBezTo>
                  <a:cubicBezTo>
                    <a:pt x="0" y="61"/>
                    <a:pt x="0" y="124"/>
                    <a:pt x="35" y="166"/>
                  </a:cubicBezTo>
                  <a:cubicBezTo>
                    <a:pt x="42" y="173"/>
                    <a:pt x="848" y="1042"/>
                    <a:pt x="2124" y="1862"/>
                  </a:cubicBezTo>
                  <a:cubicBezTo>
                    <a:pt x="3245" y="2591"/>
                    <a:pt x="4962" y="3425"/>
                    <a:pt x="6911" y="3425"/>
                  </a:cubicBezTo>
                  <a:cubicBezTo>
                    <a:pt x="7023" y="3425"/>
                    <a:pt x="7135" y="3418"/>
                    <a:pt x="7247" y="3411"/>
                  </a:cubicBezTo>
                  <a:cubicBezTo>
                    <a:pt x="7303" y="3411"/>
                    <a:pt x="7345" y="3362"/>
                    <a:pt x="7345" y="3306"/>
                  </a:cubicBezTo>
                  <a:cubicBezTo>
                    <a:pt x="7339" y="3254"/>
                    <a:pt x="7302" y="3214"/>
                    <a:pt x="7252" y="3214"/>
                  </a:cubicBezTo>
                  <a:cubicBezTo>
                    <a:pt x="7248" y="3214"/>
                    <a:pt x="7244" y="3214"/>
                    <a:pt x="7240" y="3215"/>
                  </a:cubicBezTo>
                  <a:cubicBezTo>
                    <a:pt x="7134" y="3220"/>
                    <a:pt x="7028" y="3222"/>
                    <a:pt x="6923" y="3222"/>
                  </a:cubicBezTo>
                  <a:cubicBezTo>
                    <a:pt x="5020" y="3222"/>
                    <a:pt x="3339" y="2405"/>
                    <a:pt x="2243" y="1701"/>
                  </a:cubicBezTo>
                  <a:cubicBezTo>
                    <a:pt x="981" y="888"/>
                    <a:pt x="189" y="40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>
              <a:extLst>
                <a:ext uri="{FF2B5EF4-FFF2-40B4-BE49-F238E27FC236}">
                  <a16:creationId xmlns:a16="http://schemas.microsoft.com/office/drawing/2014/main" id="{3DA68597-D76D-E285-7975-5C68B0E72A6C}"/>
                </a:ext>
              </a:extLst>
            </p:cNvPr>
            <p:cNvSpPr/>
            <p:nvPr/>
          </p:nvSpPr>
          <p:spPr>
            <a:xfrm>
              <a:off x="1114000" y="1249550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2509" y="1"/>
                  </a:moveTo>
                  <a:lnTo>
                    <a:pt x="337" y="309"/>
                  </a:lnTo>
                  <a:lnTo>
                    <a:pt x="56" y="295"/>
                  </a:lnTo>
                  <a:lnTo>
                    <a:pt x="56" y="400"/>
                  </a:lnTo>
                  <a:lnTo>
                    <a:pt x="35" y="1094"/>
                  </a:lnTo>
                  <a:lnTo>
                    <a:pt x="0" y="2278"/>
                  </a:lnTo>
                  <a:cubicBezTo>
                    <a:pt x="405" y="2486"/>
                    <a:pt x="874" y="2605"/>
                    <a:pt x="1349" y="2605"/>
                  </a:cubicBezTo>
                  <a:cubicBezTo>
                    <a:pt x="1788" y="2605"/>
                    <a:pt x="2232" y="2504"/>
                    <a:pt x="2636" y="2278"/>
                  </a:cubicBezTo>
                  <a:lnTo>
                    <a:pt x="2587" y="1451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>
              <a:extLst>
                <a:ext uri="{FF2B5EF4-FFF2-40B4-BE49-F238E27FC236}">
                  <a16:creationId xmlns:a16="http://schemas.microsoft.com/office/drawing/2014/main" id="{C7067A2B-0168-15BA-95EB-D4F37C37B279}"/>
                </a:ext>
              </a:extLst>
            </p:cNvPr>
            <p:cNvSpPr/>
            <p:nvPr/>
          </p:nvSpPr>
          <p:spPr>
            <a:xfrm>
              <a:off x="1114875" y="1249550"/>
              <a:ext cx="63975" cy="37475"/>
            </a:xfrm>
            <a:custGeom>
              <a:avLst/>
              <a:gdLst/>
              <a:ahLst/>
              <a:cxnLst/>
              <a:rect l="l" t="t" r="r" b="b"/>
              <a:pathLst>
                <a:path w="2559" h="1499" extrusionOk="0">
                  <a:moveTo>
                    <a:pt x="2467" y="1"/>
                  </a:moveTo>
                  <a:lnTo>
                    <a:pt x="302" y="309"/>
                  </a:lnTo>
                  <a:lnTo>
                    <a:pt x="21" y="295"/>
                  </a:lnTo>
                  <a:lnTo>
                    <a:pt x="21" y="400"/>
                  </a:lnTo>
                  <a:lnTo>
                    <a:pt x="0" y="1094"/>
                  </a:lnTo>
                  <a:cubicBezTo>
                    <a:pt x="424" y="1383"/>
                    <a:pt x="1197" y="1498"/>
                    <a:pt x="1848" y="1498"/>
                  </a:cubicBezTo>
                  <a:cubicBezTo>
                    <a:pt x="2113" y="1498"/>
                    <a:pt x="2359" y="1479"/>
                    <a:pt x="2552" y="1444"/>
                  </a:cubicBezTo>
                  <a:lnTo>
                    <a:pt x="2559" y="144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>
              <a:extLst>
                <a:ext uri="{FF2B5EF4-FFF2-40B4-BE49-F238E27FC236}">
                  <a16:creationId xmlns:a16="http://schemas.microsoft.com/office/drawing/2014/main" id="{8EC3C7E8-02F3-ED53-8A03-C22F7A9AEE1A}"/>
                </a:ext>
              </a:extLst>
            </p:cNvPr>
            <p:cNvSpPr/>
            <p:nvPr/>
          </p:nvSpPr>
          <p:spPr>
            <a:xfrm>
              <a:off x="1060900" y="1066125"/>
              <a:ext cx="176300" cy="88675"/>
            </a:xfrm>
            <a:custGeom>
              <a:avLst/>
              <a:gdLst/>
              <a:ahLst/>
              <a:cxnLst/>
              <a:rect l="l" t="t" r="r" b="b"/>
              <a:pathLst>
                <a:path w="7052" h="3547" extrusionOk="0">
                  <a:moveTo>
                    <a:pt x="2245" y="1"/>
                  </a:moveTo>
                  <a:cubicBezTo>
                    <a:pt x="1876" y="1"/>
                    <a:pt x="2047" y="743"/>
                    <a:pt x="2047" y="743"/>
                  </a:cubicBezTo>
                  <a:cubicBezTo>
                    <a:pt x="2047" y="743"/>
                    <a:pt x="1710" y="6"/>
                    <a:pt x="1260" y="6"/>
                  </a:cubicBezTo>
                  <a:cubicBezTo>
                    <a:pt x="1233" y="6"/>
                    <a:pt x="1206" y="8"/>
                    <a:pt x="1178" y="14"/>
                  </a:cubicBezTo>
                  <a:cubicBezTo>
                    <a:pt x="688" y="112"/>
                    <a:pt x="989" y="1100"/>
                    <a:pt x="989" y="1100"/>
                  </a:cubicBezTo>
                  <a:cubicBezTo>
                    <a:pt x="851" y="958"/>
                    <a:pt x="600" y="777"/>
                    <a:pt x="387" y="777"/>
                  </a:cubicBezTo>
                  <a:cubicBezTo>
                    <a:pt x="189" y="777"/>
                    <a:pt x="25" y="933"/>
                    <a:pt x="15" y="1423"/>
                  </a:cubicBezTo>
                  <a:cubicBezTo>
                    <a:pt x="1" y="2439"/>
                    <a:pt x="709" y="3056"/>
                    <a:pt x="709" y="3056"/>
                  </a:cubicBezTo>
                  <a:lnTo>
                    <a:pt x="856" y="3413"/>
                  </a:lnTo>
                  <a:cubicBezTo>
                    <a:pt x="1050" y="3320"/>
                    <a:pt x="1548" y="3286"/>
                    <a:pt x="2176" y="3286"/>
                  </a:cubicBezTo>
                  <a:cubicBezTo>
                    <a:pt x="3909" y="3286"/>
                    <a:pt x="6624" y="3546"/>
                    <a:pt x="6624" y="3546"/>
                  </a:cubicBezTo>
                  <a:cubicBezTo>
                    <a:pt x="6624" y="3546"/>
                    <a:pt x="6974" y="3476"/>
                    <a:pt x="7009" y="3182"/>
                  </a:cubicBezTo>
                  <a:cubicBezTo>
                    <a:pt x="7051" y="2887"/>
                    <a:pt x="6645" y="2726"/>
                    <a:pt x="6645" y="2726"/>
                  </a:cubicBezTo>
                  <a:cubicBezTo>
                    <a:pt x="6645" y="2726"/>
                    <a:pt x="7051" y="2418"/>
                    <a:pt x="7009" y="2060"/>
                  </a:cubicBezTo>
                  <a:cubicBezTo>
                    <a:pt x="6967" y="1703"/>
                    <a:pt x="6245" y="2102"/>
                    <a:pt x="5839" y="1591"/>
                  </a:cubicBezTo>
                  <a:cubicBezTo>
                    <a:pt x="5432" y="1079"/>
                    <a:pt x="3218" y="785"/>
                    <a:pt x="2965" y="687"/>
                  </a:cubicBezTo>
                  <a:cubicBezTo>
                    <a:pt x="2713" y="589"/>
                    <a:pt x="2748" y="91"/>
                    <a:pt x="2307" y="7"/>
                  </a:cubicBezTo>
                  <a:cubicBezTo>
                    <a:pt x="2285" y="3"/>
                    <a:pt x="2264" y="1"/>
                    <a:pt x="224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>
              <a:extLst>
                <a:ext uri="{FF2B5EF4-FFF2-40B4-BE49-F238E27FC236}">
                  <a16:creationId xmlns:a16="http://schemas.microsoft.com/office/drawing/2014/main" id="{923C599E-D013-7A7F-41B2-276C2D15AB10}"/>
                </a:ext>
              </a:extLst>
            </p:cNvPr>
            <p:cNvSpPr/>
            <p:nvPr/>
          </p:nvSpPr>
          <p:spPr>
            <a:xfrm>
              <a:off x="1064050" y="1176550"/>
              <a:ext cx="30875" cy="48700"/>
            </a:xfrm>
            <a:custGeom>
              <a:avLst/>
              <a:gdLst/>
              <a:ahLst/>
              <a:cxnLst/>
              <a:rect l="l" t="t" r="r" b="b"/>
              <a:pathLst>
                <a:path w="1235" h="1948" extrusionOk="0">
                  <a:moveTo>
                    <a:pt x="534" y="1"/>
                  </a:moveTo>
                  <a:cubicBezTo>
                    <a:pt x="265" y="1"/>
                    <a:pt x="0" y="157"/>
                    <a:pt x="36" y="797"/>
                  </a:cubicBezTo>
                  <a:cubicBezTo>
                    <a:pt x="95" y="1767"/>
                    <a:pt x="588" y="1947"/>
                    <a:pt x="929" y="1947"/>
                  </a:cubicBezTo>
                  <a:cubicBezTo>
                    <a:pt x="1071" y="1947"/>
                    <a:pt x="1187" y="1916"/>
                    <a:pt x="1234" y="1897"/>
                  </a:cubicBezTo>
                  <a:lnTo>
                    <a:pt x="1052" y="145"/>
                  </a:lnTo>
                  <a:cubicBezTo>
                    <a:pt x="1052" y="145"/>
                    <a:pt x="791" y="1"/>
                    <a:pt x="53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>
              <a:extLst>
                <a:ext uri="{FF2B5EF4-FFF2-40B4-BE49-F238E27FC236}">
                  <a16:creationId xmlns:a16="http://schemas.microsoft.com/office/drawing/2014/main" id="{E7B49F43-5A56-73E4-A987-410961F90ED9}"/>
                </a:ext>
              </a:extLst>
            </p:cNvPr>
            <p:cNvSpPr/>
            <p:nvPr/>
          </p:nvSpPr>
          <p:spPr>
            <a:xfrm>
              <a:off x="1071425" y="1188675"/>
              <a:ext cx="14225" cy="22875"/>
            </a:xfrm>
            <a:custGeom>
              <a:avLst/>
              <a:gdLst/>
              <a:ahLst/>
              <a:cxnLst/>
              <a:rect l="l" t="t" r="r" b="b"/>
              <a:pathLst>
                <a:path w="569" h="915" extrusionOk="0">
                  <a:moveTo>
                    <a:pt x="83" y="1"/>
                  </a:moveTo>
                  <a:cubicBezTo>
                    <a:pt x="59" y="1"/>
                    <a:pt x="35" y="13"/>
                    <a:pt x="21" y="32"/>
                  </a:cubicBezTo>
                  <a:cubicBezTo>
                    <a:pt x="0" y="67"/>
                    <a:pt x="7" y="109"/>
                    <a:pt x="42" y="130"/>
                  </a:cubicBezTo>
                  <a:cubicBezTo>
                    <a:pt x="56" y="137"/>
                    <a:pt x="372" y="354"/>
                    <a:pt x="428" y="852"/>
                  </a:cubicBezTo>
                  <a:cubicBezTo>
                    <a:pt x="428" y="887"/>
                    <a:pt x="463" y="915"/>
                    <a:pt x="498" y="915"/>
                  </a:cubicBezTo>
                  <a:lnTo>
                    <a:pt x="505" y="915"/>
                  </a:lnTo>
                  <a:cubicBezTo>
                    <a:pt x="540" y="908"/>
                    <a:pt x="568" y="880"/>
                    <a:pt x="568" y="838"/>
                  </a:cubicBezTo>
                  <a:cubicBezTo>
                    <a:pt x="505" y="270"/>
                    <a:pt x="134" y="25"/>
                    <a:pt x="120" y="11"/>
                  </a:cubicBezTo>
                  <a:cubicBezTo>
                    <a:pt x="108" y="4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>
              <a:extLst>
                <a:ext uri="{FF2B5EF4-FFF2-40B4-BE49-F238E27FC236}">
                  <a16:creationId xmlns:a16="http://schemas.microsoft.com/office/drawing/2014/main" id="{23F06B52-7FA5-FA63-F195-B3C3845F2A71}"/>
                </a:ext>
              </a:extLst>
            </p:cNvPr>
            <p:cNvSpPr/>
            <p:nvPr/>
          </p:nvSpPr>
          <p:spPr>
            <a:xfrm>
              <a:off x="1071425" y="1197275"/>
              <a:ext cx="11050" cy="6925"/>
            </a:xfrm>
            <a:custGeom>
              <a:avLst/>
              <a:gdLst/>
              <a:ahLst/>
              <a:cxnLst/>
              <a:rect l="l" t="t" r="r" b="b"/>
              <a:pathLst>
                <a:path w="442" h="277" extrusionOk="0">
                  <a:moveTo>
                    <a:pt x="336" y="0"/>
                  </a:moveTo>
                  <a:cubicBezTo>
                    <a:pt x="161" y="0"/>
                    <a:pt x="28" y="151"/>
                    <a:pt x="21" y="157"/>
                  </a:cubicBezTo>
                  <a:cubicBezTo>
                    <a:pt x="0" y="185"/>
                    <a:pt x="0" y="234"/>
                    <a:pt x="28" y="256"/>
                  </a:cubicBezTo>
                  <a:cubicBezTo>
                    <a:pt x="42" y="270"/>
                    <a:pt x="63" y="277"/>
                    <a:pt x="77" y="277"/>
                  </a:cubicBezTo>
                  <a:cubicBezTo>
                    <a:pt x="98" y="277"/>
                    <a:pt x="112" y="263"/>
                    <a:pt x="127" y="248"/>
                  </a:cubicBezTo>
                  <a:cubicBezTo>
                    <a:pt x="133" y="248"/>
                    <a:pt x="223" y="141"/>
                    <a:pt x="331" y="141"/>
                  </a:cubicBezTo>
                  <a:cubicBezTo>
                    <a:pt x="340" y="141"/>
                    <a:pt x="349" y="142"/>
                    <a:pt x="358" y="143"/>
                  </a:cubicBezTo>
                  <a:cubicBezTo>
                    <a:pt x="400" y="143"/>
                    <a:pt x="435" y="122"/>
                    <a:pt x="435" y="80"/>
                  </a:cubicBezTo>
                  <a:cubicBezTo>
                    <a:pt x="442" y="45"/>
                    <a:pt x="414" y="10"/>
                    <a:pt x="379" y="3"/>
                  </a:cubicBezTo>
                  <a:cubicBezTo>
                    <a:pt x="364" y="1"/>
                    <a:pt x="350" y="0"/>
                    <a:pt x="3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>
              <a:extLst>
                <a:ext uri="{FF2B5EF4-FFF2-40B4-BE49-F238E27FC236}">
                  <a16:creationId xmlns:a16="http://schemas.microsoft.com/office/drawing/2014/main" id="{0D9414CD-5735-C00D-2C82-488C7A8511B0}"/>
                </a:ext>
              </a:extLst>
            </p:cNvPr>
            <p:cNvSpPr/>
            <p:nvPr/>
          </p:nvSpPr>
          <p:spPr>
            <a:xfrm>
              <a:off x="1078775" y="1119900"/>
              <a:ext cx="135475" cy="168925"/>
            </a:xfrm>
            <a:custGeom>
              <a:avLst/>
              <a:gdLst/>
              <a:ahLst/>
              <a:cxnLst/>
              <a:rect l="l" t="t" r="r" b="b"/>
              <a:pathLst>
                <a:path w="5419" h="6757" extrusionOk="0">
                  <a:moveTo>
                    <a:pt x="1991" y="6539"/>
                  </a:moveTo>
                  <a:cubicBezTo>
                    <a:pt x="2916" y="6757"/>
                    <a:pt x="4024" y="6259"/>
                    <a:pt x="4724" y="5131"/>
                  </a:cubicBezTo>
                  <a:cubicBezTo>
                    <a:pt x="4823" y="4962"/>
                    <a:pt x="4935" y="4759"/>
                    <a:pt x="5019" y="4521"/>
                  </a:cubicBezTo>
                  <a:cubicBezTo>
                    <a:pt x="5026" y="4493"/>
                    <a:pt x="5033" y="4472"/>
                    <a:pt x="5047" y="4444"/>
                  </a:cubicBezTo>
                  <a:cubicBezTo>
                    <a:pt x="5054" y="4409"/>
                    <a:pt x="5068" y="4367"/>
                    <a:pt x="5075" y="4325"/>
                  </a:cubicBezTo>
                  <a:cubicBezTo>
                    <a:pt x="5418" y="3091"/>
                    <a:pt x="5369" y="1248"/>
                    <a:pt x="5369" y="1248"/>
                  </a:cubicBezTo>
                  <a:cubicBezTo>
                    <a:pt x="4773" y="0"/>
                    <a:pt x="3091" y="57"/>
                    <a:pt x="2124" y="78"/>
                  </a:cubicBezTo>
                  <a:cubicBezTo>
                    <a:pt x="1150" y="92"/>
                    <a:pt x="288" y="435"/>
                    <a:pt x="85" y="2341"/>
                  </a:cubicBezTo>
                  <a:cubicBezTo>
                    <a:pt x="71" y="2446"/>
                    <a:pt x="64" y="2545"/>
                    <a:pt x="64" y="2650"/>
                  </a:cubicBezTo>
                  <a:cubicBezTo>
                    <a:pt x="1" y="4465"/>
                    <a:pt x="1122" y="6336"/>
                    <a:pt x="1991" y="6539"/>
                  </a:cubicBezTo>
                  <a:close/>
                </a:path>
              </a:pathLst>
            </a:custGeom>
            <a:solidFill>
              <a:srgbClr val="E27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>
              <a:extLst>
                <a:ext uri="{FF2B5EF4-FFF2-40B4-BE49-F238E27FC236}">
                  <a16:creationId xmlns:a16="http://schemas.microsoft.com/office/drawing/2014/main" id="{95F6F975-8F63-5A4E-9F1C-1FD253B3A52E}"/>
                </a:ext>
              </a:extLst>
            </p:cNvPr>
            <p:cNvSpPr/>
            <p:nvPr/>
          </p:nvSpPr>
          <p:spPr>
            <a:xfrm>
              <a:off x="1199500" y="1177325"/>
              <a:ext cx="37850" cy="53250"/>
            </a:xfrm>
            <a:custGeom>
              <a:avLst/>
              <a:gdLst/>
              <a:ahLst/>
              <a:cxnLst/>
              <a:rect l="l" t="t" r="r" b="b"/>
              <a:pathLst>
                <a:path w="1514" h="2130" extrusionOk="0">
                  <a:moveTo>
                    <a:pt x="755" y="1"/>
                  </a:moveTo>
                  <a:cubicBezTo>
                    <a:pt x="594" y="1"/>
                    <a:pt x="427" y="68"/>
                    <a:pt x="295" y="184"/>
                  </a:cubicBezTo>
                  <a:cubicBezTo>
                    <a:pt x="1" y="444"/>
                    <a:pt x="1" y="822"/>
                    <a:pt x="1" y="822"/>
                  </a:cubicBezTo>
                  <a:lnTo>
                    <a:pt x="43" y="2091"/>
                  </a:lnTo>
                  <a:cubicBezTo>
                    <a:pt x="107" y="2117"/>
                    <a:pt x="174" y="2130"/>
                    <a:pt x="242" y="2130"/>
                  </a:cubicBezTo>
                  <a:cubicBezTo>
                    <a:pt x="826" y="2130"/>
                    <a:pt x="1513" y="1224"/>
                    <a:pt x="1262" y="402"/>
                  </a:cubicBezTo>
                  <a:cubicBezTo>
                    <a:pt x="1174" y="121"/>
                    <a:pt x="971" y="1"/>
                    <a:pt x="755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>
              <a:extLst>
                <a:ext uri="{FF2B5EF4-FFF2-40B4-BE49-F238E27FC236}">
                  <a16:creationId xmlns:a16="http://schemas.microsoft.com/office/drawing/2014/main" id="{E54976A2-8DA3-6401-ADEB-235C56E4836D}"/>
                </a:ext>
              </a:extLst>
            </p:cNvPr>
            <p:cNvSpPr/>
            <p:nvPr/>
          </p:nvSpPr>
          <p:spPr>
            <a:xfrm>
              <a:off x="1206675" y="1190925"/>
              <a:ext cx="15800" cy="23625"/>
            </a:xfrm>
            <a:custGeom>
              <a:avLst/>
              <a:gdLst/>
              <a:ahLst/>
              <a:cxnLst/>
              <a:rect l="l" t="t" r="r" b="b"/>
              <a:pathLst>
                <a:path w="632" h="945" extrusionOk="0">
                  <a:moveTo>
                    <a:pt x="555" y="0"/>
                  </a:moveTo>
                  <a:cubicBezTo>
                    <a:pt x="543" y="0"/>
                    <a:pt x="530" y="4"/>
                    <a:pt x="520" y="12"/>
                  </a:cubicBezTo>
                  <a:cubicBezTo>
                    <a:pt x="499" y="19"/>
                    <a:pt x="85" y="271"/>
                    <a:pt x="8" y="867"/>
                  </a:cubicBezTo>
                  <a:cubicBezTo>
                    <a:pt x="1" y="909"/>
                    <a:pt x="29" y="937"/>
                    <a:pt x="64" y="944"/>
                  </a:cubicBezTo>
                  <a:lnTo>
                    <a:pt x="78" y="944"/>
                  </a:lnTo>
                  <a:cubicBezTo>
                    <a:pt x="106" y="944"/>
                    <a:pt x="134" y="916"/>
                    <a:pt x="141" y="888"/>
                  </a:cubicBezTo>
                  <a:cubicBezTo>
                    <a:pt x="204" y="355"/>
                    <a:pt x="583" y="124"/>
                    <a:pt x="583" y="124"/>
                  </a:cubicBezTo>
                  <a:cubicBezTo>
                    <a:pt x="618" y="103"/>
                    <a:pt x="632" y="61"/>
                    <a:pt x="611" y="33"/>
                  </a:cubicBezTo>
                  <a:cubicBezTo>
                    <a:pt x="598" y="11"/>
                    <a:pt x="576" y="0"/>
                    <a:pt x="55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>
              <a:extLst>
                <a:ext uri="{FF2B5EF4-FFF2-40B4-BE49-F238E27FC236}">
                  <a16:creationId xmlns:a16="http://schemas.microsoft.com/office/drawing/2014/main" id="{682AD3F5-FEBD-81E4-0D5C-F3A1DC6F3A03}"/>
                </a:ext>
              </a:extLst>
            </p:cNvPr>
            <p:cNvSpPr/>
            <p:nvPr/>
          </p:nvSpPr>
          <p:spPr>
            <a:xfrm>
              <a:off x="1210550" y="1199750"/>
              <a:ext cx="11750" cy="7075"/>
            </a:xfrm>
            <a:custGeom>
              <a:avLst/>
              <a:gdLst/>
              <a:ahLst/>
              <a:cxnLst/>
              <a:rect l="l" t="t" r="r" b="b"/>
              <a:pathLst>
                <a:path w="470" h="283" extrusionOk="0">
                  <a:moveTo>
                    <a:pt x="97" y="1"/>
                  </a:moveTo>
                  <a:cubicBezTo>
                    <a:pt x="86" y="1"/>
                    <a:pt x="75" y="1"/>
                    <a:pt x="63" y="2"/>
                  </a:cubicBezTo>
                  <a:cubicBezTo>
                    <a:pt x="21" y="9"/>
                    <a:pt x="0" y="44"/>
                    <a:pt x="0" y="79"/>
                  </a:cubicBezTo>
                  <a:cubicBezTo>
                    <a:pt x="6" y="111"/>
                    <a:pt x="35" y="137"/>
                    <a:pt x="66" y="137"/>
                  </a:cubicBezTo>
                  <a:cubicBezTo>
                    <a:pt x="70" y="137"/>
                    <a:pt x="74" y="136"/>
                    <a:pt x="77" y="135"/>
                  </a:cubicBezTo>
                  <a:cubicBezTo>
                    <a:pt x="84" y="135"/>
                    <a:pt x="91" y="134"/>
                    <a:pt x="98" y="134"/>
                  </a:cubicBezTo>
                  <a:cubicBezTo>
                    <a:pt x="235" y="134"/>
                    <a:pt x="344" y="262"/>
                    <a:pt x="344" y="262"/>
                  </a:cubicBezTo>
                  <a:cubicBezTo>
                    <a:pt x="358" y="276"/>
                    <a:pt x="379" y="283"/>
                    <a:pt x="393" y="283"/>
                  </a:cubicBezTo>
                  <a:cubicBezTo>
                    <a:pt x="414" y="283"/>
                    <a:pt x="428" y="276"/>
                    <a:pt x="435" y="269"/>
                  </a:cubicBezTo>
                  <a:cubicBezTo>
                    <a:pt x="463" y="241"/>
                    <a:pt x="470" y="199"/>
                    <a:pt x="442" y="178"/>
                  </a:cubicBezTo>
                  <a:cubicBezTo>
                    <a:pt x="435" y="164"/>
                    <a:pt x="291" y="1"/>
                    <a:pt x="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>
              <a:extLst>
                <a:ext uri="{FF2B5EF4-FFF2-40B4-BE49-F238E27FC236}">
                  <a16:creationId xmlns:a16="http://schemas.microsoft.com/office/drawing/2014/main" id="{F3585081-070F-B60E-ECB8-D254AF8FACA8}"/>
                </a:ext>
              </a:extLst>
            </p:cNvPr>
            <p:cNvSpPr/>
            <p:nvPr/>
          </p:nvSpPr>
          <p:spPr>
            <a:xfrm>
              <a:off x="1078775" y="1186125"/>
              <a:ext cx="126000" cy="98525"/>
            </a:xfrm>
            <a:custGeom>
              <a:avLst/>
              <a:gdLst/>
              <a:ahLst/>
              <a:cxnLst/>
              <a:rect l="l" t="t" r="r" b="b"/>
              <a:pathLst>
                <a:path w="5040" h="3941" extrusionOk="0">
                  <a:moveTo>
                    <a:pt x="64" y="1"/>
                  </a:moveTo>
                  <a:lnTo>
                    <a:pt x="64" y="1"/>
                  </a:lnTo>
                  <a:cubicBezTo>
                    <a:pt x="1" y="1816"/>
                    <a:pt x="1122" y="3687"/>
                    <a:pt x="1991" y="3890"/>
                  </a:cubicBezTo>
                  <a:cubicBezTo>
                    <a:pt x="2133" y="3924"/>
                    <a:pt x="2279" y="3940"/>
                    <a:pt x="2427" y="3940"/>
                  </a:cubicBezTo>
                  <a:cubicBezTo>
                    <a:pt x="3246" y="3940"/>
                    <a:pt x="4131" y="3437"/>
                    <a:pt x="4724" y="2482"/>
                  </a:cubicBezTo>
                  <a:cubicBezTo>
                    <a:pt x="4823" y="2313"/>
                    <a:pt x="4935" y="2110"/>
                    <a:pt x="5019" y="1872"/>
                  </a:cubicBezTo>
                  <a:cubicBezTo>
                    <a:pt x="5033" y="1809"/>
                    <a:pt x="5040" y="1774"/>
                    <a:pt x="5040" y="1774"/>
                  </a:cubicBezTo>
                  <a:cubicBezTo>
                    <a:pt x="5040" y="1774"/>
                    <a:pt x="4745" y="1648"/>
                    <a:pt x="4802" y="1255"/>
                  </a:cubicBezTo>
                  <a:cubicBezTo>
                    <a:pt x="4844" y="1010"/>
                    <a:pt x="4956" y="428"/>
                    <a:pt x="4956" y="428"/>
                  </a:cubicBezTo>
                  <a:lnTo>
                    <a:pt x="4956" y="428"/>
                  </a:lnTo>
                  <a:lnTo>
                    <a:pt x="4724" y="463"/>
                  </a:lnTo>
                  <a:cubicBezTo>
                    <a:pt x="4724" y="463"/>
                    <a:pt x="4549" y="1304"/>
                    <a:pt x="4094" y="2033"/>
                  </a:cubicBezTo>
                  <a:cubicBezTo>
                    <a:pt x="3789" y="1603"/>
                    <a:pt x="3151" y="1525"/>
                    <a:pt x="2731" y="1525"/>
                  </a:cubicBezTo>
                  <a:cubicBezTo>
                    <a:pt x="2495" y="1525"/>
                    <a:pt x="2328" y="1550"/>
                    <a:pt x="2328" y="1550"/>
                  </a:cubicBezTo>
                  <a:cubicBezTo>
                    <a:pt x="2133" y="1507"/>
                    <a:pt x="1953" y="1490"/>
                    <a:pt x="1786" y="1490"/>
                  </a:cubicBezTo>
                  <a:cubicBezTo>
                    <a:pt x="1153" y="1490"/>
                    <a:pt x="724" y="1746"/>
                    <a:pt x="540" y="1879"/>
                  </a:cubicBezTo>
                  <a:cubicBezTo>
                    <a:pt x="246" y="1297"/>
                    <a:pt x="141" y="596"/>
                    <a:pt x="127" y="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>
              <a:extLst>
                <a:ext uri="{FF2B5EF4-FFF2-40B4-BE49-F238E27FC236}">
                  <a16:creationId xmlns:a16="http://schemas.microsoft.com/office/drawing/2014/main" id="{081A576E-82B3-164A-0C67-E7A4EED6F580}"/>
                </a:ext>
              </a:extLst>
            </p:cNvPr>
            <p:cNvSpPr/>
            <p:nvPr/>
          </p:nvSpPr>
          <p:spPr>
            <a:xfrm>
              <a:off x="1114000" y="1237000"/>
              <a:ext cx="43650" cy="12575"/>
            </a:xfrm>
            <a:custGeom>
              <a:avLst/>
              <a:gdLst/>
              <a:ahLst/>
              <a:cxnLst/>
              <a:rect l="l" t="t" r="r" b="b"/>
              <a:pathLst>
                <a:path w="1746" h="503" extrusionOk="0">
                  <a:moveTo>
                    <a:pt x="1081" y="0"/>
                  </a:moveTo>
                  <a:cubicBezTo>
                    <a:pt x="1009" y="0"/>
                    <a:pt x="930" y="6"/>
                    <a:pt x="841" y="19"/>
                  </a:cubicBezTo>
                  <a:cubicBezTo>
                    <a:pt x="316" y="103"/>
                    <a:pt x="0" y="433"/>
                    <a:pt x="0" y="433"/>
                  </a:cubicBezTo>
                  <a:lnTo>
                    <a:pt x="1746" y="503"/>
                  </a:lnTo>
                  <a:cubicBezTo>
                    <a:pt x="1746" y="503"/>
                    <a:pt x="1746" y="0"/>
                    <a:pt x="108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>
              <a:extLst>
                <a:ext uri="{FF2B5EF4-FFF2-40B4-BE49-F238E27FC236}">
                  <a16:creationId xmlns:a16="http://schemas.microsoft.com/office/drawing/2014/main" id="{032E68B4-1934-3F6E-DCC1-4C3BD2F1571D}"/>
                </a:ext>
              </a:extLst>
            </p:cNvPr>
            <p:cNvSpPr/>
            <p:nvPr/>
          </p:nvSpPr>
          <p:spPr>
            <a:xfrm>
              <a:off x="1077725" y="1093675"/>
              <a:ext cx="151600" cy="104050"/>
            </a:xfrm>
            <a:custGeom>
              <a:avLst/>
              <a:gdLst/>
              <a:ahLst/>
              <a:cxnLst/>
              <a:rect l="l" t="t" r="r" b="b"/>
              <a:pathLst>
                <a:path w="6064" h="4162" extrusionOk="0">
                  <a:moveTo>
                    <a:pt x="2560" y="0"/>
                  </a:moveTo>
                  <a:cubicBezTo>
                    <a:pt x="2433" y="0"/>
                    <a:pt x="2302" y="4"/>
                    <a:pt x="2166" y="12"/>
                  </a:cubicBezTo>
                  <a:cubicBezTo>
                    <a:pt x="779" y="89"/>
                    <a:pt x="1" y="1049"/>
                    <a:pt x="36" y="2073"/>
                  </a:cubicBezTo>
                  <a:cubicBezTo>
                    <a:pt x="64" y="2900"/>
                    <a:pt x="99" y="3699"/>
                    <a:pt x="99" y="3699"/>
                  </a:cubicBezTo>
                  <a:lnTo>
                    <a:pt x="169" y="3713"/>
                  </a:lnTo>
                  <a:cubicBezTo>
                    <a:pt x="470" y="2914"/>
                    <a:pt x="765" y="2556"/>
                    <a:pt x="849" y="1869"/>
                  </a:cubicBezTo>
                  <a:cubicBezTo>
                    <a:pt x="860" y="1807"/>
                    <a:pt x="912" y="1763"/>
                    <a:pt x="969" y="1763"/>
                  </a:cubicBezTo>
                  <a:cubicBezTo>
                    <a:pt x="982" y="1763"/>
                    <a:pt x="996" y="1766"/>
                    <a:pt x="1010" y="1771"/>
                  </a:cubicBezTo>
                  <a:cubicBezTo>
                    <a:pt x="1264" y="1871"/>
                    <a:pt x="1838" y="2047"/>
                    <a:pt x="2643" y="2047"/>
                  </a:cubicBezTo>
                  <a:cubicBezTo>
                    <a:pt x="2746" y="2047"/>
                    <a:pt x="2854" y="2044"/>
                    <a:pt x="2965" y="2038"/>
                  </a:cubicBezTo>
                  <a:cubicBezTo>
                    <a:pt x="3631" y="2003"/>
                    <a:pt x="4108" y="1926"/>
                    <a:pt x="4409" y="1862"/>
                  </a:cubicBezTo>
                  <a:cubicBezTo>
                    <a:pt x="4424" y="1859"/>
                    <a:pt x="4439" y="1858"/>
                    <a:pt x="4454" y="1858"/>
                  </a:cubicBezTo>
                  <a:cubicBezTo>
                    <a:pt x="4600" y="1858"/>
                    <a:pt x="4704" y="2010"/>
                    <a:pt x="4640" y="2150"/>
                  </a:cubicBezTo>
                  <a:cubicBezTo>
                    <a:pt x="4500" y="2472"/>
                    <a:pt x="4360" y="2893"/>
                    <a:pt x="4535" y="3054"/>
                  </a:cubicBezTo>
                  <a:cubicBezTo>
                    <a:pt x="4844" y="3334"/>
                    <a:pt x="4766" y="4161"/>
                    <a:pt x="4766" y="4161"/>
                  </a:cubicBezTo>
                  <a:lnTo>
                    <a:pt x="4998" y="4126"/>
                  </a:lnTo>
                  <a:cubicBezTo>
                    <a:pt x="4998" y="4126"/>
                    <a:pt x="5040" y="3453"/>
                    <a:pt x="5797" y="3369"/>
                  </a:cubicBezTo>
                  <a:cubicBezTo>
                    <a:pt x="5797" y="3369"/>
                    <a:pt x="6063" y="3159"/>
                    <a:pt x="5937" y="2325"/>
                  </a:cubicBezTo>
                  <a:cubicBezTo>
                    <a:pt x="5817" y="1538"/>
                    <a:pt x="5080" y="0"/>
                    <a:pt x="256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>
              <a:extLst>
                <a:ext uri="{FF2B5EF4-FFF2-40B4-BE49-F238E27FC236}">
                  <a16:creationId xmlns:a16="http://schemas.microsoft.com/office/drawing/2014/main" id="{AEB91160-CECF-D23A-AA3C-D4337FCCE919}"/>
                </a:ext>
              </a:extLst>
            </p:cNvPr>
            <p:cNvSpPr/>
            <p:nvPr/>
          </p:nvSpPr>
          <p:spPr>
            <a:xfrm>
              <a:off x="1086850" y="1211350"/>
              <a:ext cx="25250" cy="10025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474" y="0"/>
                  </a:moveTo>
                  <a:cubicBezTo>
                    <a:pt x="208" y="0"/>
                    <a:pt x="0" y="89"/>
                    <a:pt x="0" y="197"/>
                  </a:cubicBezTo>
                  <a:cubicBezTo>
                    <a:pt x="0" y="309"/>
                    <a:pt x="224" y="400"/>
                    <a:pt x="505" y="400"/>
                  </a:cubicBezTo>
                  <a:cubicBezTo>
                    <a:pt x="785" y="400"/>
                    <a:pt x="1009" y="316"/>
                    <a:pt x="1009" y="204"/>
                  </a:cubicBezTo>
                  <a:cubicBezTo>
                    <a:pt x="1009" y="92"/>
                    <a:pt x="785" y="1"/>
                    <a:pt x="505" y="1"/>
                  </a:cubicBezTo>
                  <a:cubicBezTo>
                    <a:pt x="495" y="1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>
              <a:extLst>
                <a:ext uri="{FF2B5EF4-FFF2-40B4-BE49-F238E27FC236}">
                  <a16:creationId xmlns:a16="http://schemas.microsoft.com/office/drawing/2014/main" id="{B16115D4-A4B6-79D8-8ADE-AFE711A7E3AF}"/>
                </a:ext>
              </a:extLst>
            </p:cNvPr>
            <p:cNvSpPr/>
            <p:nvPr/>
          </p:nvSpPr>
          <p:spPr>
            <a:xfrm>
              <a:off x="1165850" y="1211350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475" y="0"/>
                  </a:moveTo>
                  <a:cubicBezTo>
                    <a:pt x="209" y="0"/>
                    <a:pt x="1" y="89"/>
                    <a:pt x="1" y="197"/>
                  </a:cubicBezTo>
                  <a:cubicBezTo>
                    <a:pt x="1" y="309"/>
                    <a:pt x="225" y="400"/>
                    <a:pt x="506" y="400"/>
                  </a:cubicBezTo>
                  <a:cubicBezTo>
                    <a:pt x="786" y="400"/>
                    <a:pt x="1010" y="316"/>
                    <a:pt x="1010" y="204"/>
                  </a:cubicBezTo>
                  <a:cubicBezTo>
                    <a:pt x="1010" y="92"/>
                    <a:pt x="786" y="1"/>
                    <a:pt x="506" y="1"/>
                  </a:cubicBezTo>
                  <a:cubicBezTo>
                    <a:pt x="495" y="1"/>
                    <a:pt x="485" y="0"/>
                    <a:pt x="47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>
              <a:extLst>
                <a:ext uri="{FF2B5EF4-FFF2-40B4-BE49-F238E27FC236}">
                  <a16:creationId xmlns:a16="http://schemas.microsoft.com/office/drawing/2014/main" id="{0E73BBF6-9EF1-A783-D9F7-3292E39A522A}"/>
                </a:ext>
              </a:extLst>
            </p:cNvPr>
            <p:cNvSpPr/>
            <p:nvPr/>
          </p:nvSpPr>
          <p:spPr>
            <a:xfrm>
              <a:off x="1124500" y="1188300"/>
              <a:ext cx="13350" cy="35700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462" y="0"/>
                  </a:moveTo>
                  <a:cubicBezTo>
                    <a:pt x="435" y="0"/>
                    <a:pt x="411" y="19"/>
                    <a:pt x="400" y="47"/>
                  </a:cubicBezTo>
                  <a:cubicBezTo>
                    <a:pt x="393" y="75"/>
                    <a:pt x="113" y="846"/>
                    <a:pt x="64" y="1028"/>
                  </a:cubicBezTo>
                  <a:cubicBezTo>
                    <a:pt x="1" y="1259"/>
                    <a:pt x="386" y="1406"/>
                    <a:pt x="428" y="1427"/>
                  </a:cubicBezTo>
                  <a:lnTo>
                    <a:pt x="456" y="1427"/>
                  </a:lnTo>
                  <a:cubicBezTo>
                    <a:pt x="478" y="1427"/>
                    <a:pt x="506" y="1413"/>
                    <a:pt x="513" y="1385"/>
                  </a:cubicBezTo>
                  <a:cubicBezTo>
                    <a:pt x="527" y="1357"/>
                    <a:pt x="513" y="1322"/>
                    <a:pt x="478" y="1308"/>
                  </a:cubicBezTo>
                  <a:cubicBezTo>
                    <a:pt x="372" y="1266"/>
                    <a:pt x="162" y="1154"/>
                    <a:pt x="190" y="1063"/>
                  </a:cubicBezTo>
                  <a:cubicBezTo>
                    <a:pt x="232" y="881"/>
                    <a:pt x="520" y="96"/>
                    <a:pt x="520" y="89"/>
                  </a:cubicBezTo>
                  <a:cubicBezTo>
                    <a:pt x="534" y="54"/>
                    <a:pt x="520" y="19"/>
                    <a:pt x="485" y="5"/>
                  </a:cubicBezTo>
                  <a:cubicBezTo>
                    <a:pt x="477" y="2"/>
                    <a:pt x="470" y="0"/>
                    <a:pt x="46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>
              <a:extLst>
                <a:ext uri="{FF2B5EF4-FFF2-40B4-BE49-F238E27FC236}">
                  <a16:creationId xmlns:a16="http://schemas.microsoft.com/office/drawing/2014/main" id="{D435C128-2761-1E0E-9291-628DA5AED5AD}"/>
                </a:ext>
              </a:extLst>
            </p:cNvPr>
            <p:cNvSpPr/>
            <p:nvPr/>
          </p:nvSpPr>
          <p:spPr>
            <a:xfrm>
              <a:off x="1160250" y="1188050"/>
              <a:ext cx="9325" cy="16675"/>
            </a:xfrm>
            <a:custGeom>
              <a:avLst/>
              <a:gdLst/>
              <a:ahLst/>
              <a:cxnLst/>
              <a:rect l="l" t="t" r="r" b="b"/>
              <a:pathLst>
                <a:path w="373" h="667" extrusionOk="0">
                  <a:moveTo>
                    <a:pt x="190" y="1"/>
                  </a:moveTo>
                  <a:cubicBezTo>
                    <a:pt x="92" y="1"/>
                    <a:pt x="8" y="148"/>
                    <a:pt x="8" y="330"/>
                  </a:cubicBezTo>
                  <a:cubicBezTo>
                    <a:pt x="1" y="512"/>
                    <a:pt x="85" y="660"/>
                    <a:pt x="190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95" y="8"/>
                    <a:pt x="19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>
              <a:extLst>
                <a:ext uri="{FF2B5EF4-FFF2-40B4-BE49-F238E27FC236}">
                  <a16:creationId xmlns:a16="http://schemas.microsoft.com/office/drawing/2014/main" id="{281056D0-A030-4E6D-9EFB-AF5C44BF42BA}"/>
                </a:ext>
              </a:extLst>
            </p:cNvPr>
            <p:cNvSpPr/>
            <p:nvPr/>
          </p:nvSpPr>
          <p:spPr>
            <a:xfrm>
              <a:off x="1109275" y="1188050"/>
              <a:ext cx="9300" cy="16675"/>
            </a:xfrm>
            <a:custGeom>
              <a:avLst/>
              <a:gdLst/>
              <a:ahLst/>
              <a:cxnLst/>
              <a:rect l="l" t="t" r="r" b="b"/>
              <a:pathLst>
                <a:path w="372" h="667" extrusionOk="0">
                  <a:moveTo>
                    <a:pt x="189" y="1"/>
                  </a:moveTo>
                  <a:cubicBezTo>
                    <a:pt x="84" y="1"/>
                    <a:pt x="0" y="148"/>
                    <a:pt x="0" y="330"/>
                  </a:cubicBezTo>
                  <a:cubicBezTo>
                    <a:pt x="0" y="512"/>
                    <a:pt x="84" y="660"/>
                    <a:pt x="182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88" y="8"/>
                    <a:pt x="18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>
              <a:extLst>
                <a:ext uri="{FF2B5EF4-FFF2-40B4-BE49-F238E27FC236}">
                  <a16:creationId xmlns:a16="http://schemas.microsoft.com/office/drawing/2014/main" id="{A03BFF98-EE9C-D0CD-C02B-39EE436FAE7E}"/>
                </a:ext>
              </a:extLst>
            </p:cNvPr>
            <p:cNvSpPr/>
            <p:nvPr/>
          </p:nvSpPr>
          <p:spPr>
            <a:xfrm>
              <a:off x="1150800" y="1171750"/>
              <a:ext cx="32075" cy="17700"/>
            </a:xfrm>
            <a:custGeom>
              <a:avLst/>
              <a:gdLst/>
              <a:ahLst/>
              <a:cxnLst/>
              <a:rect l="l" t="t" r="r" b="b"/>
              <a:pathLst>
                <a:path w="1283" h="708" extrusionOk="0">
                  <a:moveTo>
                    <a:pt x="1136" y="1"/>
                  </a:moveTo>
                  <a:cubicBezTo>
                    <a:pt x="1108" y="8"/>
                    <a:pt x="512" y="22"/>
                    <a:pt x="63" y="450"/>
                  </a:cubicBezTo>
                  <a:cubicBezTo>
                    <a:pt x="0" y="506"/>
                    <a:pt x="0" y="604"/>
                    <a:pt x="56" y="660"/>
                  </a:cubicBezTo>
                  <a:cubicBezTo>
                    <a:pt x="85" y="692"/>
                    <a:pt x="123" y="708"/>
                    <a:pt x="162" y="708"/>
                  </a:cubicBezTo>
                  <a:cubicBezTo>
                    <a:pt x="199" y="708"/>
                    <a:pt x="236" y="694"/>
                    <a:pt x="267" y="667"/>
                  </a:cubicBezTo>
                  <a:cubicBezTo>
                    <a:pt x="631" y="316"/>
                    <a:pt x="1136" y="302"/>
                    <a:pt x="1143" y="302"/>
                  </a:cubicBezTo>
                  <a:cubicBezTo>
                    <a:pt x="1171" y="302"/>
                    <a:pt x="1206" y="288"/>
                    <a:pt x="1227" y="267"/>
                  </a:cubicBezTo>
                  <a:cubicBezTo>
                    <a:pt x="1262" y="239"/>
                    <a:pt x="1283" y="197"/>
                    <a:pt x="1283" y="148"/>
                  </a:cubicBezTo>
                  <a:cubicBezTo>
                    <a:pt x="1283" y="71"/>
                    <a:pt x="1213" y="1"/>
                    <a:pt x="11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>
              <a:extLst>
                <a:ext uri="{FF2B5EF4-FFF2-40B4-BE49-F238E27FC236}">
                  <a16:creationId xmlns:a16="http://schemas.microsoft.com/office/drawing/2014/main" id="{1A452353-2C7B-F0E3-66A7-1E57768AC8ED}"/>
                </a:ext>
              </a:extLst>
            </p:cNvPr>
            <p:cNvSpPr/>
            <p:nvPr/>
          </p:nvSpPr>
          <p:spPr>
            <a:xfrm>
              <a:off x="1099275" y="1166725"/>
              <a:ext cx="29650" cy="22725"/>
            </a:xfrm>
            <a:custGeom>
              <a:avLst/>
              <a:gdLst/>
              <a:ahLst/>
              <a:cxnLst/>
              <a:rect l="l" t="t" r="r" b="b"/>
              <a:pathLst>
                <a:path w="1186" h="909" extrusionOk="0">
                  <a:moveTo>
                    <a:pt x="154" y="1"/>
                  </a:moveTo>
                  <a:cubicBezTo>
                    <a:pt x="88" y="1"/>
                    <a:pt x="25" y="47"/>
                    <a:pt x="8" y="118"/>
                  </a:cubicBezTo>
                  <a:cubicBezTo>
                    <a:pt x="1" y="160"/>
                    <a:pt x="15" y="209"/>
                    <a:pt x="43" y="244"/>
                  </a:cubicBezTo>
                  <a:cubicBezTo>
                    <a:pt x="64" y="272"/>
                    <a:pt x="92" y="286"/>
                    <a:pt x="120" y="293"/>
                  </a:cubicBezTo>
                  <a:cubicBezTo>
                    <a:pt x="127" y="293"/>
                    <a:pt x="610" y="419"/>
                    <a:pt x="891" y="840"/>
                  </a:cubicBezTo>
                  <a:cubicBezTo>
                    <a:pt x="922" y="884"/>
                    <a:pt x="969" y="909"/>
                    <a:pt x="1018" y="909"/>
                  </a:cubicBezTo>
                  <a:cubicBezTo>
                    <a:pt x="1046" y="909"/>
                    <a:pt x="1075" y="900"/>
                    <a:pt x="1101" y="882"/>
                  </a:cubicBezTo>
                  <a:cubicBezTo>
                    <a:pt x="1164" y="833"/>
                    <a:pt x="1185" y="742"/>
                    <a:pt x="1136" y="679"/>
                  </a:cubicBezTo>
                  <a:cubicBezTo>
                    <a:pt x="793" y="160"/>
                    <a:pt x="218" y="13"/>
                    <a:pt x="190" y="6"/>
                  </a:cubicBez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>
              <a:extLst>
                <a:ext uri="{FF2B5EF4-FFF2-40B4-BE49-F238E27FC236}">
                  <a16:creationId xmlns:a16="http://schemas.microsoft.com/office/drawing/2014/main" id="{3BDD0B37-C800-437C-23F6-6BA7A593DF86}"/>
                </a:ext>
              </a:extLst>
            </p:cNvPr>
            <p:cNvSpPr/>
            <p:nvPr/>
          </p:nvSpPr>
          <p:spPr>
            <a:xfrm>
              <a:off x="956475" y="1338050"/>
              <a:ext cx="373575" cy="268800"/>
            </a:xfrm>
            <a:custGeom>
              <a:avLst/>
              <a:gdLst/>
              <a:ahLst/>
              <a:cxnLst/>
              <a:rect l="l" t="t" r="r" b="b"/>
              <a:pathLst>
                <a:path w="14943" h="10752" extrusionOk="0">
                  <a:moveTo>
                    <a:pt x="3308" y="1"/>
                  </a:moveTo>
                  <a:cubicBezTo>
                    <a:pt x="2812" y="1"/>
                    <a:pt x="2340" y="288"/>
                    <a:pt x="2124" y="771"/>
                  </a:cubicBezTo>
                  <a:cubicBezTo>
                    <a:pt x="1907" y="1262"/>
                    <a:pt x="1" y="5600"/>
                    <a:pt x="218" y="8277"/>
                  </a:cubicBezTo>
                  <a:cubicBezTo>
                    <a:pt x="274" y="8894"/>
                    <a:pt x="575" y="9433"/>
                    <a:pt x="1094" y="9833"/>
                  </a:cubicBezTo>
                  <a:cubicBezTo>
                    <a:pt x="1634" y="10253"/>
                    <a:pt x="2650" y="10751"/>
                    <a:pt x="5376" y="10751"/>
                  </a:cubicBezTo>
                  <a:cubicBezTo>
                    <a:pt x="6021" y="10751"/>
                    <a:pt x="6757" y="10723"/>
                    <a:pt x="7612" y="10660"/>
                  </a:cubicBezTo>
                  <a:cubicBezTo>
                    <a:pt x="8516" y="10590"/>
                    <a:pt x="9371" y="10499"/>
                    <a:pt x="10086" y="10408"/>
                  </a:cubicBezTo>
                  <a:cubicBezTo>
                    <a:pt x="10352" y="10429"/>
                    <a:pt x="10598" y="10443"/>
                    <a:pt x="10829" y="10450"/>
                  </a:cubicBezTo>
                  <a:cubicBezTo>
                    <a:pt x="10969" y="10450"/>
                    <a:pt x="11095" y="10457"/>
                    <a:pt x="11228" y="10457"/>
                  </a:cubicBezTo>
                  <a:cubicBezTo>
                    <a:pt x="12455" y="10457"/>
                    <a:pt x="13324" y="10253"/>
                    <a:pt x="13927" y="9833"/>
                  </a:cubicBezTo>
                  <a:cubicBezTo>
                    <a:pt x="14466" y="9454"/>
                    <a:pt x="14796" y="8901"/>
                    <a:pt x="14845" y="8277"/>
                  </a:cubicBezTo>
                  <a:cubicBezTo>
                    <a:pt x="14943" y="7107"/>
                    <a:pt x="14712" y="5600"/>
                    <a:pt x="14144" y="3806"/>
                  </a:cubicBezTo>
                  <a:cubicBezTo>
                    <a:pt x="13744" y="2523"/>
                    <a:pt x="13324" y="1549"/>
                    <a:pt x="13303" y="1507"/>
                  </a:cubicBezTo>
                  <a:cubicBezTo>
                    <a:pt x="13090" y="1020"/>
                    <a:pt x="12614" y="728"/>
                    <a:pt x="12110" y="728"/>
                  </a:cubicBezTo>
                  <a:cubicBezTo>
                    <a:pt x="11933" y="728"/>
                    <a:pt x="11752" y="764"/>
                    <a:pt x="11579" y="841"/>
                  </a:cubicBezTo>
                  <a:cubicBezTo>
                    <a:pt x="10920" y="1128"/>
                    <a:pt x="10619" y="1899"/>
                    <a:pt x="10913" y="2565"/>
                  </a:cubicBezTo>
                  <a:cubicBezTo>
                    <a:pt x="11305" y="3455"/>
                    <a:pt x="12266" y="6027"/>
                    <a:pt x="12252" y="7751"/>
                  </a:cubicBezTo>
                  <a:cubicBezTo>
                    <a:pt x="12075" y="7793"/>
                    <a:pt x="11753" y="7842"/>
                    <a:pt x="11202" y="7842"/>
                  </a:cubicBezTo>
                  <a:cubicBezTo>
                    <a:pt x="11009" y="7842"/>
                    <a:pt x="10788" y="7836"/>
                    <a:pt x="10535" y="7821"/>
                  </a:cubicBezTo>
                  <a:cubicBezTo>
                    <a:pt x="10373" y="7807"/>
                    <a:pt x="10205" y="7793"/>
                    <a:pt x="10023" y="7779"/>
                  </a:cubicBezTo>
                  <a:cubicBezTo>
                    <a:pt x="9984" y="7776"/>
                    <a:pt x="9944" y="7774"/>
                    <a:pt x="9901" y="7774"/>
                  </a:cubicBezTo>
                  <a:cubicBezTo>
                    <a:pt x="9385" y="7774"/>
                    <a:pt x="8594" y="8016"/>
                    <a:pt x="7848" y="8016"/>
                  </a:cubicBezTo>
                  <a:cubicBezTo>
                    <a:pt x="7684" y="8016"/>
                    <a:pt x="7523" y="8004"/>
                    <a:pt x="7367" y="7976"/>
                  </a:cubicBezTo>
                  <a:cubicBezTo>
                    <a:pt x="5243" y="7590"/>
                    <a:pt x="4220" y="7156"/>
                    <a:pt x="3891" y="6987"/>
                  </a:cubicBezTo>
                  <a:cubicBezTo>
                    <a:pt x="3617" y="6847"/>
                    <a:pt x="3344" y="6742"/>
                    <a:pt x="2958" y="6532"/>
                  </a:cubicBezTo>
                  <a:cubicBezTo>
                    <a:pt x="3028" y="6167"/>
                    <a:pt x="3120" y="5782"/>
                    <a:pt x="3225" y="5397"/>
                  </a:cubicBezTo>
                  <a:cubicBezTo>
                    <a:pt x="3624" y="3974"/>
                    <a:pt x="4206" y="2523"/>
                    <a:pt x="4507" y="1843"/>
                  </a:cubicBezTo>
                  <a:cubicBezTo>
                    <a:pt x="4802" y="1184"/>
                    <a:pt x="4507" y="414"/>
                    <a:pt x="3848" y="119"/>
                  </a:cubicBezTo>
                  <a:cubicBezTo>
                    <a:pt x="3673" y="39"/>
                    <a:pt x="3489" y="1"/>
                    <a:pt x="3308" y="1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>
              <a:extLst>
                <a:ext uri="{FF2B5EF4-FFF2-40B4-BE49-F238E27FC236}">
                  <a16:creationId xmlns:a16="http://schemas.microsoft.com/office/drawing/2014/main" id="{14C88647-B02E-7EB0-D3B2-FEDAD36ECC0A}"/>
                </a:ext>
              </a:extLst>
            </p:cNvPr>
            <p:cNvSpPr/>
            <p:nvPr/>
          </p:nvSpPr>
          <p:spPr>
            <a:xfrm>
              <a:off x="1019900" y="1336450"/>
              <a:ext cx="41550" cy="34400"/>
            </a:xfrm>
            <a:custGeom>
              <a:avLst/>
              <a:gdLst/>
              <a:ahLst/>
              <a:cxnLst/>
              <a:rect l="l" t="t" r="r" b="b"/>
              <a:pathLst>
                <a:path w="1662" h="1376" extrusionOk="0">
                  <a:moveTo>
                    <a:pt x="239" y="1"/>
                  </a:moveTo>
                  <a:lnTo>
                    <a:pt x="1" y="197"/>
                  </a:lnTo>
                  <a:cubicBezTo>
                    <a:pt x="28" y="196"/>
                    <a:pt x="56" y="196"/>
                    <a:pt x="83" y="196"/>
                  </a:cubicBezTo>
                  <a:cubicBezTo>
                    <a:pt x="431" y="196"/>
                    <a:pt x="720" y="280"/>
                    <a:pt x="954" y="442"/>
                  </a:cubicBezTo>
                  <a:cubicBezTo>
                    <a:pt x="1382" y="765"/>
                    <a:pt x="1459" y="1283"/>
                    <a:pt x="1459" y="1290"/>
                  </a:cubicBezTo>
                  <a:cubicBezTo>
                    <a:pt x="1465" y="1336"/>
                    <a:pt x="1502" y="1375"/>
                    <a:pt x="1552" y="1375"/>
                  </a:cubicBezTo>
                  <a:cubicBezTo>
                    <a:pt x="1556" y="1375"/>
                    <a:pt x="1560" y="1375"/>
                    <a:pt x="1564" y="1375"/>
                  </a:cubicBezTo>
                  <a:lnTo>
                    <a:pt x="1571" y="1375"/>
                  </a:lnTo>
                  <a:cubicBezTo>
                    <a:pt x="1627" y="1368"/>
                    <a:pt x="1662" y="1319"/>
                    <a:pt x="1655" y="1262"/>
                  </a:cubicBezTo>
                  <a:cubicBezTo>
                    <a:pt x="1655" y="1241"/>
                    <a:pt x="1578" y="653"/>
                    <a:pt x="1073" y="288"/>
                  </a:cubicBezTo>
                  <a:cubicBezTo>
                    <a:pt x="842" y="113"/>
                    <a:pt x="562" y="22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>
              <a:extLst>
                <a:ext uri="{FF2B5EF4-FFF2-40B4-BE49-F238E27FC236}">
                  <a16:creationId xmlns:a16="http://schemas.microsoft.com/office/drawing/2014/main" id="{BD376EBB-A1EB-F66B-C2C1-DEB8D2B26E7B}"/>
                </a:ext>
              </a:extLst>
            </p:cNvPr>
            <p:cNvSpPr/>
            <p:nvPr/>
          </p:nvSpPr>
          <p:spPr>
            <a:xfrm>
              <a:off x="1236125" y="1353625"/>
              <a:ext cx="41550" cy="37175"/>
            </a:xfrm>
            <a:custGeom>
              <a:avLst/>
              <a:gdLst/>
              <a:ahLst/>
              <a:cxnLst/>
              <a:rect l="l" t="t" r="r" b="b"/>
              <a:pathLst>
                <a:path w="1662" h="1487" extrusionOk="0">
                  <a:moveTo>
                    <a:pt x="1479" y="1"/>
                  </a:moveTo>
                  <a:cubicBezTo>
                    <a:pt x="1087" y="22"/>
                    <a:pt x="764" y="148"/>
                    <a:pt x="512" y="365"/>
                  </a:cubicBezTo>
                  <a:cubicBezTo>
                    <a:pt x="35" y="765"/>
                    <a:pt x="0" y="1360"/>
                    <a:pt x="0" y="1381"/>
                  </a:cubicBezTo>
                  <a:cubicBezTo>
                    <a:pt x="0" y="1437"/>
                    <a:pt x="42" y="1487"/>
                    <a:pt x="98" y="1487"/>
                  </a:cubicBezTo>
                  <a:cubicBezTo>
                    <a:pt x="155" y="1487"/>
                    <a:pt x="197" y="1445"/>
                    <a:pt x="204" y="1388"/>
                  </a:cubicBezTo>
                  <a:cubicBezTo>
                    <a:pt x="204" y="1388"/>
                    <a:pt x="232" y="863"/>
                    <a:pt x="645" y="512"/>
                  </a:cubicBezTo>
                  <a:cubicBezTo>
                    <a:pt x="890" y="302"/>
                    <a:pt x="1219" y="197"/>
                    <a:pt x="1622" y="197"/>
                  </a:cubicBezTo>
                  <a:cubicBezTo>
                    <a:pt x="1635" y="197"/>
                    <a:pt x="1648" y="197"/>
                    <a:pt x="1661" y="197"/>
                  </a:cubicBezTo>
                  <a:cubicBezTo>
                    <a:pt x="1612" y="134"/>
                    <a:pt x="1549" y="71"/>
                    <a:pt x="147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>
              <a:extLst>
                <a:ext uri="{FF2B5EF4-FFF2-40B4-BE49-F238E27FC236}">
                  <a16:creationId xmlns:a16="http://schemas.microsoft.com/office/drawing/2014/main" id="{9142CF48-120A-211A-9B89-554F5987CD18}"/>
                </a:ext>
              </a:extLst>
            </p:cNvPr>
            <p:cNvSpPr/>
            <p:nvPr/>
          </p:nvSpPr>
          <p:spPr>
            <a:xfrm>
              <a:off x="1034275" y="1421075"/>
              <a:ext cx="21750" cy="54525"/>
            </a:xfrm>
            <a:custGeom>
              <a:avLst/>
              <a:gdLst/>
              <a:ahLst/>
              <a:cxnLst/>
              <a:rect l="l" t="t" r="r" b="b"/>
              <a:pathLst>
                <a:path w="870" h="2181" extrusionOk="0">
                  <a:moveTo>
                    <a:pt x="758" y="1"/>
                  </a:moveTo>
                  <a:cubicBezTo>
                    <a:pt x="720" y="1"/>
                    <a:pt x="683" y="26"/>
                    <a:pt x="666" y="64"/>
                  </a:cubicBezTo>
                  <a:cubicBezTo>
                    <a:pt x="351" y="849"/>
                    <a:pt x="22" y="2040"/>
                    <a:pt x="15" y="2047"/>
                  </a:cubicBezTo>
                  <a:cubicBezTo>
                    <a:pt x="1" y="2104"/>
                    <a:pt x="36" y="2160"/>
                    <a:pt x="85" y="2174"/>
                  </a:cubicBezTo>
                  <a:cubicBezTo>
                    <a:pt x="99" y="2174"/>
                    <a:pt x="106" y="2181"/>
                    <a:pt x="113" y="2181"/>
                  </a:cubicBezTo>
                  <a:cubicBezTo>
                    <a:pt x="162" y="2181"/>
                    <a:pt x="197" y="2146"/>
                    <a:pt x="211" y="2104"/>
                  </a:cubicBezTo>
                  <a:cubicBezTo>
                    <a:pt x="218" y="2090"/>
                    <a:pt x="540" y="912"/>
                    <a:pt x="849" y="141"/>
                  </a:cubicBezTo>
                  <a:cubicBezTo>
                    <a:pt x="870" y="85"/>
                    <a:pt x="849" y="29"/>
                    <a:pt x="793" y="8"/>
                  </a:cubicBezTo>
                  <a:cubicBezTo>
                    <a:pt x="781" y="3"/>
                    <a:pt x="770" y="1"/>
                    <a:pt x="75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>
              <a:extLst>
                <a:ext uri="{FF2B5EF4-FFF2-40B4-BE49-F238E27FC236}">
                  <a16:creationId xmlns:a16="http://schemas.microsoft.com/office/drawing/2014/main" id="{379BD253-8025-C3B6-75AE-8CD43FD05641}"/>
                </a:ext>
              </a:extLst>
            </p:cNvPr>
            <p:cNvSpPr/>
            <p:nvPr/>
          </p:nvSpPr>
          <p:spPr>
            <a:xfrm>
              <a:off x="1041450" y="1433850"/>
              <a:ext cx="22650" cy="18975"/>
            </a:xfrm>
            <a:custGeom>
              <a:avLst/>
              <a:gdLst/>
              <a:ahLst/>
              <a:cxnLst/>
              <a:rect l="l" t="t" r="r" b="b"/>
              <a:pathLst>
                <a:path w="906" h="759" extrusionOk="0">
                  <a:moveTo>
                    <a:pt x="792" y="0"/>
                  </a:moveTo>
                  <a:cubicBezTo>
                    <a:pt x="770" y="0"/>
                    <a:pt x="748" y="8"/>
                    <a:pt x="730" y="23"/>
                  </a:cubicBezTo>
                  <a:lnTo>
                    <a:pt x="50" y="583"/>
                  </a:lnTo>
                  <a:cubicBezTo>
                    <a:pt x="1" y="618"/>
                    <a:pt x="1" y="681"/>
                    <a:pt x="36" y="724"/>
                  </a:cubicBezTo>
                  <a:cubicBezTo>
                    <a:pt x="50" y="745"/>
                    <a:pt x="85" y="759"/>
                    <a:pt x="113" y="759"/>
                  </a:cubicBezTo>
                  <a:cubicBezTo>
                    <a:pt x="134" y="759"/>
                    <a:pt x="155" y="752"/>
                    <a:pt x="176" y="738"/>
                  </a:cubicBezTo>
                  <a:lnTo>
                    <a:pt x="856" y="177"/>
                  </a:lnTo>
                  <a:cubicBezTo>
                    <a:pt x="898" y="142"/>
                    <a:pt x="905" y="79"/>
                    <a:pt x="870" y="37"/>
                  </a:cubicBezTo>
                  <a:cubicBezTo>
                    <a:pt x="850" y="13"/>
                    <a:pt x="821" y="0"/>
                    <a:pt x="79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>
              <a:extLst>
                <a:ext uri="{FF2B5EF4-FFF2-40B4-BE49-F238E27FC236}">
                  <a16:creationId xmlns:a16="http://schemas.microsoft.com/office/drawing/2014/main" id="{1D849B59-42E9-6DDE-80A5-2DDFDBAC5A74}"/>
                </a:ext>
              </a:extLst>
            </p:cNvPr>
            <p:cNvSpPr/>
            <p:nvPr/>
          </p:nvSpPr>
          <p:spPr>
            <a:xfrm>
              <a:off x="1066175" y="1518250"/>
              <a:ext cx="94975" cy="22350"/>
            </a:xfrm>
            <a:custGeom>
              <a:avLst/>
              <a:gdLst/>
              <a:ahLst/>
              <a:cxnLst/>
              <a:rect l="l" t="t" r="r" b="b"/>
              <a:pathLst>
                <a:path w="3799" h="894" extrusionOk="0">
                  <a:moveTo>
                    <a:pt x="112" y="0"/>
                  </a:moveTo>
                  <a:cubicBezTo>
                    <a:pt x="66" y="0"/>
                    <a:pt x="26" y="27"/>
                    <a:pt x="14" y="74"/>
                  </a:cubicBezTo>
                  <a:cubicBezTo>
                    <a:pt x="0" y="123"/>
                    <a:pt x="35" y="179"/>
                    <a:pt x="84" y="193"/>
                  </a:cubicBezTo>
                  <a:cubicBezTo>
                    <a:pt x="764" y="375"/>
                    <a:pt x="1507" y="550"/>
                    <a:pt x="2383" y="733"/>
                  </a:cubicBezTo>
                  <a:cubicBezTo>
                    <a:pt x="2621" y="789"/>
                    <a:pt x="2867" y="838"/>
                    <a:pt x="3126" y="894"/>
                  </a:cubicBezTo>
                  <a:cubicBezTo>
                    <a:pt x="3350" y="873"/>
                    <a:pt x="3574" y="852"/>
                    <a:pt x="3799" y="824"/>
                  </a:cubicBezTo>
                  <a:cubicBezTo>
                    <a:pt x="3574" y="775"/>
                    <a:pt x="3350" y="733"/>
                    <a:pt x="3133" y="691"/>
                  </a:cubicBezTo>
                  <a:cubicBezTo>
                    <a:pt x="1941" y="445"/>
                    <a:pt x="988" y="228"/>
                    <a:pt x="140" y="4"/>
                  </a:cubicBezTo>
                  <a:cubicBezTo>
                    <a:pt x="131" y="1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>
              <a:extLst>
                <a:ext uri="{FF2B5EF4-FFF2-40B4-BE49-F238E27FC236}">
                  <a16:creationId xmlns:a16="http://schemas.microsoft.com/office/drawing/2014/main" id="{203434C5-EA62-B71A-731A-46B4EE4E840E}"/>
                </a:ext>
              </a:extLst>
            </p:cNvPr>
            <p:cNvSpPr/>
            <p:nvPr/>
          </p:nvSpPr>
          <p:spPr>
            <a:xfrm>
              <a:off x="1207025" y="1530950"/>
              <a:ext cx="12825" cy="2650"/>
            </a:xfrm>
            <a:custGeom>
              <a:avLst/>
              <a:gdLst/>
              <a:ahLst/>
              <a:cxnLst/>
              <a:rect l="l" t="t" r="r" b="b"/>
              <a:pathLst>
                <a:path w="513" h="106" extrusionOk="0">
                  <a:moveTo>
                    <a:pt x="470" y="0"/>
                  </a:moveTo>
                  <a:cubicBezTo>
                    <a:pt x="330" y="21"/>
                    <a:pt x="169" y="42"/>
                    <a:pt x="1" y="63"/>
                  </a:cubicBezTo>
                  <a:cubicBezTo>
                    <a:pt x="183" y="77"/>
                    <a:pt x="351" y="91"/>
                    <a:pt x="513" y="105"/>
                  </a:cubicBezTo>
                  <a:cubicBezTo>
                    <a:pt x="499" y="70"/>
                    <a:pt x="485" y="35"/>
                    <a:pt x="470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>
              <a:extLst>
                <a:ext uri="{FF2B5EF4-FFF2-40B4-BE49-F238E27FC236}">
                  <a16:creationId xmlns:a16="http://schemas.microsoft.com/office/drawing/2014/main" id="{36482EEB-4461-5356-3BDE-531B78D95E2E}"/>
                </a:ext>
              </a:extLst>
            </p:cNvPr>
            <p:cNvSpPr/>
            <p:nvPr/>
          </p:nvSpPr>
          <p:spPr>
            <a:xfrm>
              <a:off x="979225" y="1457600"/>
              <a:ext cx="94675" cy="83175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480" y="0"/>
                  </a:moveTo>
                  <a:cubicBezTo>
                    <a:pt x="1453" y="0"/>
                    <a:pt x="1430" y="4"/>
                    <a:pt x="1411" y="12"/>
                  </a:cubicBezTo>
                  <a:cubicBezTo>
                    <a:pt x="1256" y="68"/>
                    <a:pt x="1530" y="229"/>
                    <a:pt x="1740" y="397"/>
                  </a:cubicBezTo>
                  <a:cubicBezTo>
                    <a:pt x="1950" y="565"/>
                    <a:pt x="2034" y="888"/>
                    <a:pt x="2034" y="909"/>
                  </a:cubicBezTo>
                  <a:cubicBezTo>
                    <a:pt x="2027" y="895"/>
                    <a:pt x="1824" y="601"/>
                    <a:pt x="1579" y="425"/>
                  </a:cubicBezTo>
                  <a:cubicBezTo>
                    <a:pt x="1398" y="295"/>
                    <a:pt x="1063" y="204"/>
                    <a:pt x="859" y="204"/>
                  </a:cubicBezTo>
                  <a:cubicBezTo>
                    <a:pt x="778" y="204"/>
                    <a:pt x="718" y="218"/>
                    <a:pt x="696" y="250"/>
                  </a:cubicBezTo>
                  <a:cubicBezTo>
                    <a:pt x="612" y="369"/>
                    <a:pt x="1298" y="720"/>
                    <a:pt x="1467" y="853"/>
                  </a:cubicBezTo>
                  <a:cubicBezTo>
                    <a:pt x="1628" y="979"/>
                    <a:pt x="1782" y="1266"/>
                    <a:pt x="1789" y="1273"/>
                  </a:cubicBezTo>
                  <a:cubicBezTo>
                    <a:pt x="1782" y="1266"/>
                    <a:pt x="1691" y="1154"/>
                    <a:pt x="1334" y="874"/>
                  </a:cubicBezTo>
                  <a:cubicBezTo>
                    <a:pt x="1066" y="667"/>
                    <a:pt x="691" y="522"/>
                    <a:pt x="474" y="522"/>
                  </a:cubicBezTo>
                  <a:cubicBezTo>
                    <a:pt x="390" y="522"/>
                    <a:pt x="330" y="544"/>
                    <a:pt x="310" y="594"/>
                  </a:cubicBezTo>
                  <a:cubicBezTo>
                    <a:pt x="233" y="769"/>
                    <a:pt x="955" y="1028"/>
                    <a:pt x="1193" y="1238"/>
                  </a:cubicBezTo>
                  <a:cubicBezTo>
                    <a:pt x="1369" y="1406"/>
                    <a:pt x="1572" y="1764"/>
                    <a:pt x="1586" y="1792"/>
                  </a:cubicBezTo>
                  <a:cubicBezTo>
                    <a:pt x="1558" y="1764"/>
                    <a:pt x="1032" y="1147"/>
                    <a:pt x="640" y="1028"/>
                  </a:cubicBezTo>
                  <a:cubicBezTo>
                    <a:pt x="489" y="980"/>
                    <a:pt x="337" y="951"/>
                    <a:pt x="230" y="951"/>
                  </a:cubicBezTo>
                  <a:cubicBezTo>
                    <a:pt x="54" y="951"/>
                    <a:pt x="0" y="1031"/>
                    <a:pt x="275" y="1245"/>
                  </a:cubicBezTo>
                  <a:cubicBezTo>
                    <a:pt x="717" y="1589"/>
                    <a:pt x="829" y="1568"/>
                    <a:pt x="1221" y="2051"/>
                  </a:cubicBezTo>
                  <a:cubicBezTo>
                    <a:pt x="1495" y="2395"/>
                    <a:pt x="1712" y="2675"/>
                    <a:pt x="1761" y="2822"/>
                  </a:cubicBezTo>
                  <a:cubicBezTo>
                    <a:pt x="1803" y="2871"/>
                    <a:pt x="1852" y="2927"/>
                    <a:pt x="1908" y="2976"/>
                  </a:cubicBezTo>
                  <a:cubicBezTo>
                    <a:pt x="1943" y="3018"/>
                    <a:pt x="1985" y="3053"/>
                    <a:pt x="2027" y="3096"/>
                  </a:cubicBezTo>
                  <a:cubicBezTo>
                    <a:pt x="2259" y="3173"/>
                    <a:pt x="2693" y="3278"/>
                    <a:pt x="3443" y="3327"/>
                  </a:cubicBezTo>
                  <a:cubicBezTo>
                    <a:pt x="3541" y="3222"/>
                    <a:pt x="3618" y="3117"/>
                    <a:pt x="3667" y="3011"/>
                  </a:cubicBezTo>
                  <a:cubicBezTo>
                    <a:pt x="3786" y="2808"/>
                    <a:pt x="3765" y="2556"/>
                    <a:pt x="3625" y="2360"/>
                  </a:cubicBezTo>
                  <a:cubicBezTo>
                    <a:pt x="3401" y="2051"/>
                    <a:pt x="3044" y="1554"/>
                    <a:pt x="2945" y="1428"/>
                  </a:cubicBezTo>
                  <a:cubicBezTo>
                    <a:pt x="2812" y="1259"/>
                    <a:pt x="2567" y="1007"/>
                    <a:pt x="2315" y="615"/>
                  </a:cubicBezTo>
                  <a:cubicBezTo>
                    <a:pt x="2308" y="601"/>
                    <a:pt x="2294" y="579"/>
                    <a:pt x="2287" y="565"/>
                  </a:cubicBezTo>
                  <a:cubicBezTo>
                    <a:pt x="2053" y="197"/>
                    <a:pt x="1674" y="0"/>
                    <a:pt x="148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>
              <a:extLst>
                <a:ext uri="{FF2B5EF4-FFF2-40B4-BE49-F238E27FC236}">
                  <a16:creationId xmlns:a16="http://schemas.microsoft.com/office/drawing/2014/main" id="{583A8CB5-BD52-4DB3-47A8-96F2E0C9ABAF}"/>
                </a:ext>
              </a:extLst>
            </p:cNvPr>
            <p:cNvSpPr/>
            <p:nvPr/>
          </p:nvSpPr>
          <p:spPr>
            <a:xfrm>
              <a:off x="1013250" y="1517750"/>
              <a:ext cx="211325" cy="24425"/>
            </a:xfrm>
            <a:custGeom>
              <a:avLst/>
              <a:gdLst/>
              <a:ahLst/>
              <a:cxnLst/>
              <a:rect l="l" t="t" r="r" b="b"/>
              <a:pathLst>
                <a:path w="8453" h="977" extrusionOk="0">
                  <a:moveTo>
                    <a:pt x="8338" y="1"/>
                  </a:moveTo>
                  <a:cubicBezTo>
                    <a:pt x="8327" y="1"/>
                    <a:pt x="8317" y="3"/>
                    <a:pt x="8306" y="10"/>
                  </a:cubicBezTo>
                  <a:cubicBezTo>
                    <a:pt x="8299" y="17"/>
                    <a:pt x="7437" y="430"/>
                    <a:pt x="6315" y="591"/>
                  </a:cubicBezTo>
                  <a:cubicBezTo>
                    <a:pt x="5958" y="640"/>
                    <a:pt x="5600" y="683"/>
                    <a:pt x="5257" y="711"/>
                  </a:cubicBezTo>
                  <a:cubicBezTo>
                    <a:pt x="4998" y="732"/>
                    <a:pt x="4745" y="746"/>
                    <a:pt x="4500" y="753"/>
                  </a:cubicBezTo>
                  <a:cubicBezTo>
                    <a:pt x="4163" y="768"/>
                    <a:pt x="3837" y="775"/>
                    <a:pt x="3524" y="775"/>
                  </a:cubicBezTo>
                  <a:cubicBezTo>
                    <a:pt x="1566" y="775"/>
                    <a:pt x="152" y="513"/>
                    <a:pt x="134" y="507"/>
                  </a:cubicBezTo>
                  <a:cubicBezTo>
                    <a:pt x="129" y="507"/>
                    <a:pt x="124" y="506"/>
                    <a:pt x="119" y="506"/>
                  </a:cubicBezTo>
                  <a:cubicBezTo>
                    <a:pt x="68" y="506"/>
                    <a:pt x="21" y="540"/>
                    <a:pt x="15" y="591"/>
                  </a:cubicBezTo>
                  <a:cubicBezTo>
                    <a:pt x="1" y="640"/>
                    <a:pt x="43" y="697"/>
                    <a:pt x="92" y="704"/>
                  </a:cubicBezTo>
                  <a:cubicBezTo>
                    <a:pt x="113" y="711"/>
                    <a:pt x="1563" y="977"/>
                    <a:pt x="3554" y="977"/>
                  </a:cubicBezTo>
                  <a:cubicBezTo>
                    <a:pt x="4079" y="977"/>
                    <a:pt x="4654" y="956"/>
                    <a:pt x="5243" y="914"/>
                  </a:cubicBezTo>
                  <a:cubicBezTo>
                    <a:pt x="5467" y="893"/>
                    <a:pt x="5691" y="872"/>
                    <a:pt x="5916" y="844"/>
                  </a:cubicBezTo>
                  <a:cubicBezTo>
                    <a:pt x="6056" y="830"/>
                    <a:pt x="6203" y="809"/>
                    <a:pt x="6343" y="788"/>
                  </a:cubicBezTo>
                  <a:cubicBezTo>
                    <a:pt x="7500" y="626"/>
                    <a:pt x="8193" y="255"/>
                    <a:pt x="8229" y="241"/>
                  </a:cubicBezTo>
                  <a:cubicBezTo>
                    <a:pt x="8278" y="213"/>
                    <a:pt x="8453" y="122"/>
                    <a:pt x="8425" y="73"/>
                  </a:cubicBezTo>
                  <a:cubicBezTo>
                    <a:pt x="8408" y="35"/>
                    <a:pt x="8375" y="1"/>
                    <a:pt x="83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>
              <a:extLst>
                <a:ext uri="{FF2B5EF4-FFF2-40B4-BE49-F238E27FC236}">
                  <a16:creationId xmlns:a16="http://schemas.microsoft.com/office/drawing/2014/main" id="{D8F93A86-9F8E-71D0-D194-5E8F5ADF1E39}"/>
                </a:ext>
              </a:extLst>
            </p:cNvPr>
            <p:cNvSpPr/>
            <p:nvPr/>
          </p:nvSpPr>
          <p:spPr>
            <a:xfrm>
              <a:off x="1214575" y="1487150"/>
              <a:ext cx="54150" cy="68750"/>
            </a:xfrm>
            <a:custGeom>
              <a:avLst/>
              <a:gdLst/>
              <a:ahLst/>
              <a:cxnLst/>
              <a:rect l="l" t="t" r="r" b="b"/>
              <a:pathLst>
                <a:path w="2166" h="2750" extrusionOk="0">
                  <a:moveTo>
                    <a:pt x="1703" y="0"/>
                  </a:moveTo>
                  <a:cubicBezTo>
                    <a:pt x="1507" y="161"/>
                    <a:pt x="1241" y="386"/>
                    <a:pt x="1129" y="477"/>
                  </a:cubicBezTo>
                  <a:cubicBezTo>
                    <a:pt x="1003" y="575"/>
                    <a:pt x="540" y="981"/>
                    <a:pt x="253" y="1234"/>
                  </a:cubicBezTo>
                  <a:cubicBezTo>
                    <a:pt x="77" y="1388"/>
                    <a:pt x="0" y="1633"/>
                    <a:pt x="63" y="1857"/>
                  </a:cubicBezTo>
                  <a:cubicBezTo>
                    <a:pt x="98" y="1970"/>
                    <a:pt x="140" y="2089"/>
                    <a:pt x="218" y="2215"/>
                  </a:cubicBezTo>
                  <a:cubicBezTo>
                    <a:pt x="448" y="2591"/>
                    <a:pt x="840" y="2749"/>
                    <a:pt x="1090" y="2749"/>
                  </a:cubicBezTo>
                  <a:cubicBezTo>
                    <a:pt x="1106" y="2749"/>
                    <a:pt x="1121" y="2749"/>
                    <a:pt x="1136" y="2748"/>
                  </a:cubicBezTo>
                  <a:cubicBezTo>
                    <a:pt x="1185" y="2720"/>
                    <a:pt x="1703" y="2306"/>
                    <a:pt x="1752" y="2278"/>
                  </a:cubicBezTo>
                  <a:cubicBezTo>
                    <a:pt x="1808" y="2243"/>
                    <a:pt x="1935" y="2103"/>
                    <a:pt x="1991" y="2061"/>
                  </a:cubicBezTo>
                  <a:cubicBezTo>
                    <a:pt x="2089" y="1984"/>
                    <a:pt x="2075" y="1998"/>
                    <a:pt x="2166" y="1914"/>
                  </a:cubicBezTo>
                  <a:cubicBezTo>
                    <a:pt x="1949" y="1318"/>
                    <a:pt x="1830" y="596"/>
                    <a:pt x="170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>
              <a:extLst>
                <a:ext uri="{FF2B5EF4-FFF2-40B4-BE49-F238E27FC236}">
                  <a16:creationId xmlns:a16="http://schemas.microsoft.com/office/drawing/2014/main" id="{084467A4-66BE-7860-E03D-EB326199BBB8}"/>
                </a:ext>
              </a:extLst>
            </p:cNvPr>
            <p:cNvSpPr/>
            <p:nvPr/>
          </p:nvSpPr>
          <p:spPr>
            <a:xfrm>
              <a:off x="995900" y="1511425"/>
              <a:ext cx="35425" cy="24625"/>
            </a:xfrm>
            <a:custGeom>
              <a:avLst/>
              <a:gdLst/>
              <a:ahLst/>
              <a:cxnLst/>
              <a:rect l="l" t="t" r="r" b="b"/>
              <a:pathLst>
                <a:path w="1417" h="985" extrusionOk="0">
                  <a:moveTo>
                    <a:pt x="111" y="0"/>
                  </a:moveTo>
                  <a:cubicBezTo>
                    <a:pt x="69" y="0"/>
                    <a:pt x="27" y="32"/>
                    <a:pt x="15" y="73"/>
                  </a:cubicBezTo>
                  <a:cubicBezTo>
                    <a:pt x="1" y="130"/>
                    <a:pt x="36" y="186"/>
                    <a:pt x="85" y="200"/>
                  </a:cubicBezTo>
                  <a:cubicBezTo>
                    <a:pt x="667" y="347"/>
                    <a:pt x="1220" y="950"/>
                    <a:pt x="1227" y="950"/>
                  </a:cubicBezTo>
                  <a:cubicBezTo>
                    <a:pt x="1248" y="978"/>
                    <a:pt x="1276" y="985"/>
                    <a:pt x="1304" y="985"/>
                  </a:cubicBezTo>
                  <a:cubicBezTo>
                    <a:pt x="1325" y="985"/>
                    <a:pt x="1353" y="978"/>
                    <a:pt x="1367" y="957"/>
                  </a:cubicBezTo>
                  <a:cubicBezTo>
                    <a:pt x="1409" y="922"/>
                    <a:pt x="1416" y="858"/>
                    <a:pt x="1374" y="816"/>
                  </a:cubicBezTo>
                  <a:cubicBezTo>
                    <a:pt x="1353" y="788"/>
                    <a:pt x="772" y="172"/>
                    <a:pt x="134" y="3"/>
                  </a:cubicBezTo>
                  <a:cubicBezTo>
                    <a:pt x="126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>
              <a:extLst>
                <a:ext uri="{FF2B5EF4-FFF2-40B4-BE49-F238E27FC236}">
                  <a16:creationId xmlns:a16="http://schemas.microsoft.com/office/drawing/2014/main" id="{55188BBF-0C92-C79A-2BD6-2E50899754AB}"/>
                </a:ext>
              </a:extLst>
            </p:cNvPr>
            <p:cNvSpPr/>
            <p:nvPr/>
          </p:nvSpPr>
          <p:spPr>
            <a:xfrm>
              <a:off x="1132750" y="1597000"/>
              <a:ext cx="135100" cy="9300"/>
            </a:xfrm>
            <a:custGeom>
              <a:avLst/>
              <a:gdLst/>
              <a:ahLst/>
              <a:cxnLst/>
              <a:rect l="l" t="t" r="r" b="b"/>
              <a:pathLst>
                <a:path w="5404" h="372" extrusionOk="0">
                  <a:moveTo>
                    <a:pt x="5404" y="1"/>
                  </a:moveTo>
                  <a:cubicBezTo>
                    <a:pt x="4042" y="151"/>
                    <a:pt x="1940" y="172"/>
                    <a:pt x="838" y="172"/>
                  </a:cubicBezTo>
                  <a:cubicBezTo>
                    <a:pt x="397" y="172"/>
                    <a:pt x="115" y="169"/>
                    <a:pt x="105" y="169"/>
                  </a:cubicBezTo>
                  <a:cubicBezTo>
                    <a:pt x="49" y="169"/>
                    <a:pt x="7" y="211"/>
                    <a:pt x="7" y="267"/>
                  </a:cubicBezTo>
                  <a:cubicBezTo>
                    <a:pt x="0" y="323"/>
                    <a:pt x="49" y="365"/>
                    <a:pt x="105" y="365"/>
                  </a:cubicBezTo>
                  <a:cubicBezTo>
                    <a:pt x="112" y="365"/>
                    <a:pt x="421" y="372"/>
                    <a:pt x="897" y="372"/>
                  </a:cubicBezTo>
                  <a:cubicBezTo>
                    <a:pt x="2012" y="372"/>
                    <a:pt x="4058" y="351"/>
                    <a:pt x="5404" y="204"/>
                  </a:cubicBezTo>
                  <a:cubicBezTo>
                    <a:pt x="5404" y="106"/>
                    <a:pt x="5404" y="43"/>
                    <a:pt x="540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>
              <a:extLst>
                <a:ext uri="{FF2B5EF4-FFF2-40B4-BE49-F238E27FC236}">
                  <a16:creationId xmlns:a16="http://schemas.microsoft.com/office/drawing/2014/main" id="{43F7680E-94BF-812D-E06D-A5E507784ED2}"/>
                </a:ext>
              </a:extLst>
            </p:cNvPr>
            <p:cNvSpPr/>
            <p:nvPr/>
          </p:nvSpPr>
          <p:spPr>
            <a:xfrm>
              <a:off x="1014300" y="1427300"/>
              <a:ext cx="257075" cy="185500"/>
            </a:xfrm>
            <a:custGeom>
              <a:avLst/>
              <a:gdLst/>
              <a:ahLst/>
              <a:cxnLst/>
              <a:rect l="l" t="t" r="r" b="b"/>
              <a:pathLst>
                <a:path w="10283" h="7420" extrusionOk="0">
                  <a:moveTo>
                    <a:pt x="9039" y="1"/>
                  </a:moveTo>
                  <a:cubicBezTo>
                    <a:pt x="9031" y="1"/>
                    <a:pt x="9022" y="2"/>
                    <a:pt x="9014" y="4"/>
                  </a:cubicBezTo>
                  <a:cubicBezTo>
                    <a:pt x="8957" y="18"/>
                    <a:pt x="8922" y="74"/>
                    <a:pt x="8943" y="130"/>
                  </a:cubicBezTo>
                  <a:cubicBezTo>
                    <a:pt x="8950" y="166"/>
                    <a:pt x="9897" y="3607"/>
                    <a:pt x="10065" y="4272"/>
                  </a:cubicBezTo>
                  <a:cubicBezTo>
                    <a:pt x="9756" y="4581"/>
                    <a:pt x="7584" y="6599"/>
                    <a:pt x="3890" y="7125"/>
                  </a:cubicBezTo>
                  <a:cubicBezTo>
                    <a:pt x="3441" y="7190"/>
                    <a:pt x="3000" y="7217"/>
                    <a:pt x="2579" y="7217"/>
                  </a:cubicBezTo>
                  <a:cubicBezTo>
                    <a:pt x="1549" y="7217"/>
                    <a:pt x="637" y="7057"/>
                    <a:pt x="1" y="6908"/>
                  </a:cubicBezTo>
                  <a:lnTo>
                    <a:pt x="1" y="6908"/>
                  </a:lnTo>
                  <a:cubicBezTo>
                    <a:pt x="8" y="6964"/>
                    <a:pt x="8" y="7034"/>
                    <a:pt x="8" y="7111"/>
                  </a:cubicBezTo>
                  <a:cubicBezTo>
                    <a:pt x="652" y="7265"/>
                    <a:pt x="1563" y="7419"/>
                    <a:pt x="2587" y="7419"/>
                  </a:cubicBezTo>
                  <a:cubicBezTo>
                    <a:pt x="3014" y="7419"/>
                    <a:pt x="3463" y="7391"/>
                    <a:pt x="3925" y="7321"/>
                  </a:cubicBezTo>
                  <a:cubicBezTo>
                    <a:pt x="6035" y="7020"/>
                    <a:pt x="7640" y="6235"/>
                    <a:pt x="8614" y="5632"/>
                  </a:cubicBezTo>
                  <a:cubicBezTo>
                    <a:pt x="9378" y="5156"/>
                    <a:pt x="9883" y="4728"/>
                    <a:pt x="10107" y="4511"/>
                  </a:cubicBezTo>
                  <a:cubicBezTo>
                    <a:pt x="10198" y="4434"/>
                    <a:pt x="10240" y="4385"/>
                    <a:pt x="10247" y="4378"/>
                  </a:cubicBezTo>
                  <a:cubicBezTo>
                    <a:pt x="10275" y="4350"/>
                    <a:pt x="10282" y="4315"/>
                    <a:pt x="10275" y="4279"/>
                  </a:cubicBezTo>
                  <a:cubicBezTo>
                    <a:pt x="10254" y="4202"/>
                    <a:pt x="10212" y="4048"/>
                    <a:pt x="10156" y="3838"/>
                  </a:cubicBezTo>
                  <a:cubicBezTo>
                    <a:pt x="9862" y="2717"/>
                    <a:pt x="9140" y="109"/>
                    <a:pt x="9133" y="74"/>
                  </a:cubicBezTo>
                  <a:cubicBezTo>
                    <a:pt x="9121" y="28"/>
                    <a:pt x="9081" y="1"/>
                    <a:pt x="90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>
              <a:extLst>
                <a:ext uri="{FF2B5EF4-FFF2-40B4-BE49-F238E27FC236}">
                  <a16:creationId xmlns:a16="http://schemas.microsoft.com/office/drawing/2014/main" id="{26C0C7DA-040B-F2AE-D251-9DB4F415E7DA}"/>
                </a:ext>
              </a:extLst>
            </p:cNvPr>
            <p:cNvSpPr/>
            <p:nvPr/>
          </p:nvSpPr>
          <p:spPr>
            <a:xfrm>
              <a:off x="1235250" y="1449450"/>
              <a:ext cx="18775" cy="22650"/>
            </a:xfrm>
            <a:custGeom>
              <a:avLst/>
              <a:gdLst/>
              <a:ahLst/>
              <a:cxnLst/>
              <a:rect l="l" t="t" r="r" b="b"/>
              <a:pathLst>
                <a:path w="751" h="906" extrusionOk="0">
                  <a:moveTo>
                    <a:pt x="116" y="1"/>
                  </a:moveTo>
                  <a:cubicBezTo>
                    <a:pt x="95" y="1"/>
                    <a:pt x="74" y="8"/>
                    <a:pt x="56" y="22"/>
                  </a:cubicBezTo>
                  <a:cubicBezTo>
                    <a:pt x="14" y="50"/>
                    <a:pt x="0" y="114"/>
                    <a:pt x="35" y="163"/>
                  </a:cubicBezTo>
                  <a:lnTo>
                    <a:pt x="554" y="863"/>
                  </a:lnTo>
                  <a:cubicBezTo>
                    <a:pt x="575" y="891"/>
                    <a:pt x="603" y="905"/>
                    <a:pt x="638" y="905"/>
                  </a:cubicBezTo>
                  <a:cubicBezTo>
                    <a:pt x="659" y="905"/>
                    <a:pt x="673" y="898"/>
                    <a:pt x="694" y="884"/>
                  </a:cubicBezTo>
                  <a:cubicBezTo>
                    <a:pt x="736" y="849"/>
                    <a:pt x="750" y="786"/>
                    <a:pt x="715" y="744"/>
                  </a:cubicBezTo>
                  <a:lnTo>
                    <a:pt x="197" y="43"/>
                  </a:lnTo>
                  <a:cubicBezTo>
                    <a:pt x="176" y="15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>
              <a:extLst>
                <a:ext uri="{FF2B5EF4-FFF2-40B4-BE49-F238E27FC236}">
                  <a16:creationId xmlns:a16="http://schemas.microsoft.com/office/drawing/2014/main" id="{CC61726F-4FE9-20E3-A81F-4C5342D32554}"/>
                </a:ext>
              </a:extLst>
            </p:cNvPr>
            <p:cNvSpPr/>
            <p:nvPr/>
          </p:nvSpPr>
          <p:spPr>
            <a:xfrm>
              <a:off x="1265900" y="1525675"/>
              <a:ext cx="22800" cy="11775"/>
            </a:xfrm>
            <a:custGeom>
              <a:avLst/>
              <a:gdLst/>
              <a:ahLst/>
              <a:cxnLst/>
              <a:rect l="l" t="t" r="r" b="b"/>
              <a:pathLst>
                <a:path w="912" h="471" extrusionOk="0">
                  <a:moveTo>
                    <a:pt x="798" y="0"/>
                  </a:moveTo>
                  <a:cubicBezTo>
                    <a:pt x="794" y="0"/>
                    <a:pt x="790" y="0"/>
                    <a:pt x="786" y="1"/>
                  </a:cubicBezTo>
                  <a:cubicBezTo>
                    <a:pt x="337" y="85"/>
                    <a:pt x="64" y="281"/>
                    <a:pt x="57" y="288"/>
                  </a:cubicBezTo>
                  <a:cubicBezTo>
                    <a:pt x="8" y="323"/>
                    <a:pt x="1" y="387"/>
                    <a:pt x="29" y="429"/>
                  </a:cubicBezTo>
                  <a:cubicBezTo>
                    <a:pt x="50" y="457"/>
                    <a:pt x="78" y="471"/>
                    <a:pt x="113" y="471"/>
                  </a:cubicBezTo>
                  <a:cubicBezTo>
                    <a:pt x="134" y="471"/>
                    <a:pt x="155" y="464"/>
                    <a:pt x="169" y="450"/>
                  </a:cubicBezTo>
                  <a:cubicBezTo>
                    <a:pt x="176" y="450"/>
                    <a:pt x="414" y="274"/>
                    <a:pt x="821" y="204"/>
                  </a:cubicBezTo>
                  <a:cubicBezTo>
                    <a:pt x="877" y="190"/>
                    <a:pt x="912" y="141"/>
                    <a:pt x="898" y="85"/>
                  </a:cubicBezTo>
                  <a:cubicBezTo>
                    <a:pt x="891" y="34"/>
                    <a:pt x="844" y="0"/>
                    <a:pt x="79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30">
            <a:extLst>
              <a:ext uri="{FF2B5EF4-FFF2-40B4-BE49-F238E27FC236}">
                <a16:creationId xmlns:a16="http://schemas.microsoft.com/office/drawing/2014/main" id="{755CBB56-CD0D-1126-43F2-D1B75247DE36}"/>
              </a:ext>
            </a:extLst>
          </p:cNvPr>
          <p:cNvGrpSpPr/>
          <p:nvPr/>
        </p:nvGrpSpPr>
        <p:grpSpPr>
          <a:xfrm rot="90">
            <a:off x="276184" y="23"/>
            <a:ext cx="1713120" cy="475314"/>
            <a:chOff x="6108775" y="1551950"/>
            <a:chExt cx="446625" cy="123925"/>
          </a:xfrm>
        </p:grpSpPr>
        <p:sp>
          <p:nvSpPr>
            <p:cNvPr id="406" name="Google Shape;406;p30">
              <a:extLst>
                <a:ext uri="{FF2B5EF4-FFF2-40B4-BE49-F238E27FC236}">
                  <a16:creationId xmlns:a16="http://schemas.microsoft.com/office/drawing/2014/main" id="{7D3E88CB-C187-4F10-6951-5DACDB8BD7FD}"/>
                </a:ext>
              </a:extLst>
            </p:cNvPr>
            <p:cNvSpPr/>
            <p:nvPr/>
          </p:nvSpPr>
          <p:spPr>
            <a:xfrm>
              <a:off x="6108775" y="1551950"/>
              <a:ext cx="446625" cy="123925"/>
            </a:xfrm>
            <a:custGeom>
              <a:avLst/>
              <a:gdLst/>
              <a:ahLst/>
              <a:cxnLst/>
              <a:rect l="l" t="t" r="r" b="b"/>
              <a:pathLst>
                <a:path w="17865" h="4957" extrusionOk="0">
                  <a:moveTo>
                    <a:pt x="15528" y="1"/>
                  </a:moveTo>
                  <a:cubicBezTo>
                    <a:pt x="15069" y="1"/>
                    <a:pt x="14607" y="44"/>
                    <a:pt x="14221" y="50"/>
                  </a:cubicBezTo>
                  <a:cubicBezTo>
                    <a:pt x="12826" y="71"/>
                    <a:pt x="11438" y="156"/>
                    <a:pt x="10044" y="170"/>
                  </a:cubicBezTo>
                  <a:cubicBezTo>
                    <a:pt x="8046" y="191"/>
                    <a:pt x="6056" y="205"/>
                    <a:pt x="4058" y="219"/>
                  </a:cubicBezTo>
                  <a:cubicBezTo>
                    <a:pt x="4036" y="219"/>
                    <a:pt x="4014" y="219"/>
                    <a:pt x="3992" y="219"/>
                  </a:cubicBezTo>
                  <a:cubicBezTo>
                    <a:pt x="3669" y="219"/>
                    <a:pt x="3317" y="204"/>
                    <a:pt x="2959" y="204"/>
                  </a:cubicBezTo>
                  <a:cubicBezTo>
                    <a:pt x="2178" y="204"/>
                    <a:pt x="1371" y="274"/>
                    <a:pt x="792" y="716"/>
                  </a:cubicBezTo>
                  <a:cubicBezTo>
                    <a:pt x="414" y="1004"/>
                    <a:pt x="260" y="1375"/>
                    <a:pt x="204" y="1782"/>
                  </a:cubicBezTo>
                  <a:cubicBezTo>
                    <a:pt x="0" y="3225"/>
                    <a:pt x="610" y="4781"/>
                    <a:pt x="2299" y="4802"/>
                  </a:cubicBezTo>
                  <a:lnTo>
                    <a:pt x="15769" y="4956"/>
                  </a:lnTo>
                  <a:cubicBezTo>
                    <a:pt x="15774" y="4956"/>
                    <a:pt x="15780" y="4956"/>
                    <a:pt x="15785" y="4956"/>
                  </a:cubicBezTo>
                  <a:cubicBezTo>
                    <a:pt x="16626" y="4956"/>
                    <a:pt x="17312" y="4377"/>
                    <a:pt x="17508" y="3576"/>
                  </a:cubicBezTo>
                  <a:cubicBezTo>
                    <a:pt x="17725" y="2707"/>
                    <a:pt x="17865" y="821"/>
                    <a:pt x="16968" y="289"/>
                  </a:cubicBezTo>
                  <a:cubicBezTo>
                    <a:pt x="16572" y="57"/>
                    <a:pt x="16052" y="1"/>
                    <a:pt x="15528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30">
              <a:extLst>
                <a:ext uri="{FF2B5EF4-FFF2-40B4-BE49-F238E27FC236}">
                  <a16:creationId xmlns:a16="http://schemas.microsoft.com/office/drawing/2014/main" id="{9B16E53D-D84B-A029-4310-F61789B7BB53}"/>
                </a:ext>
              </a:extLst>
            </p:cNvPr>
            <p:cNvSpPr/>
            <p:nvPr/>
          </p:nvSpPr>
          <p:spPr>
            <a:xfrm>
              <a:off x="6251050" y="1569950"/>
              <a:ext cx="151925" cy="87625"/>
            </a:xfrm>
            <a:custGeom>
              <a:avLst/>
              <a:gdLst/>
              <a:ahLst/>
              <a:cxnLst/>
              <a:rect l="l" t="t" r="r" b="b"/>
              <a:pathLst>
                <a:path w="6077" h="3505" extrusionOk="0">
                  <a:moveTo>
                    <a:pt x="3207" y="0"/>
                  </a:moveTo>
                  <a:cubicBezTo>
                    <a:pt x="2109" y="0"/>
                    <a:pt x="1006" y="48"/>
                    <a:pt x="673" y="122"/>
                  </a:cubicBezTo>
                  <a:cubicBezTo>
                    <a:pt x="168" y="242"/>
                    <a:pt x="140" y="473"/>
                    <a:pt x="119" y="970"/>
                  </a:cubicBezTo>
                  <a:cubicBezTo>
                    <a:pt x="105" y="1356"/>
                    <a:pt x="105" y="1748"/>
                    <a:pt x="105" y="2134"/>
                  </a:cubicBezTo>
                  <a:cubicBezTo>
                    <a:pt x="105" y="2421"/>
                    <a:pt x="0" y="2905"/>
                    <a:pt x="218" y="3136"/>
                  </a:cubicBezTo>
                  <a:cubicBezTo>
                    <a:pt x="379" y="3297"/>
                    <a:pt x="687" y="3304"/>
                    <a:pt x="897" y="3311"/>
                  </a:cubicBezTo>
                  <a:cubicBezTo>
                    <a:pt x="1647" y="3346"/>
                    <a:pt x="4282" y="3472"/>
                    <a:pt x="4850" y="3500"/>
                  </a:cubicBezTo>
                  <a:cubicBezTo>
                    <a:pt x="4901" y="3503"/>
                    <a:pt x="4952" y="3504"/>
                    <a:pt x="5004" y="3504"/>
                  </a:cubicBezTo>
                  <a:cubicBezTo>
                    <a:pt x="5448" y="3504"/>
                    <a:pt x="5916" y="3405"/>
                    <a:pt x="5985" y="2884"/>
                  </a:cubicBezTo>
                  <a:cubicBezTo>
                    <a:pt x="6035" y="2526"/>
                    <a:pt x="5971" y="2155"/>
                    <a:pt x="5992" y="1790"/>
                  </a:cubicBezTo>
                  <a:cubicBezTo>
                    <a:pt x="6021" y="1405"/>
                    <a:pt x="6077" y="1005"/>
                    <a:pt x="6000" y="620"/>
                  </a:cubicBezTo>
                  <a:cubicBezTo>
                    <a:pt x="5971" y="452"/>
                    <a:pt x="5901" y="305"/>
                    <a:pt x="5761" y="199"/>
                  </a:cubicBezTo>
                  <a:cubicBezTo>
                    <a:pt x="5582" y="57"/>
                    <a:pt x="4398" y="0"/>
                    <a:pt x="320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>
              <a:extLst>
                <a:ext uri="{FF2B5EF4-FFF2-40B4-BE49-F238E27FC236}">
                  <a16:creationId xmlns:a16="http://schemas.microsoft.com/office/drawing/2014/main" id="{C2E867BF-257F-0FC2-96CF-6E741A0E30DF}"/>
                </a:ext>
              </a:extLst>
            </p:cNvPr>
            <p:cNvSpPr/>
            <p:nvPr/>
          </p:nvSpPr>
          <p:spPr>
            <a:xfrm>
              <a:off x="6475675" y="1584900"/>
              <a:ext cx="11750" cy="10825"/>
            </a:xfrm>
            <a:custGeom>
              <a:avLst/>
              <a:gdLst/>
              <a:ahLst/>
              <a:cxnLst/>
              <a:rect l="l" t="t" r="r" b="b"/>
              <a:pathLst>
                <a:path w="470" h="433" extrusionOk="0">
                  <a:moveTo>
                    <a:pt x="238" y="1"/>
                  </a:moveTo>
                  <a:cubicBezTo>
                    <a:pt x="182" y="1"/>
                    <a:pt x="126" y="22"/>
                    <a:pt x="84" y="64"/>
                  </a:cubicBezTo>
                  <a:cubicBezTo>
                    <a:pt x="0" y="148"/>
                    <a:pt x="0" y="281"/>
                    <a:pt x="84" y="365"/>
                  </a:cubicBezTo>
                  <a:cubicBezTo>
                    <a:pt x="128" y="409"/>
                    <a:pt x="185" y="432"/>
                    <a:pt x="242" y="432"/>
                  </a:cubicBezTo>
                  <a:cubicBezTo>
                    <a:pt x="294" y="432"/>
                    <a:pt x="345" y="413"/>
                    <a:pt x="386" y="372"/>
                  </a:cubicBezTo>
                  <a:cubicBezTo>
                    <a:pt x="470" y="288"/>
                    <a:pt x="470" y="148"/>
                    <a:pt x="393" y="64"/>
                  </a:cubicBezTo>
                  <a:cubicBezTo>
                    <a:pt x="351" y="22"/>
                    <a:pt x="294" y="1"/>
                    <a:pt x="2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>
              <a:extLst>
                <a:ext uri="{FF2B5EF4-FFF2-40B4-BE49-F238E27FC236}">
                  <a16:creationId xmlns:a16="http://schemas.microsoft.com/office/drawing/2014/main" id="{2D202ED9-C85C-157B-37A8-1E551C20160C}"/>
                </a:ext>
              </a:extLst>
            </p:cNvPr>
            <p:cNvSpPr/>
            <p:nvPr/>
          </p:nvSpPr>
          <p:spPr>
            <a:xfrm>
              <a:off x="6423100" y="1583500"/>
              <a:ext cx="11950" cy="10750"/>
            </a:xfrm>
            <a:custGeom>
              <a:avLst/>
              <a:gdLst/>
              <a:ahLst/>
              <a:cxnLst/>
              <a:rect l="l" t="t" r="r" b="b"/>
              <a:pathLst>
                <a:path w="478" h="430" extrusionOk="0">
                  <a:moveTo>
                    <a:pt x="242" y="1"/>
                  </a:moveTo>
                  <a:cubicBezTo>
                    <a:pt x="188" y="1"/>
                    <a:pt x="134" y="22"/>
                    <a:pt x="92" y="64"/>
                  </a:cubicBezTo>
                  <a:cubicBezTo>
                    <a:pt x="8" y="141"/>
                    <a:pt x="1" y="281"/>
                    <a:pt x="85" y="365"/>
                  </a:cubicBezTo>
                  <a:cubicBezTo>
                    <a:pt x="128" y="408"/>
                    <a:pt x="185" y="429"/>
                    <a:pt x="243" y="429"/>
                  </a:cubicBezTo>
                  <a:cubicBezTo>
                    <a:pt x="297" y="429"/>
                    <a:pt x="352" y="410"/>
                    <a:pt x="393" y="372"/>
                  </a:cubicBezTo>
                  <a:cubicBezTo>
                    <a:pt x="477" y="288"/>
                    <a:pt x="477" y="148"/>
                    <a:pt x="393" y="64"/>
                  </a:cubicBezTo>
                  <a:cubicBezTo>
                    <a:pt x="351" y="22"/>
                    <a:pt x="297" y="1"/>
                    <a:pt x="24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>
              <a:extLst>
                <a:ext uri="{FF2B5EF4-FFF2-40B4-BE49-F238E27FC236}">
                  <a16:creationId xmlns:a16="http://schemas.microsoft.com/office/drawing/2014/main" id="{98E6960A-01EB-9DAF-4104-F5A799AC8063}"/>
                </a:ext>
              </a:extLst>
            </p:cNvPr>
            <p:cNvSpPr/>
            <p:nvPr/>
          </p:nvSpPr>
          <p:spPr>
            <a:xfrm>
              <a:off x="6449550" y="1610500"/>
              <a:ext cx="11775" cy="10725"/>
            </a:xfrm>
            <a:custGeom>
              <a:avLst/>
              <a:gdLst/>
              <a:ahLst/>
              <a:cxnLst/>
              <a:rect l="l" t="t" r="r" b="b"/>
              <a:pathLst>
                <a:path w="471" h="429" extrusionOk="0">
                  <a:moveTo>
                    <a:pt x="238" y="0"/>
                  </a:moveTo>
                  <a:cubicBezTo>
                    <a:pt x="183" y="0"/>
                    <a:pt x="127" y="21"/>
                    <a:pt x="85" y="63"/>
                  </a:cubicBezTo>
                  <a:cubicBezTo>
                    <a:pt x="1" y="140"/>
                    <a:pt x="1" y="281"/>
                    <a:pt x="78" y="365"/>
                  </a:cubicBezTo>
                  <a:cubicBezTo>
                    <a:pt x="121" y="408"/>
                    <a:pt x="179" y="429"/>
                    <a:pt x="236" y="429"/>
                  </a:cubicBezTo>
                  <a:cubicBezTo>
                    <a:pt x="291" y="429"/>
                    <a:pt x="345" y="409"/>
                    <a:pt x="386" y="372"/>
                  </a:cubicBezTo>
                  <a:cubicBezTo>
                    <a:pt x="470" y="288"/>
                    <a:pt x="470" y="147"/>
                    <a:pt x="386" y="63"/>
                  </a:cubicBezTo>
                  <a:cubicBezTo>
                    <a:pt x="348" y="21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>
              <a:extLst>
                <a:ext uri="{FF2B5EF4-FFF2-40B4-BE49-F238E27FC236}">
                  <a16:creationId xmlns:a16="http://schemas.microsoft.com/office/drawing/2014/main" id="{023C2816-271D-CA33-A6ED-1D86F9581277}"/>
                </a:ext>
              </a:extLst>
            </p:cNvPr>
            <p:cNvSpPr/>
            <p:nvPr/>
          </p:nvSpPr>
          <p:spPr>
            <a:xfrm>
              <a:off x="6475850" y="1637450"/>
              <a:ext cx="11750" cy="10725"/>
            </a:xfrm>
            <a:custGeom>
              <a:avLst/>
              <a:gdLst/>
              <a:ahLst/>
              <a:cxnLst/>
              <a:rect l="l" t="t" r="r" b="b"/>
              <a:pathLst>
                <a:path w="470" h="429" extrusionOk="0">
                  <a:moveTo>
                    <a:pt x="235" y="1"/>
                  </a:moveTo>
                  <a:cubicBezTo>
                    <a:pt x="180" y="1"/>
                    <a:pt x="125" y="20"/>
                    <a:pt x="84" y="58"/>
                  </a:cubicBezTo>
                  <a:cubicBezTo>
                    <a:pt x="0" y="142"/>
                    <a:pt x="0" y="282"/>
                    <a:pt x="84" y="366"/>
                  </a:cubicBezTo>
                  <a:cubicBezTo>
                    <a:pt x="126" y="408"/>
                    <a:pt x="181" y="429"/>
                    <a:pt x="235" y="429"/>
                  </a:cubicBezTo>
                  <a:cubicBezTo>
                    <a:pt x="289" y="429"/>
                    <a:pt x="344" y="408"/>
                    <a:pt x="386" y="366"/>
                  </a:cubicBezTo>
                  <a:cubicBezTo>
                    <a:pt x="470" y="289"/>
                    <a:pt x="470" y="149"/>
                    <a:pt x="393" y="65"/>
                  </a:cubicBezTo>
                  <a:cubicBezTo>
                    <a:pt x="350" y="22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>
              <a:extLst>
                <a:ext uri="{FF2B5EF4-FFF2-40B4-BE49-F238E27FC236}">
                  <a16:creationId xmlns:a16="http://schemas.microsoft.com/office/drawing/2014/main" id="{74F9D61C-E9D6-9A8C-98BB-2645996EB156}"/>
                </a:ext>
              </a:extLst>
            </p:cNvPr>
            <p:cNvSpPr/>
            <p:nvPr/>
          </p:nvSpPr>
          <p:spPr>
            <a:xfrm>
              <a:off x="6421700" y="1637550"/>
              <a:ext cx="11950" cy="10825"/>
            </a:xfrm>
            <a:custGeom>
              <a:avLst/>
              <a:gdLst/>
              <a:ahLst/>
              <a:cxnLst/>
              <a:rect l="l" t="t" r="r" b="b"/>
              <a:pathLst>
                <a:path w="478" h="433" extrusionOk="0">
                  <a:moveTo>
                    <a:pt x="235" y="1"/>
                  </a:moveTo>
                  <a:cubicBezTo>
                    <a:pt x="182" y="1"/>
                    <a:pt x="128" y="20"/>
                    <a:pt x="85" y="61"/>
                  </a:cubicBezTo>
                  <a:cubicBezTo>
                    <a:pt x="1" y="145"/>
                    <a:pt x="1" y="285"/>
                    <a:pt x="85" y="369"/>
                  </a:cubicBezTo>
                  <a:cubicBezTo>
                    <a:pt x="127" y="411"/>
                    <a:pt x="181" y="432"/>
                    <a:pt x="235" y="432"/>
                  </a:cubicBezTo>
                  <a:cubicBezTo>
                    <a:pt x="290" y="432"/>
                    <a:pt x="344" y="411"/>
                    <a:pt x="386" y="369"/>
                  </a:cubicBezTo>
                  <a:cubicBezTo>
                    <a:pt x="470" y="285"/>
                    <a:pt x="477" y="152"/>
                    <a:pt x="393" y="68"/>
                  </a:cubicBezTo>
                  <a:cubicBezTo>
                    <a:pt x="349" y="24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>
              <a:extLst>
                <a:ext uri="{FF2B5EF4-FFF2-40B4-BE49-F238E27FC236}">
                  <a16:creationId xmlns:a16="http://schemas.microsoft.com/office/drawing/2014/main" id="{730ABE97-F323-21F8-BD1A-1F62C62C2456}"/>
                </a:ext>
              </a:extLst>
            </p:cNvPr>
            <p:cNvSpPr/>
            <p:nvPr/>
          </p:nvSpPr>
          <p:spPr>
            <a:xfrm>
              <a:off x="6215650" y="1581750"/>
              <a:ext cx="11950" cy="10875"/>
            </a:xfrm>
            <a:custGeom>
              <a:avLst/>
              <a:gdLst/>
              <a:ahLst/>
              <a:cxnLst/>
              <a:rect l="l" t="t" r="r" b="b"/>
              <a:pathLst>
                <a:path w="478" h="435" extrusionOk="0">
                  <a:moveTo>
                    <a:pt x="242" y="1"/>
                  </a:moveTo>
                  <a:cubicBezTo>
                    <a:pt x="188" y="1"/>
                    <a:pt x="134" y="22"/>
                    <a:pt x="92" y="64"/>
                  </a:cubicBezTo>
                  <a:cubicBezTo>
                    <a:pt x="8" y="148"/>
                    <a:pt x="1" y="281"/>
                    <a:pt x="85" y="365"/>
                  </a:cubicBezTo>
                  <a:cubicBezTo>
                    <a:pt x="128" y="412"/>
                    <a:pt x="185" y="434"/>
                    <a:pt x="242" y="434"/>
                  </a:cubicBezTo>
                  <a:cubicBezTo>
                    <a:pt x="297" y="434"/>
                    <a:pt x="352" y="413"/>
                    <a:pt x="393" y="372"/>
                  </a:cubicBezTo>
                  <a:cubicBezTo>
                    <a:pt x="477" y="288"/>
                    <a:pt x="477" y="155"/>
                    <a:pt x="393" y="64"/>
                  </a:cubicBezTo>
                  <a:cubicBezTo>
                    <a:pt x="351" y="22"/>
                    <a:pt x="297" y="1"/>
                    <a:pt x="24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>
              <a:extLst>
                <a:ext uri="{FF2B5EF4-FFF2-40B4-BE49-F238E27FC236}">
                  <a16:creationId xmlns:a16="http://schemas.microsoft.com/office/drawing/2014/main" id="{BDF1A2F6-E21C-0DC4-CE9C-6328A14D6760}"/>
                </a:ext>
              </a:extLst>
            </p:cNvPr>
            <p:cNvSpPr/>
            <p:nvPr/>
          </p:nvSpPr>
          <p:spPr>
            <a:xfrm>
              <a:off x="6163250" y="1580350"/>
              <a:ext cx="11950" cy="10800"/>
            </a:xfrm>
            <a:custGeom>
              <a:avLst/>
              <a:gdLst/>
              <a:ahLst/>
              <a:cxnLst/>
              <a:rect l="l" t="t" r="r" b="b"/>
              <a:pathLst>
                <a:path w="478" h="432" extrusionOk="0">
                  <a:moveTo>
                    <a:pt x="239" y="1"/>
                  </a:moveTo>
                  <a:cubicBezTo>
                    <a:pt x="183" y="1"/>
                    <a:pt x="127" y="22"/>
                    <a:pt x="85" y="64"/>
                  </a:cubicBezTo>
                  <a:cubicBezTo>
                    <a:pt x="1" y="141"/>
                    <a:pt x="1" y="281"/>
                    <a:pt x="85" y="365"/>
                  </a:cubicBezTo>
                  <a:cubicBezTo>
                    <a:pt x="129" y="409"/>
                    <a:pt x="186" y="432"/>
                    <a:pt x="243" y="432"/>
                  </a:cubicBezTo>
                  <a:cubicBezTo>
                    <a:pt x="295" y="432"/>
                    <a:pt x="346" y="412"/>
                    <a:pt x="386" y="372"/>
                  </a:cubicBezTo>
                  <a:cubicBezTo>
                    <a:pt x="471" y="288"/>
                    <a:pt x="478" y="148"/>
                    <a:pt x="393" y="64"/>
                  </a:cubicBezTo>
                  <a:cubicBezTo>
                    <a:pt x="351" y="22"/>
                    <a:pt x="295" y="1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>
              <a:extLst>
                <a:ext uri="{FF2B5EF4-FFF2-40B4-BE49-F238E27FC236}">
                  <a16:creationId xmlns:a16="http://schemas.microsoft.com/office/drawing/2014/main" id="{A1F36C9B-B24A-DA69-B591-471005B02AF0}"/>
                </a:ext>
              </a:extLst>
            </p:cNvPr>
            <p:cNvSpPr/>
            <p:nvPr/>
          </p:nvSpPr>
          <p:spPr>
            <a:xfrm>
              <a:off x="6189550" y="1607350"/>
              <a:ext cx="11925" cy="10800"/>
            </a:xfrm>
            <a:custGeom>
              <a:avLst/>
              <a:gdLst/>
              <a:ahLst/>
              <a:cxnLst/>
              <a:rect l="l" t="t" r="r" b="b"/>
              <a:pathLst>
                <a:path w="477" h="432" extrusionOk="0">
                  <a:moveTo>
                    <a:pt x="242" y="0"/>
                  </a:moveTo>
                  <a:cubicBezTo>
                    <a:pt x="188" y="0"/>
                    <a:pt x="133" y="21"/>
                    <a:pt x="91" y="63"/>
                  </a:cubicBezTo>
                  <a:cubicBezTo>
                    <a:pt x="0" y="140"/>
                    <a:pt x="0" y="280"/>
                    <a:pt x="84" y="364"/>
                  </a:cubicBezTo>
                  <a:cubicBezTo>
                    <a:pt x="128" y="408"/>
                    <a:pt x="185" y="431"/>
                    <a:pt x="243" y="431"/>
                  </a:cubicBezTo>
                  <a:cubicBezTo>
                    <a:pt x="296" y="431"/>
                    <a:pt x="349" y="412"/>
                    <a:pt x="393" y="371"/>
                  </a:cubicBezTo>
                  <a:cubicBezTo>
                    <a:pt x="477" y="287"/>
                    <a:pt x="477" y="147"/>
                    <a:pt x="393" y="63"/>
                  </a:cubicBezTo>
                  <a:cubicBezTo>
                    <a:pt x="351" y="21"/>
                    <a:pt x="296" y="0"/>
                    <a:pt x="24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>
              <a:extLst>
                <a:ext uri="{FF2B5EF4-FFF2-40B4-BE49-F238E27FC236}">
                  <a16:creationId xmlns:a16="http://schemas.microsoft.com/office/drawing/2014/main" id="{0D136B6F-A955-1FB1-43D9-B25C2A42B79B}"/>
                </a:ext>
              </a:extLst>
            </p:cNvPr>
            <p:cNvSpPr/>
            <p:nvPr/>
          </p:nvSpPr>
          <p:spPr>
            <a:xfrm>
              <a:off x="6215825" y="1634325"/>
              <a:ext cx="11950" cy="10725"/>
            </a:xfrm>
            <a:custGeom>
              <a:avLst/>
              <a:gdLst/>
              <a:ahLst/>
              <a:cxnLst/>
              <a:rect l="l" t="t" r="r" b="b"/>
              <a:pathLst>
                <a:path w="478" h="429" extrusionOk="0">
                  <a:moveTo>
                    <a:pt x="242" y="0"/>
                  </a:moveTo>
                  <a:cubicBezTo>
                    <a:pt x="188" y="0"/>
                    <a:pt x="134" y="21"/>
                    <a:pt x="92" y="63"/>
                  </a:cubicBezTo>
                  <a:cubicBezTo>
                    <a:pt x="8" y="141"/>
                    <a:pt x="1" y="281"/>
                    <a:pt x="85" y="365"/>
                  </a:cubicBezTo>
                  <a:cubicBezTo>
                    <a:pt x="128" y="408"/>
                    <a:pt x="185" y="429"/>
                    <a:pt x="242" y="429"/>
                  </a:cubicBezTo>
                  <a:cubicBezTo>
                    <a:pt x="297" y="429"/>
                    <a:pt x="352" y="409"/>
                    <a:pt x="393" y="372"/>
                  </a:cubicBezTo>
                  <a:cubicBezTo>
                    <a:pt x="477" y="288"/>
                    <a:pt x="477" y="148"/>
                    <a:pt x="393" y="63"/>
                  </a:cubicBezTo>
                  <a:cubicBezTo>
                    <a:pt x="351" y="21"/>
                    <a:pt x="297" y="0"/>
                    <a:pt x="24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>
              <a:extLst>
                <a:ext uri="{FF2B5EF4-FFF2-40B4-BE49-F238E27FC236}">
                  <a16:creationId xmlns:a16="http://schemas.microsoft.com/office/drawing/2014/main" id="{530A91B9-F030-68EE-9B57-9A394C9C2772}"/>
                </a:ext>
              </a:extLst>
            </p:cNvPr>
            <p:cNvSpPr/>
            <p:nvPr/>
          </p:nvSpPr>
          <p:spPr>
            <a:xfrm>
              <a:off x="6161850" y="1634475"/>
              <a:ext cx="11775" cy="10725"/>
            </a:xfrm>
            <a:custGeom>
              <a:avLst/>
              <a:gdLst/>
              <a:ahLst/>
              <a:cxnLst/>
              <a:rect l="l" t="t" r="r" b="b"/>
              <a:pathLst>
                <a:path w="471" h="429" extrusionOk="0">
                  <a:moveTo>
                    <a:pt x="235" y="0"/>
                  </a:moveTo>
                  <a:cubicBezTo>
                    <a:pt x="181" y="0"/>
                    <a:pt x="126" y="20"/>
                    <a:pt x="85" y="57"/>
                  </a:cubicBezTo>
                  <a:cubicBezTo>
                    <a:pt x="1" y="142"/>
                    <a:pt x="1" y="282"/>
                    <a:pt x="78" y="366"/>
                  </a:cubicBezTo>
                  <a:cubicBezTo>
                    <a:pt x="120" y="408"/>
                    <a:pt x="176" y="429"/>
                    <a:pt x="232" y="429"/>
                  </a:cubicBezTo>
                  <a:cubicBezTo>
                    <a:pt x="288" y="429"/>
                    <a:pt x="344" y="408"/>
                    <a:pt x="386" y="366"/>
                  </a:cubicBezTo>
                  <a:cubicBezTo>
                    <a:pt x="470" y="289"/>
                    <a:pt x="470" y="149"/>
                    <a:pt x="386" y="64"/>
                  </a:cubicBezTo>
                  <a:cubicBezTo>
                    <a:pt x="347" y="21"/>
                    <a:pt x="291" y="0"/>
                    <a:pt x="235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>
              <a:extLst>
                <a:ext uri="{FF2B5EF4-FFF2-40B4-BE49-F238E27FC236}">
                  <a16:creationId xmlns:a16="http://schemas.microsoft.com/office/drawing/2014/main" id="{3D268E3D-3F43-5C8D-D9D4-FFF33AE83590}"/>
                </a:ext>
              </a:extLst>
            </p:cNvPr>
            <p:cNvSpPr/>
            <p:nvPr/>
          </p:nvSpPr>
          <p:spPr>
            <a:xfrm>
              <a:off x="6293800" y="1585250"/>
              <a:ext cx="65025" cy="58900"/>
            </a:xfrm>
            <a:custGeom>
              <a:avLst/>
              <a:gdLst/>
              <a:ahLst/>
              <a:cxnLst/>
              <a:rect l="l" t="t" r="r" b="b"/>
              <a:pathLst>
                <a:path w="2601" h="2356" extrusionOk="0">
                  <a:moveTo>
                    <a:pt x="551" y="1"/>
                  </a:moveTo>
                  <a:cubicBezTo>
                    <a:pt x="197" y="1"/>
                    <a:pt x="1" y="224"/>
                    <a:pt x="42" y="590"/>
                  </a:cubicBezTo>
                  <a:cubicBezTo>
                    <a:pt x="119" y="1319"/>
                    <a:pt x="1199" y="2356"/>
                    <a:pt x="1199" y="2356"/>
                  </a:cubicBezTo>
                  <a:cubicBezTo>
                    <a:pt x="1199" y="2356"/>
                    <a:pt x="2460" y="1340"/>
                    <a:pt x="2551" y="688"/>
                  </a:cubicBezTo>
                  <a:cubicBezTo>
                    <a:pt x="2600" y="323"/>
                    <a:pt x="2257" y="15"/>
                    <a:pt x="1886" y="15"/>
                  </a:cubicBezTo>
                  <a:cubicBezTo>
                    <a:pt x="1881" y="15"/>
                    <a:pt x="1876" y="15"/>
                    <a:pt x="1871" y="15"/>
                  </a:cubicBezTo>
                  <a:cubicBezTo>
                    <a:pt x="1548" y="15"/>
                    <a:pt x="1282" y="251"/>
                    <a:pt x="1220" y="562"/>
                  </a:cubicBezTo>
                  <a:cubicBezTo>
                    <a:pt x="1171" y="246"/>
                    <a:pt x="897" y="1"/>
                    <a:pt x="568" y="1"/>
                  </a:cubicBezTo>
                  <a:cubicBezTo>
                    <a:pt x="562" y="1"/>
                    <a:pt x="557" y="1"/>
                    <a:pt x="55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0">
            <a:extLst>
              <a:ext uri="{FF2B5EF4-FFF2-40B4-BE49-F238E27FC236}">
                <a16:creationId xmlns:a16="http://schemas.microsoft.com/office/drawing/2014/main" id="{B41CB651-313D-9F73-54AB-AE81F4835D72}"/>
              </a:ext>
            </a:extLst>
          </p:cNvPr>
          <p:cNvGrpSpPr/>
          <p:nvPr/>
        </p:nvGrpSpPr>
        <p:grpSpPr>
          <a:xfrm>
            <a:off x="2204966" y="3708780"/>
            <a:ext cx="1095942" cy="1555905"/>
            <a:chOff x="4878600" y="3211975"/>
            <a:chExt cx="423700" cy="601525"/>
          </a:xfrm>
        </p:grpSpPr>
        <p:sp>
          <p:nvSpPr>
            <p:cNvPr id="420" name="Google Shape;420;p30">
              <a:extLst>
                <a:ext uri="{FF2B5EF4-FFF2-40B4-BE49-F238E27FC236}">
                  <a16:creationId xmlns:a16="http://schemas.microsoft.com/office/drawing/2014/main" id="{8FFD00A5-4403-97AD-839B-C0DF27DF4394}"/>
                </a:ext>
              </a:extLst>
            </p:cNvPr>
            <p:cNvSpPr/>
            <p:nvPr/>
          </p:nvSpPr>
          <p:spPr>
            <a:xfrm>
              <a:off x="5008975" y="3361200"/>
              <a:ext cx="125300" cy="125600"/>
            </a:xfrm>
            <a:custGeom>
              <a:avLst/>
              <a:gdLst/>
              <a:ahLst/>
              <a:cxnLst/>
              <a:rect l="l" t="t" r="r" b="b"/>
              <a:pathLst>
                <a:path w="5012" h="5024" extrusionOk="0">
                  <a:moveTo>
                    <a:pt x="3014" y="1"/>
                  </a:moveTo>
                  <a:cubicBezTo>
                    <a:pt x="2916" y="695"/>
                    <a:pt x="2691" y="1368"/>
                    <a:pt x="2348" y="1977"/>
                  </a:cubicBezTo>
                  <a:cubicBezTo>
                    <a:pt x="1990" y="2622"/>
                    <a:pt x="1325" y="3442"/>
                    <a:pt x="645" y="3736"/>
                  </a:cubicBezTo>
                  <a:cubicBezTo>
                    <a:pt x="505" y="3792"/>
                    <a:pt x="372" y="3835"/>
                    <a:pt x="231" y="3856"/>
                  </a:cubicBezTo>
                  <a:cubicBezTo>
                    <a:pt x="182" y="4115"/>
                    <a:pt x="105" y="4367"/>
                    <a:pt x="0" y="4626"/>
                  </a:cubicBezTo>
                  <a:cubicBezTo>
                    <a:pt x="554" y="4895"/>
                    <a:pt x="1251" y="5023"/>
                    <a:pt x="1967" y="5023"/>
                  </a:cubicBezTo>
                  <a:cubicBezTo>
                    <a:pt x="3027" y="5023"/>
                    <a:pt x="4130" y="4743"/>
                    <a:pt x="4878" y="4220"/>
                  </a:cubicBezTo>
                  <a:cubicBezTo>
                    <a:pt x="4934" y="4185"/>
                    <a:pt x="4990" y="4136"/>
                    <a:pt x="5004" y="4066"/>
                  </a:cubicBezTo>
                  <a:cubicBezTo>
                    <a:pt x="5011" y="4003"/>
                    <a:pt x="4969" y="3940"/>
                    <a:pt x="4934" y="3884"/>
                  </a:cubicBezTo>
                  <a:cubicBezTo>
                    <a:pt x="4366" y="3064"/>
                    <a:pt x="3532" y="1332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>
              <a:extLst>
                <a:ext uri="{FF2B5EF4-FFF2-40B4-BE49-F238E27FC236}">
                  <a16:creationId xmlns:a16="http://schemas.microsoft.com/office/drawing/2014/main" id="{60F4C436-C0AB-157E-178D-BD22C0443EEC}"/>
                </a:ext>
              </a:extLst>
            </p:cNvPr>
            <p:cNvSpPr/>
            <p:nvPr/>
          </p:nvSpPr>
          <p:spPr>
            <a:xfrm>
              <a:off x="5006675" y="3341250"/>
              <a:ext cx="77650" cy="116350"/>
            </a:xfrm>
            <a:custGeom>
              <a:avLst/>
              <a:gdLst/>
              <a:ahLst/>
              <a:cxnLst/>
              <a:rect l="l" t="t" r="r" b="b"/>
              <a:pathLst>
                <a:path w="3106" h="4654" extrusionOk="0">
                  <a:moveTo>
                    <a:pt x="2247" y="0"/>
                  </a:moveTo>
                  <a:cubicBezTo>
                    <a:pt x="1647" y="0"/>
                    <a:pt x="868" y="340"/>
                    <a:pt x="632" y="462"/>
                  </a:cubicBezTo>
                  <a:cubicBezTo>
                    <a:pt x="555" y="505"/>
                    <a:pt x="1" y="1065"/>
                    <a:pt x="22" y="1163"/>
                  </a:cubicBezTo>
                  <a:cubicBezTo>
                    <a:pt x="316" y="2362"/>
                    <a:pt x="555" y="3511"/>
                    <a:pt x="323" y="4654"/>
                  </a:cubicBezTo>
                  <a:cubicBezTo>
                    <a:pt x="464" y="4633"/>
                    <a:pt x="604" y="4590"/>
                    <a:pt x="737" y="4534"/>
                  </a:cubicBezTo>
                  <a:cubicBezTo>
                    <a:pt x="1417" y="4240"/>
                    <a:pt x="2082" y="3420"/>
                    <a:pt x="2440" y="2775"/>
                  </a:cubicBezTo>
                  <a:cubicBezTo>
                    <a:pt x="2783" y="2166"/>
                    <a:pt x="3008" y="1493"/>
                    <a:pt x="3106" y="799"/>
                  </a:cubicBezTo>
                  <a:cubicBezTo>
                    <a:pt x="3050" y="659"/>
                    <a:pt x="3001" y="526"/>
                    <a:pt x="2952" y="392"/>
                  </a:cubicBezTo>
                  <a:cubicBezTo>
                    <a:pt x="2848" y="101"/>
                    <a:pt x="2574" y="0"/>
                    <a:pt x="2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>
              <a:extLst>
                <a:ext uri="{FF2B5EF4-FFF2-40B4-BE49-F238E27FC236}">
                  <a16:creationId xmlns:a16="http://schemas.microsoft.com/office/drawing/2014/main" id="{1196D6E3-622A-9A47-3D7E-C744F55CC193}"/>
                </a:ext>
              </a:extLst>
            </p:cNvPr>
            <p:cNvSpPr/>
            <p:nvPr/>
          </p:nvSpPr>
          <p:spPr>
            <a:xfrm>
              <a:off x="4948000" y="3239975"/>
              <a:ext cx="154025" cy="194325"/>
            </a:xfrm>
            <a:custGeom>
              <a:avLst/>
              <a:gdLst/>
              <a:ahLst/>
              <a:cxnLst/>
              <a:rect l="l" t="t" r="r" b="b"/>
              <a:pathLst>
                <a:path w="6161" h="7773" extrusionOk="0">
                  <a:moveTo>
                    <a:pt x="3412" y="0"/>
                  </a:moveTo>
                  <a:cubicBezTo>
                    <a:pt x="3266" y="0"/>
                    <a:pt x="3121" y="8"/>
                    <a:pt x="2979" y="21"/>
                  </a:cubicBezTo>
                  <a:cubicBezTo>
                    <a:pt x="2313" y="84"/>
                    <a:pt x="1444" y="505"/>
                    <a:pt x="995" y="995"/>
                  </a:cubicBezTo>
                  <a:cubicBezTo>
                    <a:pt x="0" y="2103"/>
                    <a:pt x="764" y="4219"/>
                    <a:pt x="995" y="5495"/>
                  </a:cubicBezTo>
                  <a:cubicBezTo>
                    <a:pt x="1093" y="6076"/>
                    <a:pt x="1269" y="6665"/>
                    <a:pt x="1661" y="7107"/>
                  </a:cubicBezTo>
                  <a:cubicBezTo>
                    <a:pt x="2054" y="7552"/>
                    <a:pt x="2483" y="7772"/>
                    <a:pt x="2933" y="7772"/>
                  </a:cubicBezTo>
                  <a:cubicBezTo>
                    <a:pt x="3141" y="7772"/>
                    <a:pt x="3353" y="7725"/>
                    <a:pt x="3567" y="7632"/>
                  </a:cubicBezTo>
                  <a:cubicBezTo>
                    <a:pt x="4240" y="7338"/>
                    <a:pt x="4906" y="6518"/>
                    <a:pt x="5263" y="5873"/>
                  </a:cubicBezTo>
                  <a:cubicBezTo>
                    <a:pt x="5943" y="4668"/>
                    <a:pt x="6161" y="3210"/>
                    <a:pt x="5866" y="1857"/>
                  </a:cubicBezTo>
                  <a:cubicBezTo>
                    <a:pt x="5782" y="1479"/>
                    <a:pt x="5656" y="1100"/>
                    <a:pt x="5418" y="792"/>
                  </a:cubicBezTo>
                  <a:cubicBezTo>
                    <a:pt x="4958" y="203"/>
                    <a:pt x="4178" y="0"/>
                    <a:pt x="3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>
              <a:extLst>
                <a:ext uri="{FF2B5EF4-FFF2-40B4-BE49-F238E27FC236}">
                  <a16:creationId xmlns:a16="http://schemas.microsoft.com/office/drawing/2014/main" id="{69B11822-5A7A-0195-0F34-E2BDE5198817}"/>
                </a:ext>
              </a:extLst>
            </p:cNvPr>
            <p:cNvSpPr/>
            <p:nvPr/>
          </p:nvSpPr>
          <p:spPr>
            <a:xfrm>
              <a:off x="4941850" y="3211975"/>
              <a:ext cx="169475" cy="145400"/>
            </a:xfrm>
            <a:custGeom>
              <a:avLst/>
              <a:gdLst/>
              <a:ahLst/>
              <a:cxnLst/>
              <a:rect l="l" t="t" r="r" b="b"/>
              <a:pathLst>
                <a:path w="6779" h="5816" extrusionOk="0">
                  <a:moveTo>
                    <a:pt x="3094" y="0"/>
                  </a:moveTo>
                  <a:cubicBezTo>
                    <a:pt x="2999" y="0"/>
                    <a:pt x="2905" y="15"/>
                    <a:pt x="2811" y="48"/>
                  </a:cubicBezTo>
                  <a:cubicBezTo>
                    <a:pt x="2594" y="132"/>
                    <a:pt x="2426" y="300"/>
                    <a:pt x="2237" y="433"/>
                  </a:cubicBezTo>
                  <a:cubicBezTo>
                    <a:pt x="1893" y="671"/>
                    <a:pt x="1487" y="791"/>
                    <a:pt x="1129" y="994"/>
                  </a:cubicBezTo>
                  <a:cubicBezTo>
                    <a:pt x="765" y="1197"/>
                    <a:pt x="323" y="1512"/>
                    <a:pt x="148" y="1891"/>
                  </a:cubicBezTo>
                  <a:cubicBezTo>
                    <a:pt x="1" y="2220"/>
                    <a:pt x="190" y="2697"/>
                    <a:pt x="316" y="2914"/>
                  </a:cubicBezTo>
                  <a:cubicBezTo>
                    <a:pt x="396" y="3062"/>
                    <a:pt x="511" y="3110"/>
                    <a:pt x="638" y="3110"/>
                  </a:cubicBezTo>
                  <a:cubicBezTo>
                    <a:pt x="875" y="3110"/>
                    <a:pt x="1154" y="2942"/>
                    <a:pt x="1322" y="2942"/>
                  </a:cubicBezTo>
                  <a:cubicBezTo>
                    <a:pt x="1341" y="2942"/>
                    <a:pt x="1359" y="2944"/>
                    <a:pt x="1374" y="2949"/>
                  </a:cubicBezTo>
                  <a:cubicBezTo>
                    <a:pt x="1576" y="3021"/>
                    <a:pt x="1579" y="3327"/>
                    <a:pt x="1868" y="3327"/>
                  </a:cubicBezTo>
                  <a:cubicBezTo>
                    <a:pt x="1891" y="3327"/>
                    <a:pt x="1915" y="3325"/>
                    <a:pt x="1942" y="3321"/>
                  </a:cubicBezTo>
                  <a:cubicBezTo>
                    <a:pt x="2223" y="3272"/>
                    <a:pt x="2440" y="3047"/>
                    <a:pt x="2671" y="2879"/>
                  </a:cubicBezTo>
                  <a:cubicBezTo>
                    <a:pt x="2826" y="2762"/>
                    <a:pt x="3024" y="2670"/>
                    <a:pt x="3208" y="2670"/>
                  </a:cubicBezTo>
                  <a:cubicBezTo>
                    <a:pt x="3299" y="2670"/>
                    <a:pt x="3386" y="2693"/>
                    <a:pt x="3463" y="2746"/>
                  </a:cubicBezTo>
                  <a:cubicBezTo>
                    <a:pt x="3575" y="2823"/>
                    <a:pt x="3645" y="2949"/>
                    <a:pt x="3764" y="3019"/>
                  </a:cubicBezTo>
                  <a:cubicBezTo>
                    <a:pt x="3826" y="3054"/>
                    <a:pt x="3892" y="3068"/>
                    <a:pt x="3961" y="3068"/>
                  </a:cubicBezTo>
                  <a:cubicBezTo>
                    <a:pt x="4179" y="3068"/>
                    <a:pt x="4423" y="2933"/>
                    <a:pt x="4641" y="2933"/>
                  </a:cubicBezTo>
                  <a:cubicBezTo>
                    <a:pt x="4712" y="2933"/>
                    <a:pt x="4780" y="2947"/>
                    <a:pt x="4844" y="2984"/>
                  </a:cubicBezTo>
                  <a:cubicBezTo>
                    <a:pt x="5033" y="3096"/>
                    <a:pt x="5061" y="3356"/>
                    <a:pt x="5082" y="3580"/>
                  </a:cubicBezTo>
                  <a:cubicBezTo>
                    <a:pt x="5138" y="4204"/>
                    <a:pt x="5334" y="4820"/>
                    <a:pt x="5643" y="5367"/>
                  </a:cubicBezTo>
                  <a:cubicBezTo>
                    <a:pt x="5760" y="5584"/>
                    <a:pt x="5971" y="5816"/>
                    <a:pt x="6196" y="5816"/>
                  </a:cubicBezTo>
                  <a:cubicBezTo>
                    <a:pt x="6240" y="5816"/>
                    <a:pt x="6285" y="5807"/>
                    <a:pt x="6329" y="5788"/>
                  </a:cubicBezTo>
                  <a:cubicBezTo>
                    <a:pt x="6694" y="4792"/>
                    <a:pt x="6778" y="3692"/>
                    <a:pt x="6554" y="2662"/>
                  </a:cubicBezTo>
                  <a:cubicBezTo>
                    <a:pt x="6519" y="2473"/>
                    <a:pt x="6470" y="2276"/>
                    <a:pt x="6547" y="2101"/>
                  </a:cubicBezTo>
                  <a:cubicBezTo>
                    <a:pt x="6575" y="2024"/>
                    <a:pt x="6631" y="1954"/>
                    <a:pt x="6659" y="1877"/>
                  </a:cubicBezTo>
                  <a:cubicBezTo>
                    <a:pt x="6743" y="1618"/>
                    <a:pt x="6505" y="1372"/>
                    <a:pt x="6294" y="1204"/>
                  </a:cubicBezTo>
                  <a:cubicBezTo>
                    <a:pt x="6063" y="1022"/>
                    <a:pt x="5839" y="833"/>
                    <a:pt x="5608" y="650"/>
                  </a:cubicBezTo>
                  <a:cubicBezTo>
                    <a:pt x="5457" y="528"/>
                    <a:pt x="5277" y="402"/>
                    <a:pt x="5092" y="402"/>
                  </a:cubicBezTo>
                  <a:cubicBezTo>
                    <a:pt x="5054" y="402"/>
                    <a:pt x="5015" y="407"/>
                    <a:pt x="4977" y="419"/>
                  </a:cubicBezTo>
                  <a:cubicBezTo>
                    <a:pt x="4879" y="454"/>
                    <a:pt x="4795" y="524"/>
                    <a:pt x="4697" y="552"/>
                  </a:cubicBezTo>
                  <a:cubicBezTo>
                    <a:pt x="4659" y="564"/>
                    <a:pt x="4622" y="569"/>
                    <a:pt x="4585" y="569"/>
                  </a:cubicBezTo>
                  <a:cubicBezTo>
                    <a:pt x="4441" y="569"/>
                    <a:pt x="4299" y="492"/>
                    <a:pt x="4171" y="419"/>
                  </a:cubicBezTo>
                  <a:cubicBezTo>
                    <a:pt x="3837" y="219"/>
                    <a:pt x="3462" y="0"/>
                    <a:pt x="3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>
              <a:extLst>
                <a:ext uri="{FF2B5EF4-FFF2-40B4-BE49-F238E27FC236}">
                  <a16:creationId xmlns:a16="http://schemas.microsoft.com/office/drawing/2014/main" id="{7FB557C4-B9D2-F865-0853-9F14BD27AD1F}"/>
                </a:ext>
              </a:extLst>
            </p:cNvPr>
            <p:cNvSpPr/>
            <p:nvPr/>
          </p:nvSpPr>
          <p:spPr>
            <a:xfrm>
              <a:off x="5077650" y="3322275"/>
              <a:ext cx="26650" cy="51250"/>
            </a:xfrm>
            <a:custGeom>
              <a:avLst/>
              <a:gdLst/>
              <a:ahLst/>
              <a:cxnLst/>
              <a:rect l="l" t="t" r="r" b="b"/>
              <a:pathLst>
                <a:path w="1066" h="2050" extrusionOk="0">
                  <a:moveTo>
                    <a:pt x="443" y="0"/>
                  </a:moveTo>
                  <a:cubicBezTo>
                    <a:pt x="417" y="0"/>
                    <a:pt x="391" y="3"/>
                    <a:pt x="365" y="9"/>
                  </a:cubicBezTo>
                  <a:cubicBezTo>
                    <a:pt x="155" y="65"/>
                    <a:pt x="49" y="310"/>
                    <a:pt x="35" y="528"/>
                  </a:cubicBezTo>
                  <a:cubicBezTo>
                    <a:pt x="0" y="1067"/>
                    <a:pt x="113" y="1957"/>
                    <a:pt x="316" y="2027"/>
                  </a:cubicBezTo>
                  <a:cubicBezTo>
                    <a:pt x="358" y="2042"/>
                    <a:pt x="402" y="2049"/>
                    <a:pt x="446" y="2049"/>
                  </a:cubicBezTo>
                  <a:cubicBezTo>
                    <a:pt x="607" y="2049"/>
                    <a:pt x="772" y="1956"/>
                    <a:pt x="876" y="1824"/>
                  </a:cubicBezTo>
                  <a:cubicBezTo>
                    <a:pt x="1010" y="1656"/>
                    <a:pt x="1052" y="1439"/>
                    <a:pt x="1059" y="1228"/>
                  </a:cubicBezTo>
                  <a:cubicBezTo>
                    <a:pt x="1066" y="976"/>
                    <a:pt x="1031" y="724"/>
                    <a:pt x="954" y="493"/>
                  </a:cubicBezTo>
                  <a:cubicBezTo>
                    <a:pt x="871" y="252"/>
                    <a:pt x="680" y="0"/>
                    <a:pt x="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>
              <a:extLst>
                <a:ext uri="{FF2B5EF4-FFF2-40B4-BE49-F238E27FC236}">
                  <a16:creationId xmlns:a16="http://schemas.microsoft.com/office/drawing/2014/main" id="{7CBCD438-D5DC-5970-00B0-72966D985836}"/>
                </a:ext>
              </a:extLst>
            </p:cNvPr>
            <p:cNvSpPr/>
            <p:nvPr/>
          </p:nvSpPr>
          <p:spPr>
            <a:xfrm>
              <a:off x="4967775" y="3319125"/>
              <a:ext cx="25450" cy="6950"/>
            </a:xfrm>
            <a:custGeom>
              <a:avLst/>
              <a:gdLst/>
              <a:ahLst/>
              <a:cxnLst/>
              <a:rect l="l" t="t" r="r" b="b"/>
              <a:pathLst>
                <a:path w="1018" h="278" extrusionOk="0">
                  <a:moveTo>
                    <a:pt x="570" y="1"/>
                  </a:moveTo>
                  <a:cubicBezTo>
                    <a:pt x="388" y="1"/>
                    <a:pt x="197" y="53"/>
                    <a:pt x="78" y="121"/>
                  </a:cubicBezTo>
                  <a:cubicBezTo>
                    <a:pt x="0" y="160"/>
                    <a:pt x="31" y="277"/>
                    <a:pt x="108" y="277"/>
                  </a:cubicBezTo>
                  <a:cubicBezTo>
                    <a:pt x="114" y="277"/>
                    <a:pt x="121" y="277"/>
                    <a:pt x="127" y="275"/>
                  </a:cubicBezTo>
                  <a:cubicBezTo>
                    <a:pt x="262" y="240"/>
                    <a:pt x="382" y="200"/>
                    <a:pt x="516" y="200"/>
                  </a:cubicBezTo>
                  <a:cubicBezTo>
                    <a:pt x="542" y="200"/>
                    <a:pt x="569" y="202"/>
                    <a:pt x="597" y="205"/>
                  </a:cubicBezTo>
                  <a:cubicBezTo>
                    <a:pt x="703" y="217"/>
                    <a:pt x="805" y="259"/>
                    <a:pt x="910" y="259"/>
                  </a:cubicBezTo>
                  <a:cubicBezTo>
                    <a:pt x="929" y="259"/>
                    <a:pt x="949" y="257"/>
                    <a:pt x="968" y="254"/>
                  </a:cubicBezTo>
                  <a:cubicBezTo>
                    <a:pt x="1010" y="247"/>
                    <a:pt x="1017" y="198"/>
                    <a:pt x="996" y="170"/>
                  </a:cubicBezTo>
                  <a:cubicBezTo>
                    <a:pt x="908" y="47"/>
                    <a:pt x="743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>
              <a:extLst>
                <a:ext uri="{FF2B5EF4-FFF2-40B4-BE49-F238E27FC236}">
                  <a16:creationId xmlns:a16="http://schemas.microsoft.com/office/drawing/2014/main" id="{035FA873-812F-A797-4018-3AC02B6223D9}"/>
                </a:ext>
              </a:extLst>
            </p:cNvPr>
            <p:cNvSpPr/>
            <p:nvPr/>
          </p:nvSpPr>
          <p:spPr>
            <a:xfrm>
              <a:off x="5013000" y="3315225"/>
              <a:ext cx="30675" cy="9575"/>
            </a:xfrm>
            <a:custGeom>
              <a:avLst/>
              <a:gdLst/>
              <a:ahLst/>
              <a:cxnLst/>
              <a:rect l="l" t="t" r="r" b="b"/>
              <a:pathLst>
                <a:path w="1227" h="383" extrusionOk="0">
                  <a:moveTo>
                    <a:pt x="890" y="1"/>
                  </a:moveTo>
                  <a:cubicBezTo>
                    <a:pt x="788" y="1"/>
                    <a:pt x="683" y="14"/>
                    <a:pt x="603" y="25"/>
                  </a:cubicBezTo>
                  <a:cubicBezTo>
                    <a:pt x="400" y="53"/>
                    <a:pt x="204" y="116"/>
                    <a:pt x="56" y="263"/>
                  </a:cubicBezTo>
                  <a:cubicBezTo>
                    <a:pt x="0" y="314"/>
                    <a:pt x="48" y="382"/>
                    <a:pt x="108" y="382"/>
                  </a:cubicBezTo>
                  <a:cubicBezTo>
                    <a:pt x="123" y="382"/>
                    <a:pt x="139" y="378"/>
                    <a:pt x="154" y="368"/>
                  </a:cubicBezTo>
                  <a:cubicBezTo>
                    <a:pt x="323" y="249"/>
                    <a:pt x="512" y="200"/>
                    <a:pt x="722" y="200"/>
                  </a:cubicBezTo>
                  <a:cubicBezTo>
                    <a:pt x="815" y="200"/>
                    <a:pt x="922" y="224"/>
                    <a:pt x="1019" y="224"/>
                  </a:cubicBezTo>
                  <a:cubicBezTo>
                    <a:pt x="1060" y="224"/>
                    <a:pt x="1100" y="220"/>
                    <a:pt x="1136" y="207"/>
                  </a:cubicBezTo>
                  <a:cubicBezTo>
                    <a:pt x="1220" y="179"/>
                    <a:pt x="1227" y="81"/>
                    <a:pt x="1150" y="46"/>
                  </a:cubicBezTo>
                  <a:cubicBezTo>
                    <a:pt x="1079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>
              <a:extLst>
                <a:ext uri="{FF2B5EF4-FFF2-40B4-BE49-F238E27FC236}">
                  <a16:creationId xmlns:a16="http://schemas.microsoft.com/office/drawing/2014/main" id="{149A4473-9F6A-239C-25B0-985A61F855F7}"/>
                </a:ext>
              </a:extLst>
            </p:cNvPr>
            <p:cNvSpPr/>
            <p:nvPr/>
          </p:nvSpPr>
          <p:spPr>
            <a:xfrm>
              <a:off x="4991450" y="3346500"/>
              <a:ext cx="22100" cy="42975"/>
            </a:xfrm>
            <a:custGeom>
              <a:avLst/>
              <a:gdLst/>
              <a:ahLst/>
              <a:cxnLst/>
              <a:rect l="l" t="t" r="r" b="b"/>
              <a:pathLst>
                <a:path w="884" h="1719" extrusionOk="0">
                  <a:moveTo>
                    <a:pt x="311" y="0"/>
                  </a:moveTo>
                  <a:cubicBezTo>
                    <a:pt x="295" y="0"/>
                    <a:pt x="279" y="9"/>
                    <a:pt x="274" y="28"/>
                  </a:cubicBezTo>
                  <a:cubicBezTo>
                    <a:pt x="239" y="175"/>
                    <a:pt x="239" y="302"/>
                    <a:pt x="239" y="456"/>
                  </a:cubicBezTo>
                  <a:cubicBezTo>
                    <a:pt x="246" y="666"/>
                    <a:pt x="196" y="848"/>
                    <a:pt x="133" y="1044"/>
                  </a:cubicBezTo>
                  <a:cubicBezTo>
                    <a:pt x="84" y="1206"/>
                    <a:pt x="0" y="1437"/>
                    <a:pt x="112" y="1591"/>
                  </a:cubicBezTo>
                  <a:cubicBezTo>
                    <a:pt x="183" y="1687"/>
                    <a:pt x="292" y="1719"/>
                    <a:pt x="409" y="1719"/>
                  </a:cubicBezTo>
                  <a:cubicBezTo>
                    <a:pt x="548" y="1719"/>
                    <a:pt x="699" y="1674"/>
                    <a:pt x="813" y="1640"/>
                  </a:cubicBezTo>
                  <a:cubicBezTo>
                    <a:pt x="883" y="1619"/>
                    <a:pt x="883" y="1507"/>
                    <a:pt x="806" y="1507"/>
                  </a:cubicBezTo>
                  <a:cubicBezTo>
                    <a:pt x="797" y="1506"/>
                    <a:pt x="788" y="1506"/>
                    <a:pt x="778" y="1506"/>
                  </a:cubicBezTo>
                  <a:cubicBezTo>
                    <a:pt x="683" y="1506"/>
                    <a:pt x="557" y="1536"/>
                    <a:pt x="450" y="1536"/>
                  </a:cubicBezTo>
                  <a:cubicBezTo>
                    <a:pt x="349" y="1536"/>
                    <a:pt x="264" y="1509"/>
                    <a:pt x="239" y="1402"/>
                  </a:cubicBezTo>
                  <a:cubicBezTo>
                    <a:pt x="189" y="1227"/>
                    <a:pt x="365" y="960"/>
                    <a:pt x="393" y="771"/>
                  </a:cubicBezTo>
                  <a:cubicBezTo>
                    <a:pt x="421" y="533"/>
                    <a:pt x="365" y="288"/>
                    <a:pt x="365" y="49"/>
                  </a:cubicBezTo>
                  <a:cubicBezTo>
                    <a:pt x="365" y="20"/>
                    <a:pt x="33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>
              <a:extLst>
                <a:ext uri="{FF2B5EF4-FFF2-40B4-BE49-F238E27FC236}">
                  <a16:creationId xmlns:a16="http://schemas.microsoft.com/office/drawing/2014/main" id="{DA97F7C8-22DF-AA11-6E89-873BCBA4C107}"/>
                </a:ext>
              </a:extLst>
            </p:cNvPr>
            <p:cNvSpPr/>
            <p:nvPr/>
          </p:nvSpPr>
          <p:spPr>
            <a:xfrm>
              <a:off x="4998250" y="3396425"/>
              <a:ext cx="35500" cy="10500"/>
            </a:xfrm>
            <a:custGeom>
              <a:avLst/>
              <a:gdLst/>
              <a:ahLst/>
              <a:cxnLst/>
              <a:rect l="l" t="t" r="r" b="b"/>
              <a:pathLst>
                <a:path w="1420" h="420" extrusionOk="0">
                  <a:moveTo>
                    <a:pt x="1347" y="1"/>
                  </a:moveTo>
                  <a:cubicBezTo>
                    <a:pt x="1338" y="1"/>
                    <a:pt x="1329" y="3"/>
                    <a:pt x="1319" y="8"/>
                  </a:cubicBezTo>
                  <a:cubicBezTo>
                    <a:pt x="1144" y="92"/>
                    <a:pt x="1018" y="218"/>
                    <a:pt x="815" y="267"/>
                  </a:cubicBezTo>
                  <a:cubicBezTo>
                    <a:pt x="748" y="281"/>
                    <a:pt x="682" y="287"/>
                    <a:pt x="616" y="287"/>
                  </a:cubicBezTo>
                  <a:cubicBezTo>
                    <a:pt x="445" y="287"/>
                    <a:pt x="274" y="246"/>
                    <a:pt x="107" y="190"/>
                  </a:cubicBezTo>
                  <a:cubicBezTo>
                    <a:pt x="100" y="188"/>
                    <a:pt x="94" y="187"/>
                    <a:pt x="88" y="187"/>
                  </a:cubicBezTo>
                  <a:cubicBezTo>
                    <a:pt x="24" y="187"/>
                    <a:pt x="0" y="283"/>
                    <a:pt x="65" y="309"/>
                  </a:cubicBezTo>
                  <a:cubicBezTo>
                    <a:pt x="236" y="372"/>
                    <a:pt x="457" y="420"/>
                    <a:pt x="674" y="420"/>
                  </a:cubicBezTo>
                  <a:cubicBezTo>
                    <a:pt x="962" y="420"/>
                    <a:pt x="1244" y="336"/>
                    <a:pt x="1396" y="92"/>
                  </a:cubicBezTo>
                  <a:cubicBezTo>
                    <a:pt x="1420" y="51"/>
                    <a:pt x="1390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>
              <a:extLst>
                <a:ext uri="{FF2B5EF4-FFF2-40B4-BE49-F238E27FC236}">
                  <a16:creationId xmlns:a16="http://schemas.microsoft.com/office/drawing/2014/main" id="{60573A49-6D96-764C-E9B6-A9C28743FF27}"/>
                </a:ext>
              </a:extLst>
            </p:cNvPr>
            <p:cNvSpPr/>
            <p:nvPr/>
          </p:nvSpPr>
          <p:spPr>
            <a:xfrm>
              <a:off x="5027350" y="3353800"/>
              <a:ext cx="23700" cy="12200"/>
            </a:xfrm>
            <a:custGeom>
              <a:avLst/>
              <a:gdLst/>
              <a:ahLst/>
              <a:cxnLst/>
              <a:rect l="l" t="t" r="r" b="b"/>
              <a:pathLst>
                <a:path w="948" h="488" extrusionOk="0">
                  <a:moveTo>
                    <a:pt x="690" y="0"/>
                  </a:moveTo>
                  <a:cubicBezTo>
                    <a:pt x="678" y="0"/>
                    <a:pt x="665" y="1"/>
                    <a:pt x="653" y="3"/>
                  </a:cubicBezTo>
                  <a:cubicBezTo>
                    <a:pt x="506" y="10"/>
                    <a:pt x="337" y="45"/>
                    <a:pt x="204" y="94"/>
                  </a:cubicBezTo>
                  <a:cubicBezTo>
                    <a:pt x="1" y="178"/>
                    <a:pt x="92" y="465"/>
                    <a:pt x="281" y="486"/>
                  </a:cubicBezTo>
                  <a:cubicBezTo>
                    <a:pt x="296" y="487"/>
                    <a:pt x="311" y="488"/>
                    <a:pt x="326" y="488"/>
                  </a:cubicBezTo>
                  <a:cubicBezTo>
                    <a:pt x="390" y="488"/>
                    <a:pt x="457" y="478"/>
                    <a:pt x="520" y="472"/>
                  </a:cubicBezTo>
                  <a:cubicBezTo>
                    <a:pt x="597" y="465"/>
                    <a:pt x="674" y="465"/>
                    <a:pt x="744" y="451"/>
                  </a:cubicBezTo>
                  <a:cubicBezTo>
                    <a:pt x="870" y="430"/>
                    <a:pt x="947" y="297"/>
                    <a:pt x="926" y="178"/>
                  </a:cubicBezTo>
                  <a:cubicBezTo>
                    <a:pt x="901" y="58"/>
                    <a:pt x="802" y="0"/>
                    <a:pt x="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>
              <a:extLst>
                <a:ext uri="{FF2B5EF4-FFF2-40B4-BE49-F238E27FC236}">
                  <a16:creationId xmlns:a16="http://schemas.microsoft.com/office/drawing/2014/main" id="{5E68B928-4646-71BA-748C-8DE665696C6E}"/>
                </a:ext>
              </a:extLst>
            </p:cNvPr>
            <p:cNvSpPr/>
            <p:nvPr/>
          </p:nvSpPr>
          <p:spPr>
            <a:xfrm>
              <a:off x="4973575" y="3358500"/>
              <a:ext cx="14400" cy="9400"/>
            </a:xfrm>
            <a:custGeom>
              <a:avLst/>
              <a:gdLst/>
              <a:ahLst/>
              <a:cxnLst/>
              <a:rect l="l" t="t" r="r" b="b"/>
              <a:pathLst>
                <a:path w="576" h="376" extrusionOk="0">
                  <a:moveTo>
                    <a:pt x="271" y="13"/>
                  </a:moveTo>
                  <a:lnTo>
                    <a:pt x="271" y="13"/>
                  </a:lnTo>
                  <a:cubicBezTo>
                    <a:pt x="267" y="16"/>
                    <a:pt x="263" y="17"/>
                    <a:pt x="257" y="18"/>
                  </a:cubicBezTo>
                  <a:lnTo>
                    <a:pt x="257" y="18"/>
                  </a:lnTo>
                  <a:cubicBezTo>
                    <a:pt x="260" y="17"/>
                    <a:pt x="264" y="15"/>
                    <a:pt x="271" y="13"/>
                  </a:cubicBezTo>
                  <a:close/>
                  <a:moveTo>
                    <a:pt x="333" y="1"/>
                  </a:moveTo>
                  <a:cubicBezTo>
                    <a:pt x="324" y="1"/>
                    <a:pt x="313" y="1"/>
                    <a:pt x="302" y="4"/>
                  </a:cubicBezTo>
                  <a:cubicBezTo>
                    <a:pt x="289" y="7"/>
                    <a:pt x="279" y="10"/>
                    <a:pt x="271" y="13"/>
                  </a:cubicBezTo>
                  <a:lnTo>
                    <a:pt x="271" y="13"/>
                  </a:lnTo>
                  <a:cubicBezTo>
                    <a:pt x="272" y="12"/>
                    <a:pt x="273" y="12"/>
                    <a:pt x="274" y="11"/>
                  </a:cubicBezTo>
                  <a:lnTo>
                    <a:pt x="274" y="11"/>
                  </a:lnTo>
                  <a:cubicBezTo>
                    <a:pt x="265" y="14"/>
                    <a:pt x="259" y="17"/>
                    <a:pt x="256" y="18"/>
                  </a:cubicBezTo>
                  <a:lnTo>
                    <a:pt x="256" y="18"/>
                  </a:lnTo>
                  <a:cubicBezTo>
                    <a:pt x="256" y="18"/>
                    <a:pt x="257" y="18"/>
                    <a:pt x="257" y="18"/>
                  </a:cubicBezTo>
                  <a:lnTo>
                    <a:pt x="257" y="18"/>
                  </a:lnTo>
                  <a:cubicBezTo>
                    <a:pt x="255" y="18"/>
                    <a:pt x="254" y="18"/>
                    <a:pt x="254" y="18"/>
                  </a:cubicBezTo>
                  <a:cubicBezTo>
                    <a:pt x="254" y="18"/>
                    <a:pt x="255" y="18"/>
                    <a:pt x="256" y="18"/>
                  </a:cubicBezTo>
                  <a:lnTo>
                    <a:pt x="256" y="18"/>
                  </a:lnTo>
                  <a:cubicBezTo>
                    <a:pt x="253" y="18"/>
                    <a:pt x="250" y="18"/>
                    <a:pt x="246" y="18"/>
                  </a:cubicBezTo>
                  <a:cubicBezTo>
                    <a:pt x="211" y="25"/>
                    <a:pt x="155" y="32"/>
                    <a:pt x="120" y="53"/>
                  </a:cubicBezTo>
                  <a:cubicBezTo>
                    <a:pt x="56" y="95"/>
                    <a:pt x="0" y="186"/>
                    <a:pt x="49" y="256"/>
                  </a:cubicBezTo>
                  <a:cubicBezTo>
                    <a:pt x="84" y="305"/>
                    <a:pt x="113" y="333"/>
                    <a:pt x="169" y="354"/>
                  </a:cubicBezTo>
                  <a:cubicBezTo>
                    <a:pt x="197" y="368"/>
                    <a:pt x="239" y="375"/>
                    <a:pt x="274" y="375"/>
                  </a:cubicBezTo>
                  <a:cubicBezTo>
                    <a:pt x="372" y="375"/>
                    <a:pt x="463" y="347"/>
                    <a:pt x="512" y="263"/>
                  </a:cubicBezTo>
                  <a:cubicBezTo>
                    <a:pt x="575" y="144"/>
                    <a:pt x="512" y="25"/>
                    <a:pt x="386" y="4"/>
                  </a:cubicBezTo>
                  <a:cubicBezTo>
                    <a:pt x="367" y="4"/>
                    <a:pt x="352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>
              <a:extLst>
                <a:ext uri="{FF2B5EF4-FFF2-40B4-BE49-F238E27FC236}">
                  <a16:creationId xmlns:a16="http://schemas.microsoft.com/office/drawing/2014/main" id="{742D75EF-31F7-9526-DE28-932321F3CFF7}"/>
                </a:ext>
              </a:extLst>
            </p:cNvPr>
            <p:cNvSpPr/>
            <p:nvPr/>
          </p:nvSpPr>
          <p:spPr>
            <a:xfrm>
              <a:off x="5083950" y="3336925"/>
              <a:ext cx="14925" cy="24000"/>
            </a:xfrm>
            <a:custGeom>
              <a:avLst/>
              <a:gdLst/>
              <a:ahLst/>
              <a:cxnLst/>
              <a:rect l="l" t="t" r="r" b="b"/>
              <a:pathLst>
                <a:path w="597" h="960" extrusionOk="0">
                  <a:moveTo>
                    <a:pt x="193" y="1"/>
                  </a:moveTo>
                  <a:cubicBezTo>
                    <a:pt x="180" y="1"/>
                    <a:pt x="168" y="2"/>
                    <a:pt x="155" y="5"/>
                  </a:cubicBezTo>
                  <a:cubicBezTo>
                    <a:pt x="71" y="26"/>
                    <a:pt x="1" y="103"/>
                    <a:pt x="29" y="194"/>
                  </a:cubicBezTo>
                  <a:cubicBezTo>
                    <a:pt x="39" y="220"/>
                    <a:pt x="61" y="233"/>
                    <a:pt x="83" y="233"/>
                  </a:cubicBezTo>
                  <a:cubicBezTo>
                    <a:pt x="108" y="233"/>
                    <a:pt x="133" y="217"/>
                    <a:pt x="141" y="187"/>
                  </a:cubicBezTo>
                  <a:cubicBezTo>
                    <a:pt x="148" y="143"/>
                    <a:pt x="161" y="127"/>
                    <a:pt x="179" y="127"/>
                  </a:cubicBezTo>
                  <a:cubicBezTo>
                    <a:pt x="234" y="127"/>
                    <a:pt x="325" y="297"/>
                    <a:pt x="330" y="313"/>
                  </a:cubicBezTo>
                  <a:cubicBezTo>
                    <a:pt x="358" y="390"/>
                    <a:pt x="379" y="467"/>
                    <a:pt x="393" y="544"/>
                  </a:cubicBezTo>
                  <a:cubicBezTo>
                    <a:pt x="414" y="671"/>
                    <a:pt x="393" y="776"/>
                    <a:pt x="393" y="895"/>
                  </a:cubicBezTo>
                  <a:cubicBezTo>
                    <a:pt x="393" y="934"/>
                    <a:pt x="424" y="959"/>
                    <a:pt x="457" y="959"/>
                  </a:cubicBezTo>
                  <a:cubicBezTo>
                    <a:pt x="471" y="959"/>
                    <a:pt x="486" y="954"/>
                    <a:pt x="498" y="944"/>
                  </a:cubicBezTo>
                  <a:cubicBezTo>
                    <a:pt x="596" y="860"/>
                    <a:pt x="568" y="720"/>
                    <a:pt x="554" y="600"/>
                  </a:cubicBezTo>
                  <a:cubicBezTo>
                    <a:pt x="526" y="439"/>
                    <a:pt x="477" y="257"/>
                    <a:pt x="386" y="124"/>
                  </a:cubicBezTo>
                  <a:cubicBezTo>
                    <a:pt x="338" y="57"/>
                    <a:pt x="273" y="1"/>
                    <a:pt x="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>
              <a:extLst>
                <a:ext uri="{FF2B5EF4-FFF2-40B4-BE49-F238E27FC236}">
                  <a16:creationId xmlns:a16="http://schemas.microsoft.com/office/drawing/2014/main" id="{266B1DEF-8E12-4E74-95E8-71F6FBF0D7F3}"/>
                </a:ext>
              </a:extLst>
            </p:cNvPr>
            <p:cNvSpPr/>
            <p:nvPr/>
          </p:nvSpPr>
          <p:spPr>
            <a:xfrm>
              <a:off x="5080525" y="3349975"/>
              <a:ext cx="9575" cy="13400"/>
            </a:xfrm>
            <a:custGeom>
              <a:avLst/>
              <a:gdLst/>
              <a:ahLst/>
              <a:cxnLst/>
              <a:rect l="l" t="t" r="r" b="b"/>
              <a:pathLst>
                <a:path w="383" h="536" extrusionOk="0">
                  <a:moveTo>
                    <a:pt x="108" y="0"/>
                  </a:moveTo>
                  <a:cubicBezTo>
                    <a:pt x="45" y="0"/>
                    <a:pt x="1" y="105"/>
                    <a:pt x="68" y="142"/>
                  </a:cubicBezTo>
                  <a:cubicBezTo>
                    <a:pt x="138" y="170"/>
                    <a:pt x="180" y="226"/>
                    <a:pt x="194" y="296"/>
                  </a:cubicBezTo>
                  <a:cubicBezTo>
                    <a:pt x="208" y="366"/>
                    <a:pt x="173" y="429"/>
                    <a:pt x="201" y="499"/>
                  </a:cubicBezTo>
                  <a:cubicBezTo>
                    <a:pt x="207" y="517"/>
                    <a:pt x="234" y="535"/>
                    <a:pt x="259" y="535"/>
                  </a:cubicBezTo>
                  <a:cubicBezTo>
                    <a:pt x="263" y="535"/>
                    <a:pt x="267" y="535"/>
                    <a:pt x="271" y="534"/>
                  </a:cubicBezTo>
                  <a:cubicBezTo>
                    <a:pt x="383" y="492"/>
                    <a:pt x="376" y="345"/>
                    <a:pt x="348" y="247"/>
                  </a:cubicBezTo>
                  <a:cubicBezTo>
                    <a:pt x="320" y="134"/>
                    <a:pt x="243" y="50"/>
                    <a:pt x="138" y="8"/>
                  </a:cubicBezTo>
                  <a:cubicBezTo>
                    <a:pt x="127" y="3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>
              <a:extLst>
                <a:ext uri="{FF2B5EF4-FFF2-40B4-BE49-F238E27FC236}">
                  <a16:creationId xmlns:a16="http://schemas.microsoft.com/office/drawing/2014/main" id="{63B72DC1-0810-87A1-5E77-D34149C48A2A}"/>
                </a:ext>
              </a:extLst>
            </p:cNvPr>
            <p:cNvSpPr/>
            <p:nvPr/>
          </p:nvSpPr>
          <p:spPr>
            <a:xfrm>
              <a:off x="4960775" y="3253200"/>
              <a:ext cx="30350" cy="15775"/>
            </a:xfrm>
            <a:custGeom>
              <a:avLst/>
              <a:gdLst/>
              <a:ahLst/>
              <a:cxnLst/>
              <a:rect l="l" t="t" r="r" b="b"/>
              <a:pathLst>
                <a:path w="1214" h="631" extrusionOk="0">
                  <a:moveTo>
                    <a:pt x="118" y="0"/>
                  </a:moveTo>
                  <a:cubicBezTo>
                    <a:pt x="96" y="0"/>
                    <a:pt x="75" y="12"/>
                    <a:pt x="64" y="39"/>
                  </a:cubicBezTo>
                  <a:cubicBezTo>
                    <a:pt x="8" y="158"/>
                    <a:pt x="1" y="375"/>
                    <a:pt x="57" y="501"/>
                  </a:cubicBezTo>
                  <a:cubicBezTo>
                    <a:pt x="90" y="578"/>
                    <a:pt x="162" y="607"/>
                    <a:pt x="240" y="607"/>
                  </a:cubicBezTo>
                  <a:cubicBezTo>
                    <a:pt x="312" y="607"/>
                    <a:pt x="389" y="584"/>
                    <a:pt x="449" y="550"/>
                  </a:cubicBezTo>
                  <a:cubicBezTo>
                    <a:pt x="545" y="496"/>
                    <a:pt x="613" y="430"/>
                    <a:pt x="692" y="430"/>
                  </a:cubicBezTo>
                  <a:cubicBezTo>
                    <a:pt x="735" y="430"/>
                    <a:pt x="780" y="449"/>
                    <a:pt x="835" y="501"/>
                  </a:cubicBezTo>
                  <a:cubicBezTo>
                    <a:pt x="877" y="536"/>
                    <a:pt x="905" y="599"/>
                    <a:pt x="961" y="620"/>
                  </a:cubicBezTo>
                  <a:cubicBezTo>
                    <a:pt x="980" y="627"/>
                    <a:pt x="998" y="630"/>
                    <a:pt x="1016" y="630"/>
                  </a:cubicBezTo>
                  <a:cubicBezTo>
                    <a:pt x="1125" y="630"/>
                    <a:pt x="1213" y="513"/>
                    <a:pt x="1213" y="410"/>
                  </a:cubicBezTo>
                  <a:cubicBezTo>
                    <a:pt x="1213" y="384"/>
                    <a:pt x="1192" y="366"/>
                    <a:pt x="1172" y="366"/>
                  </a:cubicBezTo>
                  <a:cubicBezTo>
                    <a:pt x="1160" y="366"/>
                    <a:pt x="1148" y="373"/>
                    <a:pt x="1143" y="389"/>
                  </a:cubicBezTo>
                  <a:cubicBezTo>
                    <a:pt x="1110" y="502"/>
                    <a:pt x="1073" y="541"/>
                    <a:pt x="1036" y="541"/>
                  </a:cubicBezTo>
                  <a:cubicBezTo>
                    <a:pt x="972" y="541"/>
                    <a:pt x="906" y="426"/>
                    <a:pt x="849" y="382"/>
                  </a:cubicBezTo>
                  <a:cubicBezTo>
                    <a:pt x="792" y="344"/>
                    <a:pt x="736" y="318"/>
                    <a:pt x="669" y="318"/>
                  </a:cubicBezTo>
                  <a:cubicBezTo>
                    <a:pt x="661" y="318"/>
                    <a:pt x="653" y="318"/>
                    <a:pt x="646" y="319"/>
                  </a:cubicBezTo>
                  <a:cubicBezTo>
                    <a:pt x="534" y="330"/>
                    <a:pt x="391" y="481"/>
                    <a:pt x="270" y="481"/>
                  </a:cubicBezTo>
                  <a:cubicBezTo>
                    <a:pt x="231" y="481"/>
                    <a:pt x="194" y="465"/>
                    <a:pt x="162" y="424"/>
                  </a:cubicBezTo>
                  <a:cubicBezTo>
                    <a:pt x="113" y="361"/>
                    <a:pt x="141" y="144"/>
                    <a:pt x="169" y="74"/>
                  </a:cubicBezTo>
                  <a:cubicBezTo>
                    <a:pt x="186" y="30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>
              <a:extLst>
                <a:ext uri="{FF2B5EF4-FFF2-40B4-BE49-F238E27FC236}">
                  <a16:creationId xmlns:a16="http://schemas.microsoft.com/office/drawing/2014/main" id="{681E1E2A-91B6-0AB0-4893-DFA567EB6623}"/>
                </a:ext>
              </a:extLst>
            </p:cNvPr>
            <p:cNvSpPr/>
            <p:nvPr/>
          </p:nvSpPr>
          <p:spPr>
            <a:xfrm>
              <a:off x="5022075" y="3260050"/>
              <a:ext cx="33600" cy="13075"/>
            </a:xfrm>
            <a:custGeom>
              <a:avLst/>
              <a:gdLst/>
              <a:ahLst/>
              <a:cxnLst/>
              <a:rect l="l" t="t" r="r" b="b"/>
              <a:pathLst>
                <a:path w="1344" h="523" extrusionOk="0">
                  <a:moveTo>
                    <a:pt x="190" y="0"/>
                  </a:moveTo>
                  <a:cubicBezTo>
                    <a:pt x="142" y="0"/>
                    <a:pt x="93" y="12"/>
                    <a:pt x="44" y="38"/>
                  </a:cubicBezTo>
                  <a:cubicBezTo>
                    <a:pt x="1" y="62"/>
                    <a:pt x="22" y="119"/>
                    <a:pt x="61" y="119"/>
                  </a:cubicBezTo>
                  <a:cubicBezTo>
                    <a:pt x="67" y="119"/>
                    <a:pt x="73" y="118"/>
                    <a:pt x="79" y="115"/>
                  </a:cubicBezTo>
                  <a:cubicBezTo>
                    <a:pt x="119" y="95"/>
                    <a:pt x="156" y="86"/>
                    <a:pt x="191" y="86"/>
                  </a:cubicBezTo>
                  <a:cubicBezTo>
                    <a:pt x="376" y="86"/>
                    <a:pt x="495" y="328"/>
                    <a:pt x="618" y="416"/>
                  </a:cubicBezTo>
                  <a:cubicBezTo>
                    <a:pt x="689" y="466"/>
                    <a:pt x="766" y="501"/>
                    <a:pt x="850" y="515"/>
                  </a:cubicBezTo>
                  <a:cubicBezTo>
                    <a:pt x="881" y="520"/>
                    <a:pt x="912" y="522"/>
                    <a:pt x="944" y="522"/>
                  </a:cubicBezTo>
                  <a:cubicBezTo>
                    <a:pt x="1090" y="522"/>
                    <a:pt x="1234" y="467"/>
                    <a:pt x="1326" y="346"/>
                  </a:cubicBezTo>
                  <a:cubicBezTo>
                    <a:pt x="1344" y="329"/>
                    <a:pt x="1323" y="292"/>
                    <a:pt x="1299" y="292"/>
                  </a:cubicBezTo>
                  <a:cubicBezTo>
                    <a:pt x="1294" y="292"/>
                    <a:pt x="1289" y="294"/>
                    <a:pt x="1284" y="297"/>
                  </a:cubicBezTo>
                  <a:cubicBezTo>
                    <a:pt x="1174" y="365"/>
                    <a:pt x="1063" y="427"/>
                    <a:pt x="938" y="427"/>
                  </a:cubicBezTo>
                  <a:cubicBezTo>
                    <a:pt x="920" y="427"/>
                    <a:pt x="903" y="426"/>
                    <a:pt x="885" y="423"/>
                  </a:cubicBezTo>
                  <a:cubicBezTo>
                    <a:pt x="682" y="402"/>
                    <a:pt x="590" y="241"/>
                    <a:pt x="450" y="115"/>
                  </a:cubicBezTo>
                  <a:cubicBezTo>
                    <a:pt x="371" y="45"/>
                    <a:pt x="283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>
              <a:extLst>
                <a:ext uri="{FF2B5EF4-FFF2-40B4-BE49-F238E27FC236}">
                  <a16:creationId xmlns:a16="http://schemas.microsoft.com/office/drawing/2014/main" id="{98D724FF-0921-2B70-C001-ED5C5B248F6D}"/>
                </a:ext>
              </a:extLst>
            </p:cNvPr>
            <p:cNvSpPr/>
            <p:nvPr/>
          </p:nvSpPr>
          <p:spPr>
            <a:xfrm>
              <a:off x="5052950" y="3245850"/>
              <a:ext cx="34250" cy="15150"/>
            </a:xfrm>
            <a:custGeom>
              <a:avLst/>
              <a:gdLst/>
              <a:ahLst/>
              <a:cxnLst/>
              <a:rect l="l" t="t" r="r" b="b"/>
              <a:pathLst>
                <a:path w="1370" h="606" extrusionOk="0">
                  <a:moveTo>
                    <a:pt x="288" y="1"/>
                  </a:moveTo>
                  <a:cubicBezTo>
                    <a:pt x="233" y="1"/>
                    <a:pt x="175" y="5"/>
                    <a:pt x="111" y="5"/>
                  </a:cubicBezTo>
                  <a:cubicBezTo>
                    <a:pt x="89" y="5"/>
                    <a:pt x="66" y="5"/>
                    <a:pt x="42" y="3"/>
                  </a:cubicBezTo>
                  <a:cubicBezTo>
                    <a:pt x="0" y="3"/>
                    <a:pt x="0" y="66"/>
                    <a:pt x="42" y="73"/>
                  </a:cubicBezTo>
                  <a:cubicBezTo>
                    <a:pt x="53" y="74"/>
                    <a:pt x="63" y="75"/>
                    <a:pt x="74" y="75"/>
                  </a:cubicBezTo>
                  <a:cubicBezTo>
                    <a:pt x="139" y="75"/>
                    <a:pt x="211" y="62"/>
                    <a:pt x="275" y="62"/>
                  </a:cubicBezTo>
                  <a:cubicBezTo>
                    <a:pt x="294" y="62"/>
                    <a:pt x="312" y="63"/>
                    <a:pt x="330" y="66"/>
                  </a:cubicBezTo>
                  <a:cubicBezTo>
                    <a:pt x="463" y="87"/>
                    <a:pt x="526" y="171"/>
                    <a:pt x="596" y="263"/>
                  </a:cubicBezTo>
                  <a:cubicBezTo>
                    <a:pt x="673" y="354"/>
                    <a:pt x="743" y="501"/>
                    <a:pt x="855" y="564"/>
                  </a:cubicBezTo>
                  <a:cubicBezTo>
                    <a:pt x="904" y="593"/>
                    <a:pt x="953" y="606"/>
                    <a:pt x="1000" y="606"/>
                  </a:cubicBezTo>
                  <a:cubicBezTo>
                    <a:pt x="1158" y="606"/>
                    <a:pt x="1301" y="464"/>
                    <a:pt x="1360" y="319"/>
                  </a:cubicBezTo>
                  <a:cubicBezTo>
                    <a:pt x="1369" y="290"/>
                    <a:pt x="1343" y="268"/>
                    <a:pt x="1321" y="268"/>
                  </a:cubicBezTo>
                  <a:cubicBezTo>
                    <a:pt x="1311" y="268"/>
                    <a:pt x="1301" y="273"/>
                    <a:pt x="1297" y="284"/>
                  </a:cubicBezTo>
                  <a:cubicBezTo>
                    <a:pt x="1218" y="414"/>
                    <a:pt x="1118" y="499"/>
                    <a:pt x="1009" y="499"/>
                  </a:cubicBezTo>
                  <a:cubicBezTo>
                    <a:pt x="942" y="499"/>
                    <a:pt x="871" y="467"/>
                    <a:pt x="799" y="396"/>
                  </a:cubicBezTo>
                  <a:cubicBezTo>
                    <a:pt x="722" y="312"/>
                    <a:pt x="666" y="207"/>
                    <a:pt x="589" y="122"/>
                  </a:cubicBezTo>
                  <a:cubicBezTo>
                    <a:pt x="493" y="18"/>
                    <a:pt x="397" y="1"/>
                    <a:pt x="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>
              <a:extLst>
                <a:ext uri="{FF2B5EF4-FFF2-40B4-BE49-F238E27FC236}">
                  <a16:creationId xmlns:a16="http://schemas.microsoft.com/office/drawing/2014/main" id="{AF7E690E-168E-B993-38FF-28C964607B62}"/>
                </a:ext>
              </a:extLst>
            </p:cNvPr>
            <p:cNvSpPr/>
            <p:nvPr/>
          </p:nvSpPr>
          <p:spPr>
            <a:xfrm>
              <a:off x="4996550" y="3239250"/>
              <a:ext cx="27225" cy="6100"/>
            </a:xfrm>
            <a:custGeom>
              <a:avLst/>
              <a:gdLst/>
              <a:ahLst/>
              <a:cxnLst/>
              <a:rect l="l" t="t" r="r" b="b"/>
              <a:pathLst>
                <a:path w="1089" h="244" extrusionOk="0">
                  <a:moveTo>
                    <a:pt x="385" y="1"/>
                  </a:moveTo>
                  <a:cubicBezTo>
                    <a:pt x="250" y="1"/>
                    <a:pt x="129" y="95"/>
                    <a:pt x="28" y="183"/>
                  </a:cubicBezTo>
                  <a:cubicBezTo>
                    <a:pt x="0" y="205"/>
                    <a:pt x="24" y="243"/>
                    <a:pt x="52" y="243"/>
                  </a:cubicBezTo>
                  <a:cubicBezTo>
                    <a:pt x="60" y="243"/>
                    <a:pt x="69" y="240"/>
                    <a:pt x="77" y="232"/>
                  </a:cubicBezTo>
                  <a:cubicBezTo>
                    <a:pt x="176" y="150"/>
                    <a:pt x="271" y="97"/>
                    <a:pt x="375" y="97"/>
                  </a:cubicBezTo>
                  <a:cubicBezTo>
                    <a:pt x="439" y="97"/>
                    <a:pt x="507" y="117"/>
                    <a:pt x="581" y="162"/>
                  </a:cubicBezTo>
                  <a:cubicBezTo>
                    <a:pt x="644" y="197"/>
                    <a:pt x="700" y="232"/>
                    <a:pt x="777" y="239"/>
                  </a:cubicBezTo>
                  <a:cubicBezTo>
                    <a:pt x="784" y="240"/>
                    <a:pt x="790" y="240"/>
                    <a:pt x="796" y="240"/>
                  </a:cubicBezTo>
                  <a:cubicBezTo>
                    <a:pt x="928" y="240"/>
                    <a:pt x="1032" y="170"/>
                    <a:pt x="1079" y="50"/>
                  </a:cubicBezTo>
                  <a:cubicBezTo>
                    <a:pt x="1088" y="26"/>
                    <a:pt x="1069" y="12"/>
                    <a:pt x="1049" y="12"/>
                  </a:cubicBezTo>
                  <a:cubicBezTo>
                    <a:pt x="1039" y="12"/>
                    <a:pt x="1029" y="15"/>
                    <a:pt x="1023" y="22"/>
                  </a:cubicBezTo>
                  <a:cubicBezTo>
                    <a:pt x="948" y="111"/>
                    <a:pt x="881" y="141"/>
                    <a:pt x="818" y="141"/>
                  </a:cubicBezTo>
                  <a:cubicBezTo>
                    <a:pt x="685" y="141"/>
                    <a:pt x="565" y="10"/>
                    <a:pt x="399" y="1"/>
                  </a:cubicBezTo>
                  <a:cubicBezTo>
                    <a:pt x="394" y="1"/>
                    <a:pt x="389" y="1"/>
                    <a:pt x="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>
              <a:extLst>
                <a:ext uri="{FF2B5EF4-FFF2-40B4-BE49-F238E27FC236}">
                  <a16:creationId xmlns:a16="http://schemas.microsoft.com/office/drawing/2014/main" id="{2815A508-966F-0398-EE88-55477583112F}"/>
                </a:ext>
              </a:extLst>
            </p:cNvPr>
            <p:cNvSpPr/>
            <p:nvPr/>
          </p:nvSpPr>
          <p:spPr>
            <a:xfrm>
              <a:off x="5076175" y="3280275"/>
              <a:ext cx="15225" cy="7275"/>
            </a:xfrm>
            <a:custGeom>
              <a:avLst/>
              <a:gdLst/>
              <a:ahLst/>
              <a:cxnLst/>
              <a:rect l="l" t="t" r="r" b="b"/>
              <a:pathLst>
                <a:path w="609" h="291" extrusionOk="0">
                  <a:moveTo>
                    <a:pt x="569" y="1"/>
                  </a:moveTo>
                  <a:cubicBezTo>
                    <a:pt x="559" y="1"/>
                    <a:pt x="550" y="5"/>
                    <a:pt x="543" y="14"/>
                  </a:cubicBezTo>
                  <a:cubicBezTo>
                    <a:pt x="455" y="136"/>
                    <a:pt x="327" y="214"/>
                    <a:pt x="187" y="214"/>
                  </a:cubicBezTo>
                  <a:cubicBezTo>
                    <a:pt x="150" y="214"/>
                    <a:pt x="112" y="208"/>
                    <a:pt x="73" y="196"/>
                  </a:cubicBezTo>
                  <a:cubicBezTo>
                    <a:pt x="69" y="195"/>
                    <a:pt x="65" y="194"/>
                    <a:pt x="61" y="194"/>
                  </a:cubicBezTo>
                  <a:cubicBezTo>
                    <a:pt x="20" y="194"/>
                    <a:pt x="1" y="254"/>
                    <a:pt x="45" y="266"/>
                  </a:cubicBezTo>
                  <a:cubicBezTo>
                    <a:pt x="94" y="283"/>
                    <a:pt x="145" y="291"/>
                    <a:pt x="195" y="291"/>
                  </a:cubicBezTo>
                  <a:cubicBezTo>
                    <a:pt x="362" y="291"/>
                    <a:pt x="524" y="203"/>
                    <a:pt x="599" y="42"/>
                  </a:cubicBezTo>
                  <a:cubicBezTo>
                    <a:pt x="609" y="18"/>
                    <a:pt x="589" y="1"/>
                    <a:pt x="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>
              <a:extLst>
                <a:ext uri="{FF2B5EF4-FFF2-40B4-BE49-F238E27FC236}">
                  <a16:creationId xmlns:a16="http://schemas.microsoft.com/office/drawing/2014/main" id="{4F9734FE-6012-4054-DF73-8C504AA77633}"/>
                </a:ext>
              </a:extLst>
            </p:cNvPr>
            <p:cNvSpPr/>
            <p:nvPr/>
          </p:nvSpPr>
          <p:spPr>
            <a:xfrm>
              <a:off x="5080500" y="3294900"/>
              <a:ext cx="11100" cy="3825"/>
            </a:xfrm>
            <a:custGeom>
              <a:avLst/>
              <a:gdLst/>
              <a:ahLst/>
              <a:cxnLst/>
              <a:rect l="l" t="t" r="r" b="b"/>
              <a:pathLst>
                <a:path w="444" h="153" extrusionOk="0">
                  <a:moveTo>
                    <a:pt x="411" y="0"/>
                  </a:moveTo>
                  <a:cubicBezTo>
                    <a:pt x="407" y="0"/>
                    <a:pt x="402" y="1"/>
                    <a:pt x="398" y="4"/>
                  </a:cubicBezTo>
                  <a:cubicBezTo>
                    <a:pt x="318" y="46"/>
                    <a:pt x="239" y="77"/>
                    <a:pt x="153" y="77"/>
                  </a:cubicBezTo>
                  <a:cubicBezTo>
                    <a:pt x="125" y="77"/>
                    <a:pt x="97" y="74"/>
                    <a:pt x="69" y="67"/>
                  </a:cubicBezTo>
                  <a:cubicBezTo>
                    <a:pt x="67" y="66"/>
                    <a:pt x="65" y="66"/>
                    <a:pt x="63" y="66"/>
                  </a:cubicBezTo>
                  <a:cubicBezTo>
                    <a:pt x="24" y="66"/>
                    <a:pt x="1" y="130"/>
                    <a:pt x="48" y="137"/>
                  </a:cubicBezTo>
                  <a:cubicBezTo>
                    <a:pt x="86" y="147"/>
                    <a:pt x="126" y="152"/>
                    <a:pt x="166" y="152"/>
                  </a:cubicBezTo>
                  <a:cubicBezTo>
                    <a:pt x="262" y="152"/>
                    <a:pt x="357" y="120"/>
                    <a:pt x="426" y="46"/>
                  </a:cubicBezTo>
                  <a:cubicBezTo>
                    <a:pt x="444" y="28"/>
                    <a:pt x="432" y="0"/>
                    <a:pt x="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>
              <a:extLst>
                <a:ext uri="{FF2B5EF4-FFF2-40B4-BE49-F238E27FC236}">
                  <a16:creationId xmlns:a16="http://schemas.microsoft.com/office/drawing/2014/main" id="{7F0DA2C0-8398-FA76-83E6-9EB149EC0E3F}"/>
                </a:ext>
              </a:extLst>
            </p:cNvPr>
            <p:cNvSpPr/>
            <p:nvPr/>
          </p:nvSpPr>
          <p:spPr>
            <a:xfrm>
              <a:off x="5082850" y="3304200"/>
              <a:ext cx="13350" cy="3150"/>
            </a:xfrm>
            <a:custGeom>
              <a:avLst/>
              <a:gdLst/>
              <a:ahLst/>
              <a:cxnLst/>
              <a:rect l="l" t="t" r="r" b="b"/>
              <a:pathLst>
                <a:path w="534" h="126" extrusionOk="0">
                  <a:moveTo>
                    <a:pt x="46" y="1"/>
                  </a:moveTo>
                  <a:cubicBezTo>
                    <a:pt x="13" y="1"/>
                    <a:pt x="0" y="47"/>
                    <a:pt x="38" y="59"/>
                  </a:cubicBezTo>
                  <a:cubicBezTo>
                    <a:pt x="123" y="98"/>
                    <a:pt x="227" y="126"/>
                    <a:pt x="329" y="126"/>
                  </a:cubicBezTo>
                  <a:cubicBezTo>
                    <a:pt x="393" y="126"/>
                    <a:pt x="457" y="114"/>
                    <a:pt x="514" y="87"/>
                  </a:cubicBezTo>
                  <a:cubicBezTo>
                    <a:pt x="534" y="74"/>
                    <a:pt x="529" y="30"/>
                    <a:pt x="506" y="30"/>
                  </a:cubicBezTo>
                  <a:cubicBezTo>
                    <a:pt x="504" y="30"/>
                    <a:pt x="502" y="31"/>
                    <a:pt x="500" y="31"/>
                  </a:cubicBezTo>
                  <a:cubicBezTo>
                    <a:pt x="424" y="34"/>
                    <a:pt x="356" y="41"/>
                    <a:pt x="289" y="41"/>
                  </a:cubicBezTo>
                  <a:cubicBezTo>
                    <a:pt x="214" y="41"/>
                    <a:pt x="140" y="33"/>
                    <a:pt x="59" y="3"/>
                  </a:cubicBezTo>
                  <a:cubicBezTo>
                    <a:pt x="54" y="2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>
              <a:extLst>
                <a:ext uri="{FF2B5EF4-FFF2-40B4-BE49-F238E27FC236}">
                  <a16:creationId xmlns:a16="http://schemas.microsoft.com/office/drawing/2014/main" id="{E6CBE037-2EA7-C81E-5EDF-EE8D53BB5D06}"/>
                </a:ext>
              </a:extLst>
            </p:cNvPr>
            <p:cNvSpPr/>
            <p:nvPr/>
          </p:nvSpPr>
          <p:spPr>
            <a:xfrm>
              <a:off x="4974450" y="333300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3" y="1"/>
                  </a:moveTo>
                  <a:cubicBezTo>
                    <a:pt x="78" y="1"/>
                    <a:pt x="0" y="155"/>
                    <a:pt x="7" y="337"/>
                  </a:cubicBezTo>
                  <a:cubicBezTo>
                    <a:pt x="7" y="515"/>
                    <a:pt x="88" y="660"/>
                    <a:pt x="183" y="660"/>
                  </a:cubicBezTo>
                  <a:cubicBezTo>
                    <a:pt x="185" y="660"/>
                    <a:pt x="187" y="659"/>
                    <a:pt x="190" y="659"/>
                  </a:cubicBezTo>
                  <a:cubicBezTo>
                    <a:pt x="295" y="659"/>
                    <a:pt x="372" y="512"/>
                    <a:pt x="372" y="330"/>
                  </a:cubicBezTo>
                  <a:cubicBezTo>
                    <a:pt x="365" y="148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>
              <a:extLst>
                <a:ext uri="{FF2B5EF4-FFF2-40B4-BE49-F238E27FC236}">
                  <a16:creationId xmlns:a16="http://schemas.microsoft.com/office/drawing/2014/main" id="{723FC0BB-12C6-CEB1-A6E0-B2E0342FF408}"/>
                </a:ext>
              </a:extLst>
            </p:cNvPr>
            <p:cNvSpPr/>
            <p:nvPr/>
          </p:nvSpPr>
          <p:spPr>
            <a:xfrm>
              <a:off x="5021925" y="3328800"/>
              <a:ext cx="9325" cy="16500"/>
            </a:xfrm>
            <a:custGeom>
              <a:avLst/>
              <a:gdLst/>
              <a:ahLst/>
              <a:cxnLst/>
              <a:rect l="l" t="t" r="r" b="b"/>
              <a:pathLst>
                <a:path w="373" h="660" extrusionOk="0">
                  <a:moveTo>
                    <a:pt x="190" y="0"/>
                  </a:moveTo>
                  <a:cubicBezTo>
                    <a:pt x="92" y="0"/>
                    <a:pt x="8" y="147"/>
                    <a:pt x="1" y="330"/>
                  </a:cubicBezTo>
                  <a:cubicBezTo>
                    <a:pt x="1" y="512"/>
                    <a:pt x="78" y="659"/>
                    <a:pt x="176" y="659"/>
                  </a:cubicBezTo>
                  <a:cubicBezTo>
                    <a:pt x="178" y="659"/>
                    <a:pt x="181" y="659"/>
                    <a:pt x="183" y="659"/>
                  </a:cubicBezTo>
                  <a:cubicBezTo>
                    <a:pt x="285" y="659"/>
                    <a:pt x="365" y="515"/>
                    <a:pt x="365" y="337"/>
                  </a:cubicBezTo>
                  <a:cubicBezTo>
                    <a:pt x="372" y="154"/>
                    <a:pt x="295" y="7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>
              <a:extLst>
                <a:ext uri="{FF2B5EF4-FFF2-40B4-BE49-F238E27FC236}">
                  <a16:creationId xmlns:a16="http://schemas.microsoft.com/office/drawing/2014/main" id="{FDC42691-22BA-2C05-C465-1F47D091A220}"/>
                </a:ext>
              </a:extLst>
            </p:cNvPr>
            <p:cNvSpPr/>
            <p:nvPr/>
          </p:nvSpPr>
          <p:spPr>
            <a:xfrm>
              <a:off x="4907875" y="3447075"/>
              <a:ext cx="366200" cy="357175"/>
            </a:xfrm>
            <a:custGeom>
              <a:avLst/>
              <a:gdLst/>
              <a:ahLst/>
              <a:cxnLst/>
              <a:rect l="l" t="t" r="r" b="b"/>
              <a:pathLst>
                <a:path w="14648" h="14287" extrusionOk="0">
                  <a:moveTo>
                    <a:pt x="8733" y="0"/>
                  </a:moveTo>
                  <a:cubicBezTo>
                    <a:pt x="8733" y="0"/>
                    <a:pt x="7710" y="1107"/>
                    <a:pt x="6574" y="1395"/>
                  </a:cubicBezTo>
                  <a:cubicBezTo>
                    <a:pt x="6436" y="1430"/>
                    <a:pt x="6296" y="1445"/>
                    <a:pt x="6156" y="1445"/>
                  </a:cubicBezTo>
                  <a:cubicBezTo>
                    <a:pt x="5149" y="1445"/>
                    <a:pt x="4170" y="645"/>
                    <a:pt x="4170" y="645"/>
                  </a:cubicBezTo>
                  <a:cubicBezTo>
                    <a:pt x="3140" y="1318"/>
                    <a:pt x="1773" y="1829"/>
                    <a:pt x="1016" y="2467"/>
                  </a:cubicBezTo>
                  <a:cubicBezTo>
                    <a:pt x="757" y="2684"/>
                    <a:pt x="505" y="2916"/>
                    <a:pt x="344" y="3210"/>
                  </a:cubicBezTo>
                  <a:cubicBezTo>
                    <a:pt x="175" y="3532"/>
                    <a:pt x="126" y="3911"/>
                    <a:pt x="98" y="4275"/>
                  </a:cubicBezTo>
                  <a:cubicBezTo>
                    <a:pt x="0" y="5523"/>
                    <a:pt x="70" y="6777"/>
                    <a:pt x="133" y="8032"/>
                  </a:cubicBezTo>
                  <a:cubicBezTo>
                    <a:pt x="231" y="9861"/>
                    <a:pt x="330" y="11690"/>
                    <a:pt x="428" y="13519"/>
                  </a:cubicBezTo>
                  <a:cubicBezTo>
                    <a:pt x="3173" y="14041"/>
                    <a:pt x="6523" y="14287"/>
                    <a:pt x="9709" y="14287"/>
                  </a:cubicBezTo>
                  <a:cubicBezTo>
                    <a:pt x="11445" y="14287"/>
                    <a:pt x="13133" y="14214"/>
                    <a:pt x="14648" y="14073"/>
                  </a:cubicBezTo>
                  <a:cubicBezTo>
                    <a:pt x="14143" y="11592"/>
                    <a:pt x="14340" y="10387"/>
                    <a:pt x="14192" y="7324"/>
                  </a:cubicBezTo>
                  <a:cubicBezTo>
                    <a:pt x="14150" y="6546"/>
                    <a:pt x="14073" y="5088"/>
                    <a:pt x="14010" y="4310"/>
                  </a:cubicBezTo>
                  <a:cubicBezTo>
                    <a:pt x="13940" y="3525"/>
                    <a:pt x="13604" y="2649"/>
                    <a:pt x="13050" y="2089"/>
                  </a:cubicBezTo>
                  <a:cubicBezTo>
                    <a:pt x="12258" y="1283"/>
                    <a:pt x="11529" y="1142"/>
                    <a:pt x="10471" y="743"/>
                  </a:cubicBezTo>
                  <a:cubicBezTo>
                    <a:pt x="10177" y="631"/>
                    <a:pt x="9048" y="42"/>
                    <a:pt x="8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>
              <a:extLst>
                <a:ext uri="{FF2B5EF4-FFF2-40B4-BE49-F238E27FC236}">
                  <a16:creationId xmlns:a16="http://schemas.microsoft.com/office/drawing/2014/main" id="{BDBDD2AF-4838-7D1F-2AEA-69BAB2CC5402}"/>
                </a:ext>
              </a:extLst>
            </p:cNvPr>
            <p:cNvSpPr/>
            <p:nvPr/>
          </p:nvSpPr>
          <p:spPr>
            <a:xfrm>
              <a:off x="4997025" y="3473300"/>
              <a:ext cx="13725" cy="15375"/>
            </a:xfrm>
            <a:custGeom>
              <a:avLst/>
              <a:gdLst/>
              <a:ahLst/>
              <a:cxnLst/>
              <a:rect l="l" t="t" r="r" b="b"/>
              <a:pathLst>
                <a:path w="549" h="615" extrusionOk="0">
                  <a:moveTo>
                    <a:pt x="498" y="1"/>
                  </a:moveTo>
                  <a:cubicBezTo>
                    <a:pt x="488" y="1"/>
                    <a:pt x="479" y="4"/>
                    <a:pt x="471" y="9"/>
                  </a:cubicBezTo>
                  <a:cubicBezTo>
                    <a:pt x="394" y="72"/>
                    <a:pt x="345" y="171"/>
                    <a:pt x="289" y="248"/>
                  </a:cubicBezTo>
                  <a:cubicBezTo>
                    <a:pt x="219" y="339"/>
                    <a:pt x="142" y="423"/>
                    <a:pt x="51" y="500"/>
                  </a:cubicBezTo>
                  <a:cubicBezTo>
                    <a:pt x="1" y="544"/>
                    <a:pt x="43" y="615"/>
                    <a:pt x="97" y="615"/>
                  </a:cubicBezTo>
                  <a:cubicBezTo>
                    <a:pt x="112" y="615"/>
                    <a:pt x="127" y="610"/>
                    <a:pt x="142" y="598"/>
                  </a:cubicBezTo>
                  <a:cubicBezTo>
                    <a:pt x="303" y="472"/>
                    <a:pt x="527" y="269"/>
                    <a:pt x="548" y="44"/>
                  </a:cubicBezTo>
                  <a:cubicBezTo>
                    <a:pt x="548" y="19"/>
                    <a:pt x="522" y="1"/>
                    <a:pt x="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>
              <a:extLst>
                <a:ext uri="{FF2B5EF4-FFF2-40B4-BE49-F238E27FC236}">
                  <a16:creationId xmlns:a16="http://schemas.microsoft.com/office/drawing/2014/main" id="{8CF4872A-B6C1-C791-408C-155097D6A49C}"/>
                </a:ext>
              </a:extLst>
            </p:cNvPr>
            <p:cNvSpPr/>
            <p:nvPr/>
          </p:nvSpPr>
          <p:spPr>
            <a:xfrm>
              <a:off x="5016750" y="3484650"/>
              <a:ext cx="7275" cy="11850"/>
            </a:xfrm>
            <a:custGeom>
              <a:avLst/>
              <a:gdLst/>
              <a:ahLst/>
              <a:cxnLst/>
              <a:rect l="l" t="t" r="r" b="b"/>
              <a:pathLst>
                <a:path w="291" h="474" extrusionOk="0">
                  <a:moveTo>
                    <a:pt x="212" y="0"/>
                  </a:moveTo>
                  <a:cubicBezTo>
                    <a:pt x="187" y="0"/>
                    <a:pt x="161" y="14"/>
                    <a:pt x="145" y="46"/>
                  </a:cubicBezTo>
                  <a:cubicBezTo>
                    <a:pt x="103" y="144"/>
                    <a:pt x="54" y="249"/>
                    <a:pt x="18" y="354"/>
                  </a:cubicBezTo>
                  <a:cubicBezTo>
                    <a:pt x="1" y="425"/>
                    <a:pt x="58" y="473"/>
                    <a:pt x="113" y="473"/>
                  </a:cubicBezTo>
                  <a:cubicBezTo>
                    <a:pt x="146" y="473"/>
                    <a:pt x="178" y="456"/>
                    <a:pt x="194" y="417"/>
                  </a:cubicBezTo>
                  <a:cubicBezTo>
                    <a:pt x="229" y="312"/>
                    <a:pt x="250" y="200"/>
                    <a:pt x="278" y="88"/>
                  </a:cubicBezTo>
                  <a:cubicBezTo>
                    <a:pt x="291" y="36"/>
                    <a:pt x="253" y="0"/>
                    <a:pt x="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>
              <a:extLst>
                <a:ext uri="{FF2B5EF4-FFF2-40B4-BE49-F238E27FC236}">
                  <a16:creationId xmlns:a16="http://schemas.microsoft.com/office/drawing/2014/main" id="{655641FD-440F-8EDB-7E3C-A07ABF0AF0A7}"/>
                </a:ext>
              </a:extLst>
            </p:cNvPr>
            <p:cNvSpPr/>
            <p:nvPr/>
          </p:nvSpPr>
          <p:spPr>
            <a:xfrm>
              <a:off x="5035775" y="3488625"/>
              <a:ext cx="6150" cy="16700"/>
            </a:xfrm>
            <a:custGeom>
              <a:avLst/>
              <a:gdLst/>
              <a:ahLst/>
              <a:cxnLst/>
              <a:rect l="l" t="t" r="r" b="b"/>
              <a:pathLst>
                <a:path w="246" h="668" extrusionOk="0">
                  <a:moveTo>
                    <a:pt x="154" y="0"/>
                  </a:moveTo>
                  <a:cubicBezTo>
                    <a:pt x="132" y="0"/>
                    <a:pt x="110" y="12"/>
                    <a:pt x="98" y="41"/>
                  </a:cubicBezTo>
                  <a:cubicBezTo>
                    <a:pt x="35" y="209"/>
                    <a:pt x="0" y="504"/>
                    <a:pt x="120" y="651"/>
                  </a:cubicBezTo>
                  <a:cubicBezTo>
                    <a:pt x="131" y="662"/>
                    <a:pt x="146" y="668"/>
                    <a:pt x="162" y="668"/>
                  </a:cubicBezTo>
                  <a:cubicBezTo>
                    <a:pt x="186" y="668"/>
                    <a:pt x="209" y="655"/>
                    <a:pt x="218" y="630"/>
                  </a:cubicBezTo>
                  <a:cubicBezTo>
                    <a:pt x="246" y="539"/>
                    <a:pt x="225" y="462"/>
                    <a:pt x="218" y="370"/>
                  </a:cubicBezTo>
                  <a:cubicBezTo>
                    <a:pt x="211" y="265"/>
                    <a:pt x="218" y="167"/>
                    <a:pt x="218" y="62"/>
                  </a:cubicBezTo>
                  <a:cubicBezTo>
                    <a:pt x="218" y="25"/>
                    <a:pt x="186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>
              <a:extLst>
                <a:ext uri="{FF2B5EF4-FFF2-40B4-BE49-F238E27FC236}">
                  <a16:creationId xmlns:a16="http://schemas.microsoft.com/office/drawing/2014/main" id="{5D41E491-CC41-FE38-EE59-1B22BE296642}"/>
                </a:ext>
              </a:extLst>
            </p:cNvPr>
            <p:cNvSpPr/>
            <p:nvPr/>
          </p:nvSpPr>
          <p:spPr>
            <a:xfrm>
              <a:off x="5061750" y="3492000"/>
              <a:ext cx="8400" cy="15075"/>
            </a:xfrm>
            <a:custGeom>
              <a:avLst/>
              <a:gdLst/>
              <a:ahLst/>
              <a:cxnLst/>
              <a:rect l="l" t="t" r="r" b="b"/>
              <a:pathLst>
                <a:path w="336" h="603" extrusionOk="0">
                  <a:moveTo>
                    <a:pt x="108" y="1"/>
                  </a:moveTo>
                  <a:cubicBezTo>
                    <a:pt x="55" y="1"/>
                    <a:pt x="1" y="41"/>
                    <a:pt x="13" y="109"/>
                  </a:cubicBezTo>
                  <a:cubicBezTo>
                    <a:pt x="34" y="278"/>
                    <a:pt x="90" y="509"/>
                    <a:pt x="251" y="593"/>
                  </a:cubicBezTo>
                  <a:cubicBezTo>
                    <a:pt x="261" y="600"/>
                    <a:pt x="272" y="603"/>
                    <a:pt x="281" y="603"/>
                  </a:cubicBezTo>
                  <a:cubicBezTo>
                    <a:pt x="311" y="603"/>
                    <a:pt x="335" y="574"/>
                    <a:pt x="335" y="537"/>
                  </a:cubicBezTo>
                  <a:cubicBezTo>
                    <a:pt x="328" y="453"/>
                    <a:pt x="293" y="390"/>
                    <a:pt x="265" y="320"/>
                  </a:cubicBezTo>
                  <a:cubicBezTo>
                    <a:pt x="230" y="235"/>
                    <a:pt x="209" y="158"/>
                    <a:pt x="195" y="74"/>
                  </a:cubicBezTo>
                  <a:cubicBezTo>
                    <a:pt x="186" y="23"/>
                    <a:pt x="14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>
              <a:extLst>
                <a:ext uri="{FF2B5EF4-FFF2-40B4-BE49-F238E27FC236}">
                  <a16:creationId xmlns:a16="http://schemas.microsoft.com/office/drawing/2014/main" id="{720B9E87-8AE5-A5F2-F204-DBDA9B5E3AB5}"/>
                </a:ext>
              </a:extLst>
            </p:cNvPr>
            <p:cNvSpPr/>
            <p:nvPr/>
          </p:nvSpPr>
          <p:spPr>
            <a:xfrm>
              <a:off x="5082550" y="3486200"/>
              <a:ext cx="12225" cy="13925"/>
            </a:xfrm>
            <a:custGeom>
              <a:avLst/>
              <a:gdLst/>
              <a:ahLst/>
              <a:cxnLst/>
              <a:rect l="l" t="t" r="r" b="b"/>
              <a:pathLst>
                <a:path w="489" h="557" extrusionOk="0">
                  <a:moveTo>
                    <a:pt x="100" y="1"/>
                  </a:moveTo>
                  <a:cubicBezTo>
                    <a:pt x="51" y="1"/>
                    <a:pt x="0" y="49"/>
                    <a:pt x="29" y="110"/>
                  </a:cubicBezTo>
                  <a:cubicBezTo>
                    <a:pt x="99" y="264"/>
                    <a:pt x="218" y="503"/>
                    <a:pt x="393" y="552"/>
                  </a:cubicBezTo>
                  <a:cubicBezTo>
                    <a:pt x="402" y="555"/>
                    <a:pt x="410" y="556"/>
                    <a:pt x="417" y="556"/>
                  </a:cubicBezTo>
                  <a:cubicBezTo>
                    <a:pt x="460" y="556"/>
                    <a:pt x="488" y="510"/>
                    <a:pt x="470" y="474"/>
                  </a:cubicBezTo>
                  <a:cubicBezTo>
                    <a:pt x="435" y="397"/>
                    <a:pt x="365" y="334"/>
                    <a:pt x="309" y="271"/>
                  </a:cubicBezTo>
                  <a:cubicBezTo>
                    <a:pt x="253" y="201"/>
                    <a:pt x="204" y="124"/>
                    <a:pt x="162" y="40"/>
                  </a:cubicBezTo>
                  <a:cubicBezTo>
                    <a:pt x="148" y="12"/>
                    <a:pt x="12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>
              <a:extLst>
                <a:ext uri="{FF2B5EF4-FFF2-40B4-BE49-F238E27FC236}">
                  <a16:creationId xmlns:a16="http://schemas.microsoft.com/office/drawing/2014/main" id="{A1F0B000-1E5B-96FB-3E12-46C6A28E869D}"/>
                </a:ext>
              </a:extLst>
            </p:cNvPr>
            <p:cNvSpPr/>
            <p:nvPr/>
          </p:nvSpPr>
          <p:spPr>
            <a:xfrm>
              <a:off x="5104700" y="3474700"/>
              <a:ext cx="18475" cy="17425"/>
            </a:xfrm>
            <a:custGeom>
              <a:avLst/>
              <a:gdLst/>
              <a:ahLst/>
              <a:cxnLst/>
              <a:rect l="l" t="t" r="r" b="b"/>
              <a:pathLst>
                <a:path w="739" h="697" extrusionOk="0">
                  <a:moveTo>
                    <a:pt x="103" y="1"/>
                  </a:moveTo>
                  <a:cubicBezTo>
                    <a:pt x="47" y="1"/>
                    <a:pt x="0" y="79"/>
                    <a:pt x="40" y="136"/>
                  </a:cubicBezTo>
                  <a:cubicBezTo>
                    <a:pt x="208" y="332"/>
                    <a:pt x="404" y="535"/>
                    <a:pt x="621" y="682"/>
                  </a:cubicBezTo>
                  <a:cubicBezTo>
                    <a:pt x="635" y="693"/>
                    <a:pt x="648" y="697"/>
                    <a:pt x="660" y="697"/>
                  </a:cubicBezTo>
                  <a:cubicBezTo>
                    <a:pt x="706" y="697"/>
                    <a:pt x="739" y="635"/>
                    <a:pt x="706" y="591"/>
                  </a:cubicBezTo>
                  <a:cubicBezTo>
                    <a:pt x="551" y="374"/>
                    <a:pt x="348" y="185"/>
                    <a:pt x="145" y="16"/>
                  </a:cubicBezTo>
                  <a:cubicBezTo>
                    <a:pt x="131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>
              <a:extLst>
                <a:ext uri="{FF2B5EF4-FFF2-40B4-BE49-F238E27FC236}">
                  <a16:creationId xmlns:a16="http://schemas.microsoft.com/office/drawing/2014/main" id="{9848D75C-6058-ABD9-EF1F-B2EF2B6EB27E}"/>
                </a:ext>
              </a:extLst>
            </p:cNvPr>
            <p:cNvSpPr/>
            <p:nvPr/>
          </p:nvSpPr>
          <p:spPr>
            <a:xfrm>
              <a:off x="5124700" y="3465100"/>
              <a:ext cx="22525" cy="12575"/>
            </a:xfrm>
            <a:custGeom>
              <a:avLst/>
              <a:gdLst/>
              <a:ahLst/>
              <a:cxnLst/>
              <a:rect l="l" t="t" r="r" b="b"/>
              <a:pathLst>
                <a:path w="901" h="503" extrusionOk="0">
                  <a:moveTo>
                    <a:pt x="113" y="0"/>
                  </a:moveTo>
                  <a:cubicBezTo>
                    <a:pt x="44" y="0"/>
                    <a:pt x="0" y="111"/>
                    <a:pt x="74" y="148"/>
                  </a:cubicBezTo>
                  <a:cubicBezTo>
                    <a:pt x="298" y="267"/>
                    <a:pt x="529" y="407"/>
                    <a:pt x="768" y="499"/>
                  </a:cubicBezTo>
                  <a:cubicBezTo>
                    <a:pt x="777" y="502"/>
                    <a:pt x="786" y="503"/>
                    <a:pt x="794" y="503"/>
                  </a:cubicBezTo>
                  <a:cubicBezTo>
                    <a:pt x="862" y="503"/>
                    <a:pt x="900" y="409"/>
                    <a:pt x="838" y="365"/>
                  </a:cubicBezTo>
                  <a:cubicBezTo>
                    <a:pt x="620" y="225"/>
                    <a:pt x="375" y="120"/>
                    <a:pt x="144" y="8"/>
                  </a:cubicBezTo>
                  <a:cubicBezTo>
                    <a:pt x="133" y="3"/>
                    <a:pt x="123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>
              <a:extLst>
                <a:ext uri="{FF2B5EF4-FFF2-40B4-BE49-F238E27FC236}">
                  <a16:creationId xmlns:a16="http://schemas.microsoft.com/office/drawing/2014/main" id="{69178009-79BE-FEB4-F313-1A488C8A3CBE}"/>
                </a:ext>
              </a:extLst>
            </p:cNvPr>
            <p:cNvSpPr/>
            <p:nvPr/>
          </p:nvSpPr>
          <p:spPr>
            <a:xfrm>
              <a:off x="4878600" y="3470125"/>
              <a:ext cx="157725" cy="342225"/>
            </a:xfrm>
            <a:custGeom>
              <a:avLst/>
              <a:gdLst/>
              <a:ahLst/>
              <a:cxnLst/>
              <a:rect l="l" t="t" r="r" b="b"/>
              <a:pathLst>
                <a:path w="6309" h="13689" extrusionOk="0">
                  <a:moveTo>
                    <a:pt x="4840" y="0"/>
                  </a:moveTo>
                  <a:cubicBezTo>
                    <a:pt x="4712" y="0"/>
                    <a:pt x="1392" y="1248"/>
                    <a:pt x="730" y="2183"/>
                  </a:cubicBezTo>
                  <a:cubicBezTo>
                    <a:pt x="611" y="2358"/>
                    <a:pt x="141" y="4783"/>
                    <a:pt x="113" y="5603"/>
                  </a:cubicBezTo>
                  <a:cubicBezTo>
                    <a:pt x="15" y="8224"/>
                    <a:pt x="1" y="13614"/>
                    <a:pt x="169" y="13684"/>
                  </a:cubicBezTo>
                  <a:cubicBezTo>
                    <a:pt x="176" y="13687"/>
                    <a:pt x="205" y="13688"/>
                    <a:pt x="254" y="13688"/>
                  </a:cubicBezTo>
                  <a:cubicBezTo>
                    <a:pt x="783" y="13688"/>
                    <a:pt x="3627" y="13527"/>
                    <a:pt x="5384" y="13527"/>
                  </a:cubicBezTo>
                  <a:cubicBezTo>
                    <a:pt x="5749" y="13527"/>
                    <a:pt x="6068" y="13534"/>
                    <a:pt x="6308" y="13551"/>
                  </a:cubicBezTo>
                  <a:cubicBezTo>
                    <a:pt x="6189" y="13116"/>
                    <a:pt x="6140" y="12674"/>
                    <a:pt x="6070" y="12233"/>
                  </a:cubicBezTo>
                  <a:cubicBezTo>
                    <a:pt x="5769" y="10243"/>
                    <a:pt x="5544" y="8750"/>
                    <a:pt x="5103" y="6549"/>
                  </a:cubicBezTo>
                  <a:cubicBezTo>
                    <a:pt x="4619" y="4110"/>
                    <a:pt x="4788" y="87"/>
                    <a:pt x="4844" y="3"/>
                  </a:cubicBezTo>
                  <a:cubicBezTo>
                    <a:pt x="4845" y="1"/>
                    <a:pt x="4844" y="0"/>
                    <a:pt x="4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>
              <a:extLst>
                <a:ext uri="{FF2B5EF4-FFF2-40B4-BE49-F238E27FC236}">
                  <a16:creationId xmlns:a16="http://schemas.microsoft.com/office/drawing/2014/main" id="{1539EE4E-1B23-2A6D-9DB4-D52CA55E48A8}"/>
                </a:ext>
              </a:extLst>
            </p:cNvPr>
            <p:cNvSpPr/>
            <p:nvPr/>
          </p:nvSpPr>
          <p:spPr>
            <a:xfrm>
              <a:off x="5131625" y="3451300"/>
              <a:ext cx="170675" cy="362200"/>
            </a:xfrm>
            <a:custGeom>
              <a:avLst/>
              <a:gdLst/>
              <a:ahLst/>
              <a:cxnLst/>
              <a:rect l="l" t="t" r="r" b="b"/>
              <a:pathLst>
                <a:path w="6827" h="14488" extrusionOk="0">
                  <a:moveTo>
                    <a:pt x="407" y="0"/>
                  </a:moveTo>
                  <a:cubicBezTo>
                    <a:pt x="399" y="0"/>
                    <a:pt x="394" y="2"/>
                    <a:pt x="392" y="6"/>
                  </a:cubicBezTo>
                  <a:cubicBezTo>
                    <a:pt x="0" y="1338"/>
                    <a:pt x="49" y="4940"/>
                    <a:pt x="63" y="5956"/>
                  </a:cubicBezTo>
                  <a:cubicBezTo>
                    <a:pt x="91" y="9271"/>
                    <a:pt x="484" y="11409"/>
                    <a:pt x="897" y="14486"/>
                  </a:cubicBezTo>
                  <a:cubicBezTo>
                    <a:pt x="1087" y="14487"/>
                    <a:pt x="1301" y="14487"/>
                    <a:pt x="1533" y="14487"/>
                  </a:cubicBezTo>
                  <a:cubicBezTo>
                    <a:pt x="3117" y="14487"/>
                    <a:pt x="5542" y="14456"/>
                    <a:pt x="6826" y="14254"/>
                  </a:cubicBezTo>
                  <a:cubicBezTo>
                    <a:pt x="6826" y="12818"/>
                    <a:pt x="6574" y="11584"/>
                    <a:pt x="6553" y="10155"/>
                  </a:cubicBezTo>
                  <a:cubicBezTo>
                    <a:pt x="6511" y="7828"/>
                    <a:pt x="6378" y="5879"/>
                    <a:pt x="5880" y="3819"/>
                  </a:cubicBezTo>
                  <a:cubicBezTo>
                    <a:pt x="5803" y="3503"/>
                    <a:pt x="5369" y="2880"/>
                    <a:pt x="5179" y="2613"/>
                  </a:cubicBezTo>
                  <a:cubicBezTo>
                    <a:pt x="4969" y="2333"/>
                    <a:pt x="4675" y="2130"/>
                    <a:pt x="4380" y="1934"/>
                  </a:cubicBezTo>
                  <a:cubicBezTo>
                    <a:pt x="3422" y="1279"/>
                    <a:pt x="638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>
              <a:extLst>
                <a:ext uri="{FF2B5EF4-FFF2-40B4-BE49-F238E27FC236}">
                  <a16:creationId xmlns:a16="http://schemas.microsoft.com/office/drawing/2014/main" id="{EE3FAE15-6E91-9104-0451-4BA2A494DA4F}"/>
                </a:ext>
              </a:extLst>
            </p:cNvPr>
            <p:cNvSpPr/>
            <p:nvPr/>
          </p:nvSpPr>
          <p:spPr>
            <a:xfrm>
              <a:off x="4931525" y="3604050"/>
              <a:ext cx="26850" cy="192300"/>
            </a:xfrm>
            <a:custGeom>
              <a:avLst/>
              <a:gdLst/>
              <a:ahLst/>
              <a:cxnLst/>
              <a:rect l="l" t="t" r="r" b="b"/>
              <a:pathLst>
                <a:path w="1074" h="7692" extrusionOk="0">
                  <a:moveTo>
                    <a:pt x="68" y="0"/>
                  </a:moveTo>
                  <a:cubicBezTo>
                    <a:pt x="35" y="0"/>
                    <a:pt x="0" y="20"/>
                    <a:pt x="0" y="57"/>
                  </a:cubicBezTo>
                  <a:cubicBezTo>
                    <a:pt x="119" y="2601"/>
                    <a:pt x="344" y="5159"/>
                    <a:pt x="946" y="7640"/>
                  </a:cubicBezTo>
                  <a:cubicBezTo>
                    <a:pt x="952" y="7676"/>
                    <a:pt x="978" y="7691"/>
                    <a:pt x="1003" y="7691"/>
                  </a:cubicBezTo>
                  <a:cubicBezTo>
                    <a:pt x="1038" y="7691"/>
                    <a:pt x="1074" y="7663"/>
                    <a:pt x="1066" y="7619"/>
                  </a:cubicBezTo>
                  <a:cubicBezTo>
                    <a:pt x="855" y="6392"/>
                    <a:pt x="638" y="5173"/>
                    <a:pt x="484" y="3939"/>
                  </a:cubicBezTo>
                  <a:cubicBezTo>
                    <a:pt x="323" y="2650"/>
                    <a:pt x="225" y="1346"/>
                    <a:pt x="126" y="50"/>
                  </a:cubicBezTo>
                  <a:cubicBezTo>
                    <a:pt x="126" y="16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>
              <a:extLst>
                <a:ext uri="{FF2B5EF4-FFF2-40B4-BE49-F238E27FC236}">
                  <a16:creationId xmlns:a16="http://schemas.microsoft.com/office/drawing/2014/main" id="{DECD518B-E50A-1588-F0E1-815001A67665}"/>
                </a:ext>
              </a:extLst>
            </p:cNvPr>
            <p:cNvSpPr/>
            <p:nvPr/>
          </p:nvSpPr>
          <p:spPr>
            <a:xfrm>
              <a:off x="5203625" y="3594700"/>
              <a:ext cx="8600" cy="188300"/>
            </a:xfrm>
            <a:custGeom>
              <a:avLst/>
              <a:gdLst/>
              <a:ahLst/>
              <a:cxnLst/>
              <a:rect l="l" t="t" r="r" b="b"/>
              <a:pathLst>
                <a:path w="344" h="7532" extrusionOk="0">
                  <a:moveTo>
                    <a:pt x="187" y="0"/>
                  </a:moveTo>
                  <a:cubicBezTo>
                    <a:pt x="149" y="0"/>
                    <a:pt x="113" y="23"/>
                    <a:pt x="113" y="73"/>
                  </a:cubicBezTo>
                  <a:cubicBezTo>
                    <a:pt x="36" y="2526"/>
                    <a:pt x="1" y="5014"/>
                    <a:pt x="155" y="7467"/>
                  </a:cubicBezTo>
                  <a:cubicBezTo>
                    <a:pt x="158" y="7508"/>
                    <a:pt x="194" y="7531"/>
                    <a:pt x="227" y="7531"/>
                  </a:cubicBezTo>
                  <a:cubicBezTo>
                    <a:pt x="257" y="7531"/>
                    <a:pt x="285" y="7514"/>
                    <a:pt x="288" y="7474"/>
                  </a:cubicBezTo>
                  <a:cubicBezTo>
                    <a:pt x="344" y="5014"/>
                    <a:pt x="232" y="2547"/>
                    <a:pt x="274" y="80"/>
                  </a:cubicBezTo>
                  <a:cubicBezTo>
                    <a:pt x="274" y="29"/>
                    <a:pt x="229" y="0"/>
                    <a:pt x="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>
              <a:extLst>
                <a:ext uri="{FF2B5EF4-FFF2-40B4-BE49-F238E27FC236}">
                  <a16:creationId xmlns:a16="http://schemas.microsoft.com/office/drawing/2014/main" id="{86A820B7-8243-8E88-3147-488C11AED6AA}"/>
                </a:ext>
              </a:extLst>
            </p:cNvPr>
            <p:cNvSpPr/>
            <p:nvPr/>
          </p:nvSpPr>
          <p:spPr>
            <a:xfrm>
              <a:off x="4957575" y="3651400"/>
              <a:ext cx="51800" cy="98950"/>
            </a:xfrm>
            <a:custGeom>
              <a:avLst/>
              <a:gdLst/>
              <a:ahLst/>
              <a:cxnLst/>
              <a:rect l="l" t="t" r="r" b="b"/>
              <a:pathLst>
                <a:path w="2072" h="3958" extrusionOk="0">
                  <a:moveTo>
                    <a:pt x="51" y="1"/>
                  </a:moveTo>
                  <a:cubicBezTo>
                    <a:pt x="26" y="1"/>
                    <a:pt x="0" y="26"/>
                    <a:pt x="10" y="55"/>
                  </a:cubicBezTo>
                  <a:cubicBezTo>
                    <a:pt x="493" y="1415"/>
                    <a:pt x="1138" y="2767"/>
                    <a:pt x="1993" y="3945"/>
                  </a:cubicBezTo>
                  <a:cubicBezTo>
                    <a:pt x="1999" y="3954"/>
                    <a:pt x="2007" y="3958"/>
                    <a:pt x="2016" y="3958"/>
                  </a:cubicBezTo>
                  <a:cubicBezTo>
                    <a:pt x="2042" y="3958"/>
                    <a:pt x="2072" y="3928"/>
                    <a:pt x="2056" y="3903"/>
                  </a:cubicBezTo>
                  <a:cubicBezTo>
                    <a:pt x="1299" y="2648"/>
                    <a:pt x="605" y="1387"/>
                    <a:pt x="80" y="20"/>
                  </a:cubicBezTo>
                  <a:cubicBezTo>
                    <a:pt x="73" y="7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>
              <a:extLst>
                <a:ext uri="{FF2B5EF4-FFF2-40B4-BE49-F238E27FC236}">
                  <a16:creationId xmlns:a16="http://schemas.microsoft.com/office/drawing/2014/main" id="{FE76C6AF-572A-AD2C-C261-454F1166C688}"/>
                </a:ext>
              </a:extLst>
            </p:cNvPr>
            <p:cNvSpPr/>
            <p:nvPr/>
          </p:nvSpPr>
          <p:spPr>
            <a:xfrm>
              <a:off x="4976475" y="3742375"/>
              <a:ext cx="35675" cy="47725"/>
            </a:xfrm>
            <a:custGeom>
              <a:avLst/>
              <a:gdLst/>
              <a:ahLst/>
              <a:cxnLst/>
              <a:rect l="l" t="t" r="r" b="b"/>
              <a:pathLst>
                <a:path w="1427" h="1909" extrusionOk="0">
                  <a:moveTo>
                    <a:pt x="77" y="1"/>
                  </a:moveTo>
                  <a:cubicBezTo>
                    <a:pt x="39" y="1"/>
                    <a:pt x="0" y="36"/>
                    <a:pt x="25" y="74"/>
                  </a:cubicBezTo>
                  <a:cubicBezTo>
                    <a:pt x="417" y="719"/>
                    <a:pt x="845" y="1336"/>
                    <a:pt x="1342" y="1897"/>
                  </a:cubicBezTo>
                  <a:cubicBezTo>
                    <a:pt x="1351" y="1905"/>
                    <a:pt x="1360" y="1909"/>
                    <a:pt x="1370" y="1909"/>
                  </a:cubicBezTo>
                  <a:cubicBezTo>
                    <a:pt x="1399" y="1909"/>
                    <a:pt x="1426" y="1874"/>
                    <a:pt x="1405" y="1848"/>
                  </a:cubicBezTo>
                  <a:cubicBezTo>
                    <a:pt x="950" y="1259"/>
                    <a:pt x="508" y="663"/>
                    <a:pt x="123" y="25"/>
                  </a:cubicBezTo>
                  <a:cubicBezTo>
                    <a:pt x="112" y="8"/>
                    <a:pt x="95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>
              <a:extLst>
                <a:ext uri="{FF2B5EF4-FFF2-40B4-BE49-F238E27FC236}">
                  <a16:creationId xmlns:a16="http://schemas.microsoft.com/office/drawing/2014/main" id="{C0841A67-CD98-CC7F-29F6-2B47C88CCC2F}"/>
                </a:ext>
              </a:extLst>
            </p:cNvPr>
            <p:cNvSpPr/>
            <p:nvPr/>
          </p:nvSpPr>
          <p:spPr>
            <a:xfrm>
              <a:off x="5193100" y="3517875"/>
              <a:ext cx="10300" cy="63975"/>
            </a:xfrm>
            <a:custGeom>
              <a:avLst/>
              <a:gdLst/>
              <a:ahLst/>
              <a:cxnLst/>
              <a:rect l="l" t="t" r="r" b="b"/>
              <a:pathLst>
                <a:path w="412" h="2559" extrusionOk="0">
                  <a:moveTo>
                    <a:pt x="38" y="0"/>
                  </a:moveTo>
                  <a:cubicBezTo>
                    <a:pt x="24" y="0"/>
                    <a:pt x="8" y="9"/>
                    <a:pt x="8" y="27"/>
                  </a:cubicBezTo>
                  <a:cubicBezTo>
                    <a:pt x="1" y="876"/>
                    <a:pt x="141" y="1717"/>
                    <a:pt x="344" y="2537"/>
                  </a:cubicBezTo>
                  <a:cubicBezTo>
                    <a:pt x="347" y="2552"/>
                    <a:pt x="361" y="2559"/>
                    <a:pt x="375" y="2559"/>
                  </a:cubicBezTo>
                  <a:cubicBezTo>
                    <a:pt x="393" y="2559"/>
                    <a:pt x="411" y="2546"/>
                    <a:pt x="407" y="2523"/>
                  </a:cubicBezTo>
                  <a:cubicBezTo>
                    <a:pt x="225" y="1696"/>
                    <a:pt x="134" y="869"/>
                    <a:pt x="64" y="20"/>
                  </a:cubicBezTo>
                  <a:cubicBezTo>
                    <a:pt x="64" y="7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>
              <a:extLst>
                <a:ext uri="{FF2B5EF4-FFF2-40B4-BE49-F238E27FC236}">
                  <a16:creationId xmlns:a16="http://schemas.microsoft.com/office/drawing/2014/main" id="{1FB65B67-71A3-E3EE-F82D-F4C5082EF21E}"/>
                </a:ext>
              </a:extLst>
            </p:cNvPr>
            <p:cNvSpPr/>
            <p:nvPr/>
          </p:nvSpPr>
          <p:spPr>
            <a:xfrm>
              <a:off x="5211775" y="3535150"/>
              <a:ext cx="7300" cy="51900"/>
            </a:xfrm>
            <a:custGeom>
              <a:avLst/>
              <a:gdLst/>
              <a:ahLst/>
              <a:cxnLst/>
              <a:rect l="l" t="t" r="r" b="b"/>
              <a:pathLst>
                <a:path w="292" h="2076" extrusionOk="0">
                  <a:moveTo>
                    <a:pt x="194" y="0"/>
                  </a:moveTo>
                  <a:cubicBezTo>
                    <a:pt x="179" y="0"/>
                    <a:pt x="164" y="8"/>
                    <a:pt x="158" y="23"/>
                  </a:cubicBezTo>
                  <a:cubicBezTo>
                    <a:pt x="18" y="654"/>
                    <a:pt x="46" y="1369"/>
                    <a:pt x="4" y="2014"/>
                  </a:cubicBezTo>
                  <a:cubicBezTo>
                    <a:pt x="0" y="2054"/>
                    <a:pt x="31" y="2075"/>
                    <a:pt x="62" y="2075"/>
                  </a:cubicBezTo>
                  <a:cubicBezTo>
                    <a:pt x="91" y="2075"/>
                    <a:pt x="120" y="2058"/>
                    <a:pt x="123" y="2021"/>
                  </a:cubicBezTo>
                  <a:cubicBezTo>
                    <a:pt x="165" y="1376"/>
                    <a:pt x="291" y="668"/>
                    <a:pt x="228" y="30"/>
                  </a:cubicBezTo>
                  <a:cubicBezTo>
                    <a:pt x="228" y="11"/>
                    <a:pt x="211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>
              <a:extLst>
                <a:ext uri="{FF2B5EF4-FFF2-40B4-BE49-F238E27FC236}">
                  <a16:creationId xmlns:a16="http://schemas.microsoft.com/office/drawing/2014/main" id="{9EF2EA50-B666-0FFD-8CC1-2545B1E1B9C9}"/>
                </a:ext>
              </a:extLst>
            </p:cNvPr>
            <p:cNvSpPr/>
            <p:nvPr/>
          </p:nvSpPr>
          <p:spPr>
            <a:xfrm>
              <a:off x="4905850" y="3561150"/>
              <a:ext cx="21325" cy="39275"/>
            </a:xfrm>
            <a:custGeom>
              <a:avLst/>
              <a:gdLst/>
              <a:ahLst/>
              <a:cxnLst/>
              <a:rect l="l" t="t" r="r" b="b"/>
              <a:pathLst>
                <a:path w="853" h="1571" extrusionOk="0">
                  <a:moveTo>
                    <a:pt x="52" y="0"/>
                  </a:moveTo>
                  <a:cubicBezTo>
                    <a:pt x="28" y="0"/>
                    <a:pt x="1" y="30"/>
                    <a:pt x="11" y="56"/>
                  </a:cubicBezTo>
                  <a:cubicBezTo>
                    <a:pt x="235" y="567"/>
                    <a:pt x="530" y="1044"/>
                    <a:pt x="761" y="1548"/>
                  </a:cubicBezTo>
                  <a:cubicBezTo>
                    <a:pt x="768" y="1564"/>
                    <a:pt x="780" y="1570"/>
                    <a:pt x="793" y="1570"/>
                  </a:cubicBezTo>
                  <a:cubicBezTo>
                    <a:pt x="821" y="1570"/>
                    <a:pt x="853" y="1540"/>
                    <a:pt x="838" y="1506"/>
                  </a:cubicBezTo>
                  <a:cubicBezTo>
                    <a:pt x="614" y="1002"/>
                    <a:pt x="397" y="462"/>
                    <a:pt x="74" y="14"/>
                  </a:cubicBezTo>
                  <a:cubicBezTo>
                    <a:pt x="69" y="4"/>
                    <a:pt x="61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>
              <a:extLst>
                <a:ext uri="{FF2B5EF4-FFF2-40B4-BE49-F238E27FC236}">
                  <a16:creationId xmlns:a16="http://schemas.microsoft.com/office/drawing/2014/main" id="{3A20E468-ACE8-191E-1DA7-451262DDE448}"/>
                </a:ext>
              </a:extLst>
            </p:cNvPr>
            <p:cNvSpPr/>
            <p:nvPr/>
          </p:nvSpPr>
          <p:spPr>
            <a:xfrm>
              <a:off x="4924675" y="3546800"/>
              <a:ext cx="8650" cy="40575"/>
            </a:xfrm>
            <a:custGeom>
              <a:avLst/>
              <a:gdLst/>
              <a:ahLst/>
              <a:cxnLst/>
              <a:rect l="l" t="t" r="r" b="b"/>
              <a:pathLst>
                <a:path w="346" h="1623" extrusionOk="0">
                  <a:moveTo>
                    <a:pt x="30" y="1"/>
                  </a:moveTo>
                  <a:cubicBezTo>
                    <a:pt x="15" y="1"/>
                    <a:pt x="1" y="9"/>
                    <a:pt x="1" y="27"/>
                  </a:cubicBezTo>
                  <a:cubicBezTo>
                    <a:pt x="29" y="553"/>
                    <a:pt x="155" y="1085"/>
                    <a:pt x="274" y="1597"/>
                  </a:cubicBezTo>
                  <a:cubicBezTo>
                    <a:pt x="277" y="1614"/>
                    <a:pt x="291" y="1622"/>
                    <a:pt x="306" y="1622"/>
                  </a:cubicBezTo>
                  <a:cubicBezTo>
                    <a:pt x="325" y="1622"/>
                    <a:pt x="346" y="1607"/>
                    <a:pt x="337" y="1583"/>
                  </a:cubicBezTo>
                  <a:cubicBezTo>
                    <a:pt x="218" y="1064"/>
                    <a:pt x="162" y="546"/>
                    <a:pt x="64" y="27"/>
                  </a:cubicBezTo>
                  <a:cubicBezTo>
                    <a:pt x="61" y="9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>
              <a:extLst>
                <a:ext uri="{FF2B5EF4-FFF2-40B4-BE49-F238E27FC236}">
                  <a16:creationId xmlns:a16="http://schemas.microsoft.com/office/drawing/2014/main" id="{0BB4A667-4BC7-8A38-8754-D1F3A4142306}"/>
                </a:ext>
              </a:extLst>
            </p:cNvPr>
            <p:cNvSpPr/>
            <p:nvPr/>
          </p:nvSpPr>
          <p:spPr>
            <a:xfrm>
              <a:off x="5032900" y="3573725"/>
              <a:ext cx="82250" cy="86125"/>
            </a:xfrm>
            <a:custGeom>
              <a:avLst/>
              <a:gdLst/>
              <a:ahLst/>
              <a:cxnLst/>
              <a:rect l="l" t="t" r="r" b="b"/>
              <a:pathLst>
                <a:path w="3290" h="3445" extrusionOk="0">
                  <a:moveTo>
                    <a:pt x="63" y="0"/>
                  </a:moveTo>
                  <a:cubicBezTo>
                    <a:pt x="32" y="0"/>
                    <a:pt x="0" y="29"/>
                    <a:pt x="24" y="57"/>
                  </a:cubicBezTo>
                  <a:cubicBezTo>
                    <a:pt x="830" y="1347"/>
                    <a:pt x="1903" y="2622"/>
                    <a:pt x="3199" y="3435"/>
                  </a:cubicBezTo>
                  <a:cubicBezTo>
                    <a:pt x="3210" y="3442"/>
                    <a:pt x="3220" y="3445"/>
                    <a:pt x="3229" y="3445"/>
                  </a:cubicBezTo>
                  <a:cubicBezTo>
                    <a:pt x="3268" y="3445"/>
                    <a:pt x="3289" y="3392"/>
                    <a:pt x="3255" y="3358"/>
                  </a:cubicBezTo>
                  <a:cubicBezTo>
                    <a:pt x="2659" y="2868"/>
                    <a:pt x="2057" y="2398"/>
                    <a:pt x="1524" y="1837"/>
                  </a:cubicBezTo>
                  <a:cubicBezTo>
                    <a:pt x="991" y="1277"/>
                    <a:pt x="515" y="667"/>
                    <a:pt x="101" y="22"/>
                  </a:cubicBezTo>
                  <a:cubicBezTo>
                    <a:pt x="92" y="6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>
              <a:extLst>
                <a:ext uri="{FF2B5EF4-FFF2-40B4-BE49-F238E27FC236}">
                  <a16:creationId xmlns:a16="http://schemas.microsoft.com/office/drawing/2014/main" id="{7E73EB09-C9F5-A898-7F56-96CD30581C19}"/>
                </a:ext>
              </a:extLst>
            </p:cNvPr>
            <p:cNvSpPr/>
            <p:nvPr/>
          </p:nvSpPr>
          <p:spPr>
            <a:xfrm>
              <a:off x="5022550" y="3652675"/>
              <a:ext cx="90850" cy="103875"/>
            </a:xfrm>
            <a:custGeom>
              <a:avLst/>
              <a:gdLst/>
              <a:ahLst/>
              <a:cxnLst/>
              <a:rect l="l" t="t" r="r" b="b"/>
              <a:pathLst>
                <a:path w="3634" h="4155" extrusionOk="0">
                  <a:moveTo>
                    <a:pt x="78" y="0"/>
                  </a:moveTo>
                  <a:cubicBezTo>
                    <a:pt x="40" y="0"/>
                    <a:pt x="1" y="35"/>
                    <a:pt x="25" y="74"/>
                  </a:cubicBezTo>
                  <a:cubicBezTo>
                    <a:pt x="480" y="852"/>
                    <a:pt x="999" y="1588"/>
                    <a:pt x="1581" y="2275"/>
                  </a:cubicBezTo>
                  <a:cubicBezTo>
                    <a:pt x="2155" y="2948"/>
                    <a:pt x="2786" y="3641"/>
                    <a:pt x="3522" y="4146"/>
                  </a:cubicBezTo>
                  <a:cubicBezTo>
                    <a:pt x="3531" y="4152"/>
                    <a:pt x="3540" y="4155"/>
                    <a:pt x="3549" y="4155"/>
                  </a:cubicBezTo>
                  <a:cubicBezTo>
                    <a:pt x="3592" y="4155"/>
                    <a:pt x="3634" y="4095"/>
                    <a:pt x="3599" y="4055"/>
                  </a:cubicBezTo>
                  <a:cubicBezTo>
                    <a:pt x="2982" y="3438"/>
                    <a:pt x="2324" y="2870"/>
                    <a:pt x="1742" y="2212"/>
                  </a:cubicBezTo>
                  <a:cubicBezTo>
                    <a:pt x="1146" y="1532"/>
                    <a:pt x="606" y="796"/>
                    <a:pt x="123" y="25"/>
                  </a:cubicBezTo>
                  <a:cubicBezTo>
                    <a:pt x="112" y="8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0">
            <a:extLst>
              <a:ext uri="{FF2B5EF4-FFF2-40B4-BE49-F238E27FC236}">
                <a16:creationId xmlns:a16="http://schemas.microsoft.com/office/drawing/2014/main" id="{57BEB6E4-23D8-D4CB-2C36-F14FBEFD11EA}"/>
              </a:ext>
            </a:extLst>
          </p:cNvPr>
          <p:cNvGrpSpPr/>
          <p:nvPr/>
        </p:nvGrpSpPr>
        <p:grpSpPr>
          <a:xfrm>
            <a:off x="3478858" y="3573303"/>
            <a:ext cx="1052707" cy="1826840"/>
            <a:chOff x="4223850" y="4134825"/>
            <a:chExt cx="440500" cy="764400"/>
          </a:xfrm>
        </p:grpSpPr>
        <p:sp>
          <p:nvSpPr>
            <p:cNvPr id="463" name="Google Shape;463;p30">
              <a:extLst>
                <a:ext uri="{FF2B5EF4-FFF2-40B4-BE49-F238E27FC236}">
                  <a16:creationId xmlns:a16="http://schemas.microsoft.com/office/drawing/2014/main" id="{8A02A513-64E9-50AE-442D-C0EC5E1BC00F}"/>
                </a:ext>
              </a:extLst>
            </p:cNvPr>
            <p:cNvSpPr/>
            <p:nvPr/>
          </p:nvSpPr>
          <p:spPr>
            <a:xfrm>
              <a:off x="4370075" y="4368850"/>
              <a:ext cx="177225" cy="231200"/>
            </a:xfrm>
            <a:custGeom>
              <a:avLst/>
              <a:gdLst/>
              <a:ahLst/>
              <a:cxnLst/>
              <a:rect l="l" t="t" r="r" b="b"/>
              <a:pathLst>
                <a:path w="7089" h="9248" extrusionOk="0">
                  <a:moveTo>
                    <a:pt x="1160" y="1"/>
                  </a:moveTo>
                  <a:lnTo>
                    <a:pt x="1160" y="1"/>
                  </a:lnTo>
                  <a:cubicBezTo>
                    <a:pt x="1174" y="1024"/>
                    <a:pt x="1132" y="2678"/>
                    <a:pt x="1061" y="2874"/>
                  </a:cubicBezTo>
                  <a:cubicBezTo>
                    <a:pt x="858" y="3035"/>
                    <a:pt x="627" y="3232"/>
                    <a:pt x="571" y="3554"/>
                  </a:cubicBezTo>
                  <a:cubicBezTo>
                    <a:pt x="1" y="6912"/>
                    <a:pt x="3247" y="9248"/>
                    <a:pt x="4004" y="9248"/>
                  </a:cubicBezTo>
                  <a:cubicBezTo>
                    <a:pt x="4019" y="9248"/>
                    <a:pt x="4034" y="9247"/>
                    <a:pt x="4047" y="9245"/>
                  </a:cubicBezTo>
                  <a:cubicBezTo>
                    <a:pt x="4454" y="9182"/>
                    <a:pt x="7089" y="7801"/>
                    <a:pt x="5911" y="3946"/>
                  </a:cubicBezTo>
                  <a:cubicBezTo>
                    <a:pt x="5876" y="3841"/>
                    <a:pt x="5414" y="3281"/>
                    <a:pt x="5245" y="3063"/>
                  </a:cubicBezTo>
                  <a:cubicBezTo>
                    <a:pt x="5045" y="3112"/>
                    <a:pt x="4837" y="3135"/>
                    <a:pt x="4628" y="3135"/>
                  </a:cubicBezTo>
                  <a:cubicBezTo>
                    <a:pt x="4048" y="3135"/>
                    <a:pt x="3455" y="2957"/>
                    <a:pt x="2961" y="2643"/>
                  </a:cubicBezTo>
                  <a:cubicBezTo>
                    <a:pt x="2085" y="2089"/>
                    <a:pt x="1475" y="1094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>
              <a:extLst>
                <a:ext uri="{FF2B5EF4-FFF2-40B4-BE49-F238E27FC236}">
                  <a16:creationId xmlns:a16="http://schemas.microsoft.com/office/drawing/2014/main" id="{C1A8715B-2553-94D0-8982-49DCA6031FA5}"/>
                </a:ext>
              </a:extLst>
            </p:cNvPr>
            <p:cNvSpPr/>
            <p:nvPr/>
          </p:nvSpPr>
          <p:spPr>
            <a:xfrm>
              <a:off x="4395700" y="4330375"/>
              <a:ext cx="105525" cy="116850"/>
            </a:xfrm>
            <a:custGeom>
              <a:avLst/>
              <a:gdLst/>
              <a:ahLst/>
              <a:cxnLst/>
              <a:rect l="l" t="t" r="r" b="b"/>
              <a:pathLst>
                <a:path w="4221" h="4674" extrusionOk="0">
                  <a:moveTo>
                    <a:pt x="952" y="1"/>
                  </a:moveTo>
                  <a:cubicBezTo>
                    <a:pt x="289" y="1"/>
                    <a:pt x="1" y="71"/>
                    <a:pt x="99" y="797"/>
                  </a:cubicBezTo>
                  <a:cubicBezTo>
                    <a:pt x="114" y="930"/>
                    <a:pt x="128" y="1196"/>
                    <a:pt x="128" y="1540"/>
                  </a:cubicBezTo>
                  <a:cubicBezTo>
                    <a:pt x="450" y="2633"/>
                    <a:pt x="1060" y="3628"/>
                    <a:pt x="1936" y="4182"/>
                  </a:cubicBezTo>
                  <a:cubicBezTo>
                    <a:pt x="2430" y="4496"/>
                    <a:pt x="3023" y="4674"/>
                    <a:pt x="3603" y="4674"/>
                  </a:cubicBezTo>
                  <a:cubicBezTo>
                    <a:pt x="3812" y="4674"/>
                    <a:pt x="4020" y="4651"/>
                    <a:pt x="4220" y="4602"/>
                  </a:cubicBezTo>
                  <a:cubicBezTo>
                    <a:pt x="4185" y="4560"/>
                    <a:pt x="4164" y="4532"/>
                    <a:pt x="4157" y="4518"/>
                  </a:cubicBezTo>
                  <a:cubicBezTo>
                    <a:pt x="3716" y="3663"/>
                    <a:pt x="3422" y="2731"/>
                    <a:pt x="3295" y="1778"/>
                  </a:cubicBezTo>
                  <a:cubicBezTo>
                    <a:pt x="3232" y="1322"/>
                    <a:pt x="3190" y="832"/>
                    <a:pt x="2896" y="481"/>
                  </a:cubicBezTo>
                  <a:cubicBezTo>
                    <a:pt x="2588" y="117"/>
                    <a:pt x="2062" y="5"/>
                    <a:pt x="1585" y="5"/>
                  </a:cubicBezTo>
                  <a:cubicBezTo>
                    <a:pt x="1556" y="5"/>
                    <a:pt x="1526" y="5"/>
                    <a:pt x="1498" y="5"/>
                  </a:cubicBezTo>
                  <a:cubicBezTo>
                    <a:pt x="1294" y="5"/>
                    <a:pt x="1112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>
              <a:extLst>
                <a:ext uri="{FF2B5EF4-FFF2-40B4-BE49-F238E27FC236}">
                  <a16:creationId xmlns:a16="http://schemas.microsoft.com/office/drawing/2014/main" id="{80797560-2F24-1975-9482-6B9ECAF93199}"/>
                </a:ext>
              </a:extLst>
            </p:cNvPr>
            <p:cNvSpPr/>
            <p:nvPr/>
          </p:nvSpPr>
          <p:spPr>
            <a:xfrm>
              <a:off x="4370500" y="4201675"/>
              <a:ext cx="175050" cy="218250"/>
            </a:xfrm>
            <a:custGeom>
              <a:avLst/>
              <a:gdLst/>
              <a:ahLst/>
              <a:cxnLst/>
              <a:rect l="l" t="t" r="r" b="b"/>
              <a:pathLst>
                <a:path w="7002" h="8730" extrusionOk="0">
                  <a:moveTo>
                    <a:pt x="4105" y="0"/>
                  </a:moveTo>
                  <a:cubicBezTo>
                    <a:pt x="2585" y="0"/>
                    <a:pt x="811" y="1126"/>
                    <a:pt x="463" y="2532"/>
                  </a:cubicBezTo>
                  <a:cubicBezTo>
                    <a:pt x="0" y="4431"/>
                    <a:pt x="687" y="7157"/>
                    <a:pt x="2390" y="8236"/>
                  </a:cubicBezTo>
                  <a:cubicBezTo>
                    <a:pt x="2883" y="8549"/>
                    <a:pt x="3476" y="8730"/>
                    <a:pt x="4056" y="8730"/>
                  </a:cubicBezTo>
                  <a:cubicBezTo>
                    <a:pt x="4557" y="8730"/>
                    <a:pt x="5047" y="8595"/>
                    <a:pt x="5453" y="8293"/>
                  </a:cubicBezTo>
                  <a:cubicBezTo>
                    <a:pt x="6357" y="7620"/>
                    <a:pt x="6602" y="6337"/>
                    <a:pt x="6679" y="4851"/>
                  </a:cubicBezTo>
                  <a:cubicBezTo>
                    <a:pt x="6728" y="3975"/>
                    <a:pt x="7002" y="3296"/>
                    <a:pt x="6777" y="2363"/>
                  </a:cubicBezTo>
                  <a:cubicBezTo>
                    <a:pt x="6546" y="1438"/>
                    <a:pt x="5964" y="548"/>
                    <a:pt x="5081" y="184"/>
                  </a:cubicBezTo>
                  <a:cubicBezTo>
                    <a:pt x="4782" y="58"/>
                    <a:pt x="4450" y="0"/>
                    <a:pt x="4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>
              <a:extLst>
                <a:ext uri="{FF2B5EF4-FFF2-40B4-BE49-F238E27FC236}">
                  <a16:creationId xmlns:a16="http://schemas.microsoft.com/office/drawing/2014/main" id="{07ED1162-343C-3A9D-7D1D-9F062F0CB096}"/>
                </a:ext>
              </a:extLst>
            </p:cNvPr>
            <p:cNvSpPr/>
            <p:nvPr/>
          </p:nvSpPr>
          <p:spPr>
            <a:xfrm>
              <a:off x="4340700" y="4134825"/>
              <a:ext cx="127100" cy="98150"/>
            </a:xfrm>
            <a:custGeom>
              <a:avLst/>
              <a:gdLst/>
              <a:ahLst/>
              <a:cxnLst/>
              <a:rect l="l" t="t" r="r" b="b"/>
              <a:pathLst>
                <a:path w="5084" h="3926" extrusionOk="0">
                  <a:moveTo>
                    <a:pt x="2955" y="0"/>
                  </a:moveTo>
                  <a:cubicBezTo>
                    <a:pt x="2344" y="0"/>
                    <a:pt x="1620" y="254"/>
                    <a:pt x="1269" y="636"/>
                  </a:cubicBezTo>
                  <a:cubicBezTo>
                    <a:pt x="1" y="2024"/>
                    <a:pt x="1409" y="2858"/>
                    <a:pt x="1718" y="3166"/>
                  </a:cubicBezTo>
                  <a:cubicBezTo>
                    <a:pt x="2255" y="3706"/>
                    <a:pt x="2731" y="3925"/>
                    <a:pt x="3131" y="3925"/>
                  </a:cubicBezTo>
                  <a:cubicBezTo>
                    <a:pt x="4676" y="3925"/>
                    <a:pt x="5083" y="661"/>
                    <a:pt x="3491" y="82"/>
                  </a:cubicBezTo>
                  <a:cubicBezTo>
                    <a:pt x="3335" y="26"/>
                    <a:pt x="3151" y="0"/>
                    <a:pt x="2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>
              <a:extLst>
                <a:ext uri="{FF2B5EF4-FFF2-40B4-BE49-F238E27FC236}">
                  <a16:creationId xmlns:a16="http://schemas.microsoft.com/office/drawing/2014/main" id="{DCC25A35-0C57-98ED-B315-E7D591F9D09B}"/>
                </a:ext>
              </a:extLst>
            </p:cNvPr>
            <p:cNvSpPr/>
            <p:nvPr/>
          </p:nvSpPr>
          <p:spPr>
            <a:xfrm>
              <a:off x="4350700" y="4177750"/>
              <a:ext cx="200450" cy="162675"/>
            </a:xfrm>
            <a:custGeom>
              <a:avLst/>
              <a:gdLst/>
              <a:ahLst/>
              <a:cxnLst/>
              <a:rect l="l" t="t" r="r" b="b"/>
              <a:pathLst>
                <a:path w="8018" h="6507" extrusionOk="0">
                  <a:moveTo>
                    <a:pt x="4295" y="1"/>
                  </a:moveTo>
                  <a:cubicBezTo>
                    <a:pt x="3541" y="1"/>
                    <a:pt x="2766" y="167"/>
                    <a:pt x="2110" y="426"/>
                  </a:cubicBezTo>
                  <a:cubicBezTo>
                    <a:pt x="98" y="1225"/>
                    <a:pt x="0" y="3145"/>
                    <a:pt x="56" y="3951"/>
                  </a:cubicBezTo>
                  <a:cubicBezTo>
                    <a:pt x="157" y="5372"/>
                    <a:pt x="576" y="6506"/>
                    <a:pt x="1057" y="6506"/>
                  </a:cubicBezTo>
                  <a:cubicBezTo>
                    <a:pt x="1245" y="6506"/>
                    <a:pt x="1442" y="6333"/>
                    <a:pt x="1633" y="5935"/>
                  </a:cubicBezTo>
                  <a:cubicBezTo>
                    <a:pt x="1977" y="5220"/>
                    <a:pt x="1465" y="3790"/>
                    <a:pt x="2383" y="2956"/>
                  </a:cubicBezTo>
                  <a:cubicBezTo>
                    <a:pt x="2719" y="2655"/>
                    <a:pt x="3210" y="2563"/>
                    <a:pt x="3673" y="2507"/>
                  </a:cubicBezTo>
                  <a:cubicBezTo>
                    <a:pt x="4133" y="2454"/>
                    <a:pt x="4593" y="2430"/>
                    <a:pt x="5054" y="2430"/>
                  </a:cubicBezTo>
                  <a:cubicBezTo>
                    <a:pt x="5203" y="2430"/>
                    <a:pt x="5352" y="2432"/>
                    <a:pt x="5502" y="2437"/>
                  </a:cubicBezTo>
                  <a:cubicBezTo>
                    <a:pt x="5817" y="2451"/>
                    <a:pt x="6315" y="2500"/>
                    <a:pt x="6574" y="2662"/>
                  </a:cubicBezTo>
                  <a:cubicBezTo>
                    <a:pt x="7002" y="2921"/>
                    <a:pt x="7233" y="3510"/>
                    <a:pt x="7317" y="3979"/>
                  </a:cubicBezTo>
                  <a:cubicBezTo>
                    <a:pt x="7415" y="4491"/>
                    <a:pt x="7380" y="5703"/>
                    <a:pt x="7471" y="5808"/>
                  </a:cubicBezTo>
                  <a:cubicBezTo>
                    <a:pt x="7474" y="5812"/>
                    <a:pt x="7478" y="5813"/>
                    <a:pt x="7481" y="5813"/>
                  </a:cubicBezTo>
                  <a:cubicBezTo>
                    <a:pt x="7597" y="5813"/>
                    <a:pt x="8017" y="4258"/>
                    <a:pt x="7780" y="2907"/>
                  </a:cubicBezTo>
                  <a:cubicBezTo>
                    <a:pt x="7618" y="1975"/>
                    <a:pt x="6995" y="916"/>
                    <a:pt x="6119" y="426"/>
                  </a:cubicBezTo>
                  <a:cubicBezTo>
                    <a:pt x="5588" y="126"/>
                    <a:pt x="4949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>
              <a:extLst>
                <a:ext uri="{FF2B5EF4-FFF2-40B4-BE49-F238E27FC236}">
                  <a16:creationId xmlns:a16="http://schemas.microsoft.com/office/drawing/2014/main" id="{9FC7237B-FF40-D8FD-AC78-DD761243E686}"/>
                </a:ext>
              </a:extLst>
            </p:cNvPr>
            <p:cNvSpPr/>
            <p:nvPr/>
          </p:nvSpPr>
          <p:spPr>
            <a:xfrm>
              <a:off x="4360150" y="4299425"/>
              <a:ext cx="39275" cy="56725"/>
            </a:xfrm>
            <a:custGeom>
              <a:avLst/>
              <a:gdLst/>
              <a:ahLst/>
              <a:cxnLst/>
              <a:rect l="l" t="t" r="r" b="b"/>
              <a:pathLst>
                <a:path w="1571" h="2269" extrusionOk="0">
                  <a:moveTo>
                    <a:pt x="611" y="1"/>
                  </a:moveTo>
                  <a:cubicBezTo>
                    <a:pt x="491" y="1"/>
                    <a:pt x="375" y="67"/>
                    <a:pt x="274" y="213"/>
                  </a:cubicBezTo>
                  <a:cubicBezTo>
                    <a:pt x="1" y="612"/>
                    <a:pt x="253" y="1011"/>
                    <a:pt x="407" y="1418"/>
                  </a:cubicBezTo>
                  <a:cubicBezTo>
                    <a:pt x="477" y="1628"/>
                    <a:pt x="596" y="1944"/>
                    <a:pt x="737" y="2112"/>
                  </a:cubicBezTo>
                  <a:cubicBezTo>
                    <a:pt x="834" y="2224"/>
                    <a:pt x="955" y="2268"/>
                    <a:pt x="1094" y="2268"/>
                  </a:cubicBezTo>
                  <a:cubicBezTo>
                    <a:pt x="1154" y="2268"/>
                    <a:pt x="1217" y="2260"/>
                    <a:pt x="1283" y="2245"/>
                  </a:cubicBezTo>
                  <a:cubicBezTo>
                    <a:pt x="1571" y="2189"/>
                    <a:pt x="1465" y="1425"/>
                    <a:pt x="1465" y="1425"/>
                  </a:cubicBezTo>
                  <a:cubicBezTo>
                    <a:pt x="1371" y="608"/>
                    <a:pt x="97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>
              <a:extLst>
                <a:ext uri="{FF2B5EF4-FFF2-40B4-BE49-F238E27FC236}">
                  <a16:creationId xmlns:a16="http://schemas.microsoft.com/office/drawing/2014/main" id="{41E8B66A-993A-9295-F5C1-3E9EA84A583F}"/>
                </a:ext>
              </a:extLst>
            </p:cNvPr>
            <p:cNvSpPr/>
            <p:nvPr/>
          </p:nvSpPr>
          <p:spPr>
            <a:xfrm>
              <a:off x="4417450" y="4282200"/>
              <a:ext cx="41775" cy="15775"/>
            </a:xfrm>
            <a:custGeom>
              <a:avLst/>
              <a:gdLst/>
              <a:ahLst/>
              <a:cxnLst/>
              <a:rect l="l" t="t" r="r" b="b"/>
              <a:pathLst>
                <a:path w="1671" h="631" extrusionOk="0">
                  <a:moveTo>
                    <a:pt x="983" y="0"/>
                  </a:moveTo>
                  <a:cubicBezTo>
                    <a:pt x="910" y="0"/>
                    <a:pt x="841" y="5"/>
                    <a:pt x="785" y="11"/>
                  </a:cubicBezTo>
                  <a:cubicBezTo>
                    <a:pt x="491" y="53"/>
                    <a:pt x="148" y="187"/>
                    <a:pt x="28" y="474"/>
                  </a:cubicBezTo>
                  <a:cubicBezTo>
                    <a:pt x="1" y="552"/>
                    <a:pt x="80" y="631"/>
                    <a:pt x="152" y="631"/>
                  </a:cubicBezTo>
                  <a:cubicBezTo>
                    <a:pt x="170" y="631"/>
                    <a:pt x="188" y="626"/>
                    <a:pt x="204" y="614"/>
                  </a:cubicBezTo>
                  <a:cubicBezTo>
                    <a:pt x="407" y="460"/>
                    <a:pt x="575" y="341"/>
                    <a:pt x="834" y="320"/>
                  </a:cubicBezTo>
                  <a:cubicBezTo>
                    <a:pt x="947" y="320"/>
                    <a:pt x="1066" y="327"/>
                    <a:pt x="1171" y="355"/>
                  </a:cubicBezTo>
                  <a:cubicBezTo>
                    <a:pt x="1269" y="383"/>
                    <a:pt x="1353" y="446"/>
                    <a:pt x="1451" y="460"/>
                  </a:cubicBezTo>
                  <a:cubicBezTo>
                    <a:pt x="1462" y="462"/>
                    <a:pt x="1472" y="463"/>
                    <a:pt x="1482" y="463"/>
                  </a:cubicBezTo>
                  <a:cubicBezTo>
                    <a:pt x="1592" y="463"/>
                    <a:pt x="1670" y="359"/>
                    <a:pt x="1612" y="243"/>
                  </a:cubicBezTo>
                  <a:cubicBezTo>
                    <a:pt x="1516" y="50"/>
                    <a:pt x="1222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>
              <a:extLst>
                <a:ext uri="{FF2B5EF4-FFF2-40B4-BE49-F238E27FC236}">
                  <a16:creationId xmlns:a16="http://schemas.microsoft.com/office/drawing/2014/main" id="{7177FBB9-EDE9-B626-3284-0D323BE508D5}"/>
                </a:ext>
              </a:extLst>
            </p:cNvPr>
            <p:cNvSpPr/>
            <p:nvPr/>
          </p:nvSpPr>
          <p:spPr>
            <a:xfrm>
              <a:off x="4488400" y="4276575"/>
              <a:ext cx="38750" cy="15300"/>
            </a:xfrm>
            <a:custGeom>
              <a:avLst/>
              <a:gdLst/>
              <a:ahLst/>
              <a:cxnLst/>
              <a:rect l="l" t="t" r="r" b="b"/>
              <a:pathLst>
                <a:path w="1550" h="612" extrusionOk="0">
                  <a:moveTo>
                    <a:pt x="994" y="0"/>
                  </a:moveTo>
                  <a:cubicBezTo>
                    <a:pt x="954" y="0"/>
                    <a:pt x="916" y="2"/>
                    <a:pt x="884" y="5"/>
                  </a:cubicBezTo>
                  <a:cubicBezTo>
                    <a:pt x="569" y="26"/>
                    <a:pt x="281" y="180"/>
                    <a:pt x="71" y="419"/>
                  </a:cubicBezTo>
                  <a:cubicBezTo>
                    <a:pt x="0" y="500"/>
                    <a:pt x="73" y="611"/>
                    <a:pt x="158" y="611"/>
                  </a:cubicBezTo>
                  <a:cubicBezTo>
                    <a:pt x="183" y="611"/>
                    <a:pt x="209" y="602"/>
                    <a:pt x="232" y="580"/>
                  </a:cubicBezTo>
                  <a:cubicBezTo>
                    <a:pt x="414" y="391"/>
                    <a:pt x="653" y="271"/>
                    <a:pt x="919" y="271"/>
                  </a:cubicBezTo>
                  <a:cubicBezTo>
                    <a:pt x="1080" y="271"/>
                    <a:pt x="1257" y="388"/>
                    <a:pt x="1414" y="388"/>
                  </a:cubicBezTo>
                  <a:cubicBezTo>
                    <a:pt x="1441" y="388"/>
                    <a:pt x="1468" y="385"/>
                    <a:pt x="1494" y="377"/>
                  </a:cubicBezTo>
                  <a:cubicBezTo>
                    <a:pt x="1522" y="363"/>
                    <a:pt x="1550" y="335"/>
                    <a:pt x="1550" y="300"/>
                  </a:cubicBezTo>
                  <a:cubicBezTo>
                    <a:pt x="1532" y="61"/>
                    <a:pt x="1220" y="0"/>
                    <a:pt x="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>
              <a:extLst>
                <a:ext uri="{FF2B5EF4-FFF2-40B4-BE49-F238E27FC236}">
                  <a16:creationId xmlns:a16="http://schemas.microsoft.com/office/drawing/2014/main" id="{B991CB9E-D7BA-EA7D-D8E7-1F3AB70F4E1D}"/>
                </a:ext>
              </a:extLst>
            </p:cNvPr>
            <p:cNvSpPr/>
            <p:nvPr/>
          </p:nvSpPr>
          <p:spPr>
            <a:xfrm>
              <a:off x="4474400" y="4306325"/>
              <a:ext cx="28750" cy="54050"/>
            </a:xfrm>
            <a:custGeom>
              <a:avLst/>
              <a:gdLst/>
              <a:ahLst/>
              <a:cxnLst/>
              <a:rect l="l" t="t" r="r" b="b"/>
              <a:pathLst>
                <a:path w="1150" h="2162" extrusionOk="0">
                  <a:moveTo>
                    <a:pt x="292" y="0"/>
                  </a:moveTo>
                  <a:cubicBezTo>
                    <a:pt x="244" y="0"/>
                    <a:pt x="193" y="41"/>
                    <a:pt x="210" y="105"/>
                  </a:cubicBezTo>
                  <a:cubicBezTo>
                    <a:pt x="330" y="525"/>
                    <a:pt x="337" y="932"/>
                    <a:pt x="603" y="1296"/>
                  </a:cubicBezTo>
                  <a:cubicBezTo>
                    <a:pt x="729" y="1478"/>
                    <a:pt x="1009" y="1752"/>
                    <a:pt x="694" y="1885"/>
                  </a:cubicBezTo>
                  <a:cubicBezTo>
                    <a:pt x="636" y="1911"/>
                    <a:pt x="562" y="1920"/>
                    <a:pt x="484" y="1920"/>
                  </a:cubicBezTo>
                  <a:cubicBezTo>
                    <a:pt x="354" y="1920"/>
                    <a:pt x="213" y="1896"/>
                    <a:pt x="112" y="1892"/>
                  </a:cubicBezTo>
                  <a:cubicBezTo>
                    <a:pt x="21" y="1892"/>
                    <a:pt x="0" y="2011"/>
                    <a:pt x="70" y="2053"/>
                  </a:cubicBezTo>
                  <a:cubicBezTo>
                    <a:pt x="172" y="2121"/>
                    <a:pt x="341" y="2161"/>
                    <a:pt x="514" y="2161"/>
                  </a:cubicBezTo>
                  <a:cubicBezTo>
                    <a:pt x="770" y="2161"/>
                    <a:pt x="1032" y="2072"/>
                    <a:pt x="1087" y="1850"/>
                  </a:cubicBezTo>
                  <a:cubicBezTo>
                    <a:pt x="1150" y="1612"/>
                    <a:pt x="932" y="1373"/>
                    <a:pt x="806" y="1212"/>
                  </a:cubicBezTo>
                  <a:cubicBezTo>
                    <a:pt x="526" y="862"/>
                    <a:pt x="505" y="469"/>
                    <a:pt x="365" y="56"/>
                  </a:cubicBezTo>
                  <a:cubicBezTo>
                    <a:pt x="354" y="17"/>
                    <a:pt x="323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>
              <a:extLst>
                <a:ext uri="{FF2B5EF4-FFF2-40B4-BE49-F238E27FC236}">
                  <a16:creationId xmlns:a16="http://schemas.microsoft.com/office/drawing/2014/main" id="{5CB11C86-F0EF-7CDF-A5C6-6D68E3130ED1}"/>
                </a:ext>
              </a:extLst>
            </p:cNvPr>
            <p:cNvSpPr/>
            <p:nvPr/>
          </p:nvSpPr>
          <p:spPr>
            <a:xfrm>
              <a:off x="4461025" y="4372125"/>
              <a:ext cx="41000" cy="11975"/>
            </a:xfrm>
            <a:custGeom>
              <a:avLst/>
              <a:gdLst/>
              <a:ahLst/>
              <a:cxnLst/>
              <a:rect l="l" t="t" r="r" b="b"/>
              <a:pathLst>
                <a:path w="1640" h="479" extrusionOk="0">
                  <a:moveTo>
                    <a:pt x="137" y="1"/>
                  </a:moveTo>
                  <a:cubicBezTo>
                    <a:pt x="61" y="1"/>
                    <a:pt x="0" y="91"/>
                    <a:pt x="66" y="157"/>
                  </a:cubicBezTo>
                  <a:cubicBezTo>
                    <a:pt x="270" y="350"/>
                    <a:pt x="610" y="479"/>
                    <a:pt x="932" y="479"/>
                  </a:cubicBezTo>
                  <a:cubicBezTo>
                    <a:pt x="1183" y="479"/>
                    <a:pt x="1423" y="400"/>
                    <a:pt x="1579" y="213"/>
                  </a:cubicBezTo>
                  <a:cubicBezTo>
                    <a:pt x="1639" y="147"/>
                    <a:pt x="1586" y="66"/>
                    <a:pt x="1513" y="66"/>
                  </a:cubicBezTo>
                  <a:cubicBezTo>
                    <a:pt x="1500" y="66"/>
                    <a:pt x="1487" y="68"/>
                    <a:pt x="1474" y="73"/>
                  </a:cubicBezTo>
                  <a:cubicBezTo>
                    <a:pt x="1253" y="171"/>
                    <a:pt x="1063" y="219"/>
                    <a:pt x="878" y="219"/>
                  </a:cubicBezTo>
                  <a:cubicBezTo>
                    <a:pt x="653" y="219"/>
                    <a:pt x="435" y="148"/>
                    <a:pt x="178" y="10"/>
                  </a:cubicBezTo>
                  <a:cubicBezTo>
                    <a:pt x="164" y="3"/>
                    <a:pt x="15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>
              <a:extLst>
                <a:ext uri="{FF2B5EF4-FFF2-40B4-BE49-F238E27FC236}">
                  <a16:creationId xmlns:a16="http://schemas.microsoft.com/office/drawing/2014/main" id="{5C451C77-6178-E289-2F6F-059119FF0962}"/>
                </a:ext>
              </a:extLst>
            </p:cNvPr>
            <p:cNvSpPr/>
            <p:nvPr/>
          </p:nvSpPr>
          <p:spPr>
            <a:xfrm>
              <a:off x="4363275" y="4307800"/>
              <a:ext cx="21525" cy="32225"/>
            </a:xfrm>
            <a:custGeom>
              <a:avLst/>
              <a:gdLst/>
              <a:ahLst/>
              <a:cxnLst/>
              <a:rect l="l" t="t" r="r" b="b"/>
              <a:pathLst>
                <a:path w="861" h="1289" extrusionOk="0">
                  <a:moveTo>
                    <a:pt x="562" y="0"/>
                  </a:moveTo>
                  <a:cubicBezTo>
                    <a:pt x="1" y="0"/>
                    <a:pt x="319" y="1167"/>
                    <a:pt x="738" y="1286"/>
                  </a:cubicBezTo>
                  <a:cubicBezTo>
                    <a:pt x="743" y="1287"/>
                    <a:pt x="748" y="1288"/>
                    <a:pt x="753" y="1288"/>
                  </a:cubicBezTo>
                  <a:cubicBezTo>
                    <a:pt x="805" y="1288"/>
                    <a:pt x="860" y="1225"/>
                    <a:pt x="822" y="1174"/>
                  </a:cubicBezTo>
                  <a:cubicBezTo>
                    <a:pt x="689" y="999"/>
                    <a:pt x="562" y="852"/>
                    <a:pt x="492" y="641"/>
                  </a:cubicBezTo>
                  <a:cubicBezTo>
                    <a:pt x="437" y="461"/>
                    <a:pt x="368" y="165"/>
                    <a:pt x="630" y="165"/>
                  </a:cubicBezTo>
                  <a:cubicBezTo>
                    <a:pt x="633" y="165"/>
                    <a:pt x="636" y="165"/>
                    <a:pt x="640" y="165"/>
                  </a:cubicBezTo>
                  <a:cubicBezTo>
                    <a:pt x="642" y="165"/>
                    <a:pt x="644" y="165"/>
                    <a:pt x="646" y="165"/>
                  </a:cubicBezTo>
                  <a:cubicBezTo>
                    <a:pt x="725" y="165"/>
                    <a:pt x="743" y="31"/>
                    <a:pt x="661" y="11"/>
                  </a:cubicBezTo>
                  <a:cubicBezTo>
                    <a:pt x="625" y="3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>
              <a:extLst>
                <a:ext uri="{FF2B5EF4-FFF2-40B4-BE49-F238E27FC236}">
                  <a16:creationId xmlns:a16="http://schemas.microsoft.com/office/drawing/2014/main" id="{93535796-47D8-58B4-34A9-1BEF54A06E5D}"/>
                </a:ext>
              </a:extLst>
            </p:cNvPr>
            <p:cNvSpPr/>
            <p:nvPr/>
          </p:nvSpPr>
          <p:spPr>
            <a:xfrm>
              <a:off x="4423050" y="4334150"/>
              <a:ext cx="27000" cy="15975"/>
            </a:xfrm>
            <a:custGeom>
              <a:avLst/>
              <a:gdLst/>
              <a:ahLst/>
              <a:cxnLst/>
              <a:rect l="l" t="t" r="r" b="b"/>
              <a:pathLst>
                <a:path w="1080" h="639" extrusionOk="0">
                  <a:moveTo>
                    <a:pt x="769" y="1"/>
                  </a:moveTo>
                  <a:cubicBezTo>
                    <a:pt x="765" y="1"/>
                    <a:pt x="761" y="1"/>
                    <a:pt x="758" y="1"/>
                  </a:cubicBezTo>
                  <a:cubicBezTo>
                    <a:pt x="603" y="1"/>
                    <a:pt x="456" y="1"/>
                    <a:pt x="309" y="22"/>
                  </a:cubicBezTo>
                  <a:cubicBezTo>
                    <a:pt x="148" y="36"/>
                    <a:pt x="1" y="148"/>
                    <a:pt x="8" y="323"/>
                  </a:cubicBezTo>
                  <a:cubicBezTo>
                    <a:pt x="15" y="499"/>
                    <a:pt x="141" y="597"/>
                    <a:pt x="309" y="618"/>
                  </a:cubicBezTo>
                  <a:cubicBezTo>
                    <a:pt x="456" y="639"/>
                    <a:pt x="603" y="639"/>
                    <a:pt x="758" y="639"/>
                  </a:cubicBezTo>
                  <a:cubicBezTo>
                    <a:pt x="761" y="639"/>
                    <a:pt x="765" y="639"/>
                    <a:pt x="769" y="639"/>
                  </a:cubicBezTo>
                  <a:cubicBezTo>
                    <a:pt x="933" y="639"/>
                    <a:pt x="1080" y="488"/>
                    <a:pt x="1073" y="323"/>
                  </a:cubicBezTo>
                  <a:cubicBezTo>
                    <a:pt x="1066" y="152"/>
                    <a:pt x="939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>
              <a:extLst>
                <a:ext uri="{FF2B5EF4-FFF2-40B4-BE49-F238E27FC236}">
                  <a16:creationId xmlns:a16="http://schemas.microsoft.com/office/drawing/2014/main" id="{C34F805F-C48C-EDAE-23D7-2080D293BB6B}"/>
                </a:ext>
              </a:extLst>
            </p:cNvPr>
            <p:cNvSpPr/>
            <p:nvPr/>
          </p:nvSpPr>
          <p:spPr>
            <a:xfrm>
              <a:off x="4509950" y="4331275"/>
              <a:ext cx="22800" cy="13700"/>
            </a:xfrm>
            <a:custGeom>
              <a:avLst/>
              <a:gdLst/>
              <a:ahLst/>
              <a:cxnLst/>
              <a:rect l="l" t="t" r="r" b="b"/>
              <a:pathLst>
                <a:path w="912" h="548" extrusionOk="0">
                  <a:moveTo>
                    <a:pt x="543" y="0"/>
                  </a:moveTo>
                  <a:cubicBezTo>
                    <a:pt x="450" y="0"/>
                    <a:pt x="358" y="9"/>
                    <a:pt x="260" y="18"/>
                  </a:cubicBezTo>
                  <a:cubicBezTo>
                    <a:pt x="134" y="32"/>
                    <a:pt x="1" y="123"/>
                    <a:pt x="8" y="277"/>
                  </a:cubicBezTo>
                  <a:cubicBezTo>
                    <a:pt x="15" y="424"/>
                    <a:pt x="120" y="515"/>
                    <a:pt x="260" y="529"/>
                  </a:cubicBezTo>
                  <a:cubicBezTo>
                    <a:pt x="358" y="538"/>
                    <a:pt x="450" y="547"/>
                    <a:pt x="543" y="547"/>
                  </a:cubicBezTo>
                  <a:cubicBezTo>
                    <a:pt x="597" y="547"/>
                    <a:pt x="652" y="544"/>
                    <a:pt x="709" y="536"/>
                  </a:cubicBezTo>
                  <a:cubicBezTo>
                    <a:pt x="821" y="522"/>
                    <a:pt x="912" y="382"/>
                    <a:pt x="905" y="277"/>
                  </a:cubicBezTo>
                  <a:cubicBezTo>
                    <a:pt x="898" y="165"/>
                    <a:pt x="828" y="32"/>
                    <a:pt x="709" y="11"/>
                  </a:cubicBezTo>
                  <a:cubicBezTo>
                    <a:pt x="652" y="3"/>
                    <a:pt x="597" y="0"/>
                    <a:pt x="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>
              <a:extLst>
                <a:ext uri="{FF2B5EF4-FFF2-40B4-BE49-F238E27FC236}">
                  <a16:creationId xmlns:a16="http://schemas.microsoft.com/office/drawing/2014/main" id="{FDA93700-599C-C5B4-7EE4-405554CB7422}"/>
                </a:ext>
              </a:extLst>
            </p:cNvPr>
            <p:cNvSpPr/>
            <p:nvPr/>
          </p:nvSpPr>
          <p:spPr>
            <a:xfrm>
              <a:off x="4380300" y="4343800"/>
              <a:ext cx="11425" cy="24225"/>
            </a:xfrm>
            <a:custGeom>
              <a:avLst/>
              <a:gdLst/>
              <a:ahLst/>
              <a:cxnLst/>
              <a:rect l="l" t="t" r="r" b="b"/>
              <a:pathLst>
                <a:path w="457" h="969" extrusionOk="0">
                  <a:moveTo>
                    <a:pt x="203" y="0"/>
                  </a:moveTo>
                  <a:cubicBezTo>
                    <a:pt x="160" y="0"/>
                    <a:pt x="119" y="20"/>
                    <a:pt x="92" y="63"/>
                  </a:cubicBezTo>
                  <a:cubicBezTo>
                    <a:pt x="36" y="176"/>
                    <a:pt x="43" y="295"/>
                    <a:pt x="43" y="414"/>
                  </a:cubicBezTo>
                  <a:cubicBezTo>
                    <a:pt x="36" y="540"/>
                    <a:pt x="29" y="666"/>
                    <a:pt x="15" y="792"/>
                  </a:cubicBezTo>
                  <a:cubicBezTo>
                    <a:pt x="1" y="909"/>
                    <a:pt x="88" y="968"/>
                    <a:pt x="181" y="968"/>
                  </a:cubicBezTo>
                  <a:cubicBezTo>
                    <a:pt x="272" y="968"/>
                    <a:pt x="369" y="911"/>
                    <a:pt x="379" y="792"/>
                  </a:cubicBezTo>
                  <a:cubicBezTo>
                    <a:pt x="400" y="589"/>
                    <a:pt x="456" y="246"/>
                    <a:pt x="330" y="63"/>
                  </a:cubicBezTo>
                  <a:cubicBezTo>
                    <a:pt x="297" y="23"/>
                    <a:pt x="249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>
              <a:extLst>
                <a:ext uri="{FF2B5EF4-FFF2-40B4-BE49-F238E27FC236}">
                  <a16:creationId xmlns:a16="http://schemas.microsoft.com/office/drawing/2014/main" id="{77DDF0B5-BB10-159C-F428-89615AD233A1}"/>
                </a:ext>
              </a:extLst>
            </p:cNvPr>
            <p:cNvSpPr/>
            <p:nvPr/>
          </p:nvSpPr>
          <p:spPr>
            <a:xfrm>
              <a:off x="4365150" y="4252300"/>
              <a:ext cx="21350" cy="14150"/>
            </a:xfrm>
            <a:custGeom>
              <a:avLst/>
              <a:gdLst/>
              <a:ahLst/>
              <a:cxnLst/>
              <a:rect l="l" t="t" r="r" b="b"/>
              <a:pathLst>
                <a:path w="854" h="566" extrusionOk="0">
                  <a:moveTo>
                    <a:pt x="55" y="0"/>
                  </a:moveTo>
                  <a:cubicBezTo>
                    <a:pt x="15" y="0"/>
                    <a:pt x="1" y="66"/>
                    <a:pt x="46" y="79"/>
                  </a:cubicBezTo>
                  <a:cubicBezTo>
                    <a:pt x="347" y="177"/>
                    <a:pt x="544" y="359"/>
                    <a:pt x="775" y="556"/>
                  </a:cubicBezTo>
                  <a:cubicBezTo>
                    <a:pt x="782" y="563"/>
                    <a:pt x="791" y="566"/>
                    <a:pt x="799" y="566"/>
                  </a:cubicBezTo>
                  <a:cubicBezTo>
                    <a:pt x="826" y="566"/>
                    <a:pt x="854" y="538"/>
                    <a:pt x="838" y="507"/>
                  </a:cubicBezTo>
                  <a:cubicBezTo>
                    <a:pt x="684" y="240"/>
                    <a:pt x="354" y="79"/>
                    <a:pt x="67" y="2"/>
                  </a:cubicBezTo>
                  <a:cubicBezTo>
                    <a:pt x="63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>
              <a:extLst>
                <a:ext uri="{FF2B5EF4-FFF2-40B4-BE49-F238E27FC236}">
                  <a16:creationId xmlns:a16="http://schemas.microsoft.com/office/drawing/2014/main" id="{D65622D3-CB2C-A214-03ED-2DFF5878A242}"/>
                </a:ext>
              </a:extLst>
            </p:cNvPr>
            <p:cNvSpPr/>
            <p:nvPr/>
          </p:nvSpPr>
          <p:spPr>
            <a:xfrm>
              <a:off x="4378950" y="4225350"/>
              <a:ext cx="17500" cy="14350"/>
            </a:xfrm>
            <a:custGeom>
              <a:avLst/>
              <a:gdLst/>
              <a:ahLst/>
              <a:cxnLst/>
              <a:rect l="l" t="t" r="r" b="b"/>
              <a:pathLst>
                <a:path w="700" h="574" extrusionOk="0">
                  <a:moveTo>
                    <a:pt x="84" y="0"/>
                  </a:moveTo>
                  <a:cubicBezTo>
                    <a:pt x="34" y="0"/>
                    <a:pt x="1" y="76"/>
                    <a:pt x="55" y="106"/>
                  </a:cubicBezTo>
                  <a:cubicBezTo>
                    <a:pt x="258" y="232"/>
                    <a:pt x="433" y="393"/>
                    <a:pt x="608" y="561"/>
                  </a:cubicBezTo>
                  <a:cubicBezTo>
                    <a:pt x="617" y="570"/>
                    <a:pt x="627" y="573"/>
                    <a:pt x="637" y="573"/>
                  </a:cubicBezTo>
                  <a:cubicBezTo>
                    <a:pt x="668" y="573"/>
                    <a:pt x="700" y="537"/>
                    <a:pt x="678" y="505"/>
                  </a:cubicBezTo>
                  <a:cubicBezTo>
                    <a:pt x="545" y="281"/>
                    <a:pt x="335" y="127"/>
                    <a:pt x="111" y="8"/>
                  </a:cubicBezTo>
                  <a:cubicBezTo>
                    <a:pt x="101" y="3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>
              <a:extLst>
                <a:ext uri="{FF2B5EF4-FFF2-40B4-BE49-F238E27FC236}">
                  <a16:creationId xmlns:a16="http://schemas.microsoft.com/office/drawing/2014/main" id="{D4A8BA40-2CA8-F2E6-D9B4-966AC12A63B3}"/>
                </a:ext>
              </a:extLst>
            </p:cNvPr>
            <p:cNvSpPr/>
            <p:nvPr/>
          </p:nvSpPr>
          <p:spPr>
            <a:xfrm>
              <a:off x="4411925" y="4201525"/>
              <a:ext cx="15500" cy="28000"/>
            </a:xfrm>
            <a:custGeom>
              <a:avLst/>
              <a:gdLst/>
              <a:ahLst/>
              <a:cxnLst/>
              <a:rect l="l" t="t" r="r" b="b"/>
              <a:pathLst>
                <a:path w="620" h="1120" extrusionOk="0">
                  <a:moveTo>
                    <a:pt x="33" y="0"/>
                  </a:moveTo>
                  <a:cubicBezTo>
                    <a:pt x="18" y="0"/>
                    <a:pt x="1" y="20"/>
                    <a:pt x="11" y="36"/>
                  </a:cubicBezTo>
                  <a:cubicBezTo>
                    <a:pt x="228" y="365"/>
                    <a:pt x="397" y="715"/>
                    <a:pt x="523" y="1087"/>
                  </a:cubicBezTo>
                  <a:cubicBezTo>
                    <a:pt x="529" y="1110"/>
                    <a:pt x="547" y="1120"/>
                    <a:pt x="566" y="1120"/>
                  </a:cubicBezTo>
                  <a:cubicBezTo>
                    <a:pt x="593" y="1120"/>
                    <a:pt x="619" y="1099"/>
                    <a:pt x="607" y="1066"/>
                  </a:cubicBezTo>
                  <a:cubicBezTo>
                    <a:pt x="488" y="673"/>
                    <a:pt x="299" y="323"/>
                    <a:pt x="46" y="8"/>
                  </a:cubicBezTo>
                  <a:cubicBezTo>
                    <a:pt x="43" y="2"/>
                    <a:pt x="38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>
              <a:extLst>
                <a:ext uri="{FF2B5EF4-FFF2-40B4-BE49-F238E27FC236}">
                  <a16:creationId xmlns:a16="http://schemas.microsoft.com/office/drawing/2014/main" id="{A21A0518-63C8-5B49-BF0A-9269066FDE9C}"/>
                </a:ext>
              </a:extLst>
            </p:cNvPr>
            <p:cNvSpPr/>
            <p:nvPr/>
          </p:nvSpPr>
          <p:spPr>
            <a:xfrm>
              <a:off x="4440900" y="4189800"/>
              <a:ext cx="12600" cy="34175"/>
            </a:xfrm>
            <a:custGeom>
              <a:avLst/>
              <a:gdLst/>
              <a:ahLst/>
              <a:cxnLst/>
              <a:rect l="l" t="t" r="r" b="b"/>
              <a:pathLst>
                <a:path w="504" h="1367" extrusionOk="0">
                  <a:moveTo>
                    <a:pt x="55" y="0"/>
                  </a:moveTo>
                  <a:cubicBezTo>
                    <a:pt x="27" y="0"/>
                    <a:pt x="0" y="19"/>
                    <a:pt x="9" y="49"/>
                  </a:cubicBezTo>
                  <a:cubicBezTo>
                    <a:pt x="163" y="477"/>
                    <a:pt x="261" y="918"/>
                    <a:pt x="422" y="1339"/>
                  </a:cubicBezTo>
                  <a:cubicBezTo>
                    <a:pt x="430" y="1358"/>
                    <a:pt x="445" y="1366"/>
                    <a:pt x="460" y="1366"/>
                  </a:cubicBezTo>
                  <a:cubicBezTo>
                    <a:pt x="482" y="1366"/>
                    <a:pt x="503" y="1347"/>
                    <a:pt x="499" y="1318"/>
                  </a:cubicBezTo>
                  <a:cubicBezTo>
                    <a:pt x="443" y="876"/>
                    <a:pt x="261" y="441"/>
                    <a:pt x="100" y="28"/>
                  </a:cubicBezTo>
                  <a:cubicBezTo>
                    <a:pt x="91" y="8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>
              <a:extLst>
                <a:ext uri="{FF2B5EF4-FFF2-40B4-BE49-F238E27FC236}">
                  <a16:creationId xmlns:a16="http://schemas.microsoft.com/office/drawing/2014/main" id="{75D306CA-C61B-D91E-CFDB-AC6543F9254A}"/>
                </a:ext>
              </a:extLst>
            </p:cNvPr>
            <p:cNvSpPr/>
            <p:nvPr/>
          </p:nvSpPr>
          <p:spPr>
            <a:xfrm>
              <a:off x="4455850" y="4203725"/>
              <a:ext cx="6475" cy="15200"/>
            </a:xfrm>
            <a:custGeom>
              <a:avLst/>
              <a:gdLst/>
              <a:ahLst/>
              <a:cxnLst/>
              <a:rect l="l" t="t" r="r" b="b"/>
              <a:pathLst>
                <a:path w="259" h="608" extrusionOk="0">
                  <a:moveTo>
                    <a:pt x="79" y="0"/>
                  </a:moveTo>
                  <a:cubicBezTo>
                    <a:pt x="40" y="0"/>
                    <a:pt x="1" y="31"/>
                    <a:pt x="13" y="81"/>
                  </a:cubicBezTo>
                  <a:cubicBezTo>
                    <a:pt x="55" y="249"/>
                    <a:pt x="83" y="431"/>
                    <a:pt x="160" y="585"/>
                  </a:cubicBezTo>
                  <a:cubicBezTo>
                    <a:pt x="171" y="601"/>
                    <a:pt x="187" y="608"/>
                    <a:pt x="203" y="608"/>
                  </a:cubicBezTo>
                  <a:cubicBezTo>
                    <a:pt x="231" y="608"/>
                    <a:pt x="259" y="588"/>
                    <a:pt x="259" y="557"/>
                  </a:cubicBezTo>
                  <a:cubicBezTo>
                    <a:pt x="252" y="382"/>
                    <a:pt x="189" y="214"/>
                    <a:pt x="139" y="46"/>
                  </a:cubicBezTo>
                  <a:cubicBezTo>
                    <a:pt x="131" y="14"/>
                    <a:pt x="105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>
              <a:extLst>
                <a:ext uri="{FF2B5EF4-FFF2-40B4-BE49-F238E27FC236}">
                  <a16:creationId xmlns:a16="http://schemas.microsoft.com/office/drawing/2014/main" id="{610686F4-6125-A6E9-7734-994EFA73B4AC}"/>
                </a:ext>
              </a:extLst>
            </p:cNvPr>
            <p:cNvSpPr/>
            <p:nvPr/>
          </p:nvSpPr>
          <p:spPr>
            <a:xfrm>
              <a:off x="4467575" y="4194525"/>
              <a:ext cx="9300" cy="29400"/>
            </a:xfrm>
            <a:custGeom>
              <a:avLst/>
              <a:gdLst/>
              <a:ahLst/>
              <a:cxnLst/>
              <a:rect l="l" t="t" r="r" b="b"/>
              <a:pathLst>
                <a:path w="372" h="1176" extrusionOk="0">
                  <a:moveTo>
                    <a:pt x="50" y="0"/>
                  </a:moveTo>
                  <a:cubicBezTo>
                    <a:pt x="25" y="0"/>
                    <a:pt x="0" y="22"/>
                    <a:pt x="14" y="49"/>
                  </a:cubicBezTo>
                  <a:cubicBezTo>
                    <a:pt x="161" y="414"/>
                    <a:pt x="154" y="764"/>
                    <a:pt x="203" y="1143"/>
                  </a:cubicBezTo>
                  <a:cubicBezTo>
                    <a:pt x="207" y="1162"/>
                    <a:pt x="225" y="1176"/>
                    <a:pt x="241" y="1176"/>
                  </a:cubicBezTo>
                  <a:cubicBezTo>
                    <a:pt x="254" y="1176"/>
                    <a:pt x="267" y="1168"/>
                    <a:pt x="273" y="1150"/>
                  </a:cubicBezTo>
                  <a:cubicBezTo>
                    <a:pt x="371" y="785"/>
                    <a:pt x="238" y="351"/>
                    <a:pt x="84" y="21"/>
                  </a:cubicBezTo>
                  <a:cubicBezTo>
                    <a:pt x="77" y="7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>
              <a:extLst>
                <a:ext uri="{FF2B5EF4-FFF2-40B4-BE49-F238E27FC236}">
                  <a16:creationId xmlns:a16="http://schemas.microsoft.com/office/drawing/2014/main" id="{56DF5E8D-2D8C-1443-BA41-B7787C63F707}"/>
                </a:ext>
              </a:extLst>
            </p:cNvPr>
            <p:cNvSpPr/>
            <p:nvPr/>
          </p:nvSpPr>
          <p:spPr>
            <a:xfrm>
              <a:off x="4486825" y="4213825"/>
              <a:ext cx="2825" cy="9725"/>
            </a:xfrm>
            <a:custGeom>
              <a:avLst/>
              <a:gdLst/>
              <a:ahLst/>
              <a:cxnLst/>
              <a:rect l="l" t="t" r="r" b="b"/>
              <a:pathLst>
                <a:path w="113" h="389" extrusionOk="0">
                  <a:moveTo>
                    <a:pt x="57" y="1"/>
                  </a:moveTo>
                  <a:cubicBezTo>
                    <a:pt x="32" y="1"/>
                    <a:pt x="8" y="17"/>
                    <a:pt x="8" y="48"/>
                  </a:cubicBezTo>
                  <a:lnTo>
                    <a:pt x="8" y="209"/>
                  </a:lnTo>
                  <a:cubicBezTo>
                    <a:pt x="8" y="258"/>
                    <a:pt x="1" y="307"/>
                    <a:pt x="15" y="357"/>
                  </a:cubicBezTo>
                  <a:cubicBezTo>
                    <a:pt x="22" y="378"/>
                    <a:pt x="39" y="388"/>
                    <a:pt x="57" y="388"/>
                  </a:cubicBezTo>
                  <a:cubicBezTo>
                    <a:pt x="74" y="388"/>
                    <a:pt x="92" y="378"/>
                    <a:pt x="99" y="357"/>
                  </a:cubicBezTo>
                  <a:cubicBezTo>
                    <a:pt x="113" y="307"/>
                    <a:pt x="106" y="258"/>
                    <a:pt x="106" y="209"/>
                  </a:cubicBezTo>
                  <a:lnTo>
                    <a:pt x="106" y="48"/>
                  </a:lnTo>
                  <a:cubicBezTo>
                    <a:pt x="106" y="17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>
              <a:extLst>
                <a:ext uri="{FF2B5EF4-FFF2-40B4-BE49-F238E27FC236}">
                  <a16:creationId xmlns:a16="http://schemas.microsoft.com/office/drawing/2014/main" id="{64BC7DAC-8115-8924-096B-5F5155A7B015}"/>
                </a:ext>
              </a:extLst>
            </p:cNvPr>
            <p:cNvSpPr/>
            <p:nvPr/>
          </p:nvSpPr>
          <p:spPr>
            <a:xfrm>
              <a:off x="4508725" y="4212725"/>
              <a:ext cx="7750" cy="21100"/>
            </a:xfrm>
            <a:custGeom>
              <a:avLst/>
              <a:gdLst/>
              <a:ahLst/>
              <a:cxnLst/>
              <a:rect l="l" t="t" r="r" b="b"/>
              <a:pathLst>
                <a:path w="310" h="844" extrusionOk="0">
                  <a:moveTo>
                    <a:pt x="210" y="0"/>
                  </a:moveTo>
                  <a:cubicBezTo>
                    <a:pt x="185" y="0"/>
                    <a:pt x="159" y="19"/>
                    <a:pt x="155" y="50"/>
                  </a:cubicBezTo>
                  <a:cubicBezTo>
                    <a:pt x="141" y="176"/>
                    <a:pt x="155" y="295"/>
                    <a:pt x="134" y="422"/>
                  </a:cubicBezTo>
                  <a:cubicBezTo>
                    <a:pt x="113" y="548"/>
                    <a:pt x="71" y="667"/>
                    <a:pt x="15" y="786"/>
                  </a:cubicBezTo>
                  <a:cubicBezTo>
                    <a:pt x="1" y="815"/>
                    <a:pt x="28" y="843"/>
                    <a:pt x="54" y="843"/>
                  </a:cubicBezTo>
                  <a:cubicBezTo>
                    <a:pt x="66" y="843"/>
                    <a:pt x="78" y="837"/>
                    <a:pt x="85" y="821"/>
                  </a:cubicBezTo>
                  <a:cubicBezTo>
                    <a:pt x="204" y="597"/>
                    <a:pt x="309" y="295"/>
                    <a:pt x="253" y="36"/>
                  </a:cubicBezTo>
                  <a:cubicBezTo>
                    <a:pt x="247" y="1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>
              <a:extLst>
                <a:ext uri="{FF2B5EF4-FFF2-40B4-BE49-F238E27FC236}">
                  <a16:creationId xmlns:a16="http://schemas.microsoft.com/office/drawing/2014/main" id="{27F20FB0-670E-20D0-C3AA-42ADEA619AF1}"/>
                </a:ext>
              </a:extLst>
            </p:cNvPr>
            <p:cNvSpPr/>
            <p:nvPr/>
          </p:nvSpPr>
          <p:spPr>
            <a:xfrm>
              <a:off x="4525175" y="4233025"/>
              <a:ext cx="3025" cy="6025"/>
            </a:xfrm>
            <a:custGeom>
              <a:avLst/>
              <a:gdLst/>
              <a:ahLst/>
              <a:cxnLst/>
              <a:rect l="l" t="t" r="r" b="b"/>
              <a:pathLst>
                <a:path w="121" h="241" extrusionOk="0">
                  <a:moveTo>
                    <a:pt x="89" y="1"/>
                  </a:moveTo>
                  <a:cubicBezTo>
                    <a:pt x="80" y="1"/>
                    <a:pt x="70" y="5"/>
                    <a:pt x="65" y="16"/>
                  </a:cubicBezTo>
                  <a:cubicBezTo>
                    <a:pt x="37" y="72"/>
                    <a:pt x="23" y="128"/>
                    <a:pt x="9" y="191"/>
                  </a:cubicBezTo>
                  <a:cubicBezTo>
                    <a:pt x="0" y="221"/>
                    <a:pt x="25" y="240"/>
                    <a:pt x="49" y="240"/>
                  </a:cubicBezTo>
                  <a:cubicBezTo>
                    <a:pt x="65" y="240"/>
                    <a:pt x="80" y="232"/>
                    <a:pt x="86" y="212"/>
                  </a:cubicBezTo>
                  <a:cubicBezTo>
                    <a:pt x="107" y="149"/>
                    <a:pt x="114" y="93"/>
                    <a:pt x="121" y="30"/>
                  </a:cubicBezTo>
                  <a:cubicBezTo>
                    <a:pt x="121" y="13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>
              <a:extLst>
                <a:ext uri="{FF2B5EF4-FFF2-40B4-BE49-F238E27FC236}">
                  <a16:creationId xmlns:a16="http://schemas.microsoft.com/office/drawing/2014/main" id="{954BFD57-F17C-02CC-CB16-D97EB53B3442}"/>
                </a:ext>
              </a:extLst>
            </p:cNvPr>
            <p:cNvSpPr/>
            <p:nvPr/>
          </p:nvSpPr>
          <p:spPr>
            <a:xfrm>
              <a:off x="4532100" y="4243425"/>
              <a:ext cx="4650" cy="6275"/>
            </a:xfrm>
            <a:custGeom>
              <a:avLst/>
              <a:gdLst/>
              <a:ahLst/>
              <a:cxnLst/>
              <a:rect l="l" t="t" r="r" b="b"/>
              <a:pathLst>
                <a:path w="186" h="251" extrusionOk="0">
                  <a:moveTo>
                    <a:pt x="135" y="0"/>
                  </a:moveTo>
                  <a:cubicBezTo>
                    <a:pt x="127" y="0"/>
                    <a:pt x="118" y="4"/>
                    <a:pt x="110" y="14"/>
                  </a:cubicBezTo>
                  <a:cubicBezTo>
                    <a:pt x="68" y="63"/>
                    <a:pt x="40" y="119"/>
                    <a:pt x="19" y="175"/>
                  </a:cubicBezTo>
                  <a:cubicBezTo>
                    <a:pt x="0" y="217"/>
                    <a:pt x="41" y="250"/>
                    <a:pt x="79" y="250"/>
                  </a:cubicBezTo>
                  <a:cubicBezTo>
                    <a:pt x="97" y="250"/>
                    <a:pt x="115" y="242"/>
                    <a:pt x="124" y="224"/>
                  </a:cubicBezTo>
                  <a:cubicBezTo>
                    <a:pt x="145" y="168"/>
                    <a:pt x="173" y="119"/>
                    <a:pt x="180" y="56"/>
                  </a:cubicBezTo>
                  <a:cubicBezTo>
                    <a:pt x="185" y="30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>
              <a:extLst>
                <a:ext uri="{FF2B5EF4-FFF2-40B4-BE49-F238E27FC236}">
                  <a16:creationId xmlns:a16="http://schemas.microsoft.com/office/drawing/2014/main" id="{E5C8757A-8819-FC63-9828-D73E6A64486C}"/>
                </a:ext>
              </a:extLst>
            </p:cNvPr>
            <p:cNvSpPr/>
            <p:nvPr/>
          </p:nvSpPr>
          <p:spPr>
            <a:xfrm>
              <a:off x="4397725" y="4223050"/>
              <a:ext cx="11500" cy="11775"/>
            </a:xfrm>
            <a:custGeom>
              <a:avLst/>
              <a:gdLst/>
              <a:ahLst/>
              <a:cxnLst/>
              <a:rect l="l" t="t" r="r" b="b"/>
              <a:pathLst>
                <a:path w="460" h="471" extrusionOk="0">
                  <a:moveTo>
                    <a:pt x="59" y="1"/>
                  </a:moveTo>
                  <a:cubicBezTo>
                    <a:pt x="29" y="1"/>
                    <a:pt x="1" y="40"/>
                    <a:pt x="33" y="72"/>
                  </a:cubicBezTo>
                  <a:cubicBezTo>
                    <a:pt x="145" y="198"/>
                    <a:pt x="250" y="338"/>
                    <a:pt x="369" y="457"/>
                  </a:cubicBezTo>
                  <a:cubicBezTo>
                    <a:pt x="380" y="466"/>
                    <a:pt x="392" y="470"/>
                    <a:pt x="403" y="470"/>
                  </a:cubicBezTo>
                  <a:cubicBezTo>
                    <a:pt x="435" y="470"/>
                    <a:pt x="460" y="439"/>
                    <a:pt x="439" y="408"/>
                  </a:cubicBezTo>
                  <a:cubicBezTo>
                    <a:pt x="355" y="254"/>
                    <a:pt x="215" y="128"/>
                    <a:pt x="89" y="16"/>
                  </a:cubicBezTo>
                  <a:cubicBezTo>
                    <a:pt x="80" y="5"/>
                    <a:pt x="69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>
              <a:extLst>
                <a:ext uri="{FF2B5EF4-FFF2-40B4-BE49-F238E27FC236}">
                  <a16:creationId xmlns:a16="http://schemas.microsoft.com/office/drawing/2014/main" id="{39BDDD84-C886-2466-BB63-B0BC726CE3A0}"/>
                </a:ext>
              </a:extLst>
            </p:cNvPr>
            <p:cNvSpPr/>
            <p:nvPr/>
          </p:nvSpPr>
          <p:spPr>
            <a:xfrm>
              <a:off x="4370375" y="4276675"/>
              <a:ext cx="13950" cy="5850"/>
            </a:xfrm>
            <a:custGeom>
              <a:avLst/>
              <a:gdLst/>
              <a:ahLst/>
              <a:cxnLst/>
              <a:rect l="l" t="t" r="r" b="b"/>
              <a:pathLst>
                <a:path w="558" h="234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201" y="120"/>
                    <a:pt x="349" y="183"/>
                    <a:pt x="503" y="232"/>
                  </a:cubicBezTo>
                  <a:cubicBezTo>
                    <a:pt x="505" y="233"/>
                    <a:pt x="508" y="233"/>
                    <a:pt x="510" y="233"/>
                  </a:cubicBezTo>
                  <a:cubicBezTo>
                    <a:pt x="546" y="233"/>
                    <a:pt x="557" y="182"/>
                    <a:pt x="531" y="162"/>
                  </a:cubicBezTo>
                  <a:cubicBezTo>
                    <a:pt x="391" y="71"/>
                    <a:pt x="236" y="29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>
              <a:extLst>
                <a:ext uri="{FF2B5EF4-FFF2-40B4-BE49-F238E27FC236}">
                  <a16:creationId xmlns:a16="http://schemas.microsoft.com/office/drawing/2014/main" id="{606829A8-456C-9EBC-5E0E-7745FA1EFDED}"/>
                </a:ext>
              </a:extLst>
            </p:cNvPr>
            <p:cNvSpPr/>
            <p:nvPr/>
          </p:nvSpPr>
          <p:spPr>
            <a:xfrm>
              <a:off x="4436550" y="4296125"/>
              <a:ext cx="11050" cy="19500"/>
            </a:xfrm>
            <a:custGeom>
              <a:avLst/>
              <a:gdLst/>
              <a:ahLst/>
              <a:cxnLst/>
              <a:rect l="l" t="t" r="r" b="b"/>
              <a:pathLst>
                <a:path w="442" h="780" extrusionOk="0">
                  <a:moveTo>
                    <a:pt x="218" y="1"/>
                  </a:moveTo>
                  <a:cubicBezTo>
                    <a:pt x="215" y="1"/>
                    <a:pt x="213" y="1"/>
                    <a:pt x="211" y="1"/>
                  </a:cubicBezTo>
                  <a:cubicBezTo>
                    <a:pt x="98" y="1"/>
                    <a:pt x="0" y="176"/>
                    <a:pt x="7" y="394"/>
                  </a:cubicBezTo>
                  <a:cubicBezTo>
                    <a:pt x="7" y="604"/>
                    <a:pt x="112" y="779"/>
                    <a:pt x="225" y="779"/>
                  </a:cubicBezTo>
                  <a:cubicBezTo>
                    <a:pt x="344" y="772"/>
                    <a:pt x="442" y="597"/>
                    <a:pt x="435" y="387"/>
                  </a:cubicBezTo>
                  <a:cubicBezTo>
                    <a:pt x="435" y="174"/>
                    <a:pt x="334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>
              <a:extLst>
                <a:ext uri="{FF2B5EF4-FFF2-40B4-BE49-F238E27FC236}">
                  <a16:creationId xmlns:a16="http://schemas.microsoft.com/office/drawing/2014/main" id="{B52E9E08-3C3F-6246-2476-57DA17407ECF}"/>
                </a:ext>
              </a:extLst>
            </p:cNvPr>
            <p:cNvSpPr/>
            <p:nvPr/>
          </p:nvSpPr>
          <p:spPr>
            <a:xfrm>
              <a:off x="4506800" y="4288250"/>
              <a:ext cx="10900" cy="19475"/>
            </a:xfrm>
            <a:custGeom>
              <a:avLst/>
              <a:gdLst/>
              <a:ahLst/>
              <a:cxnLst/>
              <a:rect l="l" t="t" r="r" b="b"/>
              <a:pathLst>
                <a:path w="436" h="779" extrusionOk="0">
                  <a:moveTo>
                    <a:pt x="218" y="1"/>
                  </a:moveTo>
                  <a:cubicBezTo>
                    <a:pt x="102" y="1"/>
                    <a:pt x="8" y="173"/>
                    <a:pt x="1" y="386"/>
                  </a:cubicBezTo>
                  <a:cubicBezTo>
                    <a:pt x="1" y="596"/>
                    <a:pt x="92" y="772"/>
                    <a:pt x="211" y="779"/>
                  </a:cubicBezTo>
                  <a:cubicBezTo>
                    <a:pt x="330" y="779"/>
                    <a:pt x="428" y="603"/>
                    <a:pt x="428" y="393"/>
                  </a:cubicBezTo>
                  <a:cubicBezTo>
                    <a:pt x="435" y="176"/>
                    <a:pt x="344" y="1"/>
                    <a:pt x="225" y="1"/>
                  </a:cubicBezTo>
                  <a:cubicBezTo>
                    <a:pt x="223" y="1"/>
                    <a:pt x="22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>
              <a:extLst>
                <a:ext uri="{FF2B5EF4-FFF2-40B4-BE49-F238E27FC236}">
                  <a16:creationId xmlns:a16="http://schemas.microsoft.com/office/drawing/2014/main" id="{FEE9FF78-A811-0D98-616F-99D00E4B91CA}"/>
                </a:ext>
              </a:extLst>
            </p:cNvPr>
            <p:cNvSpPr/>
            <p:nvPr/>
          </p:nvSpPr>
          <p:spPr>
            <a:xfrm>
              <a:off x="4532575" y="4471175"/>
              <a:ext cx="131775" cy="428050"/>
            </a:xfrm>
            <a:custGeom>
              <a:avLst/>
              <a:gdLst/>
              <a:ahLst/>
              <a:cxnLst/>
              <a:rect l="l" t="t" r="r" b="b"/>
              <a:pathLst>
                <a:path w="5271" h="17122" extrusionOk="0">
                  <a:moveTo>
                    <a:pt x="1276" y="1"/>
                  </a:moveTo>
                  <a:cubicBezTo>
                    <a:pt x="1276" y="1"/>
                    <a:pt x="0" y="568"/>
                    <a:pt x="308" y="2117"/>
                  </a:cubicBezTo>
                  <a:cubicBezTo>
                    <a:pt x="505" y="3126"/>
                    <a:pt x="771" y="4115"/>
                    <a:pt x="946" y="5131"/>
                  </a:cubicBezTo>
                  <a:cubicBezTo>
                    <a:pt x="1086" y="5944"/>
                    <a:pt x="1114" y="6778"/>
                    <a:pt x="1163" y="7612"/>
                  </a:cubicBezTo>
                  <a:cubicBezTo>
                    <a:pt x="1269" y="9511"/>
                    <a:pt x="1479" y="11410"/>
                    <a:pt x="1689" y="13303"/>
                  </a:cubicBezTo>
                  <a:cubicBezTo>
                    <a:pt x="1815" y="14417"/>
                    <a:pt x="1948" y="15545"/>
                    <a:pt x="2313" y="16604"/>
                  </a:cubicBezTo>
                  <a:cubicBezTo>
                    <a:pt x="2390" y="16821"/>
                    <a:pt x="2502" y="17059"/>
                    <a:pt x="2719" y="17108"/>
                  </a:cubicBezTo>
                  <a:cubicBezTo>
                    <a:pt x="2754" y="17117"/>
                    <a:pt x="2788" y="17121"/>
                    <a:pt x="2823" y="17121"/>
                  </a:cubicBezTo>
                  <a:cubicBezTo>
                    <a:pt x="2924" y="17121"/>
                    <a:pt x="3025" y="17089"/>
                    <a:pt x="3119" y="17052"/>
                  </a:cubicBezTo>
                  <a:cubicBezTo>
                    <a:pt x="3581" y="16891"/>
                    <a:pt x="4037" y="16737"/>
                    <a:pt x="4499" y="16576"/>
                  </a:cubicBezTo>
                  <a:cubicBezTo>
                    <a:pt x="4668" y="16520"/>
                    <a:pt x="4836" y="16456"/>
                    <a:pt x="4948" y="16323"/>
                  </a:cubicBezTo>
                  <a:cubicBezTo>
                    <a:pt x="5053" y="16190"/>
                    <a:pt x="5088" y="16022"/>
                    <a:pt x="5102" y="15854"/>
                  </a:cubicBezTo>
                  <a:cubicBezTo>
                    <a:pt x="5270" y="14347"/>
                    <a:pt x="4506" y="12868"/>
                    <a:pt x="4513" y="11347"/>
                  </a:cubicBezTo>
                  <a:cubicBezTo>
                    <a:pt x="4513" y="10660"/>
                    <a:pt x="4668" y="9974"/>
                    <a:pt x="4556" y="9294"/>
                  </a:cubicBezTo>
                  <a:cubicBezTo>
                    <a:pt x="4457" y="8649"/>
                    <a:pt x="4121" y="8067"/>
                    <a:pt x="3960" y="7430"/>
                  </a:cubicBezTo>
                  <a:cubicBezTo>
                    <a:pt x="3679" y="6301"/>
                    <a:pt x="3988" y="5096"/>
                    <a:pt x="3806" y="3946"/>
                  </a:cubicBezTo>
                  <a:cubicBezTo>
                    <a:pt x="3665" y="3014"/>
                    <a:pt x="2551" y="512"/>
                    <a:pt x="1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>
              <a:extLst>
                <a:ext uri="{FF2B5EF4-FFF2-40B4-BE49-F238E27FC236}">
                  <a16:creationId xmlns:a16="http://schemas.microsoft.com/office/drawing/2014/main" id="{2930E91D-1FA2-8E0C-3E98-C4A15E034987}"/>
                </a:ext>
              </a:extLst>
            </p:cNvPr>
            <p:cNvSpPr/>
            <p:nvPr/>
          </p:nvSpPr>
          <p:spPr>
            <a:xfrm>
              <a:off x="4272025" y="4559125"/>
              <a:ext cx="78525" cy="100300"/>
            </a:xfrm>
            <a:custGeom>
              <a:avLst/>
              <a:gdLst/>
              <a:ahLst/>
              <a:cxnLst/>
              <a:rect l="l" t="t" r="r" b="b"/>
              <a:pathLst>
                <a:path w="3141" h="4012" extrusionOk="0">
                  <a:moveTo>
                    <a:pt x="246" y="1"/>
                  </a:moveTo>
                  <a:cubicBezTo>
                    <a:pt x="239" y="190"/>
                    <a:pt x="239" y="393"/>
                    <a:pt x="225" y="576"/>
                  </a:cubicBezTo>
                  <a:cubicBezTo>
                    <a:pt x="0" y="653"/>
                    <a:pt x="106" y="1318"/>
                    <a:pt x="120" y="1564"/>
                  </a:cubicBezTo>
                  <a:cubicBezTo>
                    <a:pt x="127" y="1683"/>
                    <a:pt x="134" y="1802"/>
                    <a:pt x="190" y="1907"/>
                  </a:cubicBezTo>
                  <a:cubicBezTo>
                    <a:pt x="246" y="2019"/>
                    <a:pt x="344" y="2110"/>
                    <a:pt x="442" y="2187"/>
                  </a:cubicBezTo>
                  <a:cubicBezTo>
                    <a:pt x="596" y="2321"/>
                    <a:pt x="757" y="2454"/>
                    <a:pt x="911" y="2580"/>
                  </a:cubicBezTo>
                  <a:cubicBezTo>
                    <a:pt x="954" y="2615"/>
                    <a:pt x="996" y="2657"/>
                    <a:pt x="1017" y="2706"/>
                  </a:cubicBezTo>
                  <a:cubicBezTo>
                    <a:pt x="1038" y="2748"/>
                    <a:pt x="1045" y="2804"/>
                    <a:pt x="1045" y="2853"/>
                  </a:cubicBezTo>
                  <a:cubicBezTo>
                    <a:pt x="1059" y="3155"/>
                    <a:pt x="1073" y="3463"/>
                    <a:pt x="1087" y="3771"/>
                  </a:cubicBezTo>
                  <a:cubicBezTo>
                    <a:pt x="1346" y="3919"/>
                    <a:pt x="1640" y="3996"/>
                    <a:pt x="1942" y="4010"/>
                  </a:cubicBezTo>
                  <a:cubicBezTo>
                    <a:pt x="1961" y="4011"/>
                    <a:pt x="1980" y="4012"/>
                    <a:pt x="1999" y="4012"/>
                  </a:cubicBezTo>
                  <a:cubicBezTo>
                    <a:pt x="2073" y="4012"/>
                    <a:pt x="2147" y="4000"/>
                    <a:pt x="2208" y="3961"/>
                  </a:cubicBezTo>
                  <a:cubicBezTo>
                    <a:pt x="2285" y="3919"/>
                    <a:pt x="2341" y="3827"/>
                    <a:pt x="2383" y="3750"/>
                  </a:cubicBezTo>
                  <a:lnTo>
                    <a:pt x="2958" y="2755"/>
                  </a:lnTo>
                  <a:cubicBezTo>
                    <a:pt x="3049" y="2594"/>
                    <a:pt x="3140" y="2426"/>
                    <a:pt x="3119" y="2244"/>
                  </a:cubicBezTo>
                  <a:cubicBezTo>
                    <a:pt x="3070" y="1977"/>
                    <a:pt x="2790" y="1830"/>
                    <a:pt x="2544" y="1704"/>
                  </a:cubicBezTo>
                  <a:cubicBezTo>
                    <a:pt x="1823" y="1339"/>
                    <a:pt x="1150" y="779"/>
                    <a:pt x="855" y="22"/>
                  </a:cubicBezTo>
                  <a:cubicBezTo>
                    <a:pt x="652" y="15"/>
                    <a:pt x="449" y="8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>
              <a:extLst>
                <a:ext uri="{FF2B5EF4-FFF2-40B4-BE49-F238E27FC236}">
                  <a16:creationId xmlns:a16="http://schemas.microsoft.com/office/drawing/2014/main" id="{E813A613-A299-0296-5160-561AF8143FFA}"/>
                </a:ext>
              </a:extLst>
            </p:cNvPr>
            <p:cNvSpPr/>
            <p:nvPr/>
          </p:nvSpPr>
          <p:spPr>
            <a:xfrm>
              <a:off x="4304600" y="4438675"/>
              <a:ext cx="295875" cy="454475"/>
            </a:xfrm>
            <a:custGeom>
              <a:avLst/>
              <a:gdLst/>
              <a:ahLst/>
              <a:cxnLst/>
              <a:rect l="l" t="t" r="r" b="b"/>
              <a:pathLst>
                <a:path w="11835" h="18179" extrusionOk="0">
                  <a:moveTo>
                    <a:pt x="3599" y="0"/>
                  </a:moveTo>
                  <a:cubicBezTo>
                    <a:pt x="3593" y="0"/>
                    <a:pt x="3587" y="1"/>
                    <a:pt x="3582" y="4"/>
                  </a:cubicBezTo>
                  <a:cubicBezTo>
                    <a:pt x="2566" y="523"/>
                    <a:pt x="814" y="1385"/>
                    <a:pt x="709" y="1567"/>
                  </a:cubicBezTo>
                  <a:cubicBezTo>
                    <a:pt x="653" y="1665"/>
                    <a:pt x="1094" y="11610"/>
                    <a:pt x="1368" y="13516"/>
                  </a:cubicBezTo>
                  <a:cubicBezTo>
                    <a:pt x="1578" y="14974"/>
                    <a:pt x="127" y="16642"/>
                    <a:pt x="1" y="18114"/>
                  </a:cubicBezTo>
                  <a:cubicBezTo>
                    <a:pt x="806" y="18160"/>
                    <a:pt x="1799" y="18178"/>
                    <a:pt x="2863" y="18178"/>
                  </a:cubicBezTo>
                  <a:cubicBezTo>
                    <a:pt x="6846" y="18178"/>
                    <a:pt x="11835" y="17917"/>
                    <a:pt x="11796" y="17834"/>
                  </a:cubicBezTo>
                  <a:cubicBezTo>
                    <a:pt x="9084" y="11883"/>
                    <a:pt x="11285" y="11757"/>
                    <a:pt x="11502" y="8414"/>
                  </a:cubicBezTo>
                  <a:cubicBezTo>
                    <a:pt x="11656" y="5996"/>
                    <a:pt x="9652" y="4805"/>
                    <a:pt x="10395" y="1301"/>
                  </a:cubicBezTo>
                  <a:cubicBezTo>
                    <a:pt x="9596" y="950"/>
                    <a:pt x="7802" y="193"/>
                    <a:pt x="7801" y="193"/>
                  </a:cubicBezTo>
                  <a:lnTo>
                    <a:pt x="7801" y="193"/>
                  </a:lnTo>
                  <a:cubicBezTo>
                    <a:pt x="7963" y="1763"/>
                    <a:pt x="7227" y="4812"/>
                    <a:pt x="6694" y="4819"/>
                  </a:cubicBezTo>
                  <a:cubicBezTo>
                    <a:pt x="6691" y="4819"/>
                    <a:pt x="6688" y="4819"/>
                    <a:pt x="6684" y="4819"/>
                  </a:cubicBezTo>
                  <a:cubicBezTo>
                    <a:pt x="5533" y="4819"/>
                    <a:pt x="3955" y="0"/>
                    <a:pt x="3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>
              <a:extLst>
                <a:ext uri="{FF2B5EF4-FFF2-40B4-BE49-F238E27FC236}">
                  <a16:creationId xmlns:a16="http://schemas.microsoft.com/office/drawing/2014/main" id="{9E5F262B-EBE8-2547-D2F8-A6CB00C7EE57}"/>
                </a:ext>
              </a:extLst>
            </p:cNvPr>
            <p:cNvSpPr/>
            <p:nvPr/>
          </p:nvSpPr>
          <p:spPr>
            <a:xfrm>
              <a:off x="4446875" y="4593550"/>
              <a:ext cx="107100" cy="111000"/>
            </a:xfrm>
            <a:custGeom>
              <a:avLst/>
              <a:gdLst/>
              <a:ahLst/>
              <a:cxnLst/>
              <a:rect l="l" t="t" r="r" b="b"/>
              <a:pathLst>
                <a:path w="4284" h="4440" extrusionOk="0">
                  <a:moveTo>
                    <a:pt x="2651" y="0"/>
                  </a:moveTo>
                  <a:cubicBezTo>
                    <a:pt x="2421" y="0"/>
                    <a:pt x="2199" y="81"/>
                    <a:pt x="2188" y="89"/>
                  </a:cubicBezTo>
                  <a:cubicBezTo>
                    <a:pt x="1893" y="279"/>
                    <a:pt x="1958" y="652"/>
                    <a:pt x="1819" y="652"/>
                  </a:cubicBezTo>
                  <a:cubicBezTo>
                    <a:pt x="1799" y="652"/>
                    <a:pt x="1775" y="645"/>
                    <a:pt x="1746" y="628"/>
                  </a:cubicBezTo>
                  <a:cubicBezTo>
                    <a:pt x="1673" y="589"/>
                    <a:pt x="1604" y="573"/>
                    <a:pt x="1541" y="573"/>
                  </a:cubicBezTo>
                  <a:cubicBezTo>
                    <a:pt x="1306" y="573"/>
                    <a:pt x="1144" y="796"/>
                    <a:pt x="1094" y="923"/>
                  </a:cubicBezTo>
                  <a:cubicBezTo>
                    <a:pt x="968" y="1231"/>
                    <a:pt x="1332" y="1581"/>
                    <a:pt x="1045" y="2086"/>
                  </a:cubicBezTo>
                  <a:cubicBezTo>
                    <a:pt x="653" y="2794"/>
                    <a:pt x="1" y="3446"/>
                    <a:pt x="148" y="4266"/>
                  </a:cubicBezTo>
                  <a:cubicBezTo>
                    <a:pt x="162" y="4308"/>
                    <a:pt x="169" y="4350"/>
                    <a:pt x="204" y="4385"/>
                  </a:cubicBezTo>
                  <a:cubicBezTo>
                    <a:pt x="232" y="4406"/>
                    <a:pt x="274" y="4413"/>
                    <a:pt x="309" y="4420"/>
                  </a:cubicBezTo>
                  <a:cubicBezTo>
                    <a:pt x="388" y="4433"/>
                    <a:pt x="467" y="4439"/>
                    <a:pt x="546" y="4439"/>
                  </a:cubicBezTo>
                  <a:cubicBezTo>
                    <a:pt x="933" y="4439"/>
                    <a:pt x="1322" y="4289"/>
                    <a:pt x="1648" y="4062"/>
                  </a:cubicBezTo>
                  <a:cubicBezTo>
                    <a:pt x="2033" y="3789"/>
                    <a:pt x="3099" y="3116"/>
                    <a:pt x="3379" y="2738"/>
                  </a:cubicBezTo>
                  <a:cubicBezTo>
                    <a:pt x="3547" y="2507"/>
                    <a:pt x="4283" y="1939"/>
                    <a:pt x="3891" y="1175"/>
                  </a:cubicBezTo>
                  <a:cubicBezTo>
                    <a:pt x="3771" y="951"/>
                    <a:pt x="3414" y="747"/>
                    <a:pt x="3099" y="208"/>
                  </a:cubicBezTo>
                  <a:cubicBezTo>
                    <a:pt x="3005" y="47"/>
                    <a:pt x="2825" y="0"/>
                    <a:pt x="2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>
              <a:extLst>
                <a:ext uri="{FF2B5EF4-FFF2-40B4-BE49-F238E27FC236}">
                  <a16:creationId xmlns:a16="http://schemas.microsoft.com/office/drawing/2014/main" id="{98D6240A-CA22-C579-D75E-4463D5CB24EE}"/>
                </a:ext>
              </a:extLst>
            </p:cNvPr>
            <p:cNvSpPr/>
            <p:nvPr/>
          </p:nvSpPr>
          <p:spPr>
            <a:xfrm>
              <a:off x="4223850" y="4477350"/>
              <a:ext cx="269325" cy="356575"/>
            </a:xfrm>
            <a:custGeom>
              <a:avLst/>
              <a:gdLst/>
              <a:ahLst/>
              <a:cxnLst/>
              <a:rect l="l" t="t" r="r" b="b"/>
              <a:pathLst>
                <a:path w="10773" h="14263" extrusionOk="0">
                  <a:moveTo>
                    <a:pt x="4032" y="1"/>
                  </a:moveTo>
                  <a:cubicBezTo>
                    <a:pt x="4003" y="1"/>
                    <a:pt x="3974" y="5"/>
                    <a:pt x="3946" y="13"/>
                  </a:cubicBezTo>
                  <a:cubicBezTo>
                    <a:pt x="2229" y="532"/>
                    <a:pt x="1395" y="3216"/>
                    <a:pt x="1465" y="3503"/>
                  </a:cubicBezTo>
                  <a:cubicBezTo>
                    <a:pt x="1962" y="5388"/>
                    <a:pt x="0" y="6363"/>
                    <a:pt x="308" y="9790"/>
                  </a:cubicBezTo>
                  <a:cubicBezTo>
                    <a:pt x="336" y="10056"/>
                    <a:pt x="484" y="10287"/>
                    <a:pt x="554" y="10540"/>
                  </a:cubicBezTo>
                  <a:cubicBezTo>
                    <a:pt x="715" y="11107"/>
                    <a:pt x="680" y="11710"/>
                    <a:pt x="729" y="12299"/>
                  </a:cubicBezTo>
                  <a:cubicBezTo>
                    <a:pt x="785" y="12880"/>
                    <a:pt x="960" y="13504"/>
                    <a:pt x="1423" y="13869"/>
                  </a:cubicBezTo>
                  <a:cubicBezTo>
                    <a:pt x="1892" y="14240"/>
                    <a:pt x="2537" y="14261"/>
                    <a:pt x="3133" y="14261"/>
                  </a:cubicBezTo>
                  <a:cubicBezTo>
                    <a:pt x="3209" y="14262"/>
                    <a:pt x="3287" y="14262"/>
                    <a:pt x="3364" y="14262"/>
                  </a:cubicBezTo>
                  <a:cubicBezTo>
                    <a:pt x="4068" y="14262"/>
                    <a:pt x="4800" y="14217"/>
                    <a:pt x="5369" y="13813"/>
                  </a:cubicBezTo>
                  <a:cubicBezTo>
                    <a:pt x="5964" y="13392"/>
                    <a:pt x="6273" y="12656"/>
                    <a:pt x="6847" y="12208"/>
                  </a:cubicBezTo>
                  <a:cubicBezTo>
                    <a:pt x="7541" y="11668"/>
                    <a:pt x="8536" y="11598"/>
                    <a:pt x="9146" y="10974"/>
                  </a:cubicBezTo>
                  <a:cubicBezTo>
                    <a:pt x="9819" y="10280"/>
                    <a:pt x="9896" y="9040"/>
                    <a:pt x="10772" y="8633"/>
                  </a:cubicBezTo>
                  <a:cubicBezTo>
                    <a:pt x="10408" y="8143"/>
                    <a:pt x="10043" y="7652"/>
                    <a:pt x="9679" y="7155"/>
                  </a:cubicBezTo>
                  <a:cubicBezTo>
                    <a:pt x="9307" y="7485"/>
                    <a:pt x="8889" y="7842"/>
                    <a:pt x="8396" y="7842"/>
                  </a:cubicBezTo>
                  <a:cubicBezTo>
                    <a:pt x="8387" y="7842"/>
                    <a:pt x="8378" y="7842"/>
                    <a:pt x="8368" y="7841"/>
                  </a:cubicBezTo>
                  <a:cubicBezTo>
                    <a:pt x="8074" y="7835"/>
                    <a:pt x="7792" y="7706"/>
                    <a:pt x="7505" y="7706"/>
                  </a:cubicBezTo>
                  <a:cubicBezTo>
                    <a:pt x="7484" y="7706"/>
                    <a:pt x="7464" y="7707"/>
                    <a:pt x="7443" y="7708"/>
                  </a:cubicBezTo>
                  <a:cubicBezTo>
                    <a:pt x="7051" y="7729"/>
                    <a:pt x="6728" y="8010"/>
                    <a:pt x="6392" y="8206"/>
                  </a:cubicBezTo>
                  <a:cubicBezTo>
                    <a:pt x="5670" y="8626"/>
                    <a:pt x="4801" y="8682"/>
                    <a:pt x="3967" y="8731"/>
                  </a:cubicBezTo>
                  <a:cubicBezTo>
                    <a:pt x="4654" y="7764"/>
                    <a:pt x="4752" y="6657"/>
                    <a:pt x="5151" y="5458"/>
                  </a:cubicBezTo>
                  <a:cubicBezTo>
                    <a:pt x="5502" y="4386"/>
                    <a:pt x="5663" y="3279"/>
                    <a:pt x="5642" y="2150"/>
                  </a:cubicBezTo>
                  <a:cubicBezTo>
                    <a:pt x="5642" y="1902"/>
                    <a:pt x="4680" y="1"/>
                    <a:pt x="4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>
              <a:extLst>
                <a:ext uri="{FF2B5EF4-FFF2-40B4-BE49-F238E27FC236}">
                  <a16:creationId xmlns:a16="http://schemas.microsoft.com/office/drawing/2014/main" id="{A6F8F47C-003B-6949-D546-DFB840489C15}"/>
                </a:ext>
              </a:extLst>
            </p:cNvPr>
            <p:cNvSpPr/>
            <p:nvPr/>
          </p:nvSpPr>
          <p:spPr>
            <a:xfrm>
              <a:off x="4272550" y="4703000"/>
              <a:ext cx="27850" cy="72775"/>
            </a:xfrm>
            <a:custGeom>
              <a:avLst/>
              <a:gdLst/>
              <a:ahLst/>
              <a:cxnLst/>
              <a:rect l="l" t="t" r="r" b="b"/>
              <a:pathLst>
                <a:path w="1114" h="2911" extrusionOk="0">
                  <a:moveTo>
                    <a:pt x="1029" y="0"/>
                  </a:moveTo>
                  <a:cubicBezTo>
                    <a:pt x="1017" y="0"/>
                    <a:pt x="1005" y="4"/>
                    <a:pt x="996" y="14"/>
                  </a:cubicBezTo>
                  <a:cubicBezTo>
                    <a:pt x="330" y="806"/>
                    <a:pt x="14" y="1829"/>
                    <a:pt x="0" y="2852"/>
                  </a:cubicBezTo>
                  <a:cubicBezTo>
                    <a:pt x="0" y="2891"/>
                    <a:pt x="30" y="2910"/>
                    <a:pt x="60" y="2910"/>
                  </a:cubicBezTo>
                  <a:cubicBezTo>
                    <a:pt x="90" y="2910"/>
                    <a:pt x="120" y="2891"/>
                    <a:pt x="120" y="2852"/>
                  </a:cubicBezTo>
                  <a:cubicBezTo>
                    <a:pt x="148" y="1829"/>
                    <a:pt x="512" y="918"/>
                    <a:pt x="1087" y="84"/>
                  </a:cubicBezTo>
                  <a:cubicBezTo>
                    <a:pt x="1114" y="46"/>
                    <a:pt x="107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>
              <a:extLst>
                <a:ext uri="{FF2B5EF4-FFF2-40B4-BE49-F238E27FC236}">
                  <a16:creationId xmlns:a16="http://schemas.microsoft.com/office/drawing/2014/main" id="{0DCB9F42-A92E-7616-64E9-BFB7388D9B6D}"/>
                </a:ext>
              </a:extLst>
            </p:cNvPr>
            <p:cNvSpPr/>
            <p:nvPr/>
          </p:nvSpPr>
          <p:spPr>
            <a:xfrm>
              <a:off x="4292525" y="4704550"/>
              <a:ext cx="18500" cy="62550"/>
            </a:xfrm>
            <a:custGeom>
              <a:avLst/>
              <a:gdLst/>
              <a:ahLst/>
              <a:cxnLst/>
              <a:rect l="l" t="t" r="r" b="b"/>
              <a:pathLst>
                <a:path w="740" h="2502" extrusionOk="0">
                  <a:moveTo>
                    <a:pt x="614" y="0"/>
                  </a:moveTo>
                  <a:cubicBezTo>
                    <a:pt x="586" y="0"/>
                    <a:pt x="558" y="15"/>
                    <a:pt x="540" y="50"/>
                  </a:cubicBezTo>
                  <a:cubicBezTo>
                    <a:pt x="141" y="765"/>
                    <a:pt x="0" y="1683"/>
                    <a:pt x="358" y="2447"/>
                  </a:cubicBezTo>
                  <a:cubicBezTo>
                    <a:pt x="377" y="2485"/>
                    <a:pt x="408" y="2502"/>
                    <a:pt x="440" y="2502"/>
                  </a:cubicBezTo>
                  <a:cubicBezTo>
                    <a:pt x="499" y="2502"/>
                    <a:pt x="561" y="2443"/>
                    <a:pt x="547" y="2370"/>
                  </a:cubicBezTo>
                  <a:cubicBezTo>
                    <a:pt x="351" y="1592"/>
                    <a:pt x="323" y="884"/>
                    <a:pt x="701" y="141"/>
                  </a:cubicBezTo>
                  <a:cubicBezTo>
                    <a:pt x="740" y="69"/>
                    <a:pt x="676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>
              <a:extLst>
                <a:ext uri="{FF2B5EF4-FFF2-40B4-BE49-F238E27FC236}">
                  <a16:creationId xmlns:a16="http://schemas.microsoft.com/office/drawing/2014/main" id="{E5A127A4-56C9-9284-4E43-487B6A41B656}"/>
                </a:ext>
              </a:extLst>
            </p:cNvPr>
            <p:cNvSpPr/>
            <p:nvPr/>
          </p:nvSpPr>
          <p:spPr>
            <a:xfrm>
              <a:off x="4450650" y="4669475"/>
              <a:ext cx="16925" cy="11725"/>
            </a:xfrm>
            <a:custGeom>
              <a:avLst/>
              <a:gdLst/>
              <a:ahLst/>
              <a:cxnLst/>
              <a:rect l="l" t="t" r="r" b="b"/>
              <a:pathLst>
                <a:path w="677" h="469" extrusionOk="0">
                  <a:moveTo>
                    <a:pt x="566" y="1"/>
                  </a:moveTo>
                  <a:cubicBezTo>
                    <a:pt x="476" y="1"/>
                    <a:pt x="378" y="78"/>
                    <a:pt x="312" y="121"/>
                  </a:cubicBezTo>
                  <a:cubicBezTo>
                    <a:pt x="207" y="184"/>
                    <a:pt x="88" y="261"/>
                    <a:pt x="25" y="374"/>
                  </a:cubicBezTo>
                  <a:cubicBezTo>
                    <a:pt x="1" y="410"/>
                    <a:pt x="30" y="469"/>
                    <a:pt x="75" y="469"/>
                  </a:cubicBezTo>
                  <a:cubicBezTo>
                    <a:pt x="81" y="469"/>
                    <a:pt x="88" y="467"/>
                    <a:pt x="95" y="465"/>
                  </a:cubicBezTo>
                  <a:cubicBezTo>
                    <a:pt x="207" y="423"/>
                    <a:pt x="305" y="346"/>
                    <a:pt x="411" y="282"/>
                  </a:cubicBezTo>
                  <a:cubicBezTo>
                    <a:pt x="495" y="240"/>
                    <a:pt x="656" y="205"/>
                    <a:pt x="670" y="93"/>
                  </a:cubicBezTo>
                  <a:cubicBezTo>
                    <a:pt x="677" y="65"/>
                    <a:pt x="663" y="37"/>
                    <a:pt x="642" y="23"/>
                  </a:cubicBezTo>
                  <a:cubicBezTo>
                    <a:pt x="618" y="7"/>
                    <a:pt x="593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>
              <a:extLst>
                <a:ext uri="{FF2B5EF4-FFF2-40B4-BE49-F238E27FC236}">
                  <a16:creationId xmlns:a16="http://schemas.microsoft.com/office/drawing/2014/main" id="{4AD079E1-7C13-69C4-A70B-C85D0EB2EE21}"/>
                </a:ext>
              </a:extLst>
            </p:cNvPr>
            <p:cNvSpPr/>
            <p:nvPr/>
          </p:nvSpPr>
          <p:spPr>
            <a:xfrm>
              <a:off x="4459175" y="4675750"/>
              <a:ext cx="18975" cy="16525"/>
            </a:xfrm>
            <a:custGeom>
              <a:avLst/>
              <a:gdLst/>
              <a:ahLst/>
              <a:cxnLst/>
              <a:rect l="l" t="t" r="r" b="b"/>
              <a:pathLst>
                <a:path w="759" h="661" extrusionOk="0">
                  <a:moveTo>
                    <a:pt x="671" y="0"/>
                  </a:moveTo>
                  <a:cubicBezTo>
                    <a:pt x="665" y="0"/>
                    <a:pt x="658" y="1"/>
                    <a:pt x="651" y="3"/>
                  </a:cubicBezTo>
                  <a:cubicBezTo>
                    <a:pt x="378" y="88"/>
                    <a:pt x="147" y="333"/>
                    <a:pt x="20" y="578"/>
                  </a:cubicBezTo>
                  <a:cubicBezTo>
                    <a:pt x="0" y="619"/>
                    <a:pt x="32" y="660"/>
                    <a:pt x="67" y="660"/>
                  </a:cubicBezTo>
                  <a:cubicBezTo>
                    <a:pt x="80" y="660"/>
                    <a:pt x="93" y="654"/>
                    <a:pt x="105" y="641"/>
                  </a:cubicBezTo>
                  <a:cubicBezTo>
                    <a:pt x="196" y="543"/>
                    <a:pt x="294" y="452"/>
                    <a:pt x="399" y="361"/>
                  </a:cubicBezTo>
                  <a:cubicBezTo>
                    <a:pt x="497" y="270"/>
                    <a:pt x="616" y="200"/>
                    <a:pt x="714" y="109"/>
                  </a:cubicBezTo>
                  <a:cubicBezTo>
                    <a:pt x="758" y="71"/>
                    <a:pt x="724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>
              <a:extLst>
                <a:ext uri="{FF2B5EF4-FFF2-40B4-BE49-F238E27FC236}">
                  <a16:creationId xmlns:a16="http://schemas.microsoft.com/office/drawing/2014/main" id="{AB6048B8-9D95-E35E-A9DD-15B2361EA58D}"/>
                </a:ext>
              </a:extLst>
            </p:cNvPr>
            <p:cNvSpPr/>
            <p:nvPr/>
          </p:nvSpPr>
          <p:spPr>
            <a:xfrm>
              <a:off x="4466200" y="4685625"/>
              <a:ext cx="16050" cy="13050"/>
            </a:xfrm>
            <a:custGeom>
              <a:avLst/>
              <a:gdLst/>
              <a:ahLst/>
              <a:cxnLst/>
              <a:rect l="l" t="t" r="r" b="b"/>
              <a:pathLst>
                <a:path w="642" h="522" extrusionOk="0">
                  <a:moveTo>
                    <a:pt x="566" y="0"/>
                  </a:moveTo>
                  <a:cubicBezTo>
                    <a:pt x="564" y="0"/>
                    <a:pt x="562" y="1"/>
                    <a:pt x="559" y="1"/>
                  </a:cubicBezTo>
                  <a:cubicBezTo>
                    <a:pt x="321" y="15"/>
                    <a:pt x="132" y="225"/>
                    <a:pt x="27" y="414"/>
                  </a:cubicBezTo>
                  <a:cubicBezTo>
                    <a:pt x="1" y="466"/>
                    <a:pt x="44" y="522"/>
                    <a:pt x="88" y="522"/>
                  </a:cubicBezTo>
                  <a:cubicBezTo>
                    <a:pt x="104" y="522"/>
                    <a:pt x="119" y="515"/>
                    <a:pt x="132" y="499"/>
                  </a:cubicBezTo>
                  <a:cubicBezTo>
                    <a:pt x="202" y="421"/>
                    <a:pt x="272" y="337"/>
                    <a:pt x="356" y="281"/>
                  </a:cubicBezTo>
                  <a:cubicBezTo>
                    <a:pt x="440" y="218"/>
                    <a:pt x="524" y="176"/>
                    <a:pt x="602" y="113"/>
                  </a:cubicBezTo>
                  <a:cubicBezTo>
                    <a:pt x="642" y="73"/>
                    <a:pt x="611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>
              <a:extLst>
                <a:ext uri="{FF2B5EF4-FFF2-40B4-BE49-F238E27FC236}">
                  <a16:creationId xmlns:a16="http://schemas.microsoft.com/office/drawing/2014/main" id="{FB4521D7-345E-99BA-F391-8F82E7B8A776}"/>
                </a:ext>
              </a:extLst>
            </p:cNvPr>
            <p:cNvSpPr/>
            <p:nvPr/>
          </p:nvSpPr>
          <p:spPr>
            <a:xfrm>
              <a:off x="4439450" y="4682675"/>
              <a:ext cx="32325" cy="29025"/>
            </a:xfrm>
            <a:custGeom>
              <a:avLst/>
              <a:gdLst/>
              <a:ahLst/>
              <a:cxnLst/>
              <a:rect l="l" t="t" r="r" b="b"/>
              <a:pathLst>
                <a:path w="1293" h="1161" extrusionOk="0">
                  <a:moveTo>
                    <a:pt x="109" y="1"/>
                  </a:moveTo>
                  <a:cubicBezTo>
                    <a:pt x="54" y="1"/>
                    <a:pt x="0" y="57"/>
                    <a:pt x="39" y="119"/>
                  </a:cubicBezTo>
                  <a:cubicBezTo>
                    <a:pt x="277" y="567"/>
                    <a:pt x="669" y="988"/>
                    <a:pt x="1153" y="1156"/>
                  </a:cubicBezTo>
                  <a:cubicBezTo>
                    <a:pt x="1162" y="1159"/>
                    <a:pt x="1171" y="1160"/>
                    <a:pt x="1179" y="1160"/>
                  </a:cubicBezTo>
                  <a:cubicBezTo>
                    <a:pt x="1259" y="1160"/>
                    <a:pt x="1293" y="1046"/>
                    <a:pt x="1223" y="995"/>
                  </a:cubicBezTo>
                  <a:cubicBezTo>
                    <a:pt x="809" y="722"/>
                    <a:pt x="452" y="462"/>
                    <a:pt x="179" y="42"/>
                  </a:cubicBezTo>
                  <a:cubicBezTo>
                    <a:pt x="161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>
              <a:extLst>
                <a:ext uri="{FF2B5EF4-FFF2-40B4-BE49-F238E27FC236}">
                  <a16:creationId xmlns:a16="http://schemas.microsoft.com/office/drawing/2014/main" id="{DDFE80F4-F369-74E4-67BA-5EF62F240D5C}"/>
                </a:ext>
              </a:extLst>
            </p:cNvPr>
            <p:cNvSpPr/>
            <p:nvPr/>
          </p:nvSpPr>
          <p:spPr>
            <a:xfrm>
              <a:off x="4372950" y="4450150"/>
              <a:ext cx="22450" cy="12450"/>
            </a:xfrm>
            <a:custGeom>
              <a:avLst/>
              <a:gdLst/>
              <a:ahLst/>
              <a:cxnLst/>
              <a:rect l="l" t="t" r="r" b="b"/>
              <a:pathLst>
                <a:path w="898" h="498" extrusionOk="0">
                  <a:moveTo>
                    <a:pt x="820" y="1"/>
                  </a:moveTo>
                  <a:cubicBezTo>
                    <a:pt x="680" y="8"/>
                    <a:pt x="540" y="92"/>
                    <a:pt x="414" y="141"/>
                  </a:cubicBezTo>
                  <a:cubicBezTo>
                    <a:pt x="281" y="197"/>
                    <a:pt x="147" y="267"/>
                    <a:pt x="49" y="372"/>
                  </a:cubicBezTo>
                  <a:cubicBezTo>
                    <a:pt x="0" y="426"/>
                    <a:pt x="48" y="497"/>
                    <a:pt x="102" y="497"/>
                  </a:cubicBezTo>
                  <a:cubicBezTo>
                    <a:pt x="117" y="497"/>
                    <a:pt x="133" y="491"/>
                    <a:pt x="147" y="477"/>
                  </a:cubicBezTo>
                  <a:cubicBezTo>
                    <a:pt x="253" y="365"/>
                    <a:pt x="393" y="316"/>
                    <a:pt x="533" y="267"/>
                  </a:cubicBezTo>
                  <a:cubicBezTo>
                    <a:pt x="638" y="225"/>
                    <a:pt x="785" y="197"/>
                    <a:pt x="862" y="113"/>
                  </a:cubicBezTo>
                  <a:cubicBezTo>
                    <a:pt x="897" y="71"/>
                    <a:pt x="876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>
              <a:extLst>
                <a:ext uri="{FF2B5EF4-FFF2-40B4-BE49-F238E27FC236}">
                  <a16:creationId xmlns:a16="http://schemas.microsoft.com/office/drawing/2014/main" id="{6181DE74-B514-B0A2-D35A-1074CA1B45CE}"/>
                </a:ext>
              </a:extLst>
            </p:cNvPr>
            <p:cNvSpPr/>
            <p:nvPr/>
          </p:nvSpPr>
          <p:spPr>
            <a:xfrm>
              <a:off x="4384350" y="4468525"/>
              <a:ext cx="22250" cy="13300"/>
            </a:xfrm>
            <a:custGeom>
              <a:avLst/>
              <a:gdLst/>
              <a:ahLst/>
              <a:cxnLst/>
              <a:rect l="l" t="t" r="r" b="b"/>
              <a:pathLst>
                <a:path w="890" h="532" extrusionOk="0">
                  <a:moveTo>
                    <a:pt x="730" y="1"/>
                  </a:moveTo>
                  <a:cubicBezTo>
                    <a:pt x="471" y="1"/>
                    <a:pt x="198" y="191"/>
                    <a:pt x="49" y="387"/>
                  </a:cubicBezTo>
                  <a:cubicBezTo>
                    <a:pt x="1" y="451"/>
                    <a:pt x="51" y="532"/>
                    <a:pt x="111" y="532"/>
                  </a:cubicBezTo>
                  <a:cubicBezTo>
                    <a:pt x="130" y="532"/>
                    <a:pt x="150" y="524"/>
                    <a:pt x="168" y="506"/>
                  </a:cubicBezTo>
                  <a:cubicBezTo>
                    <a:pt x="252" y="422"/>
                    <a:pt x="343" y="352"/>
                    <a:pt x="448" y="296"/>
                  </a:cubicBezTo>
                  <a:cubicBezTo>
                    <a:pt x="553" y="240"/>
                    <a:pt x="666" y="233"/>
                    <a:pt x="778" y="198"/>
                  </a:cubicBezTo>
                  <a:cubicBezTo>
                    <a:pt x="890" y="163"/>
                    <a:pt x="869" y="1"/>
                    <a:pt x="757" y="1"/>
                  </a:cubicBezTo>
                  <a:cubicBezTo>
                    <a:pt x="748" y="1"/>
                    <a:pt x="739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>
              <a:extLst>
                <a:ext uri="{FF2B5EF4-FFF2-40B4-BE49-F238E27FC236}">
                  <a16:creationId xmlns:a16="http://schemas.microsoft.com/office/drawing/2014/main" id="{E331B173-1022-FA50-7744-2301350A2EFA}"/>
                </a:ext>
              </a:extLst>
            </p:cNvPr>
            <p:cNvSpPr/>
            <p:nvPr/>
          </p:nvSpPr>
          <p:spPr>
            <a:xfrm>
              <a:off x="4398300" y="4494200"/>
              <a:ext cx="19175" cy="10925"/>
            </a:xfrm>
            <a:custGeom>
              <a:avLst/>
              <a:gdLst/>
              <a:ahLst/>
              <a:cxnLst/>
              <a:rect l="l" t="t" r="r" b="b"/>
              <a:pathLst>
                <a:path w="767" h="437" extrusionOk="0">
                  <a:moveTo>
                    <a:pt x="571" y="1"/>
                  </a:moveTo>
                  <a:cubicBezTo>
                    <a:pt x="384" y="1"/>
                    <a:pt x="151" y="154"/>
                    <a:pt x="52" y="264"/>
                  </a:cubicBezTo>
                  <a:cubicBezTo>
                    <a:pt x="0" y="327"/>
                    <a:pt x="51" y="437"/>
                    <a:pt x="121" y="437"/>
                  </a:cubicBezTo>
                  <a:cubicBezTo>
                    <a:pt x="137" y="437"/>
                    <a:pt x="154" y="431"/>
                    <a:pt x="171" y="418"/>
                  </a:cubicBezTo>
                  <a:cubicBezTo>
                    <a:pt x="269" y="355"/>
                    <a:pt x="360" y="285"/>
                    <a:pt x="472" y="250"/>
                  </a:cubicBezTo>
                  <a:cubicBezTo>
                    <a:pt x="563" y="222"/>
                    <a:pt x="668" y="222"/>
                    <a:pt x="738" y="145"/>
                  </a:cubicBezTo>
                  <a:cubicBezTo>
                    <a:pt x="766" y="124"/>
                    <a:pt x="766" y="82"/>
                    <a:pt x="738" y="61"/>
                  </a:cubicBezTo>
                  <a:cubicBezTo>
                    <a:pt x="692" y="18"/>
                    <a:pt x="634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>
              <a:extLst>
                <a:ext uri="{FF2B5EF4-FFF2-40B4-BE49-F238E27FC236}">
                  <a16:creationId xmlns:a16="http://schemas.microsoft.com/office/drawing/2014/main" id="{3B754ECC-2FFB-8FE4-9327-159CCB7F9976}"/>
                </a:ext>
              </a:extLst>
            </p:cNvPr>
            <p:cNvSpPr/>
            <p:nvPr/>
          </p:nvSpPr>
          <p:spPr>
            <a:xfrm>
              <a:off x="4409050" y="4515725"/>
              <a:ext cx="17525" cy="17400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547" y="1"/>
                  </a:moveTo>
                  <a:cubicBezTo>
                    <a:pt x="524" y="1"/>
                    <a:pt x="499" y="9"/>
                    <a:pt x="477" y="27"/>
                  </a:cubicBezTo>
                  <a:cubicBezTo>
                    <a:pt x="364" y="118"/>
                    <a:pt x="266" y="223"/>
                    <a:pt x="182" y="335"/>
                  </a:cubicBezTo>
                  <a:cubicBezTo>
                    <a:pt x="126" y="412"/>
                    <a:pt x="0" y="580"/>
                    <a:pt x="98" y="672"/>
                  </a:cubicBezTo>
                  <a:cubicBezTo>
                    <a:pt x="119" y="688"/>
                    <a:pt x="139" y="695"/>
                    <a:pt x="159" y="695"/>
                  </a:cubicBezTo>
                  <a:cubicBezTo>
                    <a:pt x="237" y="695"/>
                    <a:pt x="303" y="581"/>
                    <a:pt x="336" y="524"/>
                  </a:cubicBezTo>
                  <a:cubicBezTo>
                    <a:pt x="428" y="398"/>
                    <a:pt x="512" y="279"/>
                    <a:pt x="624" y="174"/>
                  </a:cubicBezTo>
                  <a:cubicBezTo>
                    <a:pt x="701" y="102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>
              <a:extLst>
                <a:ext uri="{FF2B5EF4-FFF2-40B4-BE49-F238E27FC236}">
                  <a16:creationId xmlns:a16="http://schemas.microsoft.com/office/drawing/2014/main" id="{44B2BF50-623F-3C7C-BBEC-03C35418BA91}"/>
                </a:ext>
              </a:extLst>
            </p:cNvPr>
            <p:cNvSpPr/>
            <p:nvPr/>
          </p:nvSpPr>
          <p:spPr>
            <a:xfrm>
              <a:off x="4425400" y="4533850"/>
              <a:ext cx="14125" cy="17700"/>
            </a:xfrm>
            <a:custGeom>
              <a:avLst/>
              <a:gdLst/>
              <a:ahLst/>
              <a:cxnLst/>
              <a:rect l="l" t="t" r="r" b="b"/>
              <a:pathLst>
                <a:path w="565" h="708" extrusionOk="0">
                  <a:moveTo>
                    <a:pt x="407" y="1"/>
                  </a:moveTo>
                  <a:cubicBezTo>
                    <a:pt x="372" y="1"/>
                    <a:pt x="337" y="18"/>
                    <a:pt x="313" y="59"/>
                  </a:cubicBezTo>
                  <a:cubicBezTo>
                    <a:pt x="215" y="227"/>
                    <a:pt x="103" y="388"/>
                    <a:pt x="33" y="570"/>
                  </a:cubicBezTo>
                  <a:cubicBezTo>
                    <a:pt x="1" y="657"/>
                    <a:pt x="70" y="708"/>
                    <a:pt x="143" y="708"/>
                  </a:cubicBezTo>
                  <a:cubicBezTo>
                    <a:pt x="183" y="708"/>
                    <a:pt x="223" y="693"/>
                    <a:pt x="250" y="661"/>
                  </a:cubicBezTo>
                  <a:cubicBezTo>
                    <a:pt x="355" y="514"/>
                    <a:pt x="432" y="339"/>
                    <a:pt x="516" y="185"/>
                  </a:cubicBezTo>
                  <a:cubicBezTo>
                    <a:pt x="565" y="88"/>
                    <a:pt x="486" y="1"/>
                    <a:pt x="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>
              <a:extLst>
                <a:ext uri="{FF2B5EF4-FFF2-40B4-BE49-F238E27FC236}">
                  <a16:creationId xmlns:a16="http://schemas.microsoft.com/office/drawing/2014/main" id="{703D3E66-20BF-97A9-F273-231640C1B009}"/>
                </a:ext>
              </a:extLst>
            </p:cNvPr>
            <p:cNvSpPr/>
            <p:nvPr/>
          </p:nvSpPr>
          <p:spPr>
            <a:xfrm>
              <a:off x="4447050" y="4553150"/>
              <a:ext cx="10200" cy="26150"/>
            </a:xfrm>
            <a:custGeom>
              <a:avLst/>
              <a:gdLst/>
              <a:ahLst/>
              <a:cxnLst/>
              <a:rect l="l" t="t" r="r" b="b"/>
              <a:pathLst>
                <a:path w="408" h="1046" extrusionOk="0">
                  <a:moveTo>
                    <a:pt x="309" y="0"/>
                  </a:moveTo>
                  <a:cubicBezTo>
                    <a:pt x="266" y="0"/>
                    <a:pt x="220" y="23"/>
                    <a:pt x="204" y="72"/>
                  </a:cubicBezTo>
                  <a:cubicBezTo>
                    <a:pt x="155" y="219"/>
                    <a:pt x="113" y="373"/>
                    <a:pt x="78" y="520"/>
                  </a:cubicBezTo>
                  <a:cubicBezTo>
                    <a:pt x="50" y="660"/>
                    <a:pt x="1" y="808"/>
                    <a:pt x="22" y="955"/>
                  </a:cubicBezTo>
                  <a:cubicBezTo>
                    <a:pt x="26" y="1007"/>
                    <a:pt x="74" y="1046"/>
                    <a:pt x="121" y="1046"/>
                  </a:cubicBezTo>
                  <a:cubicBezTo>
                    <a:pt x="150" y="1046"/>
                    <a:pt x="179" y="1031"/>
                    <a:pt x="197" y="997"/>
                  </a:cubicBezTo>
                  <a:cubicBezTo>
                    <a:pt x="281" y="871"/>
                    <a:pt x="302" y="709"/>
                    <a:pt x="330" y="555"/>
                  </a:cubicBezTo>
                  <a:cubicBezTo>
                    <a:pt x="358" y="401"/>
                    <a:pt x="386" y="254"/>
                    <a:pt x="400" y="93"/>
                  </a:cubicBezTo>
                  <a:cubicBezTo>
                    <a:pt x="408" y="32"/>
                    <a:pt x="360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>
              <a:extLst>
                <a:ext uri="{FF2B5EF4-FFF2-40B4-BE49-F238E27FC236}">
                  <a16:creationId xmlns:a16="http://schemas.microsoft.com/office/drawing/2014/main" id="{43F4201D-16DA-8325-3147-B38E299843E0}"/>
                </a:ext>
              </a:extLst>
            </p:cNvPr>
            <p:cNvSpPr/>
            <p:nvPr/>
          </p:nvSpPr>
          <p:spPr>
            <a:xfrm>
              <a:off x="4474850" y="4566200"/>
              <a:ext cx="9900" cy="18250"/>
            </a:xfrm>
            <a:custGeom>
              <a:avLst/>
              <a:gdLst/>
              <a:ahLst/>
              <a:cxnLst/>
              <a:rect l="l" t="t" r="r" b="b"/>
              <a:pathLst>
                <a:path w="396" h="730" extrusionOk="0">
                  <a:moveTo>
                    <a:pt x="100" y="1"/>
                  </a:moveTo>
                  <a:cubicBezTo>
                    <a:pt x="49" y="1"/>
                    <a:pt x="0" y="43"/>
                    <a:pt x="17" y="110"/>
                  </a:cubicBezTo>
                  <a:cubicBezTo>
                    <a:pt x="45" y="236"/>
                    <a:pt x="73" y="356"/>
                    <a:pt x="108" y="482"/>
                  </a:cubicBezTo>
                  <a:cubicBezTo>
                    <a:pt x="136" y="580"/>
                    <a:pt x="143" y="692"/>
                    <a:pt x="256" y="727"/>
                  </a:cubicBezTo>
                  <a:cubicBezTo>
                    <a:pt x="261" y="729"/>
                    <a:pt x="266" y="730"/>
                    <a:pt x="272" y="730"/>
                  </a:cubicBezTo>
                  <a:cubicBezTo>
                    <a:pt x="290" y="730"/>
                    <a:pt x="310" y="722"/>
                    <a:pt x="326" y="706"/>
                  </a:cubicBezTo>
                  <a:cubicBezTo>
                    <a:pt x="396" y="615"/>
                    <a:pt x="347" y="524"/>
                    <a:pt x="312" y="426"/>
                  </a:cubicBezTo>
                  <a:cubicBezTo>
                    <a:pt x="270" y="300"/>
                    <a:pt x="227" y="180"/>
                    <a:pt x="185" y="61"/>
                  </a:cubicBezTo>
                  <a:cubicBezTo>
                    <a:pt x="169" y="19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>
              <a:extLst>
                <a:ext uri="{FF2B5EF4-FFF2-40B4-BE49-F238E27FC236}">
                  <a16:creationId xmlns:a16="http://schemas.microsoft.com/office/drawing/2014/main" id="{922BCDFD-C7AF-99B4-EB31-444A893534F7}"/>
                </a:ext>
              </a:extLst>
            </p:cNvPr>
            <p:cNvSpPr/>
            <p:nvPr/>
          </p:nvSpPr>
          <p:spPr>
            <a:xfrm>
              <a:off x="4487575" y="4546875"/>
              <a:ext cx="23025" cy="19450"/>
            </a:xfrm>
            <a:custGeom>
              <a:avLst/>
              <a:gdLst/>
              <a:ahLst/>
              <a:cxnLst/>
              <a:rect l="l" t="t" r="r" b="b"/>
              <a:pathLst>
                <a:path w="921" h="778" extrusionOk="0">
                  <a:moveTo>
                    <a:pt x="172" y="1"/>
                  </a:moveTo>
                  <a:cubicBezTo>
                    <a:pt x="82" y="1"/>
                    <a:pt x="0" y="112"/>
                    <a:pt x="83" y="189"/>
                  </a:cubicBezTo>
                  <a:cubicBezTo>
                    <a:pt x="195" y="288"/>
                    <a:pt x="307" y="393"/>
                    <a:pt x="412" y="498"/>
                  </a:cubicBezTo>
                  <a:cubicBezTo>
                    <a:pt x="517" y="589"/>
                    <a:pt x="616" y="694"/>
                    <a:pt x="742" y="764"/>
                  </a:cubicBezTo>
                  <a:cubicBezTo>
                    <a:pt x="756" y="773"/>
                    <a:pt x="772" y="777"/>
                    <a:pt x="787" y="777"/>
                  </a:cubicBezTo>
                  <a:cubicBezTo>
                    <a:pt x="855" y="777"/>
                    <a:pt x="921" y="699"/>
                    <a:pt x="875" y="631"/>
                  </a:cubicBezTo>
                  <a:cubicBezTo>
                    <a:pt x="714" y="400"/>
                    <a:pt x="454" y="217"/>
                    <a:pt x="244" y="28"/>
                  </a:cubicBezTo>
                  <a:cubicBezTo>
                    <a:pt x="222" y="9"/>
                    <a:pt x="197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>
              <a:extLst>
                <a:ext uri="{FF2B5EF4-FFF2-40B4-BE49-F238E27FC236}">
                  <a16:creationId xmlns:a16="http://schemas.microsoft.com/office/drawing/2014/main" id="{41B4C689-1B33-4546-8083-36D127EE119B}"/>
                </a:ext>
              </a:extLst>
            </p:cNvPr>
            <p:cNvSpPr/>
            <p:nvPr/>
          </p:nvSpPr>
          <p:spPr>
            <a:xfrm>
              <a:off x="4495850" y="4528425"/>
              <a:ext cx="24825" cy="17125"/>
            </a:xfrm>
            <a:custGeom>
              <a:avLst/>
              <a:gdLst/>
              <a:ahLst/>
              <a:cxnLst/>
              <a:rect l="l" t="t" r="r" b="b"/>
              <a:pathLst>
                <a:path w="993" h="685" extrusionOk="0">
                  <a:moveTo>
                    <a:pt x="147" y="1"/>
                  </a:moveTo>
                  <a:cubicBezTo>
                    <a:pt x="56" y="1"/>
                    <a:pt x="1" y="139"/>
                    <a:pt x="95" y="199"/>
                  </a:cubicBezTo>
                  <a:cubicBezTo>
                    <a:pt x="334" y="353"/>
                    <a:pt x="537" y="563"/>
                    <a:pt x="803" y="675"/>
                  </a:cubicBezTo>
                  <a:cubicBezTo>
                    <a:pt x="816" y="681"/>
                    <a:pt x="829" y="684"/>
                    <a:pt x="843" y="684"/>
                  </a:cubicBezTo>
                  <a:cubicBezTo>
                    <a:pt x="918" y="684"/>
                    <a:pt x="993" y="593"/>
                    <a:pt x="915" y="528"/>
                  </a:cubicBezTo>
                  <a:cubicBezTo>
                    <a:pt x="691" y="339"/>
                    <a:pt x="453" y="164"/>
                    <a:pt x="200" y="16"/>
                  </a:cubicBezTo>
                  <a:cubicBezTo>
                    <a:pt x="182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>
              <a:extLst>
                <a:ext uri="{FF2B5EF4-FFF2-40B4-BE49-F238E27FC236}">
                  <a16:creationId xmlns:a16="http://schemas.microsoft.com/office/drawing/2014/main" id="{B4C1AEA1-D727-6BF1-1752-53EFE64610E4}"/>
                </a:ext>
              </a:extLst>
            </p:cNvPr>
            <p:cNvSpPr/>
            <p:nvPr/>
          </p:nvSpPr>
          <p:spPr>
            <a:xfrm>
              <a:off x="4499325" y="4507200"/>
              <a:ext cx="24225" cy="13275"/>
            </a:xfrm>
            <a:custGeom>
              <a:avLst/>
              <a:gdLst/>
              <a:ahLst/>
              <a:cxnLst/>
              <a:rect l="l" t="t" r="r" b="b"/>
              <a:pathLst>
                <a:path w="969" h="531" extrusionOk="0">
                  <a:moveTo>
                    <a:pt x="140" y="0"/>
                  </a:moveTo>
                  <a:cubicBezTo>
                    <a:pt x="34" y="0"/>
                    <a:pt x="0" y="154"/>
                    <a:pt x="111" y="193"/>
                  </a:cubicBezTo>
                  <a:cubicBezTo>
                    <a:pt x="244" y="235"/>
                    <a:pt x="370" y="291"/>
                    <a:pt x="489" y="361"/>
                  </a:cubicBezTo>
                  <a:cubicBezTo>
                    <a:pt x="594" y="424"/>
                    <a:pt x="706" y="501"/>
                    <a:pt x="832" y="529"/>
                  </a:cubicBezTo>
                  <a:cubicBezTo>
                    <a:pt x="838" y="530"/>
                    <a:pt x="844" y="530"/>
                    <a:pt x="850" y="530"/>
                  </a:cubicBezTo>
                  <a:cubicBezTo>
                    <a:pt x="924" y="530"/>
                    <a:pt x="969" y="447"/>
                    <a:pt x="917" y="382"/>
                  </a:cubicBezTo>
                  <a:cubicBezTo>
                    <a:pt x="741" y="179"/>
                    <a:pt x="412" y="66"/>
                    <a:pt x="167" y="3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>
              <a:extLst>
                <a:ext uri="{FF2B5EF4-FFF2-40B4-BE49-F238E27FC236}">
                  <a16:creationId xmlns:a16="http://schemas.microsoft.com/office/drawing/2014/main" id="{0BC6C9AF-CDC6-85EA-49FA-133E48A122CF}"/>
                </a:ext>
              </a:extLst>
            </p:cNvPr>
            <p:cNvSpPr/>
            <p:nvPr/>
          </p:nvSpPr>
          <p:spPr>
            <a:xfrm>
              <a:off x="4505975" y="4464625"/>
              <a:ext cx="21375" cy="13200"/>
            </a:xfrm>
            <a:custGeom>
              <a:avLst/>
              <a:gdLst/>
              <a:ahLst/>
              <a:cxnLst/>
              <a:rect l="l" t="t" r="r" b="b"/>
              <a:pathLst>
                <a:path w="855" h="528" extrusionOk="0">
                  <a:moveTo>
                    <a:pt x="150" y="1"/>
                  </a:moveTo>
                  <a:cubicBezTo>
                    <a:pt x="41" y="1"/>
                    <a:pt x="0" y="174"/>
                    <a:pt x="118" y="206"/>
                  </a:cubicBezTo>
                  <a:cubicBezTo>
                    <a:pt x="230" y="235"/>
                    <a:pt x="335" y="270"/>
                    <a:pt x="426" y="333"/>
                  </a:cubicBezTo>
                  <a:cubicBezTo>
                    <a:pt x="524" y="403"/>
                    <a:pt x="601" y="480"/>
                    <a:pt x="714" y="522"/>
                  </a:cubicBezTo>
                  <a:cubicBezTo>
                    <a:pt x="724" y="526"/>
                    <a:pt x="734" y="528"/>
                    <a:pt x="743" y="528"/>
                  </a:cubicBezTo>
                  <a:cubicBezTo>
                    <a:pt x="816" y="528"/>
                    <a:pt x="854" y="417"/>
                    <a:pt x="805" y="361"/>
                  </a:cubicBezTo>
                  <a:cubicBezTo>
                    <a:pt x="636" y="178"/>
                    <a:pt x="412" y="59"/>
                    <a:pt x="174" y="3"/>
                  </a:cubicBezTo>
                  <a:cubicBezTo>
                    <a:pt x="166" y="1"/>
                    <a:pt x="158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>
              <a:extLst>
                <a:ext uri="{FF2B5EF4-FFF2-40B4-BE49-F238E27FC236}">
                  <a16:creationId xmlns:a16="http://schemas.microsoft.com/office/drawing/2014/main" id="{EB81B245-B71F-70CC-2A8A-AB1A5CB0AB99}"/>
                </a:ext>
              </a:extLst>
            </p:cNvPr>
            <p:cNvSpPr/>
            <p:nvPr/>
          </p:nvSpPr>
          <p:spPr>
            <a:xfrm>
              <a:off x="4358325" y="4626325"/>
              <a:ext cx="26700" cy="23675"/>
            </a:xfrm>
            <a:custGeom>
              <a:avLst/>
              <a:gdLst/>
              <a:ahLst/>
              <a:cxnLst/>
              <a:rect l="l" t="t" r="r" b="b"/>
              <a:pathLst>
                <a:path w="1068" h="947" extrusionOk="0">
                  <a:moveTo>
                    <a:pt x="123" y="0"/>
                  </a:moveTo>
                  <a:cubicBezTo>
                    <a:pt x="58" y="0"/>
                    <a:pt x="0" y="86"/>
                    <a:pt x="60" y="151"/>
                  </a:cubicBezTo>
                  <a:cubicBezTo>
                    <a:pt x="326" y="453"/>
                    <a:pt x="620" y="712"/>
                    <a:pt x="950" y="936"/>
                  </a:cubicBezTo>
                  <a:cubicBezTo>
                    <a:pt x="960" y="944"/>
                    <a:pt x="970" y="947"/>
                    <a:pt x="980" y="947"/>
                  </a:cubicBezTo>
                  <a:cubicBezTo>
                    <a:pt x="1027" y="947"/>
                    <a:pt x="1067" y="878"/>
                    <a:pt x="1027" y="838"/>
                  </a:cubicBezTo>
                  <a:cubicBezTo>
                    <a:pt x="725" y="593"/>
                    <a:pt x="438" y="319"/>
                    <a:pt x="179" y="25"/>
                  </a:cubicBezTo>
                  <a:cubicBezTo>
                    <a:pt x="161" y="8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>
              <a:extLst>
                <a:ext uri="{FF2B5EF4-FFF2-40B4-BE49-F238E27FC236}">
                  <a16:creationId xmlns:a16="http://schemas.microsoft.com/office/drawing/2014/main" id="{935DABC4-633D-4612-8E60-9F4022E689FA}"/>
                </a:ext>
              </a:extLst>
            </p:cNvPr>
            <p:cNvSpPr/>
            <p:nvPr/>
          </p:nvSpPr>
          <p:spPr>
            <a:xfrm>
              <a:off x="4471600" y="4743650"/>
              <a:ext cx="78425" cy="41475"/>
            </a:xfrm>
            <a:custGeom>
              <a:avLst/>
              <a:gdLst/>
              <a:ahLst/>
              <a:cxnLst/>
              <a:rect l="l" t="t" r="r" b="b"/>
              <a:pathLst>
                <a:path w="3137" h="1659" extrusionOk="0">
                  <a:moveTo>
                    <a:pt x="110" y="0"/>
                  </a:moveTo>
                  <a:cubicBezTo>
                    <a:pt x="42" y="0"/>
                    <a:pt x="0" y="101"/>
                    <a:pt x="70" y="154"/>
                  </a:cubicBezTo>
                  <a:cubicBezTo>
                    <a:pt x="967" y="792"/>
                    <a:pt x="1948" y="1324"/>
                    <a:pt x="3007" y="1654"/>
                  </a:cubicBezTo>
                  <a:cubicBezTo>
                    <a:pt x="3017" y="1657"/>
                    <a:pt x="3027" y="1659"/>
                    <a:pt x="3036" y="1659"/>
                  </a:cubicBezTo>
                  <a:cubicBezTo>
                    <a:pt x="3118" y="1659"/>
                    <a:pt x="3137" y="1531"/>
                    <a:pt x="3049" y="1500"/>
                  </a:cubicBezTo>
                  <a:cubicBezTo>
                    <a:pt x="2033" y="1093"/>
                    <a:pt x="1058" y="623"/>
                    <a:pt x="154" y="14"/>
                  </a:cubicBez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>
              <a:extLst>
                <a:ext uri="{FF2B5EF4-FFF2-40B4-BE49-F238E27FC236}">
                  <a16:creationId xmlns:a16="http://schemas.microsoft.com/office/drawing/2014/main" id="{1D20EC45-41EF-5FE4-A8C7-EA2F92170981}"/>
                </a:ext>
              </a:extLst>
            </p:cNvPr>
            <p:cNvSpPr/>
            <p:nvPr/>
          </p:nvSpPr>
          <p:spPr>
            <a:xfrm>
              <a:off x="4414275" y="4803675"/>
              <a:ext cx="97175" cy="25675"/>
            </a:xfrm>
            <a:custGeom>
              <a:avLst/>
              <a:gdLst/>
              <a:ahLst/>
              <a:cxnLst/>
              <a:rect l="l" t="t" r="r" b="b"/>
              <a:pathLst>
                <a:path w="3887" h="1027" extrusionOk="0">
                  <a:moveTo>
                    <a:pt x="116" y="1"/>
                  </a:moveTo>
                  <a:cubicBezTo>
                    <a:pt x="32" y="1"/>
                    <a:pt x="1" y="137"/>
                    <a:pt x="92" y="157"/>
                  </a:cubicBezTo>
                  <a:cubicBezTo>
                    <a:pt x="1305" y="479"/>
                    <a:pt x="2524" y="802"/>
                    <a:pt x="3758" y="1026"/>
                  </a:cubicBezTo>
                  <a:cubicBezTo>
                    <a:pt x="3762" y="1027"/>
                    <a:pt x="3766" y="1027"/>
                    <a:pt x="3770" y="1027"/>
                  </a:cubicBezTo>
                  <a:cubicBezTo>
                    <a:pt x="3853" y="1027"/>
                    <a:pt x="3886" y="898"/>
                    <a:pt x="3793" y="872"/>
                  </a:cubicBezTo>
                  <a:cubicBezTo>
                    <a:pt x="2580" y="570"/>
                    <a:pt x="1354" y="311"/>
                    <a:pt x="134" y="3"/>
                  </a:cubicBezTo>
                  <a:cubicBezTo>
                    <a:pt x="128" y="1"/>
                    <a:pt x="122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>
              <a:extLst>
                <a:ext uri="{FF2B5EF4-FFF2-40B4-BE49-F238E27FC236}">
                  <a16:creationId xmlns:a16="http://schemas.microsoft.com/office/drawing/2014/main" id="{0188FF6B-DC94-58BB-2A4B-DC3F69D3D89B}"/>
                </a:ext>
              </a:extLst>
            </p:cNvPr>
            <p:cNvSpPr/>
            <p:nvPr/>
          </p:nvSpPr>
          <p:spPr>
            <a:xfrm>
              <a:off x="4504025" y="4486675"/>
              <a:ext cx="21975" cy="13200"/>
            </a:xfrm>
            <a:custGeom>
              <a:avLst/>
              <a:gdLst/>
              <a:ahLst/>
              <a:cxnLst/>
              <a:rect l="l" t="t" r="r" b="b"/>
              <a:pathLst>
                <a:path w="879" h="528" extrusionOk="0">
                  <a:moveTo>
                    <a:pt x="96" y="1"/>
                  </a:moveTo>
                  <a:cubicBezTo>
                    <a:pt x="23" y="1"/>
                    <a:pt x="0" y="126"/>
                    <a:pt x="84" y="151"/>
                  </a:cubicBezTo>
                  <a:cubicBezTo>
                    <a:pt x="217" y="201"/>
                    <a:pt x="350" y="264"/>
                    <a:pt x="476" y="334"/>
                  </a:cubicBezTo>
                  <a:cubicBezTo>
                    <a:pt x="581" y="397"/>
                    <a:pt x="679" y="474"/>
                    <a:pt x="792" y="523"/>
                  </a:cubicBezTo>
                  <a:cubicBezTo>
                    <a:pt x="797" y="526"/>
                    <a:pt x="803" y="527"/>
                    <a:pt x="809" y="527"/>
                  </a:cubicBezTo>
                  <a:cubicBezTo>
                    <a:pt x="846" y="527"/>
                    <a:pt x="879" y="476"/>
                    <a:pt x="855" y="446"/>
                  </a:cubicBezTo>
                  <a:cubicBezTo>
                    <a:pt x="693" y="215"/>
                    <a:pt x="378" y="95"/>
                    <a:pt x="119" y="4"/>
                  </a:cubicBezTo>
                  <a:cubicBezTo>
                    <a:pt x="111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>
              <a:extLst>
                <a:ext uri="{FF2B5EF4-FFF2-40B4-BE49-F238E27FC236}">
                  <a16:creationId xmlns:a16="http://schemas.microsoft.com/office/drawing/2014/main" id="{AAA7B66B-3D7A-741F-1CEA-851887CF890A}"/>
                </a:ext>
              </a:extLst>
            </p:cNvPr>
            <p:cNvSpPr/>
            <p:nvPr/>
          </p:nvSpPr>
          <p:spPr>
            <a:xfrm>
              <a:off x="4517275" y="4699800"/>
              <a:ext cx="35775" cy="30750"/>
            </a:xfrm>
            <a:custGeom>
              <a:avLst/>
              <a:gdLst/>
              <a:ahLst/>
              <a:cxnLst/>
              <a:rect l="l" t="t" r="r" b="b"/>
              <a:pathLst>
                <a:path w="1431" h="1230" extrusionOk="0">
                  <a:moveTo>
                    <a:pt x="87" y="1"/>
                  </a:moveTo>
                  <a:cubicBezTo>
                    <a:pt x="43" y="1"/>
                    <a:pt x="0" y="61"/>
                    <a:pt x="44" y="100"/>
                  </a:cubicBezTo>
                  <a:cubicBezTo>
                    <a:pt x="451" y="492"/>
                    <a:pt x="864" y="885"/>
                    <a:pt x="1320" y="1221"/>
                  </a:cubicBezTo>
                  <a:cubicBezTo>
                    <a:pt x="1329" y="1227"/>
                    <a:pt x="1339" y="1229"/>
                    <a:pt x="1348" y="1229"/>
                  </a:cubicBezTo>
                  <a:cubicBezTo>
                    <a:pt x="1394" y="1229"/>
                    <a:pt x="1431" y="1165"/>
                    <a:pt x="1390" y="1130"/>
                  </a:cubicBezTo>
                  <a:cubicBezTo>
                    <a:pt x="969" y="759"/>
                    <a:pt x="535" y="401"/>
                    <a:pt x="121" y="16"/>
                  </a:cubicBezTo>
                  <a:cubicBezTo>
                    <a:pt x="111" y="5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>
              <a:extLst>
                <a:ext uri="{FF2B5EF4-FFF2-40B4-BE49-F238E27FC236}">
                  <a16:creationId xmlns:a16="http://schemas.microsoft.com/office/drawing/2014/main" id="{C943A088-7131-3E56-6E5B-03717E0CA261}"/>
                </a:ext>
              </a:extLst>
            </p:cNvPr>
            <p:cNvSpPr/>
            <p:nvPr/>
          </p:nvSpPr>
          <p:spPr>
            <a:xfrm>
              <a:off x="4534400" y="4679725"/>
              <a:ext cx="17775" cy="17250"/>
            </a:xfrm>
            <a:custGeom>
              <a:avLst/>
              <a:gdLst/>
              <a:ahLst/>
              <a:cxnLst/>
              <a:rect l="l" t="t" r="r" b="b"/>
              <a:pathLst>
                <a:path w="711" h="690" extrusionOk="0">
                  <a:moveTo>
                    <a:pt x="92" y="0"/>
                  </a:moveTo>
                  <a:cubicBezTo>
                    <a:pt x="48" y="0"/>
                    <a:pt x="0" y="54"/>
                    <a:pt x="32" y="97"/>
                  </a:cubicBezTo>
                  <a:cubicBezTo>
                    <a:pt x="193" y="314"/>
                    <a:pt x="369" y="524"/>
                    <a:pt x="593" y="678"/>
                  </a:cubicBezTo>
                  <a:cubicBezTo>
                    <a:pt x="603" y="686"/>
                    <a:pt x="613" y="689"/>
                    <a:pt x="623" y="689"/>
                  </a:cubicBezTo>
                  <a:cubicBezTo>
                    <a:pt x="670" y="689"/>
                    <a:pt x="710" y="621"/>
                    <a:pt x="670" y="580"/>
                  </a:cubicBezTo>
                  <a:cubicBezTo>
                    <a:pt x="481" y="398"/>
                    <a:pt x="291" y="223"/>
                    <a:pt x="130" y="20"/>
                  </a:cubicBezTo>
                  <a:cubicBezTo>
                    <a:pt x="120" y="6"/>
                    <a:pt x="106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7803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>
          <a:extLst>
            <a:ext uri="{FF2B5EF4-FFF2-40B4-BE49-F238E27FC236}">
              <a16:creationId xmlns:a16="http://schemas.microsoft.com/office/drawing/2014/main" id="{7ECE4CAE-2281-2EA5-14F4-A587A08C3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>
            <a:extLst>
              <a:ext uri="{FF2B5EF4-FFF2-40B4-BE49-F238E27FC236}">
                <a16:creationId xmlns:a16="http://schemas.microsoft.com/office/drawing/2014/main" id="{78B76717-4CE9-88BA-FFE8-D2741B02E4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188" y="1030363"/>
            <a:ext cx="4937700" cy="15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Romanos</a:t>
            </a:r>
            <a:br>
              <a:rPr lang="en" dirty="0"/>
            </a:br>
            <a:r>
              <a:rPr lang="en" sz="8000" dirty="0"/>
              <a:t>12.17-21</a:t>
            </a:r>
            <a:endParaRPr dirty="0"/>
          </a:p>
        </p:txBody>
      </p:sp>
      <p:sp>
        <p:nvSpPr>
          <p:cNvPr id="738" name="Google Shape;738;p33">
            <a:extLst>
              <a:ext uri="{FF2B5EF4-FFF2-40B4-BE49-F238E27FC236}">
                <a16:creationId xmlns:a16="http://schemas.microsoft.com/office/drawing/2014/main" id="{31FE405C-A511-886E-CC28-EE8B5C5B6C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739" name="Google Shape;739;p33">
            <a:extLst>
              <a:ext uri="{FF2B5EF4-FFF2-40B4-BE49-F238E27FC236}">
                <a16:creationId xmlns:a16="http://schemas.microsoft.com/office/drawing/2014/main" id="{C81E5DFA-6976-85B0-099C-3D3A56C227E8}"/>
              </a:ext>
            </a:extLst>
          </p:cNvPr>
          <p:cNvSpPr/>
          <p:nvPr/>
        </p:nvSpPr>
        <p:spPr>
          <a:xfrm>
            <a:off x="715100" y="4280050"/>
            <a:ext cx="2851651" cy="393597"/>
          </a:xfrm>
          <a:custGeom>
            <a:avLst/>
            <a:gdLst/>
            <a:ahLst/>
            <a:cxnLst/>
            <a:rect l="l" t="t" r="r" b="b"/>
            <a:pathLst>
              <a:path w="18504" h="2554" extrusionOk="0">
                <a:moveTo>
                  <a:pt x="15775" y="328"/>
                </a:moveTo>
                <a:cubicBezTo>
                  <a:pt x="16015" y="328"/>
                  <a:pt x="16256" y="450"/>
                  <a:pt x="16324" y="699"/>
                </a:cubicBezTo>
                <a:cubicBezTo>
                  <a:pt x="16450" y="1169"/>
                  <a:pt x="15952" y="1610"/>
                  <a:pt x="15609" y="1821"/>
                </a:cubicBezTo>
                <a:cubicBezTo>
                  <a:pt x="15602" y="1828"/>
                  <a:pt x="15602" y="1828"/>
                  <a:pt x="15595" y="1828"/>
                </a:cubicBezTo>
                <a:cubicBezTo>
                  <a:pt x="15455" y="1736"/>
                  <a:pt x="15335" y="1624"/>
                  <a:pt x="15251" y="1470"/>
                </a:cubicBezTo>
                <a:cubicBezTo>
                  <a:pt x="15048" y="1113"/>
                  <a:pt x="15069" y="622"/>
                  <a:pt x="15462" y="405"/>
                </a:cubicBezTo>
                <a:cubicBezTo>
                  <a:pt x="15554" y="354"/>
                  <a:pt x="15665" y="328"/>
                  <a:pt x="15775" y="328"/>
                </a:cubicBezTo>
                <a:close/>
                <a:moveTo>
                  <a:pt x="6643" y="298"/>
                </a:moveTo>
                <a:cubicBezTo>
                  <a:pt x="6850" y="298"/>
                  <a:pt x="6997" y="397"/>
                  <a:pt x="6932" y="706"/>
                </a:cubicBezTo>
                <a:cubicBezTo>
                  <a:pt x="6813" y="1267"/>
                  <a:pt x="6224" y="1652"/>
                  <a:pt x="5685" y="1884"/>
                </a:cubicBezTo>
                <a:cubicBezTo>
                  <a:pt x="5601" y="1807"/>
                  <a:pt x="5524" y="1722"/>
                  <a:pt x="5475" y="1617"/>
                </a:cubicBezTo>
                <a:cubicBezTo>
                  <a:pt x="5264" y="1190"/>
                  <a:pt x="5545" y="790"/>
                  <a:pt x="5888" y="552"/>
                </a:cubicBezTo>
                <a:cubicBezTo>
                  <a:pt x="6025" y="458"/>
                  <a:pt x="6382" y="298"/>
                  <a:pt x="6643" y="298"/>
                </a:cubicBezTo>
                <a:close/>
                <a:moveTo>
                  <a:pt x="13845" y="386"/>
                </a:moveTo>
                <a:cubicBezTo>
                  <a:pt x="13878" y="386"/>
                  <a:pt x="13909" y="389"/>
                  <a:pt x="13927" y="398"/>
                </a:cubicBezTo>
                <a:cubicBezTo>
                  <a:pt x="13976" y="475"/>
                  <a:pt x="14018" y="545"/>
                  <a:pt x="14067" y="622"/>
                </a:cubicBezTo>
                <a:cubicBezTo>
                  <a:pt x="14228" y="734"/>
                  <a:pt x="14256" y="846"/>
                  <a:pt x="14137" y="952"/>
                </a:cubicBezTo>
                <a:cubicBezTo>
                  <a:pt x="14011" y="1260"/>
                  <a:pt x="13520" y="1568"/>
                  <a:pt x="13254" y="1736"/>
                </a:cubicBezTo>
                <a:cubicBezTo>
                  <a:pt x="13156" y="1793"/>
                  <a:pt x="13058" y="1856"/>
                  <a:pt x="12953" y="1905"/>
                </a:cubicBezTo>
                <a:cubicBezTo>
                  <a:pt x="12897" y="1877"/>
                  <a:pt x="12840" y="1842"/>
                  <a:pt x="12791" y="1807"/>
                </a:cubicBezTo>
                <a:cubicBezTo>
                  <a:pt x="12721" y="1764"/>
                  <a:pt x="12658" y="1722"/>
                  <a:pt x="12602" y="1666"/>
                </a:cubicBezTo>
                <a:cubicBezTo>
                  <a:pt x="12483" y="1540"/>
                  <a:pt x="12476" y="1120"/>
                  <a:pt x="12553" y="952"/>
                </a:cubicBezTo>
                <a:cubicBezTo>
                  <a:pt x="12630" y="783"/>
                  <a:pt x="12897" y="643"/>
                  <a:pt x="13065" y="559"/>
                </a:cubicBezTo>
                <a:cubicBezTo>
                  <a:pt x="13268" y="461"/>
                  <a:pt x="13499" y="405"/>
                  <a:pt x="13724" y="391"/>
                </a:cubicBezTo>
                <a:cubicBezTo>
                  <a:pt x="13752" y="391"/>
                  <a:pt x="13800" y="386"/>
                  <a:pt x="13845" y="386"/>
                </a:cubicBezTo>
                <a:close/>
                <a:moveTo>
                  <a:pt x="9187" y="270"/>
                </a:moveTo>
                <a:cubicBezTo>
                  <a:pt x="9231" y="270"/>
                  <a:pt x="9272" y="275"/>
                  <a:pt x="9308" y="286"/>
                </a:cubicBezTo>
                <a:cubicBezTo>
                  <a:pt x="9378" y="307"/>
                  <a:pt x="9673" y="552"/>
                  <a:pt x="9687" y="643"/>
                </a:cubicBezTo>
                <a:cubicBezTo>
                  <a:pt x="9694" y="720"/>
                  <a:pt x="9567" y="881"/>
                  <a:pt x="9525" y="945"/>
                </a:cubicBezTo>
                <a:cubicBezTo>
                  <a:pt x="9420" y="1099"/>
                  <a:pt x="9287" y="1239"/>
                  <a:pt x="9154" y="1365"/>
                </a:cubicBezTo>
                <a:cubicBezTo>
                  <a:pt x="8867" y="1631"/>
                  <a:pt x="8537" y="1835"/>
                  <a:pt x="8180" y="1982"/>
                </a:cubicBezTo>
                <a:cubicBezTo>
                  <a:pt x="8019" y="1919"/>
                  <a:pt x="7864" y="1835"/>
                  <a:pt x="7766" y="1708"/>
                </a:cubicBezTo>
                <a:cubicBezTo>
                  <a:pt x="7430" y="1274"/>
                  <a:pt x="7984" y="783"/>
                  <a:pt x="8341" y="573"/>
                </a:cubicBezTo>
                <a:cubicBezTo>
                  <a:pt x="8528" y="458"/>
                  <a:pt x="8914" y="270"/>
                  <a:pt x="9187" y="270"/>
                </a:cubicBezTo>
                <a:close/>
                <a:moveTo>
                  <a:pt x="11362" y="496"/>
                </a:moveTo>
                <a:cubicBezTo>
                  <a:pt x="11642" y="503"/>
                  <a:pt x="11684" y="517"/>
                  <a:pt x="11796" y="790"/>
                </a:cubicBezTo>
                <a:cubicBezTo>
                  <a:pt x="11894" y="1036"/>
                  <a:pt x="11880" y="1106"/>
                  <a:pt x="11705" y="1302"/>
                </a:cubicBezTo>
                <a:cubicBezTo>
                  <a:pt x="11460" y="1582"/>
                  <a:pt x="11067" y="1779"/>
                  <a:pt x="10724" y="1912"/>
                </a:cubicBezTo>
                <a:cubicBezTo>
                  <a:pt x="10619" y="1954"/>
                  <a:pt x="10514" y="1989"/>
                  <a:pt x="10409" y="2024"/>
                </a:cubicBezTo>
                <a:cubicBezTo>
                  <a:pt x="10345" y="1961"/>
                  <a:pt x="10289" y="1898"/>
                  <a:pt x="10240" y="1821"/>
                </a:cubicBezTo>
                <a:cubicBezTo>
                  <a:pt x="9939" y="1330"/>
                  <a:pt x="10289" y="902"/>
                  <a:pt x="10731" y="678"/>
                </a:cubicBezTo>
                <a:cubicBezTo>
                  <a:pt x="10934" y="573"/>
                  <a:pt x="11123" y="496"/>
                  <a:pt x="11362" y="496"/>
                </a:cubicBezTo>
                <a:close/>
                <a:moveTo>
                  <a:pt x="3677" y="432"/>
                </a:moveTo>
                <a:cubicBezTo>
                  <a:pt x="3730" y="432"/>
                  <a:pt x="3782" y="437"/>
                  <a:pt x="3835" y="447"/>
                </a:cubicBezTo>
                <a:cubicBezTo>
                  <a:pt x="4641" y="594"/>
                  <a:pt x="3722" y="1358"/>
                  <a:pt x="3463" y="1547"/>
                </a:cubicBezTo>
                <a:cubicBezTo>
                  <a:pt x="3155" y="1764"/>
                  <a:pt x="2818" y="1940"/>
                  <a:pt x="2468" y="2059"/>
                </a:cubicBezTo>
                <a:cubicBezTo>
                  <a:pt x="2265" y="1912"/>
                  <a:pt x="2202" y="1687"/>
                  <a:pt x="2321" y="1365"/>
                </a:cubicBezTo>
                <a:cubicBezTo>
                  <a:pt x="2391" y="1176"/>
                  <a:pt x="2594" y="987"/>
                  <a:pt x="2741" y="853"/>
                </a:cubicBezTo>
                <a:cubicBezTo>
                  <a:pt x="2996" y="635"/>
                  <a:pt x="3336" y="432"/>
                  <a:pt x="3677" y="432"/>
                </a:cubicBezTo>
                <a:close/>
                <a:moveTo>
                  <a:pt x="12147" y="1141"/>
                </a:moveTo>
                <a:cubicBezTo>
                  <a:pt x="12133" y="1190"/>
                  <a:pt x="12126" y="1239"/>
                  <a:pt x="12126" y="1288"/>
                </a:cubicBezTo>
                <a:cubicBezTo>
                  <a:pt x="12112" y="1624"/>
                  <a:pt x="12371" y="1870"/>
                  <a:pt x="12658" y="2045"/>
                </a:cubicBezTo>
                <a:cubicBezTo>
                  <a:pt x="12250" y="2210"/>
                  <a:pt x="11810" y="2312"/>
                  <a:pt x="11374" y="2312"/>
                </a:cubicBezTo>
                <a:cubicBezTo>
                  <a:pt x="11347" y="2312"/>
                  <a:pt x="11319" y="2312"/>
                  <a:pt x="11292" y="2311"/>
                </a:cubicBezTo>
                <a:cubicBezTo>
                  <a:pt x="11088" y="2304"/>
                  <a:pt x="10878" y="2269"/>
                  <a:pt x="10689" y="2192"/>
                </a:cubicBezTo>
                <a:cubicBezTo>
                  <a:pt x="11236" y="1982"/>
                  <a:pt x="11957" y="1596"/>
                  <a:pt x="12147" y="1141"/>
                </a:cubicBezTo>
                <a:close/>
                <a:moveTo>
                  <a:pt x="6682" y="1"/>
                </a:moveTo>
                <a:cubicBezTo>
                  <a:pt x="6525" y="1"/>
                  <a:pt x="6357" y="45"/>
                  <a:pt x="6210" y="96"/>
                </a:cubicBezTo>
                <a:cubicBezTo>
                  <a:pt x="5425" y="377"/>
                  <a:pt x="4746" y="1302"/>
                  <a:pt x="5418" y="1982"/>
                </a:cubicBezTo>
                <a:cubicBezTo>
                  <a:pt x="5390" y="1989"/>
                  <a:pt x="5362" y="1996"/>
                  <a:pt x="5341" y="2010"/>
                </a:cubicBezTo>
                <a:cubicBezTo>
                  <a:pt x="4827" y="2178"/>
                  <a:pt x="4239" y="2290"/>
                  <a:pt x="3665" y="2290"/>
                </a:cubicBezTo>
                <a:cubicBezTo>
                  <a:pt x="3377" y="2290"/>
                  <a:pt x="3094" y="2262"/>
                  <a:pt x="2825" y="2199"/>
                </a:cubicBezTo>
                <a:cubicBezTo>
                  <a:pt x="2930" y="2157"/>
                  <a:pt x="3029" y="2108"/>
                  <a:pt x="3120" y="2059"/>
                </a:cubicBezTo>
                <a:cubicBezTo>
                  <a:pt x="3568" y="1828"/>
                  <a:pt x="4227" y="1428"/>
                  <a:pt x="4416" y="937"/>
                </a:cubicBezTo>
                <a:cubicBezTo>
                  <a:pt x="4542" y="608"/>
                  <a:pt x="4339" y="328"/>
                  <a:pt x="4031" y="223"/>
                </a:cubicBezTo>
                <a:cubicBezTo>
                  <a:pt x="3920" y="185"/>
                  <a:pt x="3807" y="168"/>
                  <a:pt x="3695" y="168"/>
                </a:cubicBezTo>
                <a:cubicBezTo>
                  <a:pt x="3333" y="168"/>
                  <a:pt x="2974" y="345"/>
                  <a:pt x="2685" y="559"/>
                </a:cubicBezTo>
                <a:cubicBezTo>
                  <a:pt x="2321" y="839"/>
                  <a:pt x="1886" y="1316"/>
                  <a:pt x="1970" y="1814"/>
                </a:cubicBezTo>
                <a:cubicBezTo>
                  <a:pt x="1998" y="1954"/>
                  <a:pt x="2054" y="2059"/>
                  <a:pt x="2138" y="2150"/>
                </a:cubicBezTo>
                <a:cubicBezTo>
                  <a:pt x="1987" y="2183"/>
                  <a:pt x="1829" y="2205"/>
                  <a:pt x="1674" y="2205"/>
                </a:cubicBezTo>
                <a:cubicBezTo>
                  <a:pt x="1472" y="2205"/>
                  <a:pt x="1273" y="2168"/>
                  <a:pt x="1094" y="2073"/>
                </a:cubicBezTo>
                <a:cubicBezTo>
                  <a:pt x="716" y="1863"/>
                  <a:pt x="506" y="1253"/>
                  <a:pt x="898" y="959"/>
                </a:cubicBezTo>
                <a:cubicBezTo>
                  <a:pt x="1008" y="872"/>
                  <a:pt x="941" y="703"/>
                  <a:pt x="835" y="703"/>
                </a:cubicBezTo>
                <a:cubicBezTo>
                  <a:pt x="813" y="703"/>
                  <a:pt x="789" y="710"/>
                  <a:pt x="765" y="727"/>
                </a:cubicBezTo>
                <a:cubicBezTo>
                  <a:pt x="1" y="1302"/>
                  <a:pt x="625" y="2318"/>
                  <a:pt x="1403" y="2444"/>
                </a:cubicBezTo>
                <a:cubicBezTo>
                  <a:pt x="1501" y="2460"/>
                  <a:pt x="1599" y="2468"/>
                  <a:pt x="1698" y="2468"/>
                </a:cubicBezTo>
                <a:cubicBezTo>
                  <a:pt x="1945" y="2468"/>
                  <a:pt x="2193" y="2421"/>
                  <a:pt x="2433" y="2346"/>
                </a:cubicBezTo>
                <a:cubicBezTo>
                  <a:pt x="2594" y="2416"/>
                  <a:pt x="2776" y="2458"/>
                  <a:pt x="2937" y="2479"/>
                </a:cubicBezTo>
                <a:cubicBezTo>
                  <a:pt x="3194" y="2517"/>
                  <a:pt x="3466" y="2537"/>
                  <a:pt x="3745" y="2537"/>
                </a:cubicBezTo>
                <a:cubicBezTo>
                  <a:pt x="4393" y="2537"/>
                  <a:pt x="5075" y="2428"/>
                  <a:pt x="5678" y="2178"/>
                </a:cubicBezTo>
                <a:cubicBezTo>
                  <a:pt x="6033" y="2408"/>
                  <a:pt x="6462" y="2503"/>
                  <a:pt x="6901" y="2503"/>
                </a:cubicBezTo>
                <a:cubicBezTo>
                  <a:pt x="7320" y="2503"/>
                  <a:pt x="7748" y="2416"/>
                  <a:pt x="8131" y="2276"/>
                </a:cubicBezTo>
                <a:cubicBezTo>
                  <a:pt x="8460" y="2394"/>
                  <a:pt x="8853" y="2436"/>
                  <a:pt x="9225" y="2436"/>
                </a:cubicBezTo>
                <a:cubicBezTo>
                  <a:pt x="9604" y="2436"/>
                  <a:pt x="9961" y="2392"/>
                  <a:pt x="10205" y="2339"/>
                </a:cubicBezTo>
                <a:cubicBezTo>
                  <a:pt x="10247" y="2332"/>
                  <a:pt x="10289" y="2318"/>
                  <a:pt x="10331" y="2311"/>
                </a:cubicBezTo>
                <a:cubicBezTo>
                  <a:pt x="10617" y="2488"/>
                  <a:pt x="10995" y="2554"/>
                  <a:pt x="11374" y="2554"/>
                </a:cubicBezTo>
                <a:cubicBezTo>
                  <a:pt x="11747" y="2554"/>
                  <a:pt x="12120" y="2489"/>
                  <a:pt x="12406" y="2402"/>
                </a:cubicBezTo>
                <a:cubicBezTo>
                  <a:pt x="12595" y="2346"/>
                  <a:pt x="12777" y="2276"/>
                  <a:pt x="12953" y="2192"/>
                </a:cubicBezTo>
                <a:cubicBezTo>
                  <a:pt x="12974" y="2206"/>
                  <a:pt x="13002" y="2213"/>
                  <a:pt x="13023" y="2220"/>
                </a:cubicBezTo>
                <a:cubicBezTo>
                  <a:pt x="13391" y="2384"/>
                  <a:pt x="13794" y="2462"/>
                  <a:pt x="14197" y="2462"/>
                </a:cubicBezTo>
                <a:cubicBezTo>
                  <a:pt x="14345" y="2462"/>
                  <a:pt x="14494" y="2451"/>
                  <a:pt x="14642" y="2430"/>
                </a:cubicBezTo>
                <a:cubicBezTo>
                  <a:pt x="14908" y="2395"/>
                  <a:pt x="15265" y="2276"/>
                  <a:pt x="15609" y="2101"/>
                </a:cubicBezTo>
                <a:cubicBezTo>
                  <a:pt x="15847" y="2209"/>
                  <a:pt x="16121" y="2262"/>
                  <a:pt x="16388" y="2262"/>
                </a:cubicBezTo>
                <a:cubicBezTo>
                  <a:pt x="16537" y="2262"/>
                  <a:pt x="16683" y="2246"/>
                  <a:pt x="16821" y="2213"/>
                </a:cubicBezTo>
                <a:cubicBezTo>
                  <a:pt x="17424" y="2059"/>
                  <a:pt x="17922" y="1666"/>
                  <a:pt x="18398" y="1288"/>
                </a:cubicBezTo>
                <a:cubicBezTo>
                  <a:pt x="18503" y="1205"/>
                  <a:pt x="18408" y="1074"/>
                  <a:pt x="18297" y="1074"/>
                </a:cubicBezTo>
                <a:cubicBezTo>
                  <a:pt x="18268" y="1074"/>
                  <a:pt x="18237" y="1083"/>
                  <a:pt x="18209" y="1106"/>
                </a:cubicBezTo>
                <a:cubicBezTo>
                  <a:pt x="17667" y="1547"/>
                  <a:pt x="17043" y="2020"/>
                  <a:pt x="16311" y="2020"/>
                </a:cubicBezTo>
                <a:cubicBezTo>
                  <a:pt x="16276" y="2020"/>
                  <a:pt x="16240" y="2019"/>
                  <a:pt x="16205" y="2017"/>
                </a:cubicBezTo>
                <a:cubicBezTo>
                  <a:pt x="16092" y="2010"/>
                  <a:pt x="15980" y="1989"/>
                  <a:pt x="15875" y="1954"/>
                </a:cubicBezTo>
                <a:cubicBezTo>
                  <a:pt x="16415" y="1603"/>
                  <a:pt x="16814" y="1092"/>
                  <a:pt x="16527" y="496"/>
                </a:cubicBezTo>
                <a:cubicBezTo>
                  <a:pt x="16383" y="191"/>
                  <a:pt x="16113" y="60"/>
                  <a:pt x="15833" y="60"/>
                </a:cubicBezTo>
                <a:cubicBezTo>
                  <a:pt x="15404" y="60"/>
                  <a:pt x="14949" y="365"/>
                  <a:pt x="14873" y="818"/>
                </a:cubicBezTo>
                <a:cubicBezTo>
                  <a:pt x="14782" y="1330"/>
                  <a:pt x="14999" y="1715"/>
                  <a:pt x="15342" y="1961"/>
                </a:cubicBezTo>
                <a:cubicBezTo>
                  <a:pt x="14991" y="2122"/>
                  <a:pt x="14599" y="2205"/>
                  <a:pt x="14206" y="2205"/>
                </a:cubicBezTo>
                <a:cubicBezTo>
                  <a:pt x="14035" y="2205"/>
                  <a:pt x="13864" y="2189"/>
                  <a:pt x="13695" y="2157"/>
                </a:cubicBezTo>
                <a:cubicBezTo>
                  <a:pt x="13548" y="2129"/>
                  <a:pt x="13401" y="2087"/>
                  <a:pt x="13254" y="2038"/>
                </a:cubicBezTo>
                <a:cubicBezTo>
                  <a:pt x="13513" y="1891"/>
                  <a:pt x="13745" y="1722"/>
                  <a:pt x="13962" y="1526"/>
                </a:cubicBezTo>
                <a:cubicBezTo>
                  <a:pt x="14242" y="1274"/>
                  <a:pt x="14740" y="776"/>
                  <a:pt x="14445" y="363"/>
                </a:cubicBezTo>
                <a:cubicBezTo>
                  <a:pt x="14311" y="178"/>
                  <a:pt x="14077" y="114"/>
                  <a:pt x="13830" y="114"/>
                </a:cubicBezTo>
                <a:cubicBezTo>
                  <a:pt x="13564" y="114"/>
                  <a:pt x="13282" y="188"/>
                  <a:pt x="13093" y="265"/>
                </a:cubicBezTo>
                <a:cubicBezTo>
                  <a:pt x="12756" y="398"/>
                  <a:pt x="12336" y="671"/>
                  <a:pt x="12182" y="1036"/>
                </a:cubicBezTo>
                <a:cubicBezTo>
                  <a:pt x="12224" y="853"/>
                  <a:pt x="12175" y="657"/>
                  <a:pt x="11992" y="461"/>
                </a:cubicBezTo>
                <a:cubicBezTo>
                  <a:pt x="11824" y="283"/>
                  <a:pt x="11595" y="207"/>
                  <a:pt x="11349" y="207"/>
                </a:cubicBezTo>
                <a:cubicBezTo>
                  <a:pt x="10647" y="207"/>
                  <a:pt x="9810" y="832"/>
                  <a:pt x="9862" y="1491"/>
                </a:cubicBezTo>
                <a:cubicBezTo>
                  <a:pt x="9876" y="1750"/>
                  <a:pt x="9967" y="1947"/>
                  <a:pt x="10093" y="2101"/>
                </a:cubicBezTo>
                <a:cubicBezTo>
                  <a:pt x="9846" y="2148"/>
                  <a:pt x="9594" y="2173"/>
                  <a:pt x="9344" y="2173"/>
                </a:cubicBezTo>
                <a:cubicBezTo>
                  <a:pt x="9113" y="2173"/>
                  <a:pt x="8882" y="2152"/>
                  <a:pt x="8656" y="2108"/>
                </a:cubicBezTo>
                <a:cubicBezTo>
                  <a:pt x="8628" y="2101"/>
                  <a:pt x="8600" y="2094"/>
                  <a:pt x="8572" y="2087"/>
                </a:cubicBezTo>
                <a:cubicBezTo>
                  <a:pt x="8586" y="2080"/>
                  <a:pt x="8607" y="2066"/>
                  <a:pt x="8628" y="2059"/>
                </a:cubicBezTo>
                <a:cubicBezTo>
                  <a:pt x="9112" y="1800"/>
                  <a:pt x="9659" y="1379"/>
                  <a:pt x="9883" y="867"/>
                </a:cubicBezTo>
                <a:cubicBezTo>
                  <a:pt x="10044" y="496"/>
                  <a:pt x="9918" y="125"/>
                  <a:pt x="9497" y="40"/>
                </a:cubicBezTo>
                <a:cubicBezTo>
                  <a:pt x="9418" y="24"/>
                  <a:pt x="9336" y="16"/>
                  <a:pt x="9252" y="16"/>
                </a:cubicBezTo>
                <a:cubicBezTo>
                  <a:pt x="8808" y="16"/>
                  <a:pt x="8328" y="235"/>
                  <a:pt x="7998" y="489"/>
                </a:cubicBezTo>
                <a:cubicBezTo>
                  <a:pt x="7675" y="734"/>
                  <a:pt x="7276" y="1155"/>
                  <a:pt x="7402" y="1596"/>
                </a:cubicBezTo>
                <a:cubicBezTo>
                  <a:pt x="7465" y="1821"/>
                  <a:pt x="7605" y="1989"/>
                  <a:pt x="7794" y="2108"/>
                </a:cubicBezTo>
                <a:cubicBezTo>
                  <a:pt x="7640" y="2150"/>
                  <a:pt x="7479" y="2185"/>
                  <a:pt x="7318" y="2206"/>
                </a:cubicBezTo>
                <a:cubicBezTo>
                  <a:pt x="7201" y="2219"/>
                  <a:pt x="7068" y="2227"/>
                  <a:pt x="6927" y="2227"/>
                </a:cubicBezTo>
                <a:cubicBezTo>
                  <a:pt x="6605" y="2227"/>
                  <a:pt x="6246" y="2184"/>
                  <a:pt x="5958" y="2052"/>
                </a:cubicBezTo>
                <a:cubicBezTo>
                  <a:pt x="6224" y="1912"/>
                  <a:pt x="6477" y="1743"/>
                  <a:pt x="6694" y="1540"/>
                </a:cubicBezTo>
                <a:cubicBezTo>
                  <a:pt x="7009" y="1246"/>
                  <a:pt x="7346" y="755"/>
                  <a:pt x="7164" y="300"/>
                </a:cubicBezTo>
                <a:cubicBezTo>
                  <a:pt x="7069" y="74"/>
                  <a:pt x="6884" y="1"/>
                  <a:pt x="6682" y="1"/>
                </a:cubicBezTo>
                <a:close/>
              </a:path>
            </a:pathLst>
          </a:custGeom>
          <a:solidFill>
            <a:srgbClr val="CEDF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Couple fighting with anger at home">
            <a:extLst>
              <a:ext uri="{FF2B5EF4-FFF2-40B4-BE49-F238E27FC236}">
                <a16:creationId xmlns:a16="http://schemas.microsoft.com/office/drawing/2014/main" id="{CD00712F-8480-26D1-D843-48D286E2B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7" y="815992"/>
            <a:ext cx="5378998" cy="357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5874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>
          <a:extLst>
            <a:ext uri="{FF2B5EF4-FFF2-40B4-BE49-F238E27FC236}">
              <a16:creationId xmlns:a16="http://schemas.microsoft.com/office/drawing/2014/main" id="{1E323035-2DF6-BC0D-E98B-B5D3D277D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>
            <a:extLst>
              <a:ext uri="{FF2B5EF4-FFF2-40B4-BE49-F238E27FC236}">
                <a16:creationId xmlns:a16="http://schemas.microsoft.com/office/drawing/2014/main" id="{510B6D61-6FB6-CF72-86F6-15183C8FF2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650" y="2571750"/>
            <a:ext cx="4361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Amargurado</a:t>
            </a:r>
            <a:br>
              <a:rPr lang="en" sz="4400" dirty="0"/>
            </a:br>
            <a:r>
              <a:rPr lang="en" sz="4400" dirty="0"/>
              <a:t>com Deus?</a:t>
            </a:r>
            <a:endParaRPr sz="4400" dirty="0"/>
          </a:p>
        </p:txBody>
      </p:sp>
      <p:sp>
        <p:nvSpPr>
          <p:cNvPr id="745" name="Google Shape;745;p34">
            <a:extLst>
              <a:ext uri="{FF2B5EF4-FFF2-40B4-BE49-F238E27FC236}">
                <a16:creationId xmlns:a16="http://schemas.microsoft.com/office/drawing/2014/main" id="{045A6498-FAF2-AE0F-BB95-A56A1EA390A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996550" y="740700"/>
            <a:ext cx="31509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?</a:t>
            </a:r>
            <a:endParaRPr dirty="0"/>
          </a:p>
        </p:txBody>
      </p:sp>
      <p:grpSp>
        <p:nvGrpSpPr>
          <p:cNvPr id="746" name="Google Shape;746;p34">
            <a:extLst>
              <a:ext uri="{FF2B5EF4-FFF2-40B4-BE49-F238E27FC236}">
                <a16:creationId xmlns:a16="http://schemas.microsoft.com/office/drawing/2014/main" id="{C5EB0FBF-49F7-685A-E526-BB47ADBF8793}"/>
              </a:ext>
            </a:extLst>
          </p:cNvPr>
          <p:cNvGrpSpPr/>
          <p:nvPr/>
        </p:nvGrpSpPr>
        <p:grpSpPr>
          <a:xfrm flipH="1">
            <a:off x="6752134" y="3072527"/>
            <a:ext cx="1113920" cy="2131154"/>
            <a:chOff x="370400" y="1010375"/>
            <a:chExt cx="490800" cy="939000"/>
          </a:xfrm>
        </p:grpSpPr>
        <p:sp>
          <p:nvSpPr>
            <p:cNvPr id="747" name="Google Shape;747;p34">
              <a:extLst>
                <a:ext uri="{FF2B5EF4-FFF2-40B4-BE49-F238E27FC236}">
                  <a16:creationId xmlns:a16="http://schemas.microsoft.com/office/drawing/2014/main" id="{C4E3C650-D735-5C46-F73D-3A2B546697D5}"/>
                </a:ext>
              </a:extLst>
            </p:cNvPr>
            <p:cNvSpPr/>
            <p:nvPr/>
          </p:nvSpPr>
          <p:spPr>
            <a:xfrm>
              <a:off x="701025" y="1610675"/>
              <a:ext cx="11600" cy="35300"/>
            </a:xfrm>
            <a:custGeom>
              <a:avLst/>
              <a:gdLst/>
              <a:ahLst/>
              <a:cxnLst/>
              <a:rect l="l" t="t" r="r" b="b"/>
              <a:pathLst>
                <a:path w="464" h="1412" extrusionOk="0">
                  <a:moveTo>
                    <a:pt x="358" y="0"/>
                  </a:moveTo>
                  <a:cubicBezTo>
                    <a:pt x="358" y="0"/>
                    <a:pt x="0" y="547"/>
                    <a:pt x="28" y="1023"/>
                  </a:cubicBezTo>
                  <a:cubicBezTo>
                    <a:pt x="45" y="1291"/>
                    <a:pt x="158" y="1411"/>
                    <a:pt x="258" y="1411"/>
                  </a:cubicBezTo>
                  <a:cubicBezTo>
                    <a:pt x="369" y="1411"/>
                    <a:pt x="464" y="1261"/>
                    <a:pt x="386" y="1002"/>
                  </a:cubicBezTo>
                  <a:cubicBezTo>
                    <a:pt x="232" y="519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>
              <a:extLst>
                <a:ext uri="{FF2B5EF4-FFF2-40B4-BE49-F238E27FC236}">
                  <a16:creationId xmlns:a16="http://schemas.microsoft.com/office/drawing/2014/main" id="{27DC3295-AF2C-C361-A47C-091D2A90AC31}"/>
                </a:ext>
              </a:extLst>
            </p:cNvPr>
            <p:cNvSpPr/>
            <p:nvPr/>
          </p:nvSpPr>
          <p:spPr>
            <a:xfrm>
              <a:off x="668775" y="1535750"/>
              <a:ext cx="65575" cy="114250"/>
            </a:xfrm>
            <a:custGeom>
              <a:avLst/>
              <a:gdLst/>
              <a:ahLst/>
              <a:cxnLst/>
              <a:rect l="l" t="t" r="r" b="b"/>
              <a:pathLst>
                <a:path w="2623" h="4570" extrusionOk="0">
                  <a:moveTo>
                    <a:pt x="1062" y="0"/>
                  </a:moveTo>
                  <a:cubicBezTo>
                    <a:pt x="978" y="0"/>
                    <a:pt x="880" y="23"/>
                    <a:pt x="765" y="82"/>
                  </a:cubicBezTo>
                  <a:cubicBezTo>
                    <a:pt x="316" y="313"/>
                    <a:pt x="1" y="986"/>
                    <a:pt x="169" y="1175"/>
                  </a:cubicBezTo>
                  <a:cubicBezTo>
                    <a:pt x="189" y="1197"/>
                    <a:pt x="212" y="1206"/>
                    <a:pt x="237" y="1206"/>
                  </a:cubicBezTo>
                  <a:cubicBezTo>
                    <a:pt x="404" y="1206"/>
                    <a:pt x="665" y="773"/>
                    <a:pt x="874" y="773"/>
                  </a:cubicBezTo>
                  <a:cubicBezTo>
                    <a:pt x="892" y="773"/>
                    <a:pt x="909" y="776"/>
                    <a:pt x="926" y="783"/>
                  </a:cubicBezTo>
                  <a:cubicBezTo>
                    <a:pt x="1171" y="881"/>
                    <a:pt x="730" y="2296"/>
                    <a:pt x="639" y="2703"/>
                  </a:cubicBezTo>
                  <a:cubicBezTo>
                    <a:pt x="551" y="3085"/>
                    <a:pt x="503" y="4570"/>
                    <a:pt x="824" y="4570"/>
                  </a:cubicBezTo>
                  <a:cubicBezTo>
                    <a:pt x="838" y="4570"/>
                    <a:pt x="854" y="4567"/>
                    <a:pt x="870" y="4560"/>
                  </a:cubicBezTo>
                  <a:cubicBezTo>
                    <a:pt x="1241" y="4420"/>
                    <a:pt x="1157" y="4041"/>
                    <a:pt x="1473" y="3383"/>
                  </a:cubicBezTo>
                  <a:cubicBezTo>
                    <a:pt x="1795" y="2703"/>
                    <a:pt x="2138" y="2093"/>
                    <a:pt x="2314" y="1708"/>
                  </a:cubicBezTo>
                  <a:cubicBezTo>
                    <a:pt x="2622" y="1035"/>
                    <a:pt x="1417" y="187"/>
                    <a:pt x="1417" y="187"/>
                  </a:cubicBezTo>
                  <a:cubicBezTo>
                    <a:pt x="1417" y="187"/>
                    <a:pt x="1304" y="0"/>
                    <a:pt x="1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>
              <a:extLst>
                <a:ext uri="{FF2B5EF4-FFF2-40B4-BE49-F238E27FC236}">
                  <a16:creationId xmlns:a16="http://schemas.microsoft.com/office/drawing/2014/main" id="{9AFECB86-2815-4760-D020-FCCEAC42AA9A}"/>
                </a:ext>
              </a:extLst>
            </p:cNvPr>
            <p:cNvSpPr/>
            <p:nvPr/>
          </p:nvSpPr>
          <p:spPr>
            <a:xfrm>
              <a:off x="696850" y="1498350"/>
              <a:ext cx="108450" cy="76325"/>
            </a:xfrm>
            <a:custGeom>
              <a:avLst/>
              <a:gdLst/>
              <a:ahLst/>
              <a:cxnLst/>
              <a:rect l="l" t="t" r="r" b="b"/>
              <a:pathLst>
                <a:path w="4338" h="3053" extrusionOk="0">
                  <a:moveTo>
                    <a:pt x="2992" y="1"/>
                  </a:moveTo>
                  <a:lnTo>
                    <a:pt x="294" y="1683"/>
                  </a:lnTo>
                  <a:cubicBezTo>
                    <a:pt x="294" y="1683"/>
                    <a:pt x="1" y="3053"/>
                    <a:pt x="982" y="3053"/>
                  </a:cubicBezTo>
                  <a:cubicBezTo>
                    <a:pt x="1029" y="3053"/>
                    <a:pt x="1080" y="3049"/>
                    <a:pt x="1135" y="3042"/>
                  </a:cubicBezTo>
                  <a:cubicBezTo>
                    <a:pt x="1135" y="3042"/>
                    <a:pt x="3581" y="1956"/>
                    <a:pt x="4337" y="1381"/>
                  </a:cubicBezTo>
                  <a:lnTo>
                    <a:pt x="29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>
              <a:extLst>
                <a:ext uri="{FF2B5EF4-FFF2-40B4-BE49-F238E27FC236}">
                  <a16:creationId xmlns:a16="http://schemas.microsoft.com/office/drawing/2014/main" id="{B01BB026-2406-0495-F563-D295C14B3EA7}"/>
                </a:ext>
              </a:extLst>
            </p:cNvPr>
            <p:cNvSpPr/>
            <p:nvPr/>
          </p:nvSpPr>
          <p:spPr>
            <a:xfrm>
              <a:off x="691200" y="1602075"/>
              <a:ext cx="21575" cy="47850"/>
            </a:xfrm>
            <a:custGeom>
              <a:avLst/>
              <a:gdLst/>
              <a:ahLst/>
              <a:cxnLst/>
              <a:rect l="l" t="t" r="r" b="b"/>
              <a:pathLst>
                <a:path w="863" h="1914" extrusionOk="0">
                  <a:moveTo>
                    <a:pt x="863" y="1"/>
                  </a:moveTo>
                  <a:cubicBezTo>
                    <a:pt x="863" y="1"/>
                    <a:pt x="1" y="604"/>
                    <a:pt x="127" y="1409"/>
                  </a:cubicBezTo>
                  <a:cubicBezTo>
                    <a:pt x="187" y="1773"/>
                    <a:pt x="291" y="1914"/>
                    <a:pt x="382" y="1914"/>
                  </a:cubicBezTo>
                  <a:cubicBezTo>
                    <a:pt x="494" y="1914"/>
                    <a:pt x="585" y="1704"/>
                    <a:pt x="555" y="1431"/>
                  </a:cubicBezTo>
                  <a:cubicBezTo>
                    <a:pt x="513" y="968"/>
                    <a:pt x="863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>
              <a:extLst>
                <a:ext uri="{FF2B5EF4-FFF2-40B4-BE49-F238E27FC236}">
                  <a16:creationId xmlns:a16="http://schemas.microsoft.com/office/drawing/2014/main" id="{C77878AD-3EDE-2602-997B-9EDA60E96FDC}"/>
                </a:ext>
              </a:extLst>
            </p:cNvPr>
            <p:cNvSpPr/>
            <p:nvPr/>
          </p:nvSpPr>
          <p:spPr>
            <a:xfrm>
              <a:off x="674225" y="1266050"/>
              <a:ext cx="186975" cy="295050"/>
            </a:xfrm>
            <a:custGeom>
              <a:avLst/>
              <a:gdLst/>
              <a:ahLst/>
              <a:cxnLst/>
              <a:rect l="l" t="t" r="r" b="b"/>
              <a:pathLst>
                <a:path w="7479" h="11802" extrusionOk="0">
                  <a:moveTo>
                    <a:pt x="1580" y="1"/>
                  </a:moveTo>
                  <a:cubicBezTo>
                    <a:pt x="1195" y="1"/>
                    <a:pt x="1124" y="574"/>
                    <a:pt x="960" y="679"/>
                  </a:cubicBezTo>
                  <a:cubicBezTo>
                    <a:pt x="252" y="1121"/>
                    <a:pt x="0" y="2186"/>
                    <a:pt x="428" y="2894"/>
                  </a:cubicBezTo>
                  <a:lnTo>
                    <a:pt x="3722" y="8227"/>
                  </a:lnTo>
                  <a:lnTo>
                    <a:pt x="3764" y="8305"/>
                  </a:lnTo>
                  <a:lnTo>
                    <a:pt x="3820" y="8403"/>
                  </a:lnTo>
                  <a:lnTo>
                    <a:pt x="3813" y="8410"/>
                  </a:lnTo>
                  <a:lnTo>
                    <a:pt x="3694" y="8501"/>
                  </a:lnTo>
                  <a:lnTo>
                    <a:pt x="2677" y="9300"/>
                  </a:lnTo>
                  <a:cubicBezTo>
                    <a:pt x="3343" y="10134"/>
                    <a:pt x="4016" y="10968"/>
                    <a:pt x="4689" y="11802"/>
                  </a:cubicBezTo>
                  <a:lnTo>
                    <a:pt x="6721" y="9959"/>
                  </a:lnTo>
                  <a:cubicBezTo>
                    <a:pt x="7324" y="9489"/>
                    <a:pt x="7478" y="8648"/>
                    <a:pt x="7086" y="7996"/>
                  </a:cubicBezTo>
                  <a:lnTo>
                    <a:pt x="2754" y="939"/>
                  </a:lnTo>
                  <a:cubicBezTo>
                    <a:pt x="2628" y="728"/>
                    <a:pt x="2061" y="189"/>
                    <a:pt x="1850" y="77"/>
                  </a:cubicBezTo>
                  <a:cubicBezTo>
                    <a:pt x="1746" y="23"/>
                    <a:pt x="1657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>
              <a:extLst>
                <a:ext uri="{FF2B5EF4-FFF2-40B4-BE49-F238E27FC236}">
                  <a16:creationId xmlns:a16="http://schemas.microsoft.com/office/drawing/2014/main" id="{8CA45CD2-34B7-A8A6-0CAB-B50E118E8878}"/>
                </a:ext>
              </a:extLst>
            </p:cNvPr>
            <p:cNvSpPr/>
            <p:nvPr/>
          </p:nvSpPr>
          <p:spPr>
            <a:xfrm>
              <a:off x="733975" y="1485575"/>
              <a:ext cx="69050" cy="81150"/>
            </a:xfrm>
            <a:custGeom>
              <a:avLst/>
              <a:gdLst/>
              <a:ahLst/>
              <a:cxnLst/>
              <a:rect l="l" t="t" r="r" b="b"/>
              <a:pathLst>
                <a:path w="2762" h="3246" extrusionOk="0">
                  <a:moveTo>
                    <a:pt x="624" y="0"/>
                  </a:moveTo>
                  <a:lnTo>
                    <a:pt x="0" y="603"/>
                  </a:lnTo>
                  <a:lnTo>
                    <a:pt x="2187" y="3245"/>
                  </a:lnTo>
                  <a:lnTo>
                    <a:pt x="2761" y="277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>
              <a:extLst>
                <a:ext uri="{FF2B5EF4-FFF2-40B4-BE49-F238E27FC236}">
                  <a16:creationId xmlns:a16="http://schemas.microsoft.com/office/drawing/2014/main" id="{371782C9-21CB-4136-19E4-4127889CC325}"/>
                </a:ext>
              </a:extLst>
            </p:cNvPr>
            <p:cNvSpPr/>
            <p:nvPr/>
          </p:nvSpPr>
          <p:spPr>
            <a:xfrm>
              <a:off x="766550" y="1473650"/>
              <a:ext cx="41200" cy="9675"/>
            </a:xfrm>
            <a:custGeom>
              <a:avLst/>
              <a:gdLst/>
              <a:ahLst/>
              <a:cxnLst/>
              <a:rect l="l" t="t" r="r" b="b"/>
              <a:pathLst>
                <a:path w="1648" h="387" extrusionOk="0">
                  <a:moveTo>
                    <a:pt x="71" y="1"/>
                  </a:moveTo>
                  <a:lnTo>
                    <a:pt x="127" y="99"/>
                  </a:lnTo>
                  <a:lnTo>
                    <a:pt x="113" y="106"/>
                  </a:lnTo>
                  <a:lnTo>
                    <a:pt x="1" y="197"/>
                  </a:lnTo>
                  <a:lnTo>
                    <a:pt x="1528" y="386"/>
                  </a:lnTo>
                  <a:cubicBezTo>
                    <a:pt x="1533" y="387"/>
                    <a:pt x="1537" y="387"/>
                    <a:pt x="1541" y="387"/>
                  </a:cubicBezTo>
                  <a:cubicBezTo>
                    <a:pt x="1591" y="387"/>
                    <a:pt x="1634" y="347"/>
                    <a:pt x="1641" y="295"/>
                  </a:cubicBezTo>
                  <a:cubicBezTo>
                    <a:pt x="1648" y="239"/>
                    <a:pt x="1606" y="190"/>
                    <a:pt x="1549" y="183"/>
                  </a:cubicBezTo>
                  <a:lnTo>
                    <a:pt x="316" y="3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>
              <a:extLst>
                <a:ext uri="{FF2B5EF4-FFF2-40B4-BE49-F238E27FC236}">
                  <a16:creationId xmlns:a16="http://schemas.microsoft.com/office/drawing/2014/main" id="{AFEF71C5-BAA5-0DE9-3037-F6A3C83116EF}"/>
                </a:ext>
              </a:extLst>
            </p:cNvPr>
            <p:cNvSpPr/>
            <p:nvPr/>
          </p:nvSpPr>
          <p:spPr>
            <a:xfrm>
              <a:off x="767250" y="1461725"/>
              <a:ext cx="30350" cy="14575"/>
            </a:xfrm>
            <a:custGeom>
              <a:avLst/>
              <a:gdLst/>
              <a:ahLst/>
              <a:cxnLst/>
              <a:rect l="l" t="t" r="r" b="b"/>
              <a:pathLst>
                <a:path w="1214" h="583" extrusionOk="0">
                  <a:moveTo>
                    <a:pt x="1104" y="1"/>
                  </a:moveTo>
                  <a:cubicBezTo>
                    <a:pt x="1092" y="1"/>
                    <a:pt x="1079" y="3"/>
                    <a:pt x="1066" y="8"/>
                  </a:cubicBezTo>
                  <a:lnTo>
                    <a:pt x="1" y="400"/>
                  </a:lnTo>
                  <a:lnTo>
                    <a:pt x="43" y="478"/>
                  </a:lnTo>
                  <a:lnTo>
                    <a:pt x="99" y="576"/>
                  </a:lnTo>
                  <a:lnTo>
                    <a:pt x="92" y="583"/>
                  </a:lnTo>
                  <a:lnTo>
                    <a:pt x="288" y="513"/>
                  </a:lnTo>
                  <a:lnTo>
                    <a:pt x="1136" y="197"/>
                  </a:lnTo>
                  <a:cubicBezTo>
                    <a:pt x="1192" y="176"/>
                    <a:pt x="1213" y="120"/>
                    <a:pt x="1199" y="64"/>
                  </a:cubicBezTo>
                  <a:cubicBezTo>
                    <a:pt x="1183" y="26"/>
                    <a:pt x="1146" y="1"/>
                    <a:pt x="1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>
              <a:extLst>
                <a:ext uri="{FF2B5EF4-FFF2-40B4-BE49-F238E27FC236}">
                  <a16:creationId xmlns:a16="http://schemas.microsoft.com/office/drawing/2014/main" id="{26F3C752-3F74-2039-2B21-0B8B9B86777D}"/>
                </a:ext>
              </a:extLst>
            </p:cNvPr>
            <p:cNvSpPr/>
            <p:nvPr/>
          </p:nvSpPr>
          <p:spPr>
            <a:xfrm>
              <a:off x="484625" y="1237300"/>
              <a:ext cx="256725" cy="367575"/>
            </a:xfrm>
            <a:custGeom>
              <a:avLst/>
              <a:gdLst/>
              <a:ahLst/>
              <a:cxnLst/>
              <a:rect l="l" t="t" r="r" b="b"/>
              <a:pathLst>
                <a:path w="10269" h="14703" extrusionOk="0">
                  <a:moveTo>
                    <a:pt x="3842" y="0"/>
                  </a:moveTo>
                  <a:cubicBezTo>
                    <a:pt x="3842" y="0"/>
                    <a:pt x="3680" y="63"/>
                    <a:pt x="3421" y="182"/>
                  </a:cubicBezTo>
                  <a:cubicBezTo>
                    <a:pt x="2776" y="477"/>
                    <a:pt x="1963" y="967"/>
                    <a:pt x="1003" y="1717"/>
                  </a:cubicBezTo>
                  <a:cubicBezTo>
                    <a:pt x="1" y="2495"/>
                    <a:pt x="695" y="4675"/>
                    <a:pt x="1234" y="6588"/>
                  </a:cubicBezTo>
                  <a:cubicBezTo>
                    <a:pt x="1255" y="6665"/>
                    <a:pt x="1276" y="6742"/>
                    <a:pt x="1298" y="6819"/>
                  </a:cubicBezTo>
                  <a:cubicBezTo>
                    <a:pt x="1466" y="7408"/>
                    <a:pt x="1606" y="7969"/>
                    <a:pt x="1669" y="8438"/>
                  </a:cubicBezTo>
                  <a:cubicBezTo>
                    <a:pt x="1942" y="10485"/>
                    <a:pt x="1809" y="11887"/>
                    <a:pt x="1340" y="13716"/>
                  </a:cubicBezTo>
                  <a:cubicBezTo>
                    <a:pt x="1340" y="13716"/>
                    <a:pt x="3822" y="14702"/>
                    <a:pt x="6205" y="14702"/>
                  </a:cubicBezTo>
                  <a:cubicBezTo>
                    <a:pt x="7188" y="14702"/>
                    <a:pt x="8155" y="14534"/>
                    <a:pt x="8923" y="14059"/>
                  </a:cubicBezTo>
                  <a:cubicBezTo>
                    <a:pt x="8923" y="14059"/>
                    <a:pt x="8565" y="10268"/>
                    <a:pt x="8481" y="8557"/>
                  </a:cubicBezTo>
                  <a:cubicBezTo>
                    <a:pt x="8453" y="7941"/>
                    <a:pt x="8712" y="7002"/>
                    <a:pt x="9028" y="6006"/>
                  </a:cubicBezTo>
                  <a:cubicBezTo>
                    <a:pt x="9049" y="5922"/>
                    <a:pt x="9077" y="5838"/>
                    <a:pt x="9105" y="5754"/>
                  </a:cubicBezTo>
                  <a:cubicBezTo>
                    <a:pt x="9645" y="4058"/>
                    <a:pt x="10268" y="2257"/>
                    <a:pt x="9820" y="1598"/>
                  </a:cubicBezTo>
                  <a:cubicBezTo>
                    <a:pt x="9357" y="904"/>
                    <a:pt x="7381" y="287"/>
                    <a:pt x="6505" y="154"/>
                  </a:cubicBezTo>
                  <a:cubicBezTo>
                    <a:pt x="6231" y="112"/>
                    <a:pt x="6056" y="98"/>
                    <a:pt x="6056" y="98"/>
                  </a:cubicBezTo>
                  <a:lnTo>
                    <a:pt x="38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>
              <a:extLst>
                <a:ext uri="{FF2B5EF4-FFF2-40B4-BE49-F238E27FC236}">
                  <a16:creationId xmlns:a16="http://schemas.microsoft.com/office/drawing/2014/main" id="{89DA60DD-F2B1-85BD-7D93-E2725564F82A}"/>
                </a:ext>
              </a:extLst>
            </p:cNvPr>
            <p:cNvSpPr/>
            <p:nvPr/>
          </p:nvSpPr>
          <p:spPr>
            <a:xfrm>
              <a:off x="515475" y="1369550"/>
              <a:ext cx="29450" cy="38425"/>
            </a:xfrm>
            <a:custGeom>
              <a:avLst/>
              <a:gdLst/>
              <a:ahLst/>
              <a:cxnLst/>
              <a:rect l="l" t="t" r="r" b="b"/>
              <a:pathLst>
                <a:path w="1178" h="1537" extrusionOk="0">
                  <a:moveTo>
                    <a:pt x="1066" y="0"/>
                  </a:moveTo>
                  <a:cubicBezTo>
                    <a:pt x="1037" y="0"/>
                    <a:pt x="1009" y="13"/>
                    <a:pt x="989" y="37"/>
                  </a:cubicBezTo>
                  <a:lnTo>
                    <a:pt x="421" y="765"/>
                  </a:lnTo>
                  <a:cubicBezTo>
                    <a:pt x="414" y="772"/>
                    <a:pt x="414" y="772"/>
                    <a:pt x="414" y="779"/>
                  </a:cubicBezTo>
                  <a:lnTo>
                    <a:pt x="0" y="1298"/>
                  </a:lnTo>
                  <a:cubicBezTo>
                    <a:pt x="21" y="1375"/>
                    <a:pt x="42" y="1459"/>
                    <a:pt x="64" y="1536"/>
                  </a:cubicBezTo>
                  <a:lnTo>
                    <a:pt x="547" y="927"/>
                  </a:lnTo>
                  <a:lnTo>
                    <a:pt x="715" y="709"/>
                  </a:lnTo>
                  <a:lnTo>
                    <a:pt x="1143" y="156"/>
                  </a:lnTo>
                  <a:cubicBezTo>
                    <a:pt x="1178" y="114"/>
                    <a:pt x="1171" y="58"/>
                    <a:pt x="1129" y="23"/>
                  </a:cubicBezTo>
                  <a:cubicBezTo>
                    <a:pt x="1111" y="7"/>
                    <a:pt x="1089" y="0"/>
                    <a:pt x="1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>
              <a:extLst>
                <a:ext uri="{FF2B5EF4-FFF2-40B4-BE49-F238E27FC236}">
                  <a16:creationId xmlns:a16="http://schemas.microsoft.com/office/drawing/2014/main" id="{8F535B4A-F611-1481-2FA3-AFE857C59EDE}"/>
                </a:ext>
              </a:extLst>
            </p:cNvPr>
            <p:cNvSpPr/>
            <p:nvPr/>
          </p:nvSpPr>
          <p:spPr>
            <a:xfrm>
              <a:off x="525100" y="1385350"/>
              <a:ext cx="25800" cy="7550"/>
            </a:xfrm>
            <a:custGeom>
              <a:avLst/>
              <a:gdLst/>
              <a:ahLst/>
              <a:cxnLst/>
              <a:rect l="l" t="t" r="r" b="b"/>
              <a:pathLst>
                <a:path w="1032" h="302" extrusionOk="0">
                  <a:moveTo>
                    <a:pt x="919" y="0"/>
                  </a:moveTo>
                  <a:lnTo>
                    <a:pt x="92" y="105"/>
                  </a:lnTo>
                  <a:cubicBezTo>
                    <a:pt x="43" y="112"/>
                    <a:pt x="1" y="161"/>
                    <a:pt x="8" y="211"/>
                  </a:cubicBezTo>
                  <a:cubicBezTo>
                    <a:pt x="15" y="260"/>
                    <a:pt x="57" y="302"/>
                    <a:pt x="106" y="302"/>
                  </a:cubicBezTo>
                  <a:lnTo>
                    <a:pt x="120" y="302"/>
                  </a:lnTo>
                  <a:lnTo>
                    <a:pt x="940" y="197"/>
                  </a:lnTo>
                  <a:cubicBezTo>
                    <a:pt x="996" y="190"/>
                    <a:pt x="1031" y="140"/>
                    <a:pt x="1031" y="91"/>
                  </a:cubicBezTo>
                  <a:cubicBezTo>
                    <a:pt x="1024" y="35"/>
                    <a:pt x="975" y="0"/>
                    <a:pt x="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>
              <a:extLst>
                <a:ext uri="{FF2B5EF4-FFF2-40B4-BE49-F238E27FC236}">
                  <a16:creationId xmlns:a16="http://schemas.microsoft.com/office/drawing/2014/main" id="{E84B38A1-8CA2-2C5C-63B7-63C561752172}"/>
                </a:ext>
              </a:extLst>
            </p:cNvPr>
            <p:cNvSpPr/>
            <p:nvPr/>
          </p:nvSpPr>
          <p:spPr>
            <a:xfrm>
              <a:off x="694025" y="1356825"/>
              <a:ext cx="18225" cy="30650"/>
            </a:xfrm>
            <a:custGeom>
              <a:avLst/>
              <a:gdLst/>
              <a:ahLst/>
              <a:cxnLst/>
              <a:rect l="l" t="t" r="r" b="b"/>
              <a:pathLst>
                <a:path w="729" h="1226" extrusionOk="0">
                  <a:moveTo>
                    <a:pt x="110" y="0"/>
                  </a:moveTo>
                  <a:cubicBezTo>
                    <a:pt x="95" y="0"/>
                    <a:pt x="79" y="4"/>
                    <a:pt x="63" y="13"/>
                  </a:cubicBezTo>
                  <a:cubicBezTo>
                    <a:pt x="14" y="41"/>
                    <a:pt x="0" y="97"/>
                    <a:pt x="28" y="146"/>
                  </a:cubicBezTo>
                  <a:lnTo>
                    <a:pt x="336" y="686"/>
                  </a:lnTo>
                  <a:lnTo>
                    <a:pt x="505" y="980"/>
                  </a:lnTo>
                  <a:lnTo>
                    <a:pt x="652" y="1225"/>
                  </a:lnTo>
                  <a:cubicBezTo>
                    <a:pt x="673" y="1141"/>
                    <a:pt x="701" y="1057"/>
                    <a:pt x="729" y="973"/>
                  </a:cubicBezTo>
                  <a:lnTo>
                    <a:pt x="196" y="48"/>
                  </a:lnTo>
                  <a:cubicBezTo>
                    <a:pt x="177" y="19"/>
                    <a:pt x="145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>
              <a:extLst>
                <a:ext uri="{FF2B5EF4-FFF2-40B4-BE49-F238E27FC236}">
                  <a16:creationId xmlns:a16="http://schemas.microsoft.com/office/drawing/2014/main" id="{2C4A16CD-40E5-C12F-65B8-A4097547AE2E}"/>
                </a:ext>
              </a:extLst>
            </p:cNvPr>
            <p:cNvSpPr/>
            <p:nvPr/>
          </p:nvSpPr>
          <p:spPr>
            <a:xfrm>
              <a:off x="689625" y="1369550"/>
              <a:ext cx="21575" cy="12325"/>
            </a:xfrm>
            <a:custGeom>
              <a:avLst/>
              <a:gdLst/>
              <a:ahLst/>
              <a:cxnLst/>
              <a:rect l="l" t="t" r="r" b="b"/>
              <a:pathLst>
                <a:path w="863" h="493" extrusionOk="0">
                  <a:moveTo>
                    <a:pt x="109" y="0"/>
                  </a:moveTo>
                  <a:cubicBezTo>
                    <a:pt x="72" y="0"/>
                    <a:pt x="37" y="21"/>
                    <a:pt x="22" y="58"/>
                  </a:cubicBezTo>
                  <a:cubicBezTo>
                    <a:pt x="1" y="107"/>
                    <a:pt x="22" y="163"/>
                    <a:pt x="71" y="191"/>
                  </a:cubicBezTo>
                  <a:lnTo>
                    <a:pt x="709" y="478"/>
                  </a:lnTo>
                  <a:cubicBezTo>
                    <a:pt x="723" y="485"/>
                    <a:pt x="737" y="492"/>
                    <a:pt x="751" y="492"/>
                  </a:cubicBezTo>
                  <a:cubicBezTo>
                    <a:pt x="786" y="492"/>
                    <a:pt x="821" y="471"/>
                    <a:pt x="842" y="436"/>
                  </a:cubicBezTo>
                  <a:cubicBezTo>
                    <a:pt x="863" y="387"/>
                    <a:pt x="842" y="324"/>
                    <a:pt x="793" y="303"/>
                  </a:cubicBezTo>
                  <a:lnTo>
                    <a:pt x="148" y="9"/>
                  </a:lnTo>
                  <a:cubicBezTo>
                    <a:pt x="135" y="3"/>
                    <a:pt x="122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>
              <a:extLst>
                <a:ext uri="{FF2B5EF4-FFF2-40B4-BE49-F238E27FC236}">
                  <a16:creationId xmlns:a16="http://schemas.microsoft.com/office/drawing/2014/main" id="{BCEE66B8-DEF3-F541-0213-37D1B66807EC}"/>
                </a:ext>
              </a:extLst>
            </p:cNvPr>
            <p:cNvSpPr/>
            <p:nvPr/>
          </p:nvSpPr>
          <p:spPr>
            <a:xfrm>
              <a:off x="615000" y="1359250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0"/>
                    <a:pt x="84" y="364"/>
                    <a:pt x="182" y="364"/>
                  </a:cubicBezTo>
                  <a:cubicBezTo>
                    <a:pt x="281" y="364"/>
                    <a:pt x="365" y="280"/>
                    <a:pt x="365" y="182"/>
                  </a:cubicBezTo>
                  <a:cubicBezTo>
                    <a:pt x="365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>
              <a:extLst>
                <a:ext uri="{FF2B5EF4-FFF2-40B4-BE49-F238E27FC236}">
                  <a16:creationId xmlns:a16="http://schemas.microsoft.com/office/drawing/2014/main" id="{2E23F4C3-90C4-2843-E08E-CEE7BA247B05}"/>
                </a:ext>
              </a:extLst>
            </p:cNvPr>
            <p:cNvSpPr/>
            <p:nvPr/>
          </p:nvSpPr>
          <p:spPr>
            <a:xfrm>
              <a:off x="614475" y="1394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83"/>
                  </a:cubicBezTo>
                  <a:cubicBezTo>
                    <a:pt x="0" y="281"/>
                    <a:pt x="77" y="358"/>
                    <a:pt x="182" y="358"/>
                  </a:cubicBezTo>
                  <a:cubicBezTo>
                    <a:pt x="281" y="358"/>
                    <a:pt x="358" y="281"/>
                    <a:pt x="358" y="183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>
              <a:extLst>
                <a:ext uri="{FF2B5EF4-FFF2-40B4-BE49-F238E27FC236}">
                  <a16:creationId xmlns:a16="http://schemas.microsoft.com/office/drawing/2014/main" id="{20C23E1B-5B57-F399-6821-03C7F2A75148}"/>
                </a:ext>
              </a:extLst>
            </p:cNvPr>
            <p:cNvSpPr/>
            <p:nvPr/>
          </p:nvSpPr>
          <p:spPr>
            <a:xfrm>
              <a:off x="613775" y="1430025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2" y="0"/>
                  </a:moveTo>
                  <a:cubicBezTo>
                    <a:pt x="84" y="0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65" y="274"/>
                    <a:pt x="365" y="176"/>
                  </a:cubicBezTo>
                  <a:cubicBezTo>
                    <a:pt x="365" y="78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>
              <a:extLst>
                <a:ext uri="{FF2B5EF4-FFF2-40B4-BE49-F238E27FC236}">
                  <a16:creationId xmlns:a16="http://schemas.microsoft.com/office/drawing/2014/main" id="{E4B251DD-E2CC-C9FF-870B-90F2B9E9B588}"/>
                </a:ext>
              </a:extLst>
            </p:cNvPr>
            <p:cNvSpPr/>
            <p:nvPr/>
          </p:nvSpPr>
          <p:spPr>
            <a:xfrm>
              <a:off x="613250" y="1465250"/>
              <a:ext cx="8950" cy="9125"/>
            </a:xfrm>
            <a:custGeom>
              <a:avLst/>
              <a:gdLst/>
              <a:ahLst/>
              <a:cxnLst/>
              <a:rect l="l" t="t" r="r" b="b"/>
              <a:pathLst>
                <a:path w="358" h="365" extrusionOk="0">
                  <a:moveTo>
                    <a:pt x="182" y="0"/>
                  </a:moveTo>
                  <a:cubicBezTo>
                    <a:pt x="77" y="0"/>
                    <a:pt x="0" y="84"/>
                    <a:pt x="0" y="182"/>
                  </a:cubicBezTo>
                  <a:cubicBezTo>
                    <a:pt x="0" y="280"/>
                    <a:pt x="77" y="365"/>
                    <a:pt x="182" y="365"/>
                  </a:cubicBezTo>
                  <a:cubicBezTo>
                    <a:pt x="281" y="365"/>
                    <a:pt x="358" y="280"/>
                    <a:pt x="358" y="182"/>
                  </a:cubicBezTo>
                  <a:cubicBezTo>
                    <a:pt x="358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>
              <a:extLst>
                <a:ext uri="{FF2B5EF4-FFF2-40B4-BE49-F238E27FC236}">
                  <a16:creationId xmlns:a16="http://schemas.microsoft.com/office/drawing/2014/main" id="{1BB3B2B1-B546-4F5F-7CE8-734CF9C1DC06}"/>
                </a:ext>
              </a:extLst>
            </p:cNvPr>
            <p:cNvSpPr/>
            <p:nvPr/>
          </p:nvSpPr>
          <p:spPr>
            <a:xfrm>
              <a:off x="612550" y="1500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84" y="1"/>
                    <a:pt x="0" y="78"/>
                    <a:pt x="0" y="183"/>
                  </a:cubicBezTo>
                  <a:cubicBezTo>
                    <a:pt x="0" y="281"/>
                    <a:pt x="84" y="358"/>
                    <a:pt x="182" y="358"/>
                  </a:cubicBezTo>
                  <a:cubicBezTo>
                    <a:pt x="280" y="358"/>
                    <a:pt x="358" y="281"/>
                    <a:pt x="358" y="183"/>
                  </a:cubicBezTo>
                  <a:cubicBezTo>
                    <a:pt x="358" y="78"/>
                    <a:pt x="280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>
              <a:extLst>
                <a:ext uri="{FF2B5EF4-FFF2-40B4-BE49-F238E27FC236}">
                  <a16:creationId xmlns:a16="http://schemas.microsoft.com/office/drawing/2014/main" id="{F2BA788C-2B23-F2BF-1F15-463F8DA8163E}"/>
                </a:ext>
              </a:extLst>
            </p:cNvPr>
            <p:cNvSpPr/>
            <p:nvPr/>
          </p:nvSpPr>
          <p:spPr>
            <a:xfrm>
              <a:off x="612025" y="15360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81"/>
                    <a:pt x="77" y="358"/>
                    <a:pt x="175" y="358"/>
                  </a:cubicBezTo>
                  <a:cubicBezTo>
                    <a:pt x="280" y="358"/>
                    <a:pt x="358" y="281"/>
                    <a:pt x="358" y="176"/>
                  </a:cubicBezTo>
                  <a:cubicBezTo>
                    <a:pt x="358" y="78"/>
                    <a:pt x="280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>
              <a:extLst>
                <a:ext uri="{FF2B5EF4-FFF2-40B4-BE49-F238E27FC236}">
                  <a16:creationId xmlns:a16="http://schemas.microsoft.com/office/drawing/2014/main" id="{A2F2EB6F-F327-0211-B22F-C52B2E5EB540}"/>
                </a:ext>
              </a:extLst>
            </p:cNvPr>
            <p:cNvSpPr/>
            <p:nvPr/>
          </p:nvSpPr>
          <p:spPr>
            <a:xfrm>
              <a:off x="570150" y="1237300"/>
              <a:ext cx="77100" cy="66950"/>
            </a:xfrm>
            <a:custGeom>
              <a:avLst/>
              <a:gdLst/>
              <a:ahLst/>
              <a:cxnLst/>
              <a:rect l="l" t="t" r="r" b="b"/>
              <a:pathLst>
                <a:path w="3084" h="2678" extrusionOk="0">
                  <a:moveTo>
                    <a:pt x="421" y="0"/>
                  </a:moveTo>
                  <a:cubicBezTo>
                    <a:pt x="421" y="0"/>
                    <a:pt x="259" y="63"/>
                    <a:pt x="0" y="182"/>
                  </a:cubicBezTo>
                  <a:lnTo>
                    <a:pt x="421" y="722"/>
                  </a:lnTo>
                  <a:lnTo>
                    <a:pt x="1962" y="2677"/>
                  </a:lnTo>
                  <a:cubicBezTo>
                    <a:pt x="1962" y="2677"/>
                    <a:pt x="2677" y="1521"/>
                    <a:pt x="2965" y="659"/>
                  </a:cubicBezTo>
                  <a:cubicBezTo>
                    <a:pt x="3028" y="470"/>
                    <a:pt x="3070" y="301"/>
                    <a:pt x="3084" y="154"/>
                  </a:cubicBezTo>
                  <a:cubicBezTo>
                    <a:pt x="2810" y="112"/>
                    <a:pt x="2635" y="98"/>
                    <a:pt x="2635" y="98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>
              <a:extLst>
                <a:ext uri="{FF2B5EF4-FFF2-40B4-BE49-F238E27FC236}">
                  <a16:creationId xmlns:a16="http://schemas.microsoft.com/office/drawing/2014/main" id="{2F89535A-6515-EBF5-AEFB-DDD15E02275D}"/>
                </a:ext>
              </a:extLst>
            </p:cNvPr>
            <p:cNvSpPr/>
            <p:nvPr/>
          </p:nvSpPr>
          <p:spPr>
            <a:xfrm>
              <a:off x="580650" y="1253750"/>
              <a:ext cx="63625" cy="50325"/>
            </a:xfrm>
            <a:custGeom>
              <a:avLst/>
              <a:gdLst/>
              <a:ahLst/>
              <a:cxnLst/>
              <a:rect l="l" t="t" r="r" b="b"/>
              <a:pathLst>
                <a:path w="2545" h="2013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192" y="280"/>
                    <a:pt x="1773" y="371"/>
                    <a:pt x="1378" y="371"/>
                  </a:cubicBezTo>
                  <a:cubicBezTo>
                    <a:pt x="672" y="371"/>
                    <a:pt x="41" y="82"/>
                    <a:pt x="1" y="64"/>
                  </a:cubicBezTo>
                  <a:lnTo>
                    <a:pt x="1" y="64"/>
                  </a:lnTo>
                  <a:lnTo>
                    <a:pt x="1542" y="2012"/>
                  </a:lnTo>
                  <a:cubicBezTo>
                    <a:pt x="1542" y="2012"/>
                    <a:pt x="2257" y="856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>
              <a:extLst>
                <a:ext uri="{FF2B5EF4-FFF2-40B4-BE49-F238E27FC236}">
                  <a16:creationId xmlns:a16="http://schemas.microsoft.com/office/drawing/2014/main" id="{A83FA062-7FD6-A1AE-D923-EDA406CCD5B9}"/>
                </a:ext>
              </a:extLst>
            </p:cNvPr>
            <p:cNvSpPr/>
            <p:nvPr/>
          </p:nvSpPr>
          <p:spPr>
            <a:xfrm>
              <a:off x="504600" y="1010375"/>
              <a:ext cx="88700" cy="77100"/>
            </a:xfrm>
            <a:custGeom>
              <a:avLst/>
              <a:gdLst/>
              <a:ahLst/>
              <a:cxnLst/>
              <a:rect l="l" t="t" r="r" b="b"/>
              <a:pathLst>
                <a:path w="3548" h="3084" extrusionOk="0">
                  <a:moveTo>
                    <a:pt x="2357" y="0"/>
                  </a:moveTo>
                  <a:cubicBezTo>
                    <a:pt x="2175" y="0"/>
                    <a:pt x="1966" y="32"/>
                    <a:pt x="1725" y="106"/>
                  </a:cubicBezTo>
                  <a:cubicBezTo>
                    <a:pt x="134" y="583"/>
                    <a:pt x="1" y="2762"/>
                    <a:pt x="1045" y="3050"/>
                  </a:cubicBezTo>
                  <a:cubicBezTo>
                    <a:pt x="1118" y="3073"/>
                    <a:pt x="1198" y="3083"/>
                    <a:pt x="1283" y="3083"/>
                  </a:cubicBezTo>
                  <a:cubicBezTo>
                    <a:pt x="1352" y="3083"/>
                    <a:pt x="1425" y="3076"/>
                    <a:pt x="1501" y="3064"/>
                  </a:cubicBezTo>
                  <a:cubicBezTo>
                    <a:pt x="3015" y="2784"/>
                    <a:pt x="3547" y="1312"/>
                    <a:pt x="3547" y="1312"/>
                  </a:cubicBezTo>
                  <a:cubicBezTo>
                    <a:pt x="3547" y="1312"/>
                    <a:pt x="3540" y="1116"/>
                    <a:pt x="3470" y="870"/>
                  </a:cubicBezTo>
                  <a:cubicBezTo>
                    <a:pt x="3353" y="491"/>
                    <a:pt x="3067" y="0"/>
                    <a:pt x="2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>
              <a:extLst>
                <a:ext uri="{FF2B5EF4-FFF2-40B4-BE49-F238E27FC236}">
                  <a16:creationId xmlns:a16="http://schemas.microsoft.com/office/drawing/2014/main" id="{160D7E8B-CA13-B950-F3AC-D5631A05D9F5}"/>
                </a:ext>
              </a:extLst>
            </p:cNvPr>
            <p:cNvSpPr/>
            <p:nvPr/>
          </p:nvSpPr>
          <p:spPr>
            <a:xfrm>
              <a:off x="530725" y="1032125"/>
              <a:ext cx="62575" cy="55350"/>
            </a:xfrm>
            <a:custGeom>
              <a:avLst/>
              <a:gdLst/>
              <a:ahLst/>
              <a:cxnLst/>
              <a:rect l="l" t="t" r="r" b="b"/>
              <a:pathLst>
                <a:path w="2503" h="2214" extrusionOk="0">
                  <a:moveTo>
                    <a:pt x="2425" y="0"/>
                  </a:moveTo>
                  <a:cubicBezTo>
                    <a:pt x="855" y="224"/>
                    <a:pt x="224" y="1507"/>
                    <a:pt x="0" y="2180"/>
                  </a:cubicBezTo>
                  <a:cubicBezTo>
                    <a:pt x="73" y="2203"/>
                    <a:pt x="153" y="2213"/>
                    <a:pt x="238" y="2213"/>
                  </a:cubicBezTo>
                  <a:cubicBezTo>
                    <a:pt x="307" y="2213"/>
                    <a:pt x="380" y="2206"/>
                    <a:pt x="456" y="2194"/>
                  </a:cubicBezTo>
                  <a:cubicBezTo>
                    <a:pt x="1970" y="1914"/>
                    <a:pt x="2502" y="442"/>
                    <a:pt x="2502" y="442"/>
                  </a:cubicBezTo>
                  <a:cubicBezTo>
                    <a:pt x="2502" y="442"/>
                    <a:pt x="2495" y="246"/>
                    <a:pt x="2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>
              <a:extLst>
                <a:ext uri="{FF2B5EF4-FFF2-40B4-BE49-F238E27FC236}">
                  <a16:creationId xmlns:a16="http://schemas.microsoft.com/office/drawing/2014/main" id="{D9CE99FC-B155-6DB5-A894-2CB11D683BDE}"/>
                </a:ext>
              </a:extLst>
            </p:cNvPr>
            <p:cNvSpPr/>
            <p:nvPr/>
          </p:nvSpPr>
          <p:spPr>
            <a:xfrm>
              <a:off x="532300" y="1038175"/>
              <a:ext cx="163850" cy="98750"/>
            </a:xfrm>
            <a:custGeom>
              <a:avLst/>
              <a:gdLst/>
              <a:ahLst/>
              <a:cxnLst/>
              <a:rect l="l" t="t" r="r" b="b"/>
              <a:pathLst>
                <a:path w="6554" h="3950" extrusionOk="0">
                  <a:moveTo>
                    <a:pt x="3098" y="1"/>
                  </a:moveTo>
                  <a:cubicBezTo>
                    <a:pt x="1672" y="1"/>
                    <a:pt x="569" y="892"/>
                    <a:pt x="323" y="1910"/>
                  </a:cubicBezTo>
                  <a:cubicBezTo>
                    <a:pt x="0" y="3234"/>
                    <a:pt x="904" y="3949"/>
                    <a:pt x="904" y="3949"/>
                  </a:cubicBezTo>
                  <a:lnTo>
                    <a:pt x="5887" y="3543"/>
                  </a:lnTo>
                  <a:cubicBezTo>
                    <a:pt x="5887" y="3543"/>
                    <a:pt x="6553" y="1083"/>
                    <a:pt x="4493" y="277"/>
                  </a:cubicBezTo>
                  <a:cubicBezTo>
                    <a:pt x="4007" y="85"/>
                    <a:pt x="3537" y="1"/>
                    <a:pt x="3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>
              <a:extLst>
                <a:ext uri="{FF2B5EF4-FFF2-40B4-BE49-F238E27FC236}">
                  <a16:creationId xmlns:a16="http://schemas.microsoft.com/office/drawing/2014/main" id="{012012E9-3A00-20DD-2117-5EC3146CD770}"/>
                </a:ext>
              </a:extLst>
            </p:cNvPr>
            <p:cNvSpPr/>
            <p:nvPr/>
          </p:nvSpPr>
          <p:spPr>
            <a:xfrm>
              <a:off x="579775" y="1202950"/>
              <a:ext cx="59075" cy="54775"/>
            </a:xfrm>
            <a:custGeom>
              <a:avLst/>
              <a:gdLst/>
              <a:ahLst/>
              <a:cxnLst/>
              <a:rect l="l" t="t" r="r" b="b"/>
              <a:pathLst>
                <a:path w="2363" h="2191" extrusionOk="0">
                  <a:moveTo>
                    <a:pt x="120" y="0"/>
                  </a:moveTo>
                  <a:lnTo>
                    <a:pt x="43" y="1220"/>
                  </a:lnTo>
                  <a:lnTo>
                    <a:pt x="1" y="1914"/>
                  </a:lnTo>
                  <a:cubicBezTo>
                    <a:pt x="363" y="2105"/>
                    <a:pt x="759" y="2190"/>
                    <a:pt x="1150" y="2190"/>
                  </a:cubicBezTo>
                  <a:cubicBezTo>
                    <a:pt x="1576" y="2190"/>
                    <a:pt x="1997" y="2089"/>
                    <a:pt x="2362" y="1914"/>
                  </a:cubicBezTo>
                  <a:lnTo>
                    <a:pt x="2327" y="919"/>
                  </a:lnTo>
                  <a:lnTo>
                    <a:pt x="2306" y="337"/>
                  </a:lnTo>
                  <a:lnTo>
                    <a:pt x="2313" y="253"/>
                  </a:lnTo>
                  <a:lnTo>
                    <a:pt x="2313" y="253"/>
                  </a:lnTo>
                  <a:lnTo>
                    <a:pt x="2054" y="26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>
              <a:extLst>
                <a:ext uri="{FF2B5EF4-FFF2-40B4-BE49-F238E27FC236}">
                  <a16:creationId xmlns:a16="http://schemas.microsoft.com/office/drawing/2014/main" id="{4F6F02A0-4794-C02E-4C87-365E4F9488B4}"/>
                </a:ext>
              </a:extLst>
            </p:cNvPr>
            <p:cNvSpPr/>
            <p:nvPr/>
          </p:nvSpPr>
          <p:spPr>
            <a:xfrm>
              <a:off x="580825" y="1202950"/>
              <a:ext cx="57150" cy="31600"/>
            </a:xfrm>
            <a:custGeom>
              <a:avLst/>
              <a:gdLst/>
              <a:ahLst/>
              <a:cxnLst/>
              <a:rect l="l" t="t" r="r" b="b"/>
              <a:pathLst>
                <a:path w="2286" h="1264" extrusionOk="0">
                  <a:moveTo>
                    <a:pt x="78" y="0"/>
                  </a:moveTo>
                  <a:lnTo>
                    <a:pt x="1" y="1220"/>
                  </a:lnTo>
                  <a:cubicBezTo>
                    <a:pt x="169" y="1248"/>
                    <a:pt x="383" y="1263"/>
                    <a:pt x="615" y="1263"/>
                  </a:cubicBezTo>
                  <a:cubicBezTo>
                    <a:pt x="1202" y="1263"/>
                    <a:pt x="1904" y="1165"/>
                    <a:pt x="2285" y="919"/>
                  </a:cubicBezTo>
                  <a:lnTo>
                    <a:pt x="2271" y="337"/>
                  </a:lnTo>
                  <a:lnTo>
                    <a:pt x="2271" y="253"/>
                  </a:lnTo>
                  <a:lnTo>
                    <a:pt x="2012" y="2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>
              <a:extLst>
                <a:ext uri="{FF2B5EF4-FFF2-40B4-BE49-F238E27FC236}">
                  <a16:creationId xmlns:a16="http://schemas.microsoft.com/office/drawing/2014/main" id="{3A9F42FD-103B-3E93-D5A4-5C4B2D1B36B1}"/>
                </a:ext>
              </a:extLst>
            </p:cNvPr>
            <p:cNvSpPr/>
            <p:nvPr/>
          </p:nvSpPr>
          <p:spPr>
            <a:xfrm>
              <a:off x="665450" y="1126825"/>
              <a:ext cx="30000" cy="39125"/>
            </a:xfrm>
            <a:custGeom>
              <a:avLst/>
              <a:gdLst/>
              <a:ahLst/>
              <a:cxnLst/>
              <a:rect l="l" t="t" r="r" b="b"/>
              <a:pathLst>
                <a:path w="1200" h="1565" extrusionOk="0">
                  <a:moveTo>
                    <a:pt x="684" y="0"/>
                  </a:moveTo>
                  <a:cubicBezTo>
                    <a:pt x="435" y="0"/>
                    <a:pt x="183" y="116"/>
                    <a:pt x="183" y="116"/>
                  </a:cubicBezTo>
                  <a:lnTo>
                    <a:pt x="1" y="1525"/>
                  </a:lnTo>
                  <a:cubicBezTo>
                    <a:pt x="49" y="1539"/>
                    <a:pt x="163" y="1565"/>
                    <a:pt x="304" y="1565"/>
                  </a:cubicBezTo>
                  <a:cubicBezTo>
                    <a:pt x="636" y="1565"/>
                    <a:pt x="1110" y="1421"/>
                    <a:pt x="1164" y="642"/>
                  </a:cubicBezTo>
                  <a:cubicBezTo>
                    <a:pt x="1200" y="126"/>
                    <a:pt x="943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>
              <a:extLst>
                <a:ext uri="{FF2B5EF4-FFF2-40B4-BE49-F238E27FC236}">
                  <a16:creationId xmlns:a16="http://schemas.microsoft.com/office/drawing/2014/main" id="{14980E9E-7F6A-97ED-E7E7-1CF4546F9012}"/>
                </a:ext>
              </a:extLst>
            </p:cNvPr>
            <p:cNvSpPr/>
            <p:nvPr/>
          </p:nvSpPr>
          <p:spPr>
            <a:xfrm>
              <a:off x="680525" y="1156700"/>
              <a:ext cx="4750" cy="4750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92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47"/>
                    <a:pt x="42" y="189"/>
                    <a:pt x="92" y="189"/>
                  </a:cubicBezTo>
                  <a:cubicBezTo>
                    <a:pt x="148" y="189"/>
                    <a:pt x="190" y="147"/>
                    <a:pt x="190" y="98"/>
                  </a:cubicBezTo>
                  <a:cubicBezTo>
                    <a:pt x="190" y="42"/>
                    <a:pt x="148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>
              <a:extLst>
                <a:ext uri="{FF2B5EF4-FFF2-40B4-BE49-F238E27FC236}">
                  <a16:creationId xmlns:a16="http://schemas.microsoft.com/office/drawing/2014/main" id="{C571FF8D-EB44-C211-3323-90D05EAC6F8E}"/>
                </a:ext>
              </a:extLst>
            </p:cNvPr>
            <p:cNvSpPr/>
            <p:nvPr/>
          </p:nvSpPr>
          <p:spPr>
            <a:xfrm>
              <a:off x="675450" y="1135325"/>
              <a:ext cx="12275" cy="19825"/>
            </a:xfrm>
            <a:custGeom>
              <a:avLst/>
              <a:gdLst/>
              <a:ahLst/>
              <a:cxnLst/>
              <a:rect l="l" t="t" r="r" b="b"/>
              <a:pathLst>
                <a:path w="491" h="793" extrusionOk="0">
                  <a:moveTo>
                    <a:pt x="422" y="0"/>
                  </a:moveTo>
                  <a:cubicBezTo>
                    <a:pt x="412" y="0"/>
                    <a:pt x="402" y="3"/>
                    <a:pt x="393" y="7"/>
                  </a:cubicBezTo>
                  <a:cubicBezTo>
                    <a:pt x="379" y="21"/>
                    <a:pt x="49" y="231"/>
                    <a:pt x="0" y="722"/>
                  </a:cubicBezTo>
                  <a:cubicBezTo>
                    <a:pt x="0" y="757"/>
                    <a:pt x="21" y="785"/>
                    <a:pt x="56" y="792"/>
                  </a:cubicBezTo>
                  <a:lnTo>
                    <a:pt x="63" y="792"/>
                  </a:lnTo>
                  <a:cubicBezTo>
                    <a:pt x="91" y="792"/>
                    <a:pt x="119" y="771"/>
                    <a:pt x="119" y="736"/>
                  </a:cubicBezTo>
                  <a:cubicBezTo>
                    <a:pt x="168" y="309"/>
                    <a:pt x="442" y="119"/>
                    <a:pt x="456" y="112"/>
                  </a:cubicBezTo>
                  <a:cubicBezTo>
                    <a:pt x="484" y="91"/>
                    <a:pt x="491" y="56"/>
                    <a:pt x="477" y="28"/>
                  </a:cubicBezTo>
                  <a:cubicBezTo>
                    <a:pt x="463" y="10"/>
                    <a:pt x="442" y="0"/>
                    <a:pt x="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>
              <a:extLst>
                <a:ext uri="{FF2B5EF4-FFF2-40B4-BE49-F238E27FC236}">
                  <a16:creationId xmlns:a16="http://schemas.microsoft.com/office/drawing/2014/main" id="{6976C0E6-BED0-DDB7-DD75-F4D77BBA9F61}"/>
                </a:ext>
              </a:extLst>
            </p:cNvPr>
            <p:cNvSpPr/>
            <p:nvPr/>
          </p:nvSpPr>
          <p:spPr>
            <a:xfrm>
              <a:off x="678075" y="1142775"/>
              <a:ext cx="9650" cy="5875"/>
            </a:xfrm>
            <a:custGeom>
              <a:avLst/>
              <a:gdLst/>
              <a:ahLst/>
              <a:cxnLst/>
              <a:rect l="l" t="t" r="r" b="b"/>
              <a:pathLst>
                <a:path w="386" h="235" extrusionOk="0">
                  <a:moveTo>
                    <a:pt x="99" y="0"/>
                  </a:moveTo>
                  <a:cubicBezTo>
                    <a:pt x="85" y="0"/>
                    <a:pt x="71" y="1"/>
                    <a:pt x="56" y="4"/>
                  </a:cubicBezTo>
                  <a:cubicBezTo>
                    <a:pt x="21" y="4"/>
                    <a:pt x="0" y="39"/>
                    <a:pt x="7" y="67"/>
                  </a:cubicBezTo>
                  <a:cubicBezTo>
                    <a:pt x="7" y="102"/>
                    <a:pt x="42" y="123"/>
                    <a:pt x="77" y="123"/>
                  </a:cubicBezTo>
                  <a:cubicBezTo>
                    <a:pt x="84" y="122"/>
                    <a:pt x="90" y="121"/>
                    <a:pt x="97" y="121"/>
                  </a:cubicBezTo>
                  <a:cubicBezTo>
                    <a:pt x="194" y="121"/>
                    <a:pt x="274" y="214"/>
                    <a:pt x="274" y="214"/>
                  </a:cubicBezTo>
                  <a:cubicBezTo>
                    <a:pt x="288" y="228"/>
                    <a:pt x="302" y="235"/>
                    <a:pt x="323" y="235"/>
                  </a:cubicBezTo>
                  <a:cubicBezTo>
                    <a:pt x="330" y="235"/>
                    <a:pt x="344" y="235"/>
                    <a:pt x="358" y="221"/>
                  </a:cubicBezTo>
                  <a:cubicBezTo>
                    <a:pt x="386" y="200"/>
                    <a:pt x="386" y="165"/>
                    <a:pt x="365" y="137"/>
                  </a:cubicBezTo>
                  <a:cubicBezTo>
                    <a:pt x="358" y="130"/>
                    <a:pt x="25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>
              <a:extLst>
                <a:ext uri="{FF2B5EF4-FFF2-40B4-BE49-F238E27FC236}">
                  <a16:creationId xmlns:a16="http://schemas.microsoft.com/office/drawing/2014/main" id="{CF5E3136-A28F-6327-E3C9-93912E75C853}"/>
                </a:ext>
              </a:extLst>
            </p:cNvPr>
            <p:cNvSpPr/>
            <p:nvPr/>
          </p:nvSpPr>
          <p:spPr>
            <a:xfrm>
              <a:off x="630050" y="1069225"/>
              <a:ext cx="55400" cy="153725"/>
            </a:xfrm>
            <a:custGeom>
              <a:avLst/>
              <a:gdLst/>
              <a:ahLst/>
              <a:cxnLst/>
              <a:rect l="l" t="t" r="r" b="b"/>
              <a:pathLst>
                <a:path w="2216" h="6149" extrusionOk="0">
                  <a:moveTo>
                    <a:pt x="969" y="1"/>
                  </a:moveTo>
                  <a:cubicBezTo>
                    <a:pt x="950" y="1"/>
                    <a:pt x="931" y="1"/>
                    <a:pt x="912" y="2"/>
                  </a:cubicBezTo>
                  <a:cubicBezTo>
                    <a:pt x="1" y="51"/>
                    <a:pt x="1073" y="1095"/>
                    <a:pt x="1073" y="1095"/>
                  </a:cubicBezTo>
                  <a:cubicBezTo>
                    <a:pt x="1073" y="1095"/>
                    <a:pt x="1977" y="1453"/>
                    <a:pt x="1809" y="2448"/>
                  </a:cubicBezTo>
                  <a:cubicBezTo>
                    <a:pt x="1641" y="3450"/>
                    <a:pt x="1010" y="5363"/>
                    <a:pt x="1739" y="6148"/>
                  </a:cubicBezTo>
                  <a:cubicBezTo>
                    <a:pt x="1739" y="6148"/>
                    <a:pt x="1627" y="5139"/>
                    <a:pt x="1984" y="3752"/>
                  </a:cubicBezTo>
                  <a:cubicBezTo>
                    <a:pt x="2125" y="3198"/>
                    <a:pt x="2160" y="2742"/>
                    <a:pt x="2188" y="1901"/>
                  </a:cubicBezTo>
                  <a:cubicBezTo>
                    <a:pt x="2215" y="941"/>
                    <a:pt x="1833" y="1"/>
                    <a:pt x="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>
              <a:extLst>
                <a:ext uri="{FF2B5EF4-FFF2-40B4-BE49-F238E27FC236}">
                  <a16:creationId xmlns:a16="http://schemas.microsoft.com/office/drawing/2014/main" id="{7C3226B7-A996-A710-FA25-194DF59A7DAF}"/>
                </a:ext>
              </a:extLst>
            </p:cNvPr>
            <p:cNvSpPr/>
            <p:nvPr/>
          </p:nvSpPr>
          <p:spPr>
            <a:xfrm>
              <a:off x="552450" y="1070375"/>
              <a:ext cx="125650" cy="150350"/>
            </a:xfrm>
            <a:custGeom>
              <a:avLst/>
              <a:gdLst/>
              <a:ahLst/>
              <a:cxnLst/>
              <a:rect l="l" t="t" r="r" b="b"/>
              <a:pathLst>
                <a:path w="5026" h="6014" extrusionOk="0">
                  <a:moveTo>
                    <a:pt x="2704" y="0"/>
                  </a:moveTo>
                  <a:cubicBezTo>
                    <a:pt x="1775" y="0"/>
                    <a:pt x="530" y="104"/>
                    <a:pt x="49" y="1126"/>
                  </a:cubicBezTo>
                  <a:cubicBezTo>
                    <a:pt x="49" y="1126"/>
                    <a:pt x="0" y="2872"/>
                    <a:pt x="323" y="4049"/>
                  </a:cubicBezTo>
                  <a:cubicBezTo>
                    <a:pt x="330" y="4084"/>
                    <a:pt x="344" y="4126"/>
                    <a:pt x="351" y="4161"/>
                  </a:cubicBezTo>
                  <a:cubicBezTo>
                    <a:pt x="435" y="4420"/>
                    <a:pt x="554" y="4638"/>
                    <a:pt x="659" y="4813"/>
                  </a:cubicBezTo>
                  <a:cubicBezTo>
                    <a:pt x="1180" y="5658"/>
                    <a:pt x="1947" y="6013"/>
                    <a:pt x="2672" y="6013"/>
                  </a:cubicBezTo>
                  <a:cubicBezTo>
                    <a:pt x="2873" y="6013"/>
                    <a:pt x="3071" y="5986"/>
                    <a:pt x="3259" y="5934"/>
                  </a:cubicBezTo>
                  <a:cubicBezTo>
                    <a:pt x="4051" y="5717"/>
                    <a:pt x="4927" y="3993"/>
                    <a:pt x="4976" y="2150"/>
                  </a:cubicBezTo>
                  <a:cubicBezTo>
                    <a:pt x="5025" y="334"/>
                    <a:pt x="4058" y="19"/>
                    <a:pt x="3133" y="5"/>
                  </a:cubicBezTo>
                  <a:cubicBezTo>
                    <a:pt x="3002" y="3"/>
                    <a:pt x="2857" y="0"/>
                    <a:pt x="2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>
              <a:extLst>
                <a:ext uri="{FF2B5EF4-FFF2-40B4-BE49-F238E27FC236}">
                  <a16:creationId xmlns:a16="http://schemas.microsoft.com/office/drawing/2014/main" id="{9A2763E1-9878-7D70-FC71-9184C97CBBFA}"/>
                </a:ext>
              </a:extLst>
            </p:cNvPr>
            <p:cNvSpPr/>
            <p:nvPr/>
          </p:nvSpPr>
          <p:spPr>
            <a:xfrm>
              <a:off x="641800" y="1133725"/>
              <a:ext cx="13700" cy="15625"/>
            </a:xfrm>
            <a:custGeom>
              <a:avLst/>
              <a:gdLst/>
              <a:ahLst/>
              <a:cxnLst/>
              <a:rect l="l" t="t" r="r" b="b"/>
              <a:pathLst>
                <a:path w="548" h="625" extrusionOk="0">
                  <a:moveTo>
                    <a:pt x="169" y="1"/>
                  </a:moveTo>
                  <a:cubicBezTo>
                    <a:pt x="81" y="1"/>
                    <a:pt x="1" y="138"/>
                    <a:pt x="1" y="309"/>
                  </a:cubicBezTo>
                  <a:cubicBezTo>
                    <a:pt x="1" y="485"/>
                    <a:pt x="78" y="625"/>
                    <a:pt x="176" y="625"/>
                  </a:cubicBezTo>
                  <a:cubicBezTo>
                    <a:pt x="267" y="625"/>
                    <a:pt x="351" y="485"/>
                    <a:pt x="351" y="309"/>
                  </a:cubicBezTo>
                  <a:cubicBezTo>
                    <a:pt x="351" y="246"/>
                    <a:pt x="337" y="183"/>
                    <a:pt x="316" y="127"/>
                  </a:cubicBezTo>
                  <a:lnTo>
                    <a:pt x="316" y="127"/>
                  </a:lnTo>
                  <a:cubicBezTo>
                    <a:pt x="326" y="128"/>
                    <a:pt x="336" y="128"/>
                    <a:pt x="346" y="128"/>
                  </a:cubicBezTo>
                  <a:cubicBezTo>
                    <a:pt x="498" y="128"/>
                    <a:pt x="547" y="29"/>
                    <a:pt x="547" y="29"/>
                  </a:cubicBezTo>
                  <a:lnTo>
                    <a:pt x="547" y="29"/>
                  </a:lnTo>
                  <a:cubicBezTo>
                    <a:pt x="521" y="32"/>
                    <a:pt x="493" y="34"/>
                    <a:pt x="465" y="34"/>
                  </a:cubicBezTo>
                  <a:cubicBezTo>
                    <a:pt x="371" y="34"/>
                    <a:pt x="272" y="19"/>
                    <a:pt x="218" y="8"/>
                  </a:cubicBezTo>
                  <a:cubicBezTo>
                    <a:pt x="197" y="1"/>
                    <a:pt x="176" y="1"/>
                    <a:pt x="176" y="1"/>
                  </a:cubicBezTo>
                  <a:cubicBezTo>
                    <a:pt x="174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>
              <a:extLst>
                <a:ext uri="{FF2B5EF4-FFF2-40B4-BE49-F238E27FC236}">
                  <a16:creationId xmlns:a16="http://schemas.microsoft.com/office/drawing/2014/main" id="{47141824-4FD3-2275-4D05-6BFE519831A9}"/>
                </a:ext>
              </a:extLst>
            </p:cNvPr>
            <p:cNvSpPr/>
            <p:nvPr/>
          </p:nvSpPr>
          <p:spPr>
            <a:xfrm>
              <a:off x="646175" y="1133575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" y="0"/>
                  </a:moveTo>
                  <a:cubicBezTo>
                    <a:pt x="1" y="0"/>
                    <a:pt x="15" y="7"/>
                    <a:pt x="43" y="14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>
              <a:extLst>
                <a:ext uri="{FF2B5EF4-FFF2-40B4-BE49-F238E27FC236}">
                  <a16:creationId xmlns:a16="http://schemas.microsoft.com/office/drawing/2014/main" id="{F5A84D60-8BA0-2DFC-E3DB-19C617054E02}"/>
                </a:ext>
              </a:extLst>
            </p:cNvPr>
            <p:cNvSpPr/>
            <p:nvPr/>
          </p:nvSpPr>
          <p:spPr>
            <a:xfrm>
              <a:off x="647225" y="1155125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1" y="91"/>
                    <a:pt x="1" y="196"/>
                  </a:cubicBezTo>
                  <a:cubicBezTo>
                    <a:pt x="1" y="302"/>
                    <a:pt x="218" y="386"/>
                    <a:pt x="484" y="386"/>
                  </a:cubicBezTo>
                  <a:cubicBezTo>
                    <a:pt x="751" y="386"/>
                    <a:pt x="961" y="295"/>
                    <a:pt x="961" y="189"/>
                  </a:cubicBezTo>
                  <a:cubicBezTo>
                    <a:pt x="961" y="84"/>
                    <a:pt x="744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>
              <a:extLst>
                <a:ext uri="{FF2B5EF4-FFF2-40B4-BE49-F238E27FC236}">
                  <a16:creationId xmlns:a16="http://schemas.microsoft.com/office/drawing/2014/main" id="{179DA198-A4DD-BAA5-7B5B-1733C145858A}"/>
                </a:ext>
              </a:extLst>
            </p:cNvPr>
            <p:cNvSpPr/>
            <p:nvPr/>
          </p:nvSpPr>
          <p:spPr>
            <a:xfrm>
              <a:off x="574350" y="1155650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0" y="91"/>
                    <a:pt x="0" y="196"/>
                  </a:cubicBezTo>
                  <a:cubicBezTo>
                    <a:pt x="0" y="302"/>
                    <a:pt x="218" y="386"/>
                    <a:pt x="484" y="386"/>
                  </a:cubicBezTo>
                  <a:cubicBezTo>
                    <a:pt x="750" y="386"/>
                    <a:pt x="960" y="295"/>
                    <a:pt x="960" y="189"/>
                  </a:cubicBezTo>
                  <a:cubicBezTo>
                    <a:pt x="960" y="84"/>
                    <a:pt x="743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>
              <a:extLst>
                <a:ext uri="{FF2B5EF4-FFF2-40B4-BE49-F238E27FC236}">
                  <a16:creationId xmlns:a16="http://schemas.microsoft.com/office/drawing/2014/main" id="{1F500F7D-DFC2-4E5C-4A31-CA8F4C2D9B31}"/>
                </a:ext>
              </a:extLst>
            </p:cNvPr>
            <p:cNvSpPr/>
            <p:nvPr/>
          </p:nvSpPr>
          <p:spPr>
            <a:xfrm>
              <a:off x="528750" y="1128225"/>
              <a:ext cx="32650" cy="43850"/>
            </a:xfrm>
            <a:custGeom>
              <a:avLst/>
              <a:gdLst/>
              <a:ahLst/>
              <a:cxnLst/>
              <a:rect l="l" t="t" r="r" b="b"/>
              <a:pathLst>
                <a:path w="1306" h="1754" extrusionOk="0">
                  <a:moveTo>
                    <a:pt x="638" y="1"/>
                  </a:moveTo>
                  <a:cubicBezTo>
                    <a:pt x="457" y="1"/>
                    <a:pt x="300" y="84"/>
                    <a:pt x="226" y="312"/>
                  </a:cubicBezTo>
                  <a:cubicBezTo>
                    <a:pt x="0" y="996"/>
                    <a:pt x="612" y="1753"/>
                    <a:pt x="1129" y="1753"/>
                  </a:cubicBezTo>
                  <a:cubicBezTo>
                    <a:pt x="1190" y="1753"/>
                    <a:pt x="1249" y="1743"/>
                    <a:pt x="1306" y="1721"/>
                  </a:cubicBezTo>
                  <a:lnTo>
                    <a:pt x="1299" y="473"/>
                  </a:lnTo>
                  <a:cubicBezTo>
                    <a:pt x="1299" y="333"/>
                    <a:pt x="1215" y="200"/>
                    <a:pt x="1088" y="130"/>
                  </a:cubicBezTo>
                  <a:cubicBezTo>
                    <a:pt x="944" y="55"/>
                    <a:pt x="783" y="1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>
              <a:extLst>
                <a:ext uri="{FF2B5EF4-FFF2-40B4-BE49-F238E27FC236}">
                  <a16:creationId xmlns:a16="http://schemas.microsoft.com/office/drawing/2014/main" id="{5B97F681-97FD-0334-0DC8-C3A6D5749057}"/>
                </a:ext>
              </a:extLst>
            </p:cNvPr>
            <p:cNvSpPr/>
            <p:nvPr/>
          </p:nvSpPr>
          <p:spPr>
            <a:xfrm>
              <a:off x="549300" y="11631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42" y="1"/>
                    <a:pt x="0" y="43"/>
                    <a:pt x="0" y="92"/>
                  </a:cubicBezTo>
                  <a:cubicBezTo>
                    <a:pt x="0" y="141"/>
                    <a:pt x="42" y="183"/>
                    <a:pt x="91" y="183"/>
                  </a:cubicBezTo>
                  <a:cubicBezTo>
                    <a:pt x="140" y="183"/>
                    <a:pt x="182" y="141"/>
                    <a:pt x="182" y="92"/>
                  </a:cubicBezTo>
                  <a:cubicBezTo>
                    <a:pt x="182" y="43"/>
                    <a:pt x="140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>
              <a:extLst>
                <a:ext uri="{FF2B5EF4-FFF2-40B4-BE49-F238E27FC236}">
                  <a16:creationId xmlns:a16="http://schemas.microsoft.com/office/drawing/2014/main" id="{54CFF0F0-247C-EE53-264D-954776FB9168}"/>
                </a:ext>
              </a:extLst>
            </p:cNvPr>
            <p:cNvSpPr/>
            <p:nvPr/>
          </p:nvSpPr>
          <p:spPr>
            <a:xfrm>
              <a:off x="560500" y="1166450"/>
              <a:ext cx="8450" cy="7975"/>
            </a:xfrm>
            <a:custGeom>
              <a:avLst/>
              <a:gdLst/>
              <a:ahLst/>
              <a:cxnLst/>
              <a:rect l="l" t="t" r="r" b="b"/>
              <a:pathLst>
                <a:path w="338" h="319" extrusionOk="0">
                  <a:moveTo>
                    <a:pt x="281" y="1"/>
                  </a:moveTo>
                  <a:cubicBezTo>
                    <a:pt x="269" y="1"/>
                    <a:pt x="256" y="6"/>
                    <a:pt x="246" y="17"/>
                  </a:cubicBezTo>
                  <a:cubicBezTo>
                    <a:pt x="239" y="31"/>
                    <a:pt x="225" y="45"/>
                    <a:pt x="218" y="59"/>
                  </a:cubicBezTo>
                  <a:cubicBezTo>
                    <a:pt x="183" y="87"/>
                    <a:pt x="155" y="115"/>
                    <a:pt x="120" y="136"/>
                  </a:cubicBezTo>
                  <a:cubicBezTo>
                    <a:pt x="78" y="164"/>
                    <a:pt x="43" y="185"/>
                    <a:pt x="1" y="206"/>
                  </a:cubicBezTo>
                  <a:cubicBezTo>
                    <a:pt x="8" y="241"/>
                    <a:pt x="22" y="283"/>
                    <a:pt x="29" y="318"/>
                  </a:cubicBezTo>
                  <a:cubicBezTo>
                    <a:pt x="92" y="297"/>
                    <a:pt x="148" y="262"/>
                    <a:pt x="204" y="220"/>
                  </a:cubicBezTo>
                  <a:cubicBezTo>
                    <a:pt x="232" y="192"/>
                    <a:pt x="267" y="164"/>
                    <a:pt x="295" y="136"/>
                  </a:cubicBezTo>
                  <a:cubicBezTo>
                    <a:pt x="302" y="122"/>
                    <a:pt x="309" y="115"/>
                    <a:pt x="323" y="101"/>
                  </a:cubicBezTo>
                  <a:cubicBezTo>
                    <a:pt x="337" y="80"/>
                    <a:pt x="337" y="45"/>
                    <a:pt x="316" y="17"/>
                  </a:cubicBezTo>
                  <a:cubicBezTo>
                    <a:pt x="305" y="6"/>
                    <a:pt x="293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>
              <a:extLst>
                <a:ext uri="{FF2B5EF4-FFF2-40B4-BE49-F238E27FC236}">
                  <a16:creationId xmlns:a16="http://schemas.microsoft.com/office/drawing/2014/main" id="{C8528663-BA46-961B-BB24-8FA3DD817E3D}"/>
                </a:ext>
              </a:extLst>
            </p:cNvPr>
            <p:cNvSpPr/>
            <p:nvPr/>
          </p:nvSpPr>
          <p:spPr>
            <a:xfrm>
              <a:off x="540700" y="1138400"/>
              <a:ext cx="14225" cy="21475"/>
            </a:xfrm>
            <a:custGeom>
              <a:avLst/>
              <a:gdLst/>
              <a:ahLst/>
              <a:cxnLst/>
              <a:rect l="l" t="t" r="r" b="b"/>
              <a:pathLst>
                <a:path w="569" h="859" extrusionOk="0">
                  <a:moveTo>
                    <a:pt x="69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59"/>
                    <a:pt x="8" y="94"/>
                    <a:pt x="36" y="115"/>
                  </a:cubicBezTo>
                  <a:cubicBezTo>
                    <a:pt x="43" y="115"/>
                    <a:pt x="386" y="326"/>
                    <a:pt x="442" y="802"/>
                  </a:cubicBezTo>
                  <a:cubicBezTo>
                    <a:pt x="449" y="837"/>
                    <a:pt x="470" y="858"/>
                    <a:pt x="505" y="858"/>
                  </a:cubicBezTo>
                  <a:lnTo>
                    <a:pt x="512" y="858"/>
                  </a:lnTo>
                  <a:cubicBezTo>
                    <a:pt x="540" y="851"/>
                    <a:pt x="568" y="823"/>
                    <a:pt x="561" y="788"/>
                  </a:cubicBezTo>
                  <a:cubicBezTo>
                    <a:pt x="491" y="249"/>
                    <a:pt x="113" y="17"/>
                    <a:pt x="99" y="10"/>
                  </a:cubicBezTo>
                  <a:cubicBezTo>
                    <a:pt x="89" y="3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>
              <a:extLst>
                <a:ext uri="{FF2B5EF4-FFF2-40B4-BE49-F238E27FC236}">
                  <a16:creationId xmlns:a16="http://schemas.microsoft.com/office/drawing/2014/main" id="{18685086-F5C0-341C-87E3-3BDBEFC8A373}"/>
                </a:ext>
              </a:extLst>
            </p:cNvPr>
            <p:cNvSpPr/>
            <p:nvPr/>
          </p:nvSpPr>
          <p:spPr>
            <a:xfrm>
              <a:off x="540700" y="1146475"/>
              <a:ext cx="10725" cy="6400"/>
            </a:xfrm>
            <a:custGeom>
              <a:avLst/>
              <a:gdLst/>
              <a:ahLst/>
              <a:cxnLst/>
              <a:rect l="l" t="t" r="r" b="b"/>
              <a:pathLst>
                <a:path w="429" h="256" extrusionOk="0">
                  <a:moveTo>
                    <a:pt x="338" y="1"/>
                  </a:moveTo>
                  <a:cubicBezTo>
                    <a:pt x="159" y="1"/>
                    <a:pt x="29" y="150"/>
                    <a:pt x="29" y="157"/>
                  </a:cubicBezTo>
                  <a:cubicBezTo>
                    <a:pt x="1" y="185"/>
                    <a:pt x="8" y="220"/>
                    <a:pt x="29" y="241"/>
                  </a:cubicBezTo>
                  <a:cubicBezTo>
                    <a:pt x="43" y="255"/>
                    <a:pt x="57" y="255"/>
                    <a:pt x="71" y="255"/>
                  </a:cubicBezTo>
                  <a:cubicBezTo>
                    <a:pt x="92" y="255"/>
                    <a:pt x="106" y="248"/>
                    <a:pt x="120" y="234"/>
                  </a:cubicBezTo>
                  <a:cubicBezTo>
                    <a:pt x="120" y="234"/>
                    <a:pt x="220" y="121"/>
                    <a:pt x="338" y="121"/>
                  </a:cubicBezTo>
                  <a:cubicBezTo>
                    <a:pt x="345" y="121"/>
                    <a:pt x="351" y="121"/>
                    <a:pt x="358" y="122"/>
                  </a:cubicBezTo>
                  <a:cubicBezTo>
                    <a:pt x="362" y="123"/>
                    <a:pt x="365" y="123"/>
                    <a:pt x="369" y="123"/>
                  </a:cubicBezTo>
                  <a:cubicBezTo>
                    <a:pt x="399" y="123"/>
                    <a:pt x="422" y="98"/>
                    <a:pt x="428" y="73"/>
                  </a:cubicBezTo>
                  <a:cubicBezTo>
                    <a:pt x="428" y="38"/>
                    <a:pt x="407" y="10"/>
                    <a:pt x="372" y="3"/>
                  </a:cubicBezTo>
                  <a:cubicBezTo>
                    <a:pt x="361" y="2"/>
                    <a:pt x="349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>
              <a:extLst>
                <a:ext uri="{FF2B5EF4-FFF2-40B4-BE49-F238E27FC236}">
                  <a16:creationId xmlns:a16="http://schemas.microsoft.com/office/drawing/2014/main" id="{F5982D23-1FC2-0A3B-5A27-FA2C841F22D4}"/>
                </a:ext>
              </a:extLst>
            </p:cNvPr>
            <p:cNvSpPr/>
            <p:nvPr/>
          </p:nvSpPr>
          <p:spPr>
            <a:xfrm>
              <a:off x="625150" y="1139350"/>
              <a:ext cx="12125" cy="28400"/>
            </a:xfrm>
            <a:custGeom>
              <a:avLst/>
              <a:gdLst/>
              <a:ahLst/>
              <a:cxnLst/>
              <a:rect l="l" t="t" r="r" b="b"/>
              <a:pathLst>
                <a:path w="485" h="1136" extrusionOk="0">
                  <a:moveTo>
                    <a:pt x="183" y="0"/>
                  </a:moveTo>
                  <a:lnTo>
                    <a:pt x="71" y="42"/>
                  </a:lnTo>
                  <a:cubicBezTo>
                    <a:pt x="71" y="42"/>
                    <a:pt x="274" y="645"/>
                    <a:pt x="323" y="778"/>
                  </a:cubicBezTo>
                  <a:cubicBezTo>
                    <a:pt x="302" y="820"/>
                    <a:pt x="176" y="933"/>
                    <a:pt x="36" y="1024"/>
                  </a:cubicBezTo>
                  <a:cubicBezTo>
                    <a:pt x="8" y="1045"/>
                    <a:pt x="1" y="1080"/>
                    <a:pt x="22" y="1108"/>
                  </a:cubicBezTo>
                  <a:cubicBezTo>
                    <a:pt x="29" y="1129"/>
                    <a:pt x="50" y="1136"/>
                    <a:pt x="71" y="1136"/>
                  </a:cubicBezTo>
                  <a:cubicBezTo>
                    <a:pt x="85" y="1136"/>
                    <a:pt x="92" y="1136"/>
                    <a:pt x="106" y="1122"/>
                  </a:cubicBezTo>
                  <a:cubicBezTo>
                    <a:pt x="484" y="869"/>
                    <a:pt x="449" y="778"/>
                    <a:pt x="442" y="750"/>
                  </a:cubicBezTo>
                  <a:cubicBezTo>
                    <a:pt x="400" y="638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>
              <a:extLst>
                <a:ext uri="{FF2B5EF4-FFF2-40B4-BE49-F238E27FC236}">
                  <a16:creationId xmlns:a16="http://schemas.microsoft.com/office/drawing/2014/main" id="{EF732C44-E510-085E-7653-D639529C5FF9}"/>
                </a:ext>
              </a:extLst>
            </p:cNvPr>
            <p:cNvSpPr/>
            <p:nvPr/>
          </p:nvSpPr>
          <p:spPr>
            <a:xfrm>
              <a:off x="589775" y="1133725"/>
              <a:ext cx="13850" cy="15625"/>
            </a:xfrm>
            <a:custGeom>
              <a:avLst/>
              <a:gdLst/>
              <a:ahLst/>
              <a:cxnLst/>
              <a:rect l="l" t="t" r="r" b="b"/>
              <a:pathLst>
                <a:path w="554" h="625" extrusionOk="0">
                  <a:moveTo>
                    <a:pt x="379" y="1"/>
                  </a:moveTo>
                  <a:cubicBezTo>
                    <a:pt x="376" y="1"/>
                    <a:pt x="374" y="1"/>
                    <a:pt x="371" y="1"/>
                  </a:cubicBezTo>
                  <a:cubicBezTo>
                    <a:pt x="371" y="1"/>
                    <a:pt x="357" y="1"/>
                    <a:pt x="336" y="8"/>
                  </a:cubicBezTo>
                  <a:cubicBezTo>
                    <a:pt x="283" y="19"/>
                    <a:pt x="179" y="34"/>
                    <a:pt x="83" y="34"/>
                  </a:cubicBezTo>
                  <a:cubicBezTo>
                    <a:pt x="54" y="34"/>
                    <a:pt x="26" y="32"/>
                    <a:pt x="0" y="29"/>
                  </a:cubicBezTo>
                  <a:lnTo>
                    <a:pt x="0" y="29"/>
                  </a:lnTo>
                  <a:cubicBezTo>
                    <a:pt x="0" y="29"/>
                    <a:pt x="56" y="128"/>
                    <a:pt x="203" y="128"/>
                  </a:cubicBezTo>
                  <a:cubicBezTo>
                    <a:pt x="212" y="128"/>
                    <a:pt x="221" y="128"/>
                    <a:pt x="231" y="127"/>
                  </a:cubicBezTo>
                  <a:lnTo>
                    <a:pt x="231" y="127"/>
                  </a:lnTo>
                  <a:cubicBezTo>
                    <a:pt x="210" y="183"/>
                    <a:pt x="203" y="246"/>
                    <a:pt x="203" y="309"/>
                  </a:cubicBezTo>
                  <a:cubicBezTo>
                    <a:pt x="203" y="485"/>
                    <a:pt x="280" y="625"/>
                    <a:pt x="378" y="625"/>
                  </a:cubicBezTo>
                  <a:cubicBezTo>
                    <a:pt x="477" y="625"/>
                    <a:pt x="554" y="485"/>
                    <a:pt x="554" y="309"/>
                  </a:cubicBezTo>
                  <a:cubicBezTo>
                    <a:pt x="554" y="138"/>
                    <a:pt x="474" y="1"/>
                    <a:pt x="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>
              <a:extLst>
                <a:ext uri="{FF2B5EF4-FFF2-40B4-BE49-F238E27FC236}">
                  <a16:creationId xmlns:a16="http://schemas.microsoft.com/office/drawing/2014/main" id="{501FD9B8-7CD2-95EC-52F7-190EC79B71F2}"/>
                </a:ext>
              </a:extLst>
            </p:cNvPr>
            <p:cNvSpPr/>
            <p:nvPr/>
          </p:nvSpPr>
          <p:spPr>
            <a:xfrm>
              <a:off x="598175" y="1133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5" y="0"/>
                  </a:moveTo>
                  <a:cubicBezTo>
                    <a:pt x="21" y="0"/>
                    <a:pt x="14" y="7"/>
                    <a:pt x="0" y="14"/>
                  </a:cubicBezTo>
                  <a:cubicBezTo>
                    <a:pt x="21" y="7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>
              <a:extLst>
                <a:ext uri="{FF2B5EF4-FFF2-40B4-BE49-F238E27FC236}">
                  <a16:creationId xmlns:a16="http://schemas.microsoft.com/office/drawing/2014/main" id="{2242F823-3685-3277-32AE-3EF6EC29408F}"/>
                </a:ext>
              </a:extLst>
            </p:cNvPr>
            <p:cNvSpPr/>
            <p:nvPr/>
          </p:nvSpPr>
          <p:spPr>
            <a:xfrm>
              <a:off x="603600" y="1179650"/>
              <a:ext cx="44525" cy="16525"/>
            </a:xfrm>
            <a:custGeom>
              <a:avLst/>
              <a:gdLst/>
              <a:ahLst/>
              <a:cxnLst/>
              <a:rect l="l" t="t" r="r" b="b"/>
              <a:pathLst>
                <a:path w="1781" h="661" extrusionOk="0">
                  <a:moveTo>
                    <a:pt x="1781" y="0"/>
                  </a:moveTo>
                  <a:lnTo>
                    <a:pt x="1" y="14"/>
                  </a:lnTo>
                  <a:cubicBezTo>
                    <a:pt x="71" y="162"/>
                    <a:pt x="176" y="323"/>
                    <a:pt x="309" y="449"/>
                  </a:cubicBezTo>
                  <a:cubicBezTo>
                    <a:pt x="330" y="470"/>
                    <a:pt x="358" y="484"/>
                    <a:pt x="379" y="505"/>
                  </a:cubicBezTo>
                  <a:cubicBezTo>
                    <a:pt x="491" y="589"/>
                    <a:pt x="631" y="645"/>
                    <a:pt x="786" y="659"/>
                  </a:cubicBezTo>
                  <a:cubicBezTo>
                    <a:pt x="802" y="660"/>
                    <a:pt x="819" y="660"/>
                    <a:pt x="835" y="660"/>
                  </a:cubicBezTo>
                  <a:cubicBezTo>
                    <a:pt x="1009" y="660"/>
                    <a:pt x="1154" y="626"/>
                    <a:pt x="1276" y="575"/>
                  </a:cubicBezTo>
                  <a:cubicBezTo>
                    <a:pt x="1297" y="561"/>
                    <a:pt x="1318" y="554"/>
                    <a:pt x="1339" y="540"/>
                  </a:cubicBezTo>
                  <a:cubicBezTo>
                    <a:pt x="1571" y="414"/>
                    <a:pt x="1704" y="204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>
              <a:extLst>
                <a:ext uri="{FF2B5EF4-FFF2-40B4-BE49-F238E27FC236}">
                  <a16:creationId xmlns:a16="http://schemas.microsoft.com/office/drawing/2014/main" id="{2A395350-6015-BE70-0974-A58A746740FA}"/>
                </a:ext>
              </a:extLst>
            </p:cNvPr>
            <p:cNvSpPr/>
            <p:nvPr/>
          </p:nvSpPr>
          <p:spPr>
            <a:xfrm>
              <a:off x="616225" y="1199450"/>
              <a:ext cx="19300" cy="4750"/>
            </a:xfrm>
            <a:custGeom>
              <a:avLst/>
              <a:gdLst/>
              <a:ahLst/>
              <a:cxnLst/>
              <a:rect l="l" t="t" r="r" b="b"/>
              <a:pathLst>
                <a:path w="772" h="190" extrusionOk="0">
                  <a:moveTo>
                    <a:pt x="703" y="1"/>
                  </a:moveTo>
                  <a:cubicBezTo>
                    <a:pt x="692" y="1"/>
                    <a:pt x="682" y="3"/>
                    <a:pt x="673" y="7"/>
                  </a:cubicBezTo>
                  <a:cubicBezTo>
                    <a:pt x="673" y="7"/>
                    <a:pt x="561" y="63"/>
                    <a:pt x="386" y="70"/>
                  </a:cubicBezTo>
                  <a:cubicBezTo>
                    <a:pt x="377" y="71"/>
                    <a:pt x="368" y="71"/>
                    <a:pt x="360" y="71"/>
                  </a:cubicBezTo>
                  <a:cubicBezTo>
                    <a:pt x="206" y="71"/>
                    <a:pt x="105" y="14"/>
                    <a:pt x="98" y="14"/>
                  </a:cubicBezTo>
                  <a:cubicBezTo>
                    <a:pt x="89" y="10"/>
                    <a:pt x="79" y="7"/>
                    <a:pt x="69" y="7"/>
                  </a:cubicBezTo>
                  <a:cubicBezTo>
                    <a:pt x="49" y="7"/>
                    <a:pt x="31" y="17"/>
                    <a:pt x="21" y="35"/>
                  </a:cubicBezTo>
                  <a:cubicBezTo>
                    <a:pt x="0" y="63"/>
                    <a:pt x="14" y="98"/>
                    <a:pt x="42" y="119"/>
                  </a:cubicBezTo>
                  <a:cubicBezTo>
                    <a:pt x="49" y="119"/>
                    <a:pt x="176" y="190"/>
                    <a:pt x="372" y="190"/>
                  </a:cubicBezTo>
                  <a:lnTo>
                    <a:pt x="393" y="190"/>
                  </a:lnTo>
                  <a:cubicBezTo>
                    <a:pt x="596" y="183"/>
                    <a:pt x="729" y="119"/>
                    <a:pt x="729" y="112"/>
                  </a:cubicBezTo>
                  <a:cubicBezTo>
                    <a:pt x="764" y="98"/>
                    <a:pt x="771" y="63"/>
                    <a:pt x="757" y="35"/>
                  </a:cubicBezTo>
                  <a:cubicBezTo>
                    <a:pt x="748" y="11"/>
                    <a:pt x="72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>
              <a:extLst>
                <a:ext uri="{FF2B5EF4-FFF2-40B4-BE49-F238E27FC236}">
                  <a16:creationId xmlns:a16="http://schemas.microsoft.com/office/drawing/2014/main" id="{953E2944-7434-73FA-B7BC-82408345F5F7}"/>
                </a:ext>
              </a:extLst>
            </p:cNvPr>
            <p:cNvSpPr/>
            <p:nvPr/>
          </p:nvSpPr>
          <p:spPr>
            <a:xfrm>
              <a:off x="634275" y="1120675"/>
              <a:ext cx="30150" cy="9075"/>
            </a:xfrm>
            <a:custGeom>
              <a:avLst/>
              <a:gdLst/>
              <a:ahLst/>
              <a:cxnLst/>
              <a:rect l="l" t="t" r="r" b="b"/>
              <a:pathLst>
                <a:path w="1206" h="363" extrusionOk="0">
                  <a:moveTo>
                    <a:pt x="528" y="1"/>
                  </a:moveTo>
                  <a:cubicBezTo>
                    <a:pt x="482" y="1"/>
                    <a:pt x="435" y="4"/>
                    <a:pt x="386" y="12"/>
                  </a:cubicBezTo>
                  <a:cubicBezTo>
                    <a:pt x="295" y="19"/>
                    <a:pt x="196" y="54"/>
                    <a:pt x="105" y="89"/>
                  </a:cubicBezTo>
                  <a:cubicBezTo>
                    <a:pt x="98" y="89"/>
                    <a:pt x="91" y="96"/>
                    <a:pt x="84" y="96"/>
                  </a:cubicBezTo>
                  <a:cubicBezTo>
                    <a:pt x="14" y="138"/>
                    <a:pt x="0" y="229"/>
                    <a:pt x="35" y="292"/>
                  </a:cubicBezTo>
                  <a:cubicBezTo>
                    <a:pt x="63" y="338"/>
                    <a:pt x="111" y="362"/>
                    <a:pt x="159" y="362"/>
                  </a:cubicBezTo>
                  <a:cubicBezTo>
                    <a:pt x="184" y="362"/>
                    <a:pt x="210" y="355"/>
                    <a:pt x="231" y="341"/>
                  </a:cubicBezTo>
                  <a:lnTo>
                    <a:pt x="238" y="334"/>
                  </a:lnTo>
                  <a:cubicBezTo>
                    <a:pt x="302" y="299"/>
                    <a:pt x="365" y="257"/>
                    <a:pt x="435" y="236"/>
                  </a:cubicBezTo>
                  <a:cubicBezTo>
                    <a:pt x="505" y="215"/>
                    <a:pt x="582" y="194"/>
                    <a:pt x="666" y="187"/>
                  </a:cubicBezTo>
                  <a:cubicBezTo>
                    <a:pt x="698" y="184"/>
                    <a:pt x="730" y="182"/>
                    <a:pt x="762" y="182"/>
                  </a:cubicBezTo>
                  <a:cubicBezTo>
                    <a:pt x="808" y="182"/>
                    <a:pt x="855" y="186"/>
                    <a:pt x="904" y="194"/>
                  </a:cubicBezTo>
                  <a:cubicBezTo>
                    <a:pt x="981" y="201"/>
                    <a:pt x="1065" y="215"/>
                    <a:pt x="1143" y="243"/>
                  </a:cubicBezTo>
                  <a:lnTo>
                    <a:pt x="1150" y="243"/>
                  </a:lnTo>
                  <a:cubicBezTo>
                    <a:pt x="1153" y="245"/>
                    <a:pt x="1157" y="245"/>
                    <a:pt x="1161" y="245"/>
                  </a:cubicBezTo>
                  <a:cubicBezTo>
                    <a:pt x="1173" y="245"/>
                    <a:pt x="1186" y="238"/>
                    <a:pt x="1192" y="222"/>
                  </a:cubicBezTo>
                  <a:cubicBezTo>
                    <a:pt x="1206" y="208"/>
                    <a:pt x="1199" y="180"/>
                    <a:pt x="1178" y="173"/>
                  </a:cubicBezTo>
                  <a:cubicBezTo>
                    <a:pt x="1101" y="124"/>
                    <a:pt x="1016" y="96"/>
                    <a:pt x="932" y="68"/>
                  </a:cubicBezTo>
                  <a:cubicBezTo>
                    <a:pt x="848" y="40"/>
                    <a:pt x="757" y="19"/>
                    <a:pt x="666" y="12"/>
                  </a:cubicBezTo>
                  <a:cubicBezTo>
                    <a:pt x="620" y="4"/>
                    <a:pt x="575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>
              <a:extLst>
                <a:ext uri="{FF2B5EF4-FFF2-40B4-BE49-F238E27FC236}">
                  <a16:creationId xmlns:a16="http://schemas.microsoft.com/office/drawing/2014/main" id="{BFE27D31-D066-89E3-F818-5A4445B3071C}"/>
                </a:ext>
              </a:extLst>
            </p:cNvPr>
            <p:cNvSpPr/>
            <p:nvPr/>
          </p:nvSpPr>
          <p:spPr>
            <a:xfrm>
              <a:off x="580125" y="1120850"/>
              <a:ext cx="33500" cy="9750"/>
            </a:xfrm>
            <a:custGeom>
              <a:avLst/>
              <a:gdLst/>
              <a:ahLst/>
              <a:cxnLst/>
              <a:rect l="l" t="t" r="r" b="b"/>
              <a:pathLst>
                <a:path w="1340" h="390" extrusionOk="0">
                  <a:moveTo>
                    <a:pt x="721" y="0"/>
                  </a:moveTo>
                  <a:cubicBezTo>
                    <a:pt x="683" y="0"/>
                    <a:pt x="646" y="2"/>
                    <a:pt x="610" y="5"/>
                  </a:cubicBezTo>
                  <a:cubicBezTo>
                    <a:pt x="505" y="12"/>
                    <a:pt x="400" y="26"/>
                    <a:pt x="302" y="54"/>
                  </a:cubicBezTo>
                  <a:cubicBezTo>
                    <a:pt x="211" y="82"/>
                    <a:pt x="113" y="117"/>
                    <a:pt x="22" y="159"/>
                  </a:cubicBezTo>
                  <a:cubicBezTo>
                    <a:pt x="8" y="173"/>
                    <a:pt x="1" y="187"/>
                    <a:pt x="1" y="208"/>
                  </a:cubicBezTo>
                  <a:cubicBezTo>
                    <a:pt x="6" y="224"/>
                    <a:pt x="19" y="231"/>
                    <a:pt x="34" y="231"/>
                  </a:cubicBezTo>
                  <a:cubicBezTo>
                    <a:pt x="39" y="231"/>
                    <a:pt x="44" y="231"/>
                    <a:pt x="50" y="229"/>
                  </a:cubicBezTo>
                  <a:lnTo>
                    <a:pt x="57" y="229"/>
                  </a:lnTo>
                  <a:cubicBezTo>
                    <a:pt x="141" y="201"/>
                    <a:pt x="239" y="187"/>
                    <a:pt x="330" y="180"/>
                  </a:cubicBezTo>
                  <a:cubicBezTo>
                    <a:pt x="376" y="176"/>
                    <a:pt x="421" y="174"/>
                    <a:pt x="467" y="174"/>
                  </a:cubicBezTo>
                  <a:cubicBezTo>
                    <a:pt x="512" y="174"/>
                    <a:pt x="558" y="176"/>
                    <a:pt x="603" y="180"/>
                  </a:cubicBezTo>
                  <a:cubicBezTo>
                    <a:pt x="694" y="194"/>
                    <a:pt x="779" y="215"/>
                    <a:pt x="863" y="243"/>
                  </a:cubicBezTo>
                  <a:cubicBezTo>
                    <a:pt x="947" y="271"/>
                    <a:pt x="1024" y="313"/>
                    <a:pt x="1094" y="362"/>
                  </a:cubicBezTo>
                  <a:lnTo>
                    <a:pt x="1101" y="369"/>
                  </a:lnTo>
                  <a:cubicBezTo>
                    <a:pt x="1108" y="369"/>
                    <a:pt x="1115" y="376"/>
                    <a:pt x="1122" y="376"/>
                  </a:cubicBezTo>
                  <a:cubicBezTo>
                    <a:pt x="1140" y="385"/>
                    <a:pt x="1160" y="390"/>
                    <a:pt x="1179" y="390"/>
                  </a:cubicBezTo>
                  <a:cubicBezTo>
                    <a:pt x="1232" y="390"/>
                    <a:pt x="1284" y="356"/>
                    <a:pt x="1304" y="299"/>
                  </a:cubicBezTo>
                  <a:cubicBezTo>
                    <a:pt x="1339" y="229"/>
                    <a:pt x="1304" y="145"/>
                    <a:pt x="1234" y="117"/>
                  </a:cubicBezTo>
                  <a:cubicBezTo>
                    <a:pt x="1129" y="75"/>
                    <a:pt x="1031" y="33"/>
                    <a:pt x="919" y="19"/>
                  </a:cubicBezTo>
                  <a:cubicBezTo>
                    <a:pt x="852" y="5"/>
                    <a:pt x="785" y="0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>
              <a:extLst>
                <a:ext uri="{FF2B5EF4-FFF2-40B4-BE49-F238E27FC236}">
                  <a16:creationId xmlns:a16="http://schemas.microsoft.com/office/drawing/2014/main" id="{6FC67DEB-5CF1-2393-1912-995FC3364B05}"/>
                </a:ext>
              </a:extLst>
            </p:cNvPr>
            <p:cNvSpPr/>
            <p:nvPr/>
          </p:nvSpPr>
          <p:spPr>
            <a:xfrm>
              <a:off x="561900" y="1062650"/>
              <a:ext cx="141625" cy="54200"/>
            </a:xfrm>
            <a:custGeom>
              <a:avLst/>
              <a:gdLst/>
              <a:ahLst/>
              <a:cxnLst/>
              <a:rect l="l" t="t" r="r" b="b"/>
              <a:pathLst>
                <a:path w="5665" h="2168" extrusionOk="0">
                  <a:moveTo>
                    <a:pt x="2376" y="0"/>
                  </a:moveTo>
                  <a:cubicBezTo>
                    <a:pt x="2284" y="0"/>
                    <a:pt x="2191" y="4"/>
                    <a:pt x="2096" y="13"/>
                  </a:cubicBezTo>
                  <a:cubicBezTo>
                    <a:pt x="1" y="202"/>
                    <a:pt x="421" y="1183"/>
                    <a:pt x="421" y="1183"/>
                  </a:cubicBezTo>
                  <a:cubicBezTo>
                    <a:pt x="421" y="1183"/>
                    <a:pt x="1400" y="2167"/>
                    <a:pt x="3297" y="2167"/>
                  </a:cubicBezTo>
                  <a:cubicBezTo>
                    <a:pt x="3618" y="2167"/>
                    <a:pt x="3966" y="2139"/>
                    <a:pt x="4339" y="2073"/>
                  </a:cubicBezTo>
                  <a:cubicBezTo>
                    <a:pt x="5664" y="1832"/>
                    <a:pt x="4324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>
              <a:extLst>
                <a:ext uri="{FF2B5EF4-FFF2-40B4-BE49-F238E27FC236}">
                  <a16:creationId xmlns:a16="http://schemas.microsoft.com/office/drawing/2014/main" id="{3E5C11AA-6B55-3E62-014C-2F7581DA6D5F}"/>
                </a:ext>
              </a:extLst>
            </p:cNvPr>
            <p:cNvSpPr/>
            <p:nvPr/>
          </p:nvSpPr>
          <p:spPr>
            <a:xfrm>
              <a:off x="545875" y="1070275"/>
              <a:ext cx="61425" cy="151625"/>
            </a:xfrm>
            <a:custGeom>
              <a:avLst/>
              <a:gdLst/>
              <a:ahLst/>
              <a:cxnLst/>
              <a:rect l="l" t="t" r="r" b="b"/>
              <a:pathLst>
                <a:path w="2457" h="6065" extrusionOk="0">
                  <a:moveTo>
                    <a:pt x="1490" y="0"/>
                  </a:moveTo>
                  <a:cubicBezTo>
                    <a:pt x="612" y="0"/>
                    <a:pt x="1" y="1002"/>
                    <a:pt x="158" y="1810"/>
                  </a:cubicBezTo>
                  <a:cubicBezTo>
                    <a:pt x="319" y="2637"/>
                    <a:pt x="621" y="3016"/>
                    <a:pt x="824" y="3660"/>
                  </a:cubicBezTo>
                  <a:cubicBezTo>
                    <a:pt x="1244" y="5034"/>
                    <a:pt x="915" y="6064"/>
                    <a:pt x="915" y="6064"/>
                  </a:cubicBezTo>
                  <a:cubicBezTo>
                    <a:pt x="1658" y="5286"/>
                    <a:pt x="1048" y="3366"/>
                    <a:pt x="887" y="2364"/>
                  </a:cubicBezTo>
                  <a:cubicBezTo>
                    <a:pt x="733" y="1362"/>
                    <a:pt x="1896" y="514"/>
                    <a:pt x="1896" y="514"/>
                  </a:cubicBezTo>
                  <a:cubicBezTo>
                    <a:pt x="1896" y="514"/>
                    <a:pt x="2457" y="58"/>
                    <a:pt x="1553" y="2"/>
                  </a:cubicBezTo>
                  <a:cubicBezTo>
                    <a:pt x="1532" y="1"/>
                    <a:pt x="1511" y="0"/>
                    <a:pt x="1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>
              <a:extLst>
                <a:ext uri="{FF2B5EF4-FFF2-40B4-BE49-F238E27FC236}">
                  <a16:creationId xmlns:a16="http://schemas.microsoft.com/office/drawing/2014/main" id="{47C231AF-4F8E-5687-36E8-242C5BB52AE6}"/>
                </a:ext>
              </a:extLst>
            </p:cNvPr>
            <p:cNvSpPr/>
            <p:nvPr/>
          </p:nvSpPr>
          <p:spPr>
            <a:xfrm>
              <a:off x="505475" y="1699325"/>
              <a:ext cx="110600" cy="250050"/>
            </a:xfrm>
            <a:custGeom>
              <a:avLst/>
              <a:gdLst/>
              <a:ahLst/>
              <a:cxnLst/>
              <a:rect l="l" t="t" r="r" b="b"/>
              <a:pathLst>
                <a:path w="4424" h="10002" extrusionOk="0">
                  <a:moveTo>
                    <a:pt x="1" y="0"/>
                  </a:moveTo>
                  <a:cubicBezTo>
                    <a:pt x="1" y="1"/>
                    <a:pt x="239" y="4248"/>
                    <a:pt x="478" y="8095"/>
                  </a:cubicBezTo>
                  <a:cubicBezTo>
                    <a:pt x="506" y="8544"/>
                    <a:pt x="534" y="8992"/>
                    <a:pt x="555" y="9420"/>
                  </a:cubicBezTo>
                  <a:cubicBezTo>
                    <a:pt x="569" y="9616"/>
                    <a:pt x="583" y="9812"/>
                    <a:pt x="597" y="10002"/>
                  </a:cubicBezTo>
                  <a:lnTo>
                    <a:pt x="4066" y="10002"/>
                  </a:lnTo>
                  <a:cubicBezTo>
                    <a:pt x="4073" y="9826"/>
                    <a:pt x="4073" y="9651"/>
                    <a:pt x="4080" y="9469"/>
                  </a:cubicBezTo>
                  <a:cubicBezTo>
                    <a:pt x="4087" y="9140"/>
                    <a:pt x="4094" y="8796"/>
                    <a:pt x="4108" y="8446"/>
                  </a:cubicBezTo>
                  <a:cubicBezTo>
                    <a:pt x="4213" y="4892"/>
                    <a:pt x="4423" y="393"/>
                    <a:pt x="4423" y="3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>
              <a:extLst>
                <a:ext uri="{FF2B5EF4-FFF2-40B4-BE49-F238E27FC236}">
                  <a16:creationId xmlns:a16="http://schemas.microsoft.com/office/drawing/2014/main" id="{997819C4-F0B1-8929-505A-CC5E4C12443B}"/>
                </a:ext>
              </a:extLst>
            </p:cNvPr>
            <p:cNvSpPr/>
            <p:nvPr/>
          </p:nvSpPr>
          <p:spPr>
            <a:xfrm>
              <a:off x="517400" y="1901700"/>
              <a:ext cx="90775" cy="36525"/>
            </a:xfrm>
            <a:custGeom>
              <a:avLst/>
              <a:gdLst/>
              <a:ahLst/>
              <a:cxnLst/>
              <a:rect l="l" t="t" r="r" b="b"/>
              <a:pathLst>
                <a:path w="3631" h="1461" extrusionOk="0">
                  <a:moveTo>
                    <a:pt x="1" y="0"/>
                  </a:moveTo>
                  <a:cubicBezTo>
                    <a:pt x="29" y="456"/>
                    <a:pt x="57" y="897"/>
                    <a:pt x="85" y="1325"/>
                  </a:cubicBezTo>
                  <a:cubicBezTo>
                    <a:pt x="659" y="1425"/>
                    <a:pt x="1288" y="1460"/>
                    <a:pt x="1883" y="1460"/>
                  </a:cubicBezTo>
                  <a:cubicBezTo>
                    <a:pt x="2536" y="1460"/>
                    <a:pt x="3148" y="1418"/>
                    <a:pt x="3603" y="1374"/>
                  </a:cubicBezTo>
                  <a:cubicBezTo>
                    <a:pt x="3610" y="1045"/>
                    <a:pt x="3624" y="701"/>
                    <a:pt x="3631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>
              <a:extLst>
                <a:ext uri="{FF2B5EF4-FFF2-40B4-BE49-F238E27FC236}">
                  <a16:creationId xmlns:a16="http://schemas.microsoft.com/office/drawing/2014/main" id="{A60CE670-CFBF-94DF-7281-DC7378B29D99}"/>
                </a:ext>
              </a:extLst>
            </p:cNvPr>
            <p:cNvSpPr/>
            <p:nvPr/>
          </p:nvSpPr>
          <p:spPr>
            <a:xfrm>
              <a:off x="582925" y="1694600"/>
              <a:ext cx="168050" cy="254775"/>
            </a:xfrm>
            <a:custGeom>
              <a:avLst/>
              <a:gdLst/>
              <a:ahLst/>
              <a:cxnLst/>
              <a:rect l="l" t="t" r="r" b="b"/>
              <a:pathLst>
                <a:path w="6722" h="10191" extrusionOk="0">
                  <a:moveTo>
                    <a:pt x="4823" y="0"/>
                  </a:moveTo>
                  <a:lnTo>
                    <a:pt x="1" y="540"/>
                  </a:lnTo>
                  <a:lnTo>
                    <a:pt x="2755" y="8677"/>
                  </a:lnTo>
                  <a:lnTo>
                    <a:pt x="3176" y="9917"/>
                  </a:lnTo>
                  <a:lnTo>
                    <a:pt x="3267" y="10191"/>
                  </a:lnTo>
                  <a:lnTo>
                    <a:pt x="6722" y="10191"/>
                  </a:lnTo>
                  <a:lnTo>
                    <a:pt x="6512" y="9041"/>
                  </a:lnTo>
                  <a:lnTo>
                    <a:pt x="6294" y="7878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>
              <a:extLst>
                <a:ext uri="{FF2B5EF4-FFF2-40B4-BE49-F238E27FC236}">
                  <a16:creationId xmlns:a16="http://schemas.microsoft.com/office/drawing/2014/main" id="{31CB6046-ACF9-408A-429E-05ED8DC62B73}"/>
                </a:ext>
              </a:extLst>
            </p:cNvPr>
            <p:cNvSpPr/>
            <p:nvPr/>
          </p:nvSpPr>
          <p:spPr>
            <a:xfrm>
              <a:off x="651800" y="1891525"/>
              <a:ext cx="93925" cy="51025"/>
            </a:xfrm>
            <a:custGeom>
              <a:avLst/>
              <a:gdLst/>
              <a:ahLst/>
              <a:cxnLst/>
              <a:rect l="l" t="t" r="r" b="b"/>
              <a:pathLst>
                <a:path w="3757" h="2041" extrusionOk="0">
                  <a:moveTo>
                    <a:pt x="3539" y="1"/>
                  </a:moveTo>
                  <a:lnTo>
                    <a:pt x="0" y="800"/>
                  </a:lnTo>
                  <a:lnTo>
                    <a:pt x="421" y="2040"/>
                  </a:lnTo>
                  <a:cubicBezTo>
                    <a:pt x="1451" y="1893"/>
                    <a:pt x="2923" y="1438"/>
                    <a:pt x="3757" y="1164"/>
                  </a:cubicBezTo>
                  <a:lnTo>
                    <a:pt x="3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>
              <a:extLst>
                <a:ext uri="{FF2B5EF4-FFF2-40B4-BE49-F238E27FC236}">
                  <a16:creationId xmlns:a16="http://schemas.microsoft.com/office/drawing/2014/main" id="{A45EC61D-2E37-E372-E821-B72002E0C5C9}"/>
                </a:ext>
              </a:extLst>
            </p:cNvPr>
            <p:cNvSpPr/>
            <p:nvPr/>
          </p:nvSpPr>
          <p:spPr>
            <a:xfrm>
              <a:off x="448200" y="1547950"/>
              <a:ext cx="339225" cy="382300"/>
            </a:xfrm>
            <a:custGeom>
              <a:avLst/>
              <a:gdLst/>
              <a:ahLst/>
              <a:cxnLst/>
              <a:rect l="l" t="t" r="r" b="b"/>
              <a:pathLst>
                <a:path w="13569" h="15292" extrusionOk="0">
                  <a:moveTo>
                    <a:pt x="3084" y="0"/>
                  </a:moveTo>
                  <a:cubicBezTo>
                    <a:pt x="2895" y="330"/>
                    <a:pt x="2719" y="673"/>
                    <a:pt x="2558" y="1030"/>
                  </a:cubicBezTo>
                  <a:cubicBezTo>
                    <a:pt x="2523" y="1100"/>
                    <a:pt x="2495" y="1178"/>
                    <a:pt x="2460" y="1248"/>
                  </a:cubicBezTo>
                  <a:cubicBezTo>
                    <a:pt x="0" y="6946"/>
                    <a:pt x="1213" y="14501"/>
                    <a:pt x="1213" y="14501"/>
                  </a:cubicBezTo>
                  <a:cubicBezTo>
                    <a:pt x="2053" y="15092"/>
                    <a:pt x="3667" y="15292"/>
                    <a:pt x="5458" y="15292"/>
                  </a:cubicBezTo>
                  <a:cubicBezTo>
                    <a:pt x="7104" y="15292"/>
                    <a:pt x="8899" y="15123"/>
                    <a:pt x="10380" y="14935"/>
                  </a:cubicBezTo>
                  <a:cubicBezTo>
                    <a:pt x="10478" y="14921"/>
                    <a:pt x="10569" y="14914"/>
                    <a:pt x="10653" y="14900"/>
                  </a:cubicBezTo>
                  <a:cubicBezTo>
                    <a:pt x="12349" y="14676"/>
                    <a:pt x="13569" y="14445"/>
                    <a:pt x="13569" y="14445"/>
                  </a:cubicBezTo>
                  <a:cubicBezTo>
                    <a:pt x="13400" y="13555"/>
                    <a:pt x="11515" y="5719"/>
                    <a:pt x="10688" y="2278"/>
                  </a:cubicBezTo>
                  <a:cubicBezTo>
                    <a:pt x="10667" y="2194"/>
                    <a:pt x="10646" y="2117"/>
                    <a:pt x="10632" y="2040"/>
                  </a:cubicBezTo>
                  <a:cubicBezTo>
                    <a:pt x="10422" y="1192"/>
                    <a:pt x="10296" y="659"/>
                    <a:pt x="10296" y="659"/>
                  </a:cubicBezTo>
                  <a:cubicBezTo>
                    <a:pt x="9615" y="834"/>
                    <a:pt x="8909" y="912"/>
                    <a:pt x="8178" y="912"/>
                  </a:cubicBezTo>
                  <a:cubicBezTo>
                    <a:pt x="6598" y="912"/>
                    <a:pt x="4900" y="546"/>
                    <a:pt x="3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>
              <a:extLst>
                <a:ext uri="{FF2B5EF4-FFF2-40B4-BE49-F238E27FC236}">
                  <a16:creationId xmlns:a16="http://schemas.microsoft.com/office/drawing/2014/main" id="{B176A9F4-AFB1-58E5-5E43-9F286F3BC876}"/>
                </a:ext>
              </a:extLst>
            </p:cNvPr>
            <p:cNvSpPr/>
            <p:nvPr/>
          </p:nvSpPr>
          <p:spPr>
            <a:xfrm>
              <a:off x="628475" y="1599275"/>
              <a:ext cx="86075" cy="322075"/>
            </a:xfrm>
            <a:custGeom>
              <a:avLst/>
              <a:gdLst/>
              <a:ahLst/>
              <a:cxnLst/>
              <a:rect l="l" t="t" r="r" b="b"/>
              <a:pathLst>
                <a:path w="3443" h="12883" extrusionOk="0">
                  <a:moveTo>
                    <a:pt x="120" y="1"/>
                  </a:moveTo>
                  <a:cubicBezTo>
                    <a:pt x="113" y="1"/>
                    <a:pt x="113" y="1"/>
                    <a:pt x="106" y="8"/>
                  </a:cubicBezTo>
                  <a:cubicBezTo>
                    <a:pt x="50" y="15"/>
                    <a:pt x="1" y="71"/>
                    <a:pt x="8" y="127"/>
                  </a:cubicBezTo>
                  <a:cubicBezTo>
                    <a:pt x="8" y="134"/>
                    <a:pt x="8" y="169"/>
                    <a:pt x="15" y="239"/>
                  </a:cubicBezTo>
                  <a:cubicBezTo>
                    <a:pt x="43" y="765"/>
                    <a:pt x="218" y="3119"/>
                    <a:pt x="695" y="5741"/>
                  </a:cubicBezTo>
                  <a:cubicBezTo>
                    <a:pt x="1297" y="9035"/>
                    <a:pt x="2131" y="11424"/>
                    <a:pt x="3169" y="12882"/>
                  </a:cubicBezTo>
                  <a:cubicBezTo>
                    <a:pt x="3267" y="12868"/>
                    <a:pt x="3358" y="12861"/>
                    <a:pt x="3442" y="12847"/>
                  </a:cubicBezTo>
                  <a:cubicBezTo>
                    <a:pt x="2398" y="11431"/>
                    <a:pt x="1536" y="8993"/>
                    <a:pt x="933" y="5706"/>
                  </a:cubicBezTo>
                  <a:cubicBezTo>
                    <a:pt x="463" y="3154"/>
                    <a:pt x="295" y="856"/>
                    <a:pt x="253" y="260"/>
                  </a:cubicBezTo>
                  <a:cubicBezTo>
                    <a:pt x="253" y="169"/>
                    <a:pt x="246" y="120"/>
                    <a:pt x="246" y="113"/>
                  </a:cubicBezTo>
                  <a:cubicBezTo>
                    <a:pt x="246" y="71"/>
                    <a:pt x="211" y="29"/>
                    <a:pt x="176" y="15"/>
                  </a:cubicBezTo>
                  <a:cubicBezTo>
                    <a:pt x="155" y="8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>
              <a:extLst>
                <a:ext uri="{FF2B5EF4-FFF2-40B4-BE49-F238E27FC236}">
                  <a16:creationId xmlns:a16="http://schemas.microsoft.com/office/drawing/2014/main" id="{A258C066-FD3E-095B-D543-7ADB3AD36206}"/>
                </a:ext>
              </a:extLst>
            </p:cNvPr>
            <p:cNvSpPr/>
            <p:nvPr/>
          </p:nvSpPr>
          <p:spPr>
            <a:xfrm>
              <a:off x="509700" y="1573700"/>
              <a:ext cx="205725" cy="34200"/>
            </a:xfrm>
            <a:custGeom>
              <a:avLst/>
              <a:gdLst/>
              <a:ahLst/>
              <a:cxnLst/>
              <a:rect l="l" t="t" r="r" b="b"/>
              <a:pathLst>
                <a:path w="8229" h="1368" extrusionOk="0">
                  <a:moveTo>
                    <a:pt x="98" y="0"/>
                  </a:moveTo>
                  <a:cubicBezTo>
                    <a:pt x="63" y="70"/>
                    <a:pt x="28" y="148"/>
                    <a:pt x="0" y="218"/>
                  </a:cubicBezTo>
                  <a:cubicBezTo>
                    <a:pt x="610" y="414"/>
                    <a:pt x="1570" y="687"/>
                    <a:pt x="2684" y="926"/>
                  </a:cubicBezTo>
                  <a:cubicBezTo>
                    <a:pt x="3301" y="1052"/>
                    <a:pt x="4016" y="1178"/>
                    <a:pt x="4766" y="1262"/>
                  </a:cubicBezTo>
                  <a:cubicBezTo>
                    <a:pt x="4843" y="1269"/>
                    <a:pt x="4927" y="1276"/>
                    <a:pt x="5004" y="1283"/>
                  </a:cubicBezTo>
                  <a:cubicBezTo>
                    <a:pt x="5516" y="1332"/>
                    <a:pt x="6034" y="1367"/>
                    <a:pt x="6553" y="1367"/>
                  </a:cubicBezTo>
                  <a:cubicBezTo>
                    <a:pt x="7121" y="1367"/>
                    <a:pt x="7681" y="1332"/>
                    <a:pt x="8228" y="1248"/>
                  </a:cubicBezTo>
                  <a:cubicBezTo>
                    <a:pt x="8207" y="1164"/>
                    <a:pt x="8186" y="1087"/>
                    <a:pt x="8165" y="1010"/>
                  </a:cubicBezTo>
                  <a:cubicBezTo>
                    <a:pt x="7647" y="1091"/>
                    <a:pt x="7102" y="1126"/>
                    <a:pt x="6548" y="1126"/>
                  </a:cubicBezTo>
                  <a:cubicBezTo>
                    <a:pt x="6008" y="1126"/>
                    <a:pt x="5460" y="1093"/>
                    <a:pt x="4920" y="1038"/>
                  </a:cubicBezTo>
                  <a:lnTo>
                    <a:pt x="4857" y="1031"/>
                  </a:lnTo>
                  <a:cubicBezTo>
                    <a:pt x="2902" y="813"/>
                    <a:pt x="1065" y="302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>
              <a:extLst>
                <a:ext uri="{FF2B5EF4-FFF2-40B4-BE49-F238E27FC236}">
                  <a16:creationId xmlns:a16="http://schemas.microsoft.com/office/drawing/2014/main" id="{0EE2619D-4D6A-8FEE-488A-C33CD1CF11E7}"/>
                </a:ext>
              </a:extLst>
            </p:cNvPr>
            <p:cNvSpPr/>
            <p:nvPr/>
          </p:nvSpPr>
          <p:spPr>
            <a:xfrm>
              <a:off x="649675" y="1628025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>
              <a:extLst>
                <a:ext uri="{FF2B5EF4-FFF2-40B4-BE49-F238E27FC236}">
                  <a16:creationId xmlns:a16="http://schemas.microsoft.com/office/drawing/2014/main" id="{1A8AD690-1E6E-341A-B7F7-5E0F7749C4EE}"/>
                </a:ext>
              </a:extLst>
            </p:cNvPr>
            <p:cNvSpPr/>
            <p:nvPr/>
          </p:nvSpPr>
          <p:spPr>
            <a:xfrm>
              <a:off x="654775" y="16681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77" y="358"/>
                    <a:pt x="175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>
              <a:extLst>
                <a:ext uri="{FF2B5EF4-FFF2-40B4-BE49-F238E27FC236}">
                  <a16:creationId xmlns:a16="http://schemas.microsoft.com/office/drawing/2014/main" id="{34DB3E8D-0C4A-485E-80DB-03A8EE72051F}"/>
                </a:ext>
              </a:extLst>
            </p:cNvPr>
            <p:cNvSpPr/>
            <p:nvPr/>
          </p:nvSpPr>
          <p:spPr>
            <a:xfrm>
              <a:off x="661075" y="1706850"/>
              <a:ext cx="9125" cy="9150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83" y="1"/>
                  </a:moveTo>
                  <a:cubicBezTo>
                    <a:pt x="85" y="1"/>
                    <a:pt x="0" y="85"/>
                    <a:pt x="0" y="183"/>
                  </a:cubicBezTo>
                  <a:cubicBezTo>
                    <a:pt x="0" y="281"/>
                    <a:pt x="85" y="365"/>
                    <a:pt x="183" y="365"/>
                  </a:cubicBezTo>
                  <a:cubicBezTo>
                    <a:pt x="281" y="365"/>
                    <a:pt x="365" y="281"/>
                    <a:pt x="365" y="183"/>
                  </a:cubicBezTo>
                  <a:cubicBezTo>
                    <a:pt x="365" y="85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>
              <a:extLst>
                <a:ext uri="{FF2B5EF4-FFF2-40B4-BE49-F238E27FC236}">
                  <a16:creationId xmlns:a16="http://schemas.microsoft.com/office/drawing/2014/main" id="{3F154407-8847-0B8C-CECA-0D8A62F694CF}"/>
                </a:ext>
              </a:extLst>
            </p:cNvPr>
            <p:cNvSpPr/>
            <p:nvPr/>
          </p:nvSpPr>
          <p:spPr>
            <a:xfrm>
              <a:off x="669125" y="1744875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76" y="1"/>
                  </a:moveTo>
                  <a:cubicBezTo>
                    <a:pt x="78" y="1"/>
                    <a:pt x="1" y="78"/>
                    <a:pt x="1" y="176"/>
                  </a:cubicBezTo>
                  <a:cubicBezTo>
                    <a:pt x="1" y="274"/>
                    <a:pt x="78" y="358"/>
                    <a:pt x="176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>
              <a:extLst>
                <a:ext uri="{FF2B5EF4-FFF2-40B4-BE49-F238E27FC236}">
                  <a16:creationId xmlns:a16="http://schemas.microsoft.com/office/drawing/2014/main" id="{3000DB65-AFF4-7F2D-5028-81D2E09076C0}"/>
                </a:ext>
              </a:extLst>
            </p:cNvPr>
            <p:cNvSpPr/>
            <p:nvPr/>
          </p:nvSpPr>
          <p:spPr>
            <a:xfrm>
              <a:off x="678775" y="17820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6" y="0"/>
                  </a:moveTo>
                  <a:cubicBezTo>
                    <a:pt x="77" y="0"/>
                    <a:pt x="0" y="78"/>
                    <a:pt x="0" y="176"/>
                  </a:cubicBezTo>
                  <a:cubicBezTo>
                    <a:pt x="0" y="274"/>
                    <a:pt x="77" y="358"/>
                    <a:pt x="176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>
              <a:extLst>
                <a:ext uri="{FF2B5EF4-FFF2-40B4-BE49-F238E27FC236}">
                  <a16:creationId xmlns:a16="http://schemas.microsoft.com/office/drawing/2014/main" id="{04915D81-F6CF-F992-A57F-7391533800B4}"/>
                </a:ext>
              </a:extLst>
            </p:cNvPr>
            <p:cNvSpPr/>
            <p:nvPr/>
          </p:nvSpPr>
          <p:spPr>
            <a:xfrm>
              <a:off x="689975" y="1818650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>
              <a:extLst>
                <a:ext uri="{FF2B5EF4-FFF2-40B4-BE49-F238E27FC236}">
                  <a16:creationId xmlns:a16="http://schemas.microsoft.com/office/drawing/2014/main" id="{DC6B2B66-AE0B-F4CB-5C58-E005D161EBB6}"/>
                </a:ext>
              </a:extLst>
            </p:cNvPr>
            <p:cNvSpPr/>
            <p:nvPr/>
          </p:nvSpPr>
          <p:spPr>
            <a:xfrm>
              <a:off x="703125" y="1855100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>
              <a:extLst>
                <a:ext uri="{FF2B5EF4-FFF2-40B4-BE49-F238E27FC236}">
                  <a16:creationId xmlns:a16="http://schemas.microsoft.com/office/drawing/2014/main" id="{32F81B59-ABA7-B1CB-28FF-69290D5B856C}"/>
                </a:ext>
              </a:extLst>
            </p:cNvPr>
            <p:cNvSpPr/>
            <p:nvPr/>
          </p:nvSpPr>
          <p:spPr>
            <a:xfrm>
              <a:off x="718200" y="1891700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>
              <a:extLst>
                <a:ext uri="{FF2B5EF4-FFF2-40B4-BE49-F238E27FC236}">
                  <a16:creationId xmlns:a16="http://schemas.microsoft.com/office/drawing/2014/main" id="{6CF679DD-4160-C128-6F96-926ABF4E4DBF}"/>
                </a:ext>
              </a:extLst>
            </p:cNvPr>
            <p:cNvSpPr/>
            <p:nvPr/>
          </p:nvSpPr>
          <p:spPr>
            <a:xfrm>
              <a:off x="478425" y="1614175"/>
              <a:ext cx="16575" cy="34625"/>
            </a:xfrm>
            <a:custGeom>
              <a:avLst/>
              <a:gdLst/>
              <a:ahLst/>
              <a:cxnLst/>
              <a:rect l="l" t="t" r="r" b="b"/>
              <a:pathLst>
                <a:path w="663" h="1385" extrusionOk="0">
                  <a:moveTo>
                    <a:pt x="466" y="0"/>
                  </a:moveTo>
                  <a:cubicBezTo>
                    <a:pt x="466" y="0"/>
                    <a:pt x="445" y="533"/>
                    <a:pt x="165" y="954"/>
                  </a:cubicBezTo>
                  <a:cubicBezTo>
                    <a:pt x="1" y="1204"/>
                    <a:pt x="77" y="1384"/>
                    <a:pt x="207" y="1384"/>
                  </a:cubicBezTo>
                  <a:cubicBezTo>
                    <a:pt x="300" y="1384"/>
                    <a:pt x="420" y="1294"/>
                    <a:pt x="501" y="1073"/>
                  </a:cubicBezTo>
                  <a:cubicBezTo>
                    <a:pt x="662" y="624"/>
                    <a:pt x="466" y="0"/>
                    <a:pt x="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>
              <a:extLst>
                <a:ext uri="{FF2B5EF4-FFF2-40B4-BE49-F238E27FC236}">
                  <a16:creationId xmlns:a16="http://schemas.microsoft.com/office/drawing/2014/main" id="{D1A1D8EA-E031-5DEB-B167-88459F5B33C4}"/>
                </a:ext>
              </a:extLst>
            </p:cNvPr>
            <p:cNvSpPr/>
            <p:nvPr/>
          </p:nvSpPr>
          <p:spPr>
            <a:xfrm>
              <a:off x="480425" y="1545875"/>
              <a:ext cx="63275" cy="111900"/>
            </a:xfrm>
            <a:custGeom>
              <a:avLst/>
              <a:gdLst/>
              <a:ahLst/>
              <a:cxnLst/>
              <a:rect l="l" t="t" r="r" b="b"/>
              <a:pathLst>
                <a:path w="2531" h="4476" extrusionOk="0">
                  <a:moveTo>
                    <a:pt x="1667" y="0"/>
                  </a:moveTo>
                  <a:cubicBezTo>
                    <a:pt x="1503" y="0"/>
                    <a:pt x="1395" y="97"/>
                    <a:pt x="1395" y="97"/>
                  </a:cubicBezTo>
                  <a:cubicBezTo>
                    <a:pt x="1395" y="97"/>
                    <a:pt x="1" y="574"/>
                    <a:pt x="113" y="1310"/>
                  </a:cubicBezTo>
                  <a:cubicBezTo>
                    <a:pt x="169" y="1730"/>
                    <a:pt x="330" y="2403"/>
                    <a:pt x="449" y="3146"/>
                  </a:cubicBezTo>
                  <a:cubicBezTo>
                    <a:pt x="568" y="3875"/>
                    <a:pt x="379" y="4211"/>
                    <a:pt x="695" y="4449"/>
                  </a:cubicBezTo>
                  <a:cubicBezTo>
                    <a:pt x="718" y="4467"/>
                    <a:pt x="742" y="4476"/>
                    <a:pt x="766" y="4476"/>
                  </a:cubicBezTo>
                  <a:cubicBezTo>
                    <a:pt x="1072" y="4476"/>
                    <a:pt x="1411" y="3109"/>
                    <a:pt x="1437" y="2725"/>
                  </a:cubicBezTo>
                  <a:cubicBezTo>
                    <a:pt x="1466" y="2319"/>
                    <a:pt x="1444" y="833"/>
                    <a:pt x="1704" y="805"/>
                  </a:cubicBezTo>
                  <a:cubicBezTo>
                    <a:pt x="1709" y="805"/>
                    <a:pt x="1713" y="804"/>
                    <a:pt x="1718" y="804"/>
                  </a:cubicBezTo>
                  <a:cubicBezTo>
                    <a:pt x="1947" y="804"/>
                    <a:pt x="2083" y="1410"/>
                    <a:pt x="2269" y="1410"/>
                  </a:cubicBezTo>
                  <a:cubicBezTo>
                    <a:pt x="2286" y="1410"/>
                    <a:pt x="2303" y="1405"/>
                    <a:pt x="2321" y="1394"/>
                  </a:cubicBezTo>
                  <a:cubicBezTo>
                    <a:pt x="2531" y="1261"/>
                    <a:pt x="2419" y="525"/>
                    <a:pt x="2054" y="181"/>
                  </a:cubicBezTo>
                  <a:cubicBezTo>
                    <a:pt x="1910" y="42"/>
                    <a:pt x="1776" y="0"/>
                    <a:pt x="1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>
              <a:extLst>
                <a:ext uri="{FF2B5EF4-FFF2-40B4-BE49-F238E27FC236}">
                  <a16:creationId xmlns:a16="http://schemas.microsoft.com/office/drawing/2014/main" id="{5B7B62FE-0FB6-DBEC-7376-0EE3AB7F056D}"/>
                </a:ext>
              </a:extLst>
            </p:cNvPr>
            <p:cNvSpPr/>
            <p:nvPr/>
          </p:nvSpPr>
          <p:spPr>
            <a:xfrm>
              <a:off x="423125" y="1500975"/>
              <a:ext cx="105825" cy="79025"/>
            </a:xfrm>
            <a:custGeom>
              <a:avLst/>
              <a:gdLst/>
              <a:ahLst/>
              <a:cxnLst/>
              <a:rect l="l" t="t" r="r" b="b"/>
              <a:pathLst>
                <a:path w="4233" h="3161" extrusionOk="0">
                  <a:moveTo>
                    <a:pt x="1431" y="1"/>
                  </a:moveTo>
                  <a:lnTo>
                    <a:pt x="1" y="1304"/>
                  </a:lnTo>
                  <a:cubicBezTo>
                    <a:pt x="730" y="1921"/>
                    <a:pt x="3106" y="3141"/>
                    <a:pt x="3106" y="3141"/>
                  </a:cubicBezTo>
                  <a:cubicBezTo>
                    <a:pt x="3180" y="3154"/>
                    <a:pt x="3249" y="3161"/>
                    <a:pt x="3313" y="3161"/>
                  </a:cubicBezTo>
                  <a:cubicBezTo>
                    <a:pt x="4232" y="3161"/>
                    <a:pt x="4024" y="1830"/>
                    <a:pt x="4024" y="1830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>
              <a:extLst>
                <a:ext uri="{FF2B5EF4-FFF2-40B4-BE49-F238E27FC236}">
                  <a16:creationId xmlns:a16="http://schemas.microsoft.com/office/drawing/2014/main" id="{77DD3FAB-BDBC-B350-89EC-9CB39570EF11}"/>
                </a:ext>
              </a:extLst>
            </p:cNvPr>
            <p:cNvSpPr/>
            <p:nvPr/>
          </p:nvSpPr>
          <p:spPr>
            <a:xfrm>
              <a:off x="484275" y="1605050"/>
              <a:ext cx="22100" cy="49475"/>
            </a:xfrm>
            <a:custGeom>
              <a:avLst/>
              <a:gdLst/>
              <a:ahLst/>
              <a:cxnLst/>
              <a:rect l="l" t="t" r="r" b="b"/>
              <a:pathLst>
                <a:path w="884" h="1979" extrusionOk="0">
                  <a:moveTo>
                    <a:pt x="225" y="1"/>
                  </a:moveTo>
                  <a:cubicBezTo>
                    <a:pt x="225" y="1"/>
                    <a:pt x="288" y="1031"/>
                    <a:pt x="113" y="1459"/>
                  </a:cubicBezTo>
                  <a:cubicBezTo>
                    <a:pt x="1" y="1733"/>
                    <a:pt x="46" y="1978"/>
                    <a:pt x="175" y="1978"/>
                  </a:cubicBezTo>
                  <a:cubicBezTo>
                    <a:pt x="264" y="1978"/>
                    <a:pt x="391" y="1863"/>
                    <a:pt x="534" y="1564"/>
                  </a:cubicBezTo>
                  <a:cubicBezTo>
                    <a:pt x="884" y="82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>
              <a:extLst>
                <a:ext uri="{FF2B5EF4-FFF2-40B4-BE49-F238E27FC236}">
                  <a16:creationId xmlns:a16="http://schemas.microsoft.com/office/drawing/2014/main" id="{5AFD09A0-DC2D-D9E9-7A2E-6AFA3CB7FF82}"/>
                </a:ext>
              </a:extLst>
            </p:cNvPr>
            <p:cNvSpPr/>
            <p:nvPr/>
          </p:nvSpPr>
          <p:spPr>
            <a:xfrm>
              <a:off x="370400" y="1280175"/>
              <a:ext cx="195900" cy="282325"/>
            </a:xfrm>
            <a:custGeom>
              <a:avLst/>
              <a:gdLst/>
              <a:ahLst/>
              <a:cxnLst/>
              <a:rect l="l" t="t" r="r" b="b"/>
              <a:pathLst>
                <a:path w="7836" h="11293" extrusionOk="0">
                  <a:moveTo>
                    <a:pt x="6111" y="0"/>
                  </a:moveTo>
                  <a:cubicBezTo>
                    <a:pt x="5985" y="0"/>
                    <a:pt x="5848" y="27"/>
                    <a:pt x="5698" y="93"/>
                  </a:cubicBezTo>
                  <a:cubicBezTo>
                    <a:pt x="5474" y="191"/>
                    <a:pt x="5425" y="156"/>
                    <a:pt x="5292" y="353"/>
                  </a:cubicBezTo>
                  <a:lnTo>
                    <a:pt x="428" y="7354"/>
                  </a:lnTo>
                  <a:cubicBezTo>
                    <a:pt x="0" y="7985"/>
                    <a:pt x="106" y="8833"/>
                    <a:pt x="680" y="9330"/>
                  </a:cubicBezTo>
                  <a:lnTo>
                    <a:pt x="2601" y="11293"/>
                  </a:lnTo>
                  <a:cubicBezTo>
                    <a:pt x="3322" y="10494"/>
                    <a:pt x="4037" y="9702"/>
                    <a:pt x="4759" y="8903"/>
                  </a:cubicBezTo>
                  <a:lnTo>
                    <a:pt x="3785" y="8055"/>
                  </a:lnTo>
                  <a:lnTo>
                    <a:pt x="3673" y="7957"/>
                  </a:lnTo>
                  <a:lnTo>
                    <a:pt x="3666" y="7943"/>
                  </a:lnTo>
                  <a:lnTo>
                    <a:pt x="3722" y="7852"/>
                  </a:lnTo>
                  <a:lnTo>
                    <a:pt x="3778" y="7775"/>
                  </a:lnTo>
                  <a:lnTo>
                    <a:pt x="7366" y="2644"/>
                  </a:lnTo>
                  <a:cubicBezTo>
                    <a:pt x="7836" y="1958"/>
                    <a:pt x="7640" y="885"/>
                    <a:pt x="6960" y="402"/>
                  </a:cubicBezTo>
                  <a:cubicBezTo>
                    <a:pt x="6814" y="294"/>
                    <a:pt x="6528" y="0"/>
                    <a:pt x="6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>
              <a:extLst>
                <a:ext uri="{FF2B5EF4-FFF2-40B4-BE49-F238E27FC236}">
                  <a16:creationId xmlns:a16="http://schemas.microsoft.com/office/drawing/2014/main" id="{ECFBCA8F-1873-2B4C-5ADE-6916142E3AB7}"/>
                </a:ext>
              </a:extLst>
            </p:cNvPr>
            <p:cNvSpPr/>
            <p:nvPr/>
          </p:nvSpPr>
          <p:spPr>
            <a:xfrm>
              <a:off x="424375" y="1489425"/>
              <a:ext cx="72025" cy="78875"/>
            </a:xfrm>
            <a:custGeom>
              <a:avLst/>
              <a:gdLst/>
              <a:ahLst/>
              <a:cxnLst/>
              <a:rect l="l" t="t" r="r" b="b"/>
              <a:pathLst>
                <a:path w="2881" h="3155" extrusionOk="0">
                  <a:moveTo>
                    <a:pt x="2292" y="0"/>
                  </a:moveTo>
                  <a:lnTo>
                    <a:pt x="0" y="2650"/>
                  </a:lnTo>
                  <a:lnTo>
                    <a:pt x="547" y="3154"/>
                  </a:lnTo>
                  <a:lnTo>
                    <a:pt x="2881" y="638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>
              <a:extLst>
                <a:ext uri="{FF2B5EF4-FFF2-40B4-BE49-F238E27FC236}">
                  <a16:creationId xmlns:a16="http://schemas.microsoft.com/office/drawing/2014/main" id="{68FBC462-BED2-34B1-B5DC-2EFD2FA76EB9}"/>
                </a:ext>
              </a:extLst>
            </p:cNvPr>
            <p:cNvSpPr/>
            <p:nvPr/>
          </p:nvSpPr>
          <p:spPr>
            <a:xfrm>
              <a:off x="423825" y="1476450"/>
              <a:ext cx="41200" cy="7575"/>
            </a:xfrm>
            <a:custGeom>
              <a:avLst/>
              <a:gdLst/>
              <a:ahLst/>
              <a:cxnLst/>
              <a:rect l="l" t="t" r="r" b="b"/>
              <a:pathLst>
                <a:path w="1648" h="303" extrusionOk="0">
                  <a:moveTo>
                    <a:pt x="1585" y="1"/>
                  </a:moveTo>
                  <a:lnTo>
                    <a:pt x="1340" y="22"/>
                  </a:lnTo>
                  <a:lnTo>
                    <a:pt x="106" y="99"/>
                  </a:lnTo>
                  <a:cubicBezTo>
                    <a:pt x="50" y="99"/>
                    <a:pt x="1" y="148"/>
                    <a:pt x="8" y="204"/>
                  </a:cubicBezTo>
                  <a:cubicBezTo>
                    <a:pt x="8" y="260"/>
                    <a:pt x="57" y="302"/>
                    <a:pt x="113" y="302"/>
                  </a:cubicBezTo>
                  <a:lnTo>
                    <a:pt x="1648" y="204"/>
                  </a:lnTo>
                  <a:lnTo>
                    <a:pt x="1536" y="106"/>
                  </a:lnTo>
                  <a:lnTo>
                    <a:pt x="1522" y="92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>
              <a:extLst>
                <a:ext uri="{FF2B5EF4-FFF2-40B4-BE49-F238E27FC236}">
                  <a16:creationId xmlns:a16="http://schemas.microsoft.com/office/drawing/2014/main" id="{7B975503-43F9-D1F0-5E2B-EEFB613386CD}"/>
                </a:ext>
              </a:extLst>
            </p:cNvPr>
            <p:cNvSpPr/>
            <p:nvPr/>
          </p:nvSpPr>
          <p:spPr>
            <a:xfrm>
              <a:off x="434875" y="1463025"/>
              <a:ext cx="29975" cy="16075"/>
            </a:xfrm>
            <a:custGeom>
              <a:avLst/>
              <a:gdLst/>
              <a:ahLst/>
              <a:cxnLst/>
              <a:rect l="l" t="t" r="r" b="b"/>
              <a:pathLst>
                <a:path w="1199" h="643" extrusionOk="0">
                  <a:moveTo>
                    <a:pt x="112" y="1"/>
                  </a:moveTo>
                  <a:cubicBezTo>
                    <a:pt x="74" y="1"/>
                    <a:pt x="37" y="25"/>
                    <a:pt x="22" y="61"/>
                  </a:cubicBezTo>
                  <a:cubicBezTo>
                    <a:pt x="1" y="110"/>
                    <a:pt x="22" y="173"/>
                    <a:pt x="71" y="194"/>
                  </a:cubicBezTo>
                  <a:lnTo>
                    <a:pt x="898" y="559"/>
                  </a:lnTo>
                  <a:lnTo>
                    <a:pt x="1094" y="643"/>
                  </a:lnTo>
                  <a:lnTo>
                    <a:pt x="1087" y="629"/>
                  </a:lnTo>
                  <a:lnTo>
                    <a:pt x="1143" y="545"/>
                  </a:lnTo>
                  <a:lnTo>
                    <a:pt x="1199" y="461"/>
                  </a:lnTo>
                  <a:lnTo>
                    <a:pt x="155" y="12"/>
                  </a:lnTo>
                  <a:cubicBezTo>
                    <a:pt x="141" y="4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4">
            <a:extLst>
              <a:ext uri="{FF2B5EF4-FFF2-40B4-BE49-F238E27FC236}">
                <a16:creationId xmlns:a16="http://schemas.microsoft.com/office/drawing/2014/main" id="{EDB12DB6-173F-CCD0-96AE-7C41BF5E0972}"/>
              </a:ext>
            </a:extLst>
          </p:cNvPr>
          <p:cNvGrpSpPr/>
          <p:nvPr/>
        </p:nvGrpSpPr>
        <p:grpSpPr>
          <a:xfrm flipH="1">
            <a:off x="1559112" y="3132187"/>
            <a:ext cx="1243223" cy="2079690"/>
            <a:chOff x="2005825" y="1037750"/>
            <a:chExt cx="495525" cy="828925"/>
          </a:xfrm>
        </p:grpSpPr>
        <p:sp>
          <p:nvSpPr>
            <p:cNvPr id="821" name="Google Shape;821;p34">
              <a:extLst>
                <a:ext uri="{FF2B5EF4-FFF2-40B4-BE49-F238E27FC236}">
                  <a16:creationId xmlns:a16="http://schemas.microsoft.com/office/drawing/2014/main" id="{0FF821A8-23B4-6BA7-1E15-1BC569D7DFC9}"/>
                </a:ext>
              </a:extLst>
            </p:cNvPr>
            <p:cNvSpPr/>
            <p:nvPr/>
          </p:nvSpPr>
          <p:spPr>
            <a:xfrm>
              <a:off x="2005825" y="1493300"/>
              <a:ext cx="106200" cy="62525"/>
            </a:xfrm>
            <a:custGeom>
              <a:avLst/>
              <a:gdLst/>
              <a:ahLst/>
              <a:cxnLst/>
              <a:rect l="l" t="t" r="r" b="b"/>
              <a:pathLst>
                <a:path w="4248" h="2501" extrusionOk="0">
                  <a:moveTo>
                    <a:pt x="1977" y="0"/>
                  </a:moveTo>
                  <a:cubicBezTo>
                    <a:pt x="1926" y="0"/>
                    <a:pt x="1883" y="7"/>
                    <a:pt x="1851" y="21"/>
                  </a:cubicBezTo>
                  <a:cubicBezTo>
                    <a:pt x="1585" y="126"/>
                    <a:pt x="2384" y="525"/>
                    <a:pt x="2545" y="609"/>
                  </a:cubicBezTo>
                  <a:cubicBezTo>
                    <a:pt x="2706" y="693"/>
                    <a:pt x="2790" y="812"/>
                    <a:pt x="2790" y="812"/>
                  </a:cubicBezTo>
                  <a:cubicBezTo>
                    <a:pt x="2790" y="812"/>
                    <a:pt x="1133" y="143"/>
                    <a:pt x="744" y="143"/>
                  </a:cubicBezTo>
                  <a:cubicBezTo>
                    <a:pt x="716" y="143"/>
                    <a:pt x="694" y="146"/>
                    <a:pt x="680" y="154"/>
                  </a:cubicBezTo>
                  <a:cubicBezTo>
                    <a:pt x="477" y="266"/>
                    <a:pt x="1521" y="812"/>
                    <a:pt x="1781" y="946"/>
                  </a:cubicBezTo>
                  <a:cubicBezTo>
                    <a:pt x="1781" y="946"/>
                    <a:pt x="598" y="544"/>
                    <a:pt x="282" y="544"/>
                  </a:cubicBezTo>
                  <a:cubicBezTo>
                    <a:pt x="246" y="544"/>
                    <a:pt x="222" y="549"/>
                    <a:pt x="211" y="560"/>
                  </a:cubicBezTo>
                  <a:cubicBezTo>
                    <a:pt x="1" y="784"/>
                    <a:pt x="1613" y="1387"/>
                    <a:pt x="1613" y="1387"/>
                  </a:cubicBezTo>
                  <a:cubicBezTo>
                    <a:pt x="1613" y="1387"/>
                    <a:pt x="863" y="1174"/>
                    <a:pt x="500" y="1174"/>
                  </a:cubicBezTo>
                  <a:cubicBezTo>
                    <a:pt x="394" y="1174"/>
                    <a:pt x="320" y="1192"/>
                    <a:pt x="309" y="1240"/>
                  </a:cubicBezTo>
                  <a:cubicBezTo>
                    <a:pt x="260" y="1457"/>
                    <a:pt x="1606" y="1836"/>
                    <a:pt x="1606" y="1836"/>
                  </a:cubicBezTo>
                  <a:cubicBezTo>
                    <a:pt x="1606" y="1836"/>
                    <a:pt x="1316" y="1798"/>
                    <a:pt x="1049" y="1798"/>
                  </a:cubicBezTo>
                  <a:cubicBezTo>
                    <a:pt x="857" y="1798"/>
                    <a:pt x="677" y="1817"/>
                    <a:pt x="624" y="1885"/>
                  </a:cubicBezTo>
                  <a:cubicBezTo>
                    <a:pt x="505" y="2046"/>
                    <a:pt x="2271" y="2417"/>
                    <a:pt x="2552" y="2445"/>
                  </a:cubicBezTo>
                  <a:cubicBezTo>
                    <a:pt x="2693" y="2460"/>
                    <a:pt x="2987" y="2501"/>
                    <a:pt x="3280" y="2501"/>
                  </a:cubicBezTo>
                  <a:cubicBezTo>
                    <a:pt x="3566" y="2501"/>
                    <a:pt x="3850" y="2461"/>
                    <a:pt x="3988" y="2319"/>
                  </a:cubicBezTo>
                  <a:cubicBezTo>
                    <a:pt x="4157" y="2144"/>
                    <a:pt x="4241" y="1668"/>
                    <a:pt x="4248" y="1436"/>
                  </a:cubicBezTo>
                  <a:cubicBezTo>
                    <a:pt x="4248" y="1289"/>
                    <a:pt x="4192" y="1142"/>
                    <a:pt x="4087" y="1030"/>
                  </a:cubicBezTo>
                  <a:cubicBezTo>
                    <a:pt x="3904" y="841"/>
                    <a:pt x="3603" y="539"/>
                    <a:pt x="3386" y="441"/>
                  </a:cubicBezTo>
                  <a:cubicBezTo>
                    <a:pt x="3109" y="312"/>
                    <a:pt x="2338" y="0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>
              <a:extLst>
                <a:ext uri="{FF2B5EF4-FFF2-40B4-BE49-F238E27FC236}">
                  <a16:creationId xmlns:a16="http://schemas.microsoft.com/office/drawing/2014/main" id="{60D6572C-142D-552A-78BE-831D43B7256A}"/>
                </a:ext>
              </a:extLst>
            </p:cNvPr>
            <p:cNvSpPr/>
            <p:nvPr/>
          </p:nvSpPr>
          <p:spPr>
            <a:xfrm>
              <a:off x="2072575" y="1529150"/>
              <a:ext cx="31225" cy="11150"/>
            </a:xfrm>
            <a:custGeom>
              <a:avLst/>
              <a:gdLst/>
              <a:ahLst/>
              <a:cxnLst/>
              <a:rect l="l" t="t" r="r" b="b"/>
              <a:pathLst>
                <a:path w="1249" h="446" extrusionOk="0">
                  <a:moveTo>
                    <a:pt x="71" y="0"/>
                  </a:moveTo>
                  <a:cubicBezTo>
                    <a:pt x="55" y="0"/>
                    <a:pt x="39" y="6"/>
                    <a:pt x="29" y="16"/>
                  </a:cubicBezTo>
                  <a:cubicBezTo>
                    <a:pt x="1" y="44"/>
                    <a:pt x="1" y="79"/>
                    <a:pt x="29" y="107"/>
                  </a:cubicBezTo>
                  <a:cubicBezTo>
                    <a:pt x="29" y="113"/>
                    <a:pt x="364" y="445"/>
                    <a:pt x="776" y="445"/>
                  </a:cubicBezTo>
                  <a:cubicBezTo>
                    <a:pt x="916" y="445"/>
                    <a:pt x="1066" y="407"/>
                    <a:pt x="1213" y="304"/>
                  </a:cubicBezTo>
                  <a:cubicBezTo>
                    <a:pt x="1241" y="290"/>
                    <a:pt x="1248" y="248"/>
                    <a:pt x="1227" y="220"/>
                  </a:cubicBezTo>
                  <a:cubicBezTo>
                    <a:pt x="1215" y="203"/>
                    <a:pt x="1197" y="193"/>
                    <a:pt x="1178" y="193"/>
                  </a:cubicBezTo>
                  <a:cubicBezTo>
                    <a:pt x="1166" y="193"/>
                    <a:pt x="1154" y="197"/>
                    <a:pt x="1143" y="205"/>
                  </a:cubicBezTo>
                  <a:cubicBezTo>
                    <a:pt x="1018" y="292"/>
                    <a:pt x="891" y="325"/>
                    <a:pt x="772" y="325"/>
                  </a:cubicBezTo>
                  <a:cubicBezTo>
                    <a:pt x="419" y="325"/>
                    <a:pt x="129" y="37"/>
                    <a:pt x="113" y="16"/>
                  </a:cubicBezTo>
                  <a:cubicBezTo>
                    <a:pt x="102" y="6"/>
                    <a:pt x="87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>
              <a:extLst>
                <a:ext uri="{FF2B5EF4-FFF2-40B4-BE49-F238E27FC236}">
                  <a16:creationId xmlns:a16="http://schemas.microsoft.com/office/drawing/2014/main" id="{C5798ECB-82B6-81A4-5B6E-FFB8766BFFF9}"/>
                </a:ext>
              </a:extLst>
            </p:cNvPr>
            <p:cNvSpPr/>
            <p:nvPr/>
          </p:nvSpPr>
          <p:spPr>
            <a:xfrm>
              <a:off x="2051725" y="1515700"/>
              <a:ext cx="16325" cy="29075"/>
            </a:xfrm>
            <a:custGeom>
              <a:avLst/>
              <a:gdLst/>
              <a:ahLst/>
              <a:cxnLst/>
              <a:rect l="l" t="t" r="r" b="b"/>
              <a:pathLst>
                <a:path w="653" h="1163" extrusionOk="0">
                  <a:moveTo>
                    <a:pt x="519" y="1"/>
                  </a:moveTo>
                  <a:cubicBezTo>
                    <a:pt x="484" y="8"/>
                    <a:pt x="463" y="36"/>
                    <a:pt x="463" y="71"/>
                  </a:cubicBezTo>
                  <a:cubicBezTo>
                    <a:pt x="470" y="78"/>
                    <a:pt x="526" y="659"/>
                    <a:pt x="36" y="1052"/>
                  </a:cubicBezTo>
                  <a:cubicBezTo>
                    <a:pt x="8" y="1073"/>
                    <a:pt x="1" y="1115"/>
                    <a:pt x="22" y="1143"/>
                  </a:cubicBezTo>
                  <a:cubicBezTo>
                    <a:pt x="34" y="1155"/>
                    <a:pt x="53" y="1163"/>
                    <a:pt x="72" y="1163"/>
                  </a:cubicBezTo>
                  <a:cubicBezTo>
                    <a:pt x="85" y="1163"/>
                    <a:pt x="97" y="1159"/>
                    <a:pt x="106" y="1150"/>
                  </a:cubicBezTo>
                  <a:lnTo>
                    <a:pt x="113" y="1150"/>
                  </a:lnTo>
                  <a:cubicBezTo>
                    <a:pt x="653" y="715"/>
                    <a:pt x="590" y="85"/>
                    <a:pt x="590" y="57"/>
                  </a:cubicBezTo>
                  <a:cubicBezTo>
                    <a:pt x="583" y="22"/>
                    <a:pt x="555" y="1"/>
                    <a:pt x="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>
              <a:extLst>
                <a:ext uri="{FF2B5EF4-FFF2-40B4-BE49-F238E27FC236}">
                  <a16:creationId xmlns:a16="http://schemas.microsoft.com/office/drawing/2014/main" id="{87D39BE8-8D28-75FA-B385-76615D7E2E91}"/>
                </a:ext>
              </a:extLst>
            </p:cNvPr>
            <p:cNvSpPr/>
            <p:nvPr/>
          </p:nvSpPr>
          <p:spPr>
            <a:xfrm>
              <a:off x="2101850" y="1408650"/>
              <a:ext cx="193625" cy="162225"/>
            </a:xfrm>
            <a:custGeom>
              <a:avLst/>
              <a:gdLst/>
              <a:ahLst/>
              <a:cxnLst/>
              <a:rect l="l" t="t" r="r" b="b"/>
              <a:pathLst>
                <a:path w="7745" h="6489" extrusionOk="0">
                  <a:moveTo>
                    <a:pt x="5972" y="0"/>
                  </a:moveTo>
                  <a:cubicBezTo>
                    <a:pt x="5972" y="0"/>
                    <a:pt x="4969" y="2874"/>
                    <a:pt x="4633" y="4128"/>
                  </a:cubicBezTo>
                  <a:cubicBezTo>
                    <a:pt x="4633" y="4135"/>
                    <a:pt x="4633" y="4142"/>
                    <a:pt x="4633" y="4142"/>
                  </a:cubicBezTo>
                  <a:cubicBezTo>
                    <a:pt x="4633" y="4142"/>
                    <a:pt x="4612" y="4149"/>
                    <a:pt x="4570" y="4156"/>
                  </a:cubicBezTo>
                  <a:cubicBezTo>
                    <a:pt x="4542" y="4156"/>
                    <a:pt x="4500" y="4170"/>
                    <a:pt x="4458" y="4177"/>
                  </a:cubicBezTo>
                  <a:cubicBezTo>
                    <a:pt x="4444" y="4177"/>
                    <a:pt x="4423" y="4184"/>
                    <a:pt x="4402" y="4184"/>
                  </a:cubicBezTo>
                  <a:cubicBezTo>
                    <a:pt x="3852" y="4278"/>
                    <a:pt x="2410" y="4494"/>
                    <a:pt x="1230" y="4494"/>
                  </a:cubicBezTo>
                  <a:cubicBezTo>
                    <a:pt x="1177" y="4494"/>
                    <a:pt x="1125" y="4494"/>
                    <a:pt x="1073" y="4493"/>
                  </a:cubicBezTo>
                  <a:cubicBezTo>
                    <a:pt x="764" y="4486"/>
                    <a:pt x="484" y="4465"/>
                    <a:pt x="246" y="4416"/>
                  </a:cubicBezTo>
                  <a:lnTo>
                    <a:pt x="246" y="4416"/>
                  </a:lnTo>
                  <a:cubicBezTo>
                    <a:pt x="246" y="4416"/>
                    <a:pt x="442" y="5439"/>
                    <a:pt x="0" y="5803"/>
                  </a:cubicBezTo>
                  <a:cubicBezTo>
                    <a:pt x="0" y="5803"/>
                    <a:pt x="351" y="5881"/>
                    <a:pt x="890" y="5979"/>
                  </a:cubicBezTo>
                  <a:cubicBezTo>
                    <a:pt x="1993" y="6183"/>
                    <a:pt x="3881" y="6489"/>
                    <a:pt x="5219" y="6489"/>
                  </a:cubicBezTo>
                  <a:cubicBezTo>
                    <a:pt x="5489" y="6489"/>
                    <a:pt x="5736" y="6476"/>
                    <a:pt x="5950" y="6448"/>
                  </a:cubicBezTo>
                  <a:cubicBezTo>
                    <a:pt x="7745" y="6210"/>
                    <a:pt x="7051" y="3196"/>
                    <a:pt x="7051" y="3196"/>
                  </a:cubicBezTo>
                  <a:lnTo>
                    <a:pt x="59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>
              <a:extLst>
                <a:ext uri="{FF2B5EF4-FFF2-40B4-BE49-F238E27FC236}">
                  <a16:creationId xmlns:a16="http://schemas.microsoft.com/office/drawing/2014/main" id="{8FF6BB9E-2B1E-5DAC-3245-F34E5457BFF6}"/>
                </a:ext>
              </a:extLst>
            </p:cNvPr>
            <p:cNvSpPr/>
            <p:nvPr/>
          </p:nvSpPr>
          <p:spPr>
            <a:xfrm>
              <a:off x="2211875" y="1512550"/>
              <a:ext cx="5100" cy="28225"/>
            </a:xfrm>
            <a:custGeom>
              <a:avLst/>
              <a:gdLst/>
              <a:ahLst/>
              <a:cxnLst/>
              <a:rect l="l" t="t" r="r" b="b"/>
              <a:pathLst>
                <a:path w="204" h="1129" extrusionOk="0">
                  <a:moveTo>
                    <a:pt x="169" y="0"/>
                  </a:moveTo>
                  <a:cubicBezTo>
                    <a:pt x="141" y="7"/>
                    <a:pt x="106" y="14"/>
                    <a:pt x="57" y="21"/>
                  </a:cubicBezTo>
                  <a:cubicBezTo>
                    <a:pt x="43" y="21"/>
                    <a:pt x="22" y="28"/>
                    <a:pt x="1" y="28"/>
                  </a:cubicBezTo>
                  <a:cubicBezTo>
                    <a:pt x="29" y="358"/>
                    <a:pt x="36" y="701"/>
                    <a:pt x="8" y="1038"/>
                  </a:cubicBezTo>
                  <a:cubicBezTo>
                    <a:pt x="8" y="1045"/>
                    <a:pt x="8" y="1059"/>
                    <a:pt x="15" y="1066"/>
                  </a:cubicBezTo>
                  <a:cubicBezTo>
                    <a:pt x="22" y="1101"/>
                    <a:pt x="50" y="1122"/>
                    <a:pt x="85" y="1129"/>
                  </a:cubicBezTo>
                  <a:cubicBezTo>
                    <a:pt x="134" y="1129"/>
                    <a:pt x="176" y="1094"/>
                    <a:pt x="176" y="1052"/>
                  </a:cubicBezTo>
                  <a:cubicBezTo>
                    <a:pt x="204" y="771"/>
                    <a:pt x="204" y="484"/>
                    <a:pt x="183" y="204"/>
                  </a:cubicBezTo>
                  <a:cubicBezTo>
                    <a:pt x="183" y="141"/>
                    <a:pt x="176" y="71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>
              <a:extLst>
                <a:ext uri="{FF2B5EF4-FFF2-40B4-BE49-F238E27FC236}">
                  <a16:creationId xmlns:a16="http://schemas.microsoft.com/office/drawing/2014/main" id="{F4AF73BA-78BD-8228-0B98-46FFDFBC53D8}"/>
                </a:ext>
              </a:extLst>
            </p:cNvPr>
            <p:cNvSpPr/>
            <p:nvPr/>
          </p:nvSpPr>
          <p:spPr>
            <a:xfrm>
              <a:off x="2213275" y="1511850"/>
              <a:ext cx="14050" cy="18600"/>
            </a:xfrm>
            <a:custGeom>
              <a:avLst/>
              <a:gdLst/>
              <a:ahLst/>
              <a:cxnLst/>
              <a:rect l="l" t="t" r="r" b="b"/>
              <a:pathLst>
                <a:path w="562" h="744" extrusionOk="0">
                  <a:moveTo>
                    <a:pt x="176" y="0"/>
                  </a:moveTo>
                  <a:cubicBezTo>
                    <a:pt x="176" y="7"/>
                    <a:pt x="176" y="14"/>
                    <a:pt x="176" y="14"/>
                  </a:cubicBezTo>
                  <a:cubicBezTo>
                    <a:pt x="176" y="14"/>
                    <a:pt x="155" y="21"/>
                    <a:pt x="113" y="28"/>
                  </a:cubicBezTo>
                  <a:cubicBezTo>
                    <a:pt x="85" y="35"/>
                    <a:pt x="50" y="42"/>
                    <a:pt x="1" y="49"/>
                  </a:cubicBezTo>
                  <a:cubicBezTo>
                    <a:pt x="43" y="106"/>
                    <a:pt x="85" y="169"/>
                    <a:pt x="127" y="232"/>
                  </a:cubicBezTo>
                  <a:cubicBezTo>
                    <a:pt x="225" y="386"/>
                    <a:pt x="309" y="540"/>
                    <a:pt x="393" y="694"/>
                  </a:cubicBezTo>
                  <a:cubicBezTo>
                    <a:pt x="393" y="701"/>
                    <a:pt x="400" y="715"/>
                    <a:pt x="407" y="722"/>
                  </a:cubicBezTo>
                  <a:cubicBezTo>
                    <a:pt x="425" y="736"/>
                    <a:pt x="446" y="744"/>
                    <a:pt x="468" y="744"/>
                  </a:cubicBezTo>
                  <a:cubicBezTo>
                    <a:pt x="480" y="744"/>
                    <a:pt x="493" y="741"/>
                    <a:pt x="505" y="736"/>
                  </a:cubicBezTo>
                  <a:cubicBezTo>
                    <a:pt x="547" y="715"/>
                    <a:pt x="561" y="659"/>
                    <a:pt x="540" y="617"/>
                  </a:cubicBezTo>
                  <a:cubicBezTo>
                    <a:pt x="435" y="407"/>
                    <a:pt x="309" y="204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>
              <a:extLst>
                <a:ext uri="{FF2B5EF4-FFF2-40B4-BE49-F238E27FC236}">
                  <a16:creationId xmlns:a16="http://schemas.microsoft.com/office/drawing/2014/main" id="{7D9AD1D0-91A2-D795-A791-713BCC90CFAE}"/>
                </a:ext>
              </a:extLst>
            </p:cNvPr>
            <p:cNvSpPr/>
            <p:nvPr/>
          </p:nvSpPr>
          <p:spPr>
            <a:xfrm>
              <a:off x="2243425" y="1062175"/>
              <a:ext cx="197825" cy="268375"/>
            </a:xfrm>
            <a:custGeom>
              <a:avLst/>
              <a:gdLst/>
              <a:ahLst/>
              <a:cxnLst/>
              <a:rect l="l" t="t" r="r" b="b"/>
              <a:pathLst>
                <a:path w="7913" h="10735" extrusionOk="0">
                  <a:moveTo>
                    <a:pt x="2140" y="1"/>
                  </a:moveTo>
                  <a:cubicBezTo>
                    <a:pt x="457" y="1"/>
                    <a:pt x="0" y="1090"/>
                    <a:pt x="0" y="1090"/>
                  </a:cubicBezTo>
                  <a:cubicBezTo>
                    <a:pt x="97" y="1076"/>
                    <a:pt x="190" y="1069"/>
                    <a:pt x="282" y="1069"/>
                  </a:cubicBezTo>
                  <a:cubicBezTo>
                    <a:pt x="1362" y="1069"/>
                    <a:pt x="2083" y="2046"/>
                    <a:pt x="2846" y="3571"/>
                  </a:cubicBezTo>
                  <a:cubicBezTo>
                    <a:pt x="3673" y="5225"/>
                    <a:pt x="4009" y="7412"/>
                    <a:pt x="3091" y="9087"/>
                  </a:cubicBezTo>
                  <a:cubicBezTo>
                    <a:pt x="2541" y="10091"/>
                    <a:pt x="3511" y="10735"/>
                    <a:pt x="4638" y="10735"/>
                  </a:cubicBezTo>
                  <a:cubicBezTo>
                    <a:pt x="5392" y="10735"/>
                    <a:pt x="6215" y="10447"/>
                    <a:pt x="6700" y="9787"/>
                  </a:cubicBezTo>
                  <a:cubicBezTo>
                    <a:pt x="7913" y="8141"/>
                    <a:pt x="4521" y="6269"/>
                    <a:pt x="5081" y="4251"/>
                  </a:cubicBezTo>
                  <a:cubicBezTo>
                    <a:pt x="5670" y="2106"/>
                    <a:pt x="4373" y="298"/>
                    <a:pt x="2853" y="60"/>
                  </a:cubicBezTo>
                  <a:cubicBezTo>
                    <a:pt x="2594" y="19"/>
                    <a:pt x="2356" y="1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>
              <a:extLst>
                <a:ext uri="{FF2B5EF4-FFF2-40B4-BE49-F238E27FC236}">
                  <a16:creationId xmlns:a16="http://schemas.microsoft.com/office/drawing/2014/main" id="{8030F6BA-226D-29CB-0A52-12B15DD2A632}"/>
                </a:ext>
              </a:extLst>
            </p:cNvPr>
            <p:cNvSpPr/>
            <p:nvPr/>
          </p:nvSpPr>
          <p:spPr>
            <a:xfrm>
              <a:off x="2228875" y="1743825"/>
              <a:ext cx="130375" cy="122850"/>
            </a:xfrm>
            <a:custGeom>
              <a:avLst/>
              <a:gdLst/>
              <a:ahLst/>
              <a:cxnLst/>
              <a:rect l="l" t="t" r="r" b="b"/>
              <a:pathLst>
                <a:path w="5215" h="4914" extrusionOk="0">
                  <a:moveTo>
                    <a:pt x="0" y="1"/>
                  </a:moveTo>
                  <a:lnTo>
                    <a:pt x="610" y="4914"/>
                  </a:lnTo>
                  <a:lnTo>
                    <a:pt x="5215" y="4914"/>
                  </a:lnTo>
                  <a:lnTo>
                    <a:pt x="4794" y="1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>
              <a:extLst>
                <a:ext uri="{FF2B5EF4-FFF2-40B4-BE49-F238E27FC236}">
                  <a16:creationId xmlns:a16="http://schemas.microsoft.com/office/drawing/2014/main" id="{1C92A383-CCEC-67A3-E540-3D42FF624E64}"/>
                </a:ext>
              </a:extLst>
            </p:cNvPr>
            <p:cNvSpPr/>
            <p:nvPr/>
          </p:nvSpPr>
          <p:spPr>
            <a:xfrm>
              <a:off x="2310525" y="1729625"/>
              <a:ext cx="144225" cy="137050"/>
            </a:xfrm>
            <a:custGeom>
              <a:avLst/>
              <a:gdLst/>
              <a:ahLst/>
              <a:cxnLst/>
              <a:rect l="l" t="t" r="r" b="b"/>
              <a:pathLst>
                <a:path w="5769" h="5482" extrusionOk="0">
                  <a:moveTo>
                    <a:pt x="5663" y="1"/>
                  </a:moveTo>
                  <a:lnTo>
                    <a:pt x="4871" y="232"/>
                  </a:lnTo>
                  <a:lnTo>
                    <a:pt x="4864" y="239"/>
                  </a:lnTo>
                  <a:lnTo>
                    <a:pt x="4633" y="323"/>
                  </a:lnTo>
                  <a:lnTo>
                    <a:pt x="4584" y="337"/>
                  </a:lnTo>
                  <a:lnTo>
                    <a:pt x="0" y="1312"/>
                  </a:lnTo>
                  <a:lnTo>
                    <a:pt x="954" y="5482"/>
                  </a:lnTo>
                  <a:lnTo>
                    <a:pt x="5768" y="5482"/>
                  </a:lnTo>
                  <a:cubicBezTo>
                    <a:pt x="5691" y="3218"/>
                    <a:pt x="5635" y="1066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>
              <a:extLst>
                <a:ext uri="{FF2B5EF4-FFF2-40B4-BE49-F238E27FC236}">
                  <a16:creationId xmlns:a16="http://schemas.microsoft.com/office/drawing/2014/main" id="{161B7A04-B1A8-2FCB-9948-62FF833FBD03}"/>
                </a:ext>
              </a:extLst>
            </p:cNvPr>
            <p:cNvSpPr/>
            <p:nvPr/>
          </p:nvSpPr>
          <p:spPr>
            <a:xfrm>
              <a:off x="2426325" y="1735600"/>
              <a:ext cx="11075" cy="131075"/>
            </a:xfrm>
            <a:custGeom>
              <a:avLst/>
              <a:gdLst/>
              <a:ahLst/>
              <a:cxnLst/>
              <a:rect l="l" t="t" r="r" b="b"/>
              <a:pathLst>
                <a:path w="443" h="5243" extrusionOk="0">
                  <a:moveTo>
                    <a:pt x="232" y="0"/>
                  </a:moveTo>
                  <a:lnTo>
                    <a:pt x="1" y="84"/>
                  </a:lnTo>
                  <a:lnTo>
                    <a:pt x="197" y="5243"/>
                  </a:lnTo>
                  <a:lnTo>
                    <a:pt x="443" y="5243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>
              <a:extLst>
                <a:ext uri="{FF2B5EF4-FFF2-40B4-BE49-F238E27FC236}">
                  <a16:creationId xmlns:a16="http://schemas.microsoft.com/office/drawing/2014/main" id="{6B5D4598-EAA9-8177-C4BD-FB994FBCD1C7}"/>
                </a:ext>
              </a:extLst>
            </p:cNvPr>
            <p:cNvSpPr/>
            <p:nvPr/>
          </p:nvSpPr>
          <p:spPr>
            <a:xfrm>
              <a:off x="2213450" y="1246525"/>
              <a:ext cx="264600" cy="532750"/>
            </a:xfrm>
            <a:custGeom>
              <a:avLst/>
              <a:gdLst/>
              <a:ahLst/>
              <a:cxnLst/>
              <a:rect l="l" t="t" r="r" b="b"/>
              <a:pathLst>
                <a:path w="10584" h="21310" extrusionOk="0">
                  <a:moveTo>
                    <a:pt x="3843" y="1"/>
                  </a:moveTo>
                  <a:cubicBezTo>
                    <a:pt x="3704" y="1"/>
                    <a:pt x="3561" y="4"/>
                    <a:pt x="3414" y="10"/>
                  </a:cubicBezTo>
                  <a:cubicBezTo>
                    <a:pt x="3414" y="10"/>
                    <a:pt x="3388" y="8"/>
                    <a:pt x="3341" y="8"/>
                  </a:cubicBezTo>
                  <a:cubicBezTo>
                    <a:pt x="3200" y="8"/>
                    <a:pt x="2871" y="24"/>
                    <a:pt x="2482" y="150"/>
                  </a:cubicBezTo>
                  <a:cubicBezTo>
                    <a:pt x="2426" y="164"/>
                    <a:pt x="2363" y="192"/>
                    <a:pt x="2299" y="213"/>
                  </a:cubicBezTo>
                  <a:cubicBezTo>
                    <a:pt x="2124" y="283"/>
                    <a:pt x="1942" y="381"/>
                    <a:pt x="1760" y="500"/>
                  </a:cubicBezTo>
                  <a:cubicBezTo>
                    <a:pt x="954" y="1061"/>
                    <a:pt x="786" y="3107"/>
                    <a:pt x="659" y="3759"/>
                  </a:cubicBezTo>
                  <a:cubicBezTo>
                    <a:pt x="568" y="4229"/>
                    <a:pt x="1" y="4831"/>
                    <a:pt x="155" y="5939"/>
                  </a:cubicBezTo>
                  <a:cubicBezTo>
                    <a:pt x="211" y="6338"/>
                    <a:pt x="358" y="6801"/>
                    <a:pt x="659" y="7347"/>
                  </a:cubicBezTo>
                  <a:cubicBezTo>
                    <a:pt x="779" y="7565"/>
                    <a:pt x="870" y="7740"/>
                    <a:pt x="940" y="7901"/>
                  </a:cubicBezTo>
                  <a:cubicBezTo>
                    <a:pt x="1234" y="8581"/>
                    <a:pt x="1157" y="8917"/>
                    <a:pt x="1059" y="9849"/>
                  </a:cubicBezTo>
                  <a:cubicBezTo>
                    <a:pt x="1045" y="10011"/>
                    <a:pt x="1024" y="10193"/>
                    <a:pt x="1010" y="10403"/>
                  </a:cubicBezTo>
                  <a:cubicBezTo>
                    <a:pt x="1003" y="10522"/>
                    <a:pt x="989" y="10655"/>
                    <a:pt x="982" y="10796"/>
                  </a:cubicBezTo>
                  <a:cubicBezTo>
                    <a:pt x="975" y="10838"/>
                    <a:pt x="975" y="10880"/>
                    <a:pt x="975" y="10922"/>
                  </a:cubicBezTo>
                  <a:cubicBezTo>
                    <a:pt x="968" y="11034"/>
                    <a:pt x="961" y="11167"/>
                    <a:pt x="954" y="11300"/>
                  </a:cubicBezTo>
                  <a:cubicBezTo>
                    <a:pt x="947" y="11363"/>
                    <a:pt x="947" y="11426"/>
                    <a:pt x="940" y="11496"/>
                  </a:cubicBezTo>
                  <a:cubicBezTo>
                    <a:pt x="926" y="11658"/>
                    <a:pt x="919" y="11826"/>
                    <a:pt x="905" y="12015"/>
                  </a:cubicBezTo>
                  <a:cubicBezTo>
                    <a:pt x="786" y="13592"/>
                    <a:pt x="568" y="15898"/>
                    <a:pt x="414" y="17699"/>
                  </a:cubicBezTo>
                  <a:lnTo>
                    <a:pt x="414" y="17706"/>
                  </a:lnTo>
                  <a:cubicBezTo>
                    <a:pt x="358" y="18372"/>
                    <a:pt x="302" y="18975"/>
                    <a:pt x="274" y="19451"/>
                  </a:cubicBezTo>
                  <a:cubicBezTo>
                    <a:pt x="253" y="19717"/>
                    <a:pt x="239" y="19942"/>
                    <a:pt x="232" y="20110"/>
                  </a:cubicBezTo>
                  <a:cubicBezTo>
                    <a:pt x="232" y="20194"/>
                    <a:pt x="225" y="20264"/>
                    <a:pt x="225" y="20320"/>
                  </a:cubicBezTo>
                  <a:cubicBezTo>
                    <a:pt x="225" y="20432"/>
                    <a:pt x="295" y="20530"/>
                    <a:pt x="421" y="20615"/>
                  </a:cubicBezTo>
                  <a:cubicBezTo>
                    <a:pt x="477" y="20650"/>
                    <a:pt x="540" y="20692"/>
                    <a:pt x="603" y="20720"/>
                  </a:cubicBezTo>
                  <a:cubicBezTo>
                    <a:pt x="842" y="20839"/>
                    <a:pt x="1185" y="20930"/>
                    <a:pt x="1592" y="21014"/>
                  </a:cubicBezTo>
                  <a:cubicBezTo>
                    <a:pt x="2630" y="21217"/>
                    <a:pt x="4103" y="21309"/>
                    <a:pt x="5436" y="21309"/>
                  </a:cubicBezTo>
                  <a:cubicBezTo>
                    <a:pt x="6732" y="21309"/>
                    <a:pt x="7896" y="21222"/>
                    <a:pt x="8404" y="21063"/>
                  </a:cubicBezTo>
                  <a:cubicBezTo>
                    <a:pt x="9939" y="20579"/>
                    <a:pt x="10583" y="20579"/>
                    <a:pt x="9820" y="16858"/>
                  </a:cubicBezTo>
                  <a:cubicBezTo>
                    <a:pt x="9778" y="16655"/>
                    <a:pt x="9742" y="16374"/>
                    <a:pt x="9700" y="16031"/>
                  </a:cubicBezTo>
                  <a:cubicBezTo>
                    <a:pt x="9693" y="15947"/>
                    <a:pt x="9679" y="15863"/>
                    <a:pt x="9672" y="15772"/>
                  </a:cubicBezTo>
                  <a:cubicBezTo>
                    <a:pt x="9672" y="15751"/>
                    <a:pt x="9665" y="15730"/>
                    <a:pt x="9665" y="15709"/>
                  </a:cubicBezTo>
                  <a:cubicBezTo>
                    <a:pt x="9644" y="15547"/>
                    <a:pt x="9630" y="15372"/>
                    <a:pt x="9616" y="15190"/>
                  </a:cubicBezTo>
                  <a:cubicBezTo>
                    <a:pt x="9609" y="15127"/>
                    <a:pt x="9602" y="15064"/>
                    <a:pt x="9595" y="15001"/>
                  </a:cubicBezTo>
                  <a:cubicBezTo>
                    <a:pt x="9581" y="14833"/>
                    <a:pt x="9567" y="14650"/>
                    <a:pt x="9553" y="14468"/>
                  </a:cubicBezTo>
                  <a:cubicBezTo>
                    <a:pt x="9546" y="14342"/>
                    <a:pt x="9532" y="14216"/>
                    <a:pt x="9525" y="14083"/>
                  </a:cubicBezTo>
                  <a:cubicBezTo>
                    <a:pt x="9511" y="13900"/>
                    <a:pt x="9497" y="13711"/>
                    <a:pt x="9483" y="13515"/>
                  </a:cubicBezTo>
                  <a:cubicBezTo>
                    <a:pt x="9448" y="12989"/>
                    <a:pt x="9406" y="12422"/>
                    <a:pt x="9364" y="11840"/>
                  </a:cubicBezTo>
                  <a:cubicBezTo>
                    <a:pt x="9308" y="10971"/>
                    <a:pt x="9245" y="10053"/>
                    <a:pt x="9182" y="9142"/>
                  </a:cubicBezTo>
                  <a:cubicBezTo>
                    <a:pt x="9126" y="8350"/>
                    <a:pt x="9070" y="7565"/>
                    <a:pt x="9007" y="6822"/>
                  </a:cubicBezTo>
                  <a:cubicBezTo>
                    <a:pt x="8979" y="6541"/>
                    <a:pt x="8958" y="6261"/>
                    <a:pt x="8929" y="5995"/>
                  </a:cubicBezTo>
                  <a:cubicBezTo>
                    <a:pt x="8922" y="5925"/>
                    <a:pt x="8915" y="5848"/>
                    <a:pt x="8908" y="5771"/>
                  </a:cubicBezTo>
                  <a:cubicBezTo>
                    <a:pt x="8901" y="5672"/>
                    <a:pt x="8887" y="5567"/>
                    <a:pt x="8880" y="5469"/>
                  </a:cubicBezTo>
                  <a:cubicBezTo>
                    <a:pt x="8719" y="3920"/>
                    <a:pt x="8537" y="2673"/>
                    <a:pt x="8313" y="2105"/>
                  </a:cubicBezTo>
                  <a:cubicBezTo>
                    <a:pt x="8138" y="1664"/>
                    <a:pt x="7801" y="1236"/>
                    <a:pt x="7297" y="879"/>
                  </a:cubicBezTo>
                  <a:cubicBezTo>
                    <a:pt x="7233" y="837"/>
                    <a:pt x="7163" y="795"/>
                    <a:pt x="7100" y="752"/>
                  </a:cubicBezTo>
                  <a:cubicBezTo>
                    <a:pt x="6743" y="535"/>
                    <a:pt x="6315" y="360"/>
                    <a:pt x="5811" y="227"/>
                  </a:cubicBezTo>
                  <a:cubicBezTo>
                    <a:pt x="5748" y="213"/>
                    <a:pt x="5692" y="199"/>
                    <a:pt x="5636" y="185"/>
                  </a:cubicBezTo>
                  <a:cubicBezTo>
                    <a:pt x="5113" y="69"/>
                    <a:pt x="4518" y="1"/>
                    <a:pt x="3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>
              <a:extLst>
                <a:ext uri="{FF2B5EF4-FFF2-40B4-BE49-F238E27FC236}">
                  <a16:creationId xmlns:a16="http://schemas.microsoft.com/office/drawing/2014/main" id="{79822E74-D3FB-0600-A73C-A70CD25A654A}"/>
                </a:ext>
              </a:extLst>
            </p:cNvPr>
            <p:cNvSpPr/>
            <p:nvPr/>
          </p:nvSpPr>
          <p:spPr>
            <a:xfrm>
              <a:off x="2379200" y="1536525"/>
              <a:ext cx="60475" cy="135325"/>
            </a:xfrm>
            <a:custGeom>
              <a:avLst/>
              <a:gdLst/>
              <a:ahLst/>
              <a:cxnLst/>
              <a:rect l="l" t="t" r="r" b="b"/>
              <a:pathLst>
                <a:path w="2419" h="5413" extrusionOk="0">
                  <a:moveTo>
                    <a:pt x="2320" y="1"/>
                  </a:moveTo>
                  <a:cubicBezTo>
                    <a:pt x="2277" y="1"/>
                    <a:pt x="2243" y="28"/>
                    <a:pt x="2236" y="72"/>
                  </a:cubicBezTo>
                  <a:cubicBezTo>
                    <a:pt x="2082" y="1242"/>
                    <a:pt x="43" y="5244"/>
                    <a:pt x="22" y="5279"/>
                  </a:cubicBezTo>
                  <a:cubicBezTo>
                    <a:pt x="1" y="5321"/>
                    <a:pt x="22" y="5377"/>
                    <a:pt x="64" y="5398"/>
                  </a:cubicBezTo>
                  <a:cubicBezTo>
                    <a:pt x="78" y="5405"/>
                    <a:pt x="92" y="5412"/>
                    <a:pt x="106" y="5412"/>
                  </a:cubicBezTo>
                  <a:cubicBezTo>
                    <a:pt x="134" y="5412"/>
                    <a:pt x="169" y="5391"/>
                    <a:pt x="183" y="5356"/>
                  </a:cubicBezTo>
                  <a:cubicBezTo>
                    <a:pt x="267" y="5195"/>
                    <a:pt x="2250" y="1298"/>
                    <a:pt x="2412" y="100"/>
                  </a:cubicBezTo>
                  <a:cubicBezTo>
                    <a:pt x="2419" y="51"/>
                    <a:pt x="2384" y="2"/>
                    <a:pt x="2335" y="2"/>
                  </a:cubicBezTo>
                  <a:cubicBezTo>
                    <a:pt x="2330" y="1"/>
                    <a:pt x="2325" y="1"/>
                    <a:pt x="2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>
              <a:extLst>
                <a:ext uri="{FF2B5EF4-FFF2-40B4-BE49-F238E27FC236}">
                  <a16:creationId xmlns:a16="http://schemas.microsoft.com/office/drawing/2014/main" id="{F3E776F3-9D4E-6DD1-5EBF-D8403E823A48}"/>
                </a:ext>
              </a:extLst>
            </p:cNvPr>
            <p:cNvSpPr/>
            <p:nvPr/>
          </p:nvSpPr>
          <p:spPr>
            <a:xfrm>
              <a:off x="2415475" y="1640800"/>
              <a:ext cx="40500" cy="53300"/>
            </a:xfrm>
            <a:custGeom>
              <a:avLst/>
              <a:gdLst/>
              <a:ahLst/>
              <a:cxnLst/>
              <a:rect l="l" t="t" r="r" b="b"/>
              <a:pathLst>
                <a:path w="1620" h="2132" extrusionOk="0">
                  <a:moveTo>
                    <a:pt x="1591" y="1"/>
                  </a:moveTo>
                  <a:cubicBezTo>
                    <a:pt x="968" y="849"/>
                    <a:pt x="43" y="1977"/>
                    <a:pt x="36" y="1984"/>
                  </a:cubicBezTo>
                  <a:cubicBezTo>
                    <a:pt x="0" y="2026"/>
                    <a:pt x="7" y="2082"/>
                    <a:pt x="43" y="2110"/>
                  </a:cubicBezTo>
                  <a:cubicBezTo>
                    <a:pt x="64" y="2124"/>
                    <a:pt x="85" y="2131"/>
                    <a:pt x="99" y="2131"/>
                  </a:cubicBezTo>
                  <a:cubicBezTo>
                    <a:pt x="127" y="2131"/>
                    <a:pt x="148" y="2117"/>
                    <a:pt x="169" y="2096"/>
                  </a:cubicBezTo>
                  <a:cubicBezTo>
                    <a:pt x="176" y="2089"/>
                    <a:pt x="1003" y="1087"/>
                    <a:pt x="1619" y="260"/>
                  </a:cubicBezTo>
                  <a:cubicBezTo>
                    <a:pt x="1612" y="176"/>
                    <a:pt x="1598" y="92"/>
                    <a:pt x="15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>
              <a:extLst>
                <a:ext uri="{FF2B5EF4-FFF2-40B4-BE49-F238E27FC236}">
                  <a16:creationId xmlns:a16="http://schemas.microsoft.com/office/drawing/2014/main" id="{41EBA140-CB2D-C5DB-DEB4-E6021211DD4C}"/>
                </a:ext>
              </a:extLst>
            </p:cNvPr>
            <p:cNvSpPr/>
            <p:nvPr/>
          </p:nvSpPr>
          <p:spPr>
            <a:xfrm>
              <a:off x="2238850" y="1464025"/>
              <a:ext cx="47000" cy="82550"/>
            </a:xfrm>
            <a:custGeom>
              <a:avLst/>
              <a:gdLst/>
              <a:ahLst/>
              <a:cxnLst/>
              <a:rect l="l" t="t" r="r" b="b"/>
              <a:pathLst>
                <a:path w="1880" h="3302" extrusionOk="0">
                  <a:moveTo>
                    <a:pt x="912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>
              <a:extLst>
                <a:ext uri="{FF2B5EF4-FFF2-40B4-BE49-F238E27FC236}">
                  <a16:creationId xmlns:a16="http://schemas.microsoft.com/office/drawing/2014/main" id="{838AC2FC-47BB-BB8B-2F81-D86B7AB10B87}"/>
                </a:ext>
              </a:extLst>
            </p:cNvPr>
            <p:cNvSpPr/>
            <p:nvPr/>
          </p:nvSpPr>
          <p:spPr>
            <a:xfrm>
              <a:off x="233260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0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>
              <a:extLst>
                <a:ext uri="{FF2B5EF4-FFF2-40B4-BE49-F238E27FC236}">
                  <a16:creationId xmlns:a16="http://schemas.microsoft.com/office/drawing/2014/main" id="{2D5E621B-C4AF-EFE5-9BFA-3B70D833D117}"/>
                </a:ext>
              </a:extLst>
            </p:cNvPr>
            <p:cNvSpPr/>
            <p:nvPr/>
          </p:nvSpPr>
          <p:spPr>
            <a:xfrm>
              <a:off x="2285825" y="1464025"/>
              <a:ext cx="46800" cy="82550"/>
            </a:xfrm>
            <a:custGeom>
              <a:avLst/>
              <a:gdLst/>
              <a:ahLst/>
              <a:cxnLst/>
              <a:rect l="l" t="t" r="r" b="b"/>
              <a:pathLst>
                <a:path w="1872" h="3302" extrusionOk="0">
                  <a:moveTo>
                    <a:pt x="911" y="0"/>
                  </a:moveTo>
                  <a:lnTo>
                    <a:pt x="0" y="1612"/>
                  </a:lnTo>
                  <a:lnTo>
                    <a:pt x="939" y="3301"/>
                  </a:lnTo>
                  <a:lnTo>
                    <a:pt x="1871" y="1612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>
              <a:extLst>
                <a:ext uri="{FF2B5EF4-FFF2-40B4-BE49-F238E27FC236}">
                  <a16:creationId xmlns:a16="http://schemas.microsoft.com/office/drawing/2014/main" id="{A4F0FD5A-BE09-DF18-763D-8FC09D82F97C}"/>
                </a:ext>
              </a:extLst>
            </p:cNvPr>
            <p:cNvSpPr/>
            <p:nvPr/>
          </p:nvSpPr>
          <p:spPr>
            <a:xfrm>
              <a:off x="237955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>
              <a:extLst>
                <a:ext uri="{FF2B5EF4-FFF2-40B4-BE49-F238E27FC236}">
                  <a16:creationId xmlns:a16="http://schemas.microsoft.com/office/drawing/2014/main" id="{6EF520EC-8D62-C3B6-03D9-1B8E981F28FF}"/>
                </a:ext>
              </a:extLst>
            </p:cNvPr>
            <p:cNvSpPr/>
            <p:nvPr/>
          </p:nvSpPr>
          <p:spPr>
            <a:xfrm>
              <a:off x="2426500" y="1475050"/>
              <a:ext cx="21250" cy="67475"/>
            </a:xfrm>
            <a:custGeom>
              <a:avLst/>
              <a:gdLst/>
              <a:ahLst/>
              <a:cxnLst/>
              <a:rect l="l" t="t" r="r" b="b"/>
              <a:pathLst>
                <a:path w="850" h="2699" extrusionOk="0">
                  <a:moveTo>
                    <a:pt x="660" y="1"/>
                  </a:moveTo>
                  <a:lnTo>
                    <a:pt x="1" y="1171"/>
                  </a:lnTo>
                  <a:lnTo>
                    <a:pt x="849" y="2699"/>
                  </a:lnTo>
                  <a:cubicBezTo>
                    <a:pt x="786" y="1830"/>
                    <a:pt x="730" y="912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>
              <a:extLst>
                <a:ext uri="{FF2B5EF4-FFF2-40B4-BE49-F238E27FC236}">
                  <a16:creationId xmlns:a16="http://schemas.microsoft.com/office/drawing/2014/main" id="{287D752E-81A0-82B6-070D-D808E523EEFF}"/>
                </a:ext>
              </a:extLst>
            </p:cNvPr>
            <p:cNvSpPr/>
            <p:nvPr/>
          </p:nvSpPr>
          <p:spPr>
            <a:xfrm>
              <a:off x="2217300" y="1361875"/>
              <a:ext cx="42950" cy="82200"/>
            </a:xfrm>
            <a:custGeom>
              <a:avLst/>
              <a:gdLst/>
              <a:ahLst/>
              <a:cxnLst/>
              <a:rect l="l" t="t" r="r" b="b"/>
              <a:pathLst>
                <a:path w="1718" h="3288" extrusionOk="0">
                  <a:moveTo>
                    <a:pt x="751" y="0"/>
                  </a:moveTo>
                  <a:lnTo>
                    <a:pt x="1" y="1325"/>
                  </a:lnTo>
                  <a:cubicBezTo>
                    <a:pt x="57" y="1724"/>
                    <a:pt x="211" y="2187"/>
                    <a:pt x="512" y="2733"/>
                  </a:cubicBezTo>
                  <a:cubicBezTo>
                    <a:pt x="625" y="2944"/>
                    <a:pt x="716" y="3126"/>
                    <a:pt x="786" y="3287"/>
                  </a:cubicBezTo>
                  <a:lnTo>
                    <a:pt x="1718" y="1612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>
              <a:extLst>
                <a:ext uri="{FF2B5EF4-FFF2-40B4-BE49-F238E27FC236}">
                  <a16:creationId xmlns:a16="http://schemas.microsoft.com/office/drawing/2014/main" id="{786600C2-6150-1040-F9C3-39E58EE107C3}"/>
                </a:ext>
              </a:extLst>
            </p:cNvPr>
            <p:cNvSpPr/>
            <p:nvPr/>
          </p:nvSpPr>
          <p:spPr>
            <a:xfrm>
              <a:off x="230702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8" y="0"/>
                  </a:moveTo>
                  <a:lnTo>
                    <a:pt x="0" y="1605"/>
                  </a:lnTo>
                  <a:lnTo>
                    <a:pt x="939" y="3301"/>
                  </a:lnTo>
                  <a:lnTo>
                    <a:pt x="1878" y="1605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>
              <a:extLst>
                <a:ext uri="{FF2B5EF4-FFF2-40B4-BE49-F238E27FC236}">
                  <a16:creationId xmlns:a16="http://schemas.microsoft.com/office/drawing/2014/main" id="{1655E774-1475-A1EC-8841-A43BD39EA0C4}"/>
                </a:ext>
              </a:extLst>
            </p:cNvPr>
            <p:cNvSpPr/>
            <p:nvPr/>
          </p:nvSpPr>
          <p:spPr>
            <a:xfrm>
              <a:off x="2260225" y="1362050"/>
              <a:ext cx="46825" cy="82550"/>
            </a:xfrm>
            <a:custGeom>
              <a:avLst/>
              <a:gdLst/>
              <a:ahLst/>
              <a:cxnLst/>
              <a:rect l="l" t="t" r="r" b="b"/>
              <a:pathLst>
                <a:path w="1873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33" y="3301"/>
                  </a:lnTo>
                  <a:lnTo>
                    <a:pt x="1872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>
              <a:extLst>
                <a:ext uri="{FF2B5EF4-FFF2-40B4-BE49-F238E27FC236}">
                  <a16:creationId xmlns:a16="http://schemas.microsoft.com/office/drawing/2014/main" id="{82C44A83-CCDC-51BE-3158-2505C4843243}"/>
                </a:ext>
              </a:extLst>
            </p:cNvPr>
            <p:cNvSpPr/>
            <p:nvPr/>
          </p:nvSpPr>
          <p:spPr>
            <a:xfrm>
              <a:off x="235397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2" y="0"/>
                  </a:moveTo>
                  <a:lnTo>
                    <a:pt x="0" y="1605"/>
                  </a:lnTo>
                  <a:lnTo>
                    <a:pt x="940" y="3301"/>
                  </a:lnTo>
                  <a:lnTo>
                    <a:pt x="1879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>
              <a:extLst>
                <a:ext uri="{FF2B5EF4-FFF2-40B4-BE49-F238E27FC236}">
                  <a16:creationId xmlns:a16="http://schemas.microsoft.com/office/drawing/2014/main" id="{8C1FF75F-3D71-BBE0-D442-C64FAEEDF847}"/>
                </a:ext>
              </a:extLst>
            </p:cNvPr>
            <p:cNvSpPr/>
            <p:nvPr/>
          </p:nvSpPr>
          <p:spPr>
            <a:xfrm>
              <a:off x="2399875" y="1362050"/>
              <a:ext cx="38750" cy="82550"/>
            </a:xfrm>
            <a:custGeom>
              <a:avLst/>
              <a:gdLst/>
              <a:ahLst/>
              <a:cxnLst/>
              <a:rect l="l" t="t" r="r" b="b"/>
              <a:pathLst>
                <a:path w="1550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40" y="3301"/>
                  </a:lnTo>
                  <a:lnTo>
                    <a:pt x="1550" y="2194"/>
                  </a:lnTo>
                  <a:cubicBezTo>
                    <a:pt x="1529" y="1913"/>
                    <a:pt x="1501" y="1640"/>
                    <a:pt x="1472" y="1374"/>
                  </a:cubicBezTo>
                  <a:cubicBezTo>
                    <a:pt x="1465" y="1304"/>
                    <a:pt x="1458" y="1227"/>
                    <a:pt x="1451" y="1150"/>
                  </a:cubicBezTo>
                  <a:cubicBezTo>
                    <a:pt x="1444" y="1051"/>
                    <a:pt x="1430" y="946"/>
                    <a:pt x="1423" y="848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>
              <a:extLst>
                <a:ext uri="{FF2B5EF4-FFF2-40B4-BE49-F238E27FC236}">
                  <a16:creationId xmlns:a16="http://schemas.microsoft.com/office/drawing/2014/main" id="{C1D56893-0FD1-1036-099E-CEEA37385EA6}"/>
                </a:ext>
              </a:extLst>
            </p:cNvPr>
            <p:cNvSpPr/>
            <p:nvPr/>
          </p:nvSpPr>
          <p:spPr>
            <a:xfrm>
              <a:off x="2270050" y="1250075"/>
              <a:ext cx="88675" cy="36650"/>
            </a:xfrm>
            <a:custGeom>
              <a:avLst/>
              <a:gdLst/>
              <a:ahLst/>
              <a:cxnLst/>
              <a:rect l="l" t="t" r="r" b="b"/>
              <a:pathLst>
                <a:path w="3547" h="1466" extrusionOk="0">
                  <a:moveTo>
                    <a:pt x="225" y="1"/>
                  </a:moveTo>
                  <a:lnTo>
                    <a:pt x="225" y="1"/>
                  </a:lnTo>
                  <a:cubicBezTo>
                    <a:pt x="162" y="22"/>
                    <a:pt x="99" y="43"/>
                    <a:pt x="42" y="71"/>
                  </a:cubicBezTo>
                  <a:cubicBezTo>
                    <a:pt x="0" y="393"/>
                    <a:pt x="7" y="786"/>
                    <a:pt x="218" y="1080"/>
                  </a:cubicBezTo>
                  <a:cubicBezTo>
                    <a:pt x="407" y="1332"/>
                    <a:pt x="715" y="1466"/>
                    <a:pt x="1143" y="1466"/>
                  </a:cubicBezTo>
                  <a:lnTo>
                    <a:pt x="1227" y="1466"/>
                  </a:lnTo>
                  <a:cubicBezTo>
                    <a:pt x="2559" y="1416"/>
                    <a:pt x="3287" y="491"/>
                    <a:pt x="3547" y="85"/>
                  </a:cubicBezTo>
                  <a:cubicBezTo>
                    <a:pt x="3491" y="71"/>
                    <a:pt x="3428" y="57"/>
                    <a:pt x="3372" y="43"/>
                  </a:cubicBezTo>
                  <a:cubicBezTo>
                    <a:pt x="3105" y="442"/>
                    <a:pt x="2425" y="1255"/>
                    <a:pt x="1220" y="1297"/>
                  </a:cubicBezTo>
                  <a:cubicBezTo>
                    <a:pt x="1196" y="1298"/>
                    <a:pt x="1172" y="1299"/>
                    <a:pt x="1148" y="1299"/>
                  </a:cubicBezTo>
                  <a:cubicBezTo>
                    <a:pt x="773" y="1299"/>
                    <a:pt x="510" y="1193"/>
                    <a:pt x="358" y="975"/>
                  </a:cubicBezTo>
                  <a:cubicBezTo>
                    <a:pt x="162" y="709"/>
                    <a:pt x="169" y="309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>
              <a:extLst>
                <a:ext uri="{FF2B5EF4-FFF2-40B4-BE49-F238E27FC236}">
                  <a16:creationId xmlns:a16="http://schemas.microsoft.com/office/drawing/2014/main" id="{23E45D6C-1586-7D9B-0FF0-D5756064E75F}"/>
                </a:ext>
              </a:extLst>
            </p:cNvPr>
            <p:cNvSpPr/>
            <p:nvPr/>
          </p:nvSpPr>
          <p:spPr>
            <a:xfrm>
              <a:off x="2377450" y="1350575"/>
              <a:ext cx="59250" cy="45825"/>
            </a:xfrm>
            <a:custGeom>
              <a:avLst/>
              <a:gdLst/>
              <a:ahLst/>
              <a:cxnLst/>
              <a:rect l="l" t="t" r="r" b="b"/>
              <a:pathLst>
                <a:path w="2370" h="1833" extrusionOk="0">
                  <a:moveTo>
                    <a:pt x="92" y="1"/>
                  </a:moveTo>
                  <a:cubicBezTo>
                    <a:pt x="67" y="1"/>
                    <a:pt x="41" y="13"/>
                    <a:pt x="29" y="39"/>
                  </a:cubicBezTo>
                  <a:cubicBezTo>
                    <a:pt x="1" y="74"/>
                    <a:pt x="8" y="130"/>
                    <a:pt x="43" y="158"/>
                  </a:cubicBezTo>
                  <a:lnTo>
                    <a:pt x="519" y="494"/>
                  </a:lnTo>
                  <a:lnTo>
                    <a:pt x="758" y="669"/>
                  </a:lnTo>
                  <a:lnTo>
                    <a:pt x="2369" y="1833"/>
                  </a:lnTo>
                  <a:cubicBezTo>
                    <a:pt x="2362" y="1756"/>
                    <a:pt x="2355" y="1686"/>
                    <a:pt x="2348" y="1609"/>
                  </a:cubicBezTo>
                  <a:lnTo>
                    <a:pt x="842" y="522"/>
                  </a:lnTo>
                  <a:cubicBezTo>
                    <a:pt x="842" y="522"/>
                    <a:pt x="842" y="515"/>
                    <a:pt x="835" y="515"/>
                  </a:cubicBezTo>
                  <a:lnTo>
                    <a:pt x="141" y="18"/>
                  </a:lnTo>
                  <a:cubicBezTo>
                    <a:pt x="127" y="6"/>
                    <a:pt x="109" y="1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>
              <a:extLst>
                <a:ext uri="{FF2B5EF4-FFF2-40B4-BE49-F238E27FC236}">
                  <a16:creationId xmlns:a16="http://schemas.microsoft.com/office/drawing/2014/main" id="{54946EB7-ED92-A31E-A379-2A0BC042A001}"/>
                </a:ext>
              </a:extLst>
            </p:cNvPr>
            <p:cNvSpPr/>
            <p:nvPr/>
          </p:nvSpPr>
          <p:spPr>
            <a:xfrm>
              <a:off x="2379025" y="1362750"/>
              <a:ext cx="20350" cy="4575"/>
            </a:xfrm>
            <a:custGeom>
              <a:avLst/>
              <a:gdLst/>
              <a:ahLst/>
              <a:cxnLst/>
              <a:rect l="l" t="t" r="r" b="b"/>
              <a:pathLst>
                <a:path w="814" h="183" extrusionOk="0">
                  <a:moveTo>
                    <a:pt x="92" y="0"/>
                  </a:moveTo>
                  <a:cubicBezTo>
                    <a:pt x="43" y="0"/>
                    <a:pt x="8" y="42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723" y="182"/>
                  </a:lnTo>
                  <a:cubicBezTo>
                    <a:pt x="744" y="182"/>
                    <a:pt x="758" y="182"/>
                    <a:pt x="772" y="175"/>
                  </a:cubicBezTo>
                  <a:cubicBezTo>
                    <a:pt x="793" y="154"/>
                    <a:pt x="807" y="133"/>
                    <a:pt x="814" y="105"/>
                  </a:cubicBezTo>
                  <a:cubicBezTo>
                    <a:pt x="814" y="56"/>
                    <a:pt x="772" y="14"/>
                    <a:pt x="730" y="1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>
              <a:extLst>
                <a:ext uri="{FF2B5EF4-FFF2-40B4-BE49-F238E27FC236}">
                  <a16:creationId xmlns:a16="http://schemas.microsoft.com/office/drawing/2014/main" id="{05BB3247-DFE5-122D-9D8A-A8F1D1673DD5}"/>
                </a:ext>
              </a:extLst>
            </p:cNvPr>
            <p:cNvSpPr/>
            <p:nvPr/>
          </p:nvSpPr>
          <p:spPr>
            <a:xfrm>
              <a:off x="2247450" y="1316675"/>
              <a:ext cx="97800" cy="25250"/>
            </a:xfrm>
            <a:custGeom>
              <a:avLst/>
              <a:gdLst/>
              <a:ahLst/>
              <a:cxnLst/>
              <a:rect l="l" t="t" r="r" b="b"/>
              <a:pathLst>
                <a:path w="3912" h="1010" extrusionOk="0">
                  <a:moveTo>
                    <a:pt x="98" y="1"/>
                  </a:moveTo>
                  <a:cubicBezTo>
                    <a:pt x="79" y="1"/>
                    <a:pt x="59" y="8"/>
                    <a:pt x="42" y="21"/>
                  </a:cubicBezTo>
                  <a:cubicBezTo>
                    <a:pt x="7" y="56"/>
                    <a:pt x="0" y="105"/>
                    <a:pt x="35" y="140"/>
                  </a:cubicBezTo>
                  <a:cubicBezTo>
                    <a:pt x="56" y="168"/>
                    <a:pt x="680" y="855"/>
                    <a:pt x="1591" y="974"/>
                  </a:cubicBezTo>
                  <a:cubicBezTo>
                    <a:pt x="1773" y="1002"/>
                    <a:pt x="1942" y="1009"/>
                    <a:pt x="2103" y="1009"/>
                  </a:cubicBezTo>
                  <a:cubicBezTo>
                    <a:pt x="3329" y="1009"/>
                    <a:pt x="3862" y="350"/>
                    <a:pt x="3883" y="322"/>
                  </a:cubicBezTo>
                  <a:cubicBezTo>
                    <a:pt x="3911" y="287"/>
                    <a:pt x="3911" y="231"/>
                    <a:pt x="3869" y="203"/>
                  </a:cubicBezTo>
                  <a:cubicBezTo>
                    <a:pt x="3854" y="192"/>
                    <a:pt x="3836" y="186"/>
                    <a:pt x="3818" y="186"/>
                  </a:cubicBezTo>
                  <a:cubicBezTo>
                    <a:pt x="3792" y="186"/>
                    <a:pt x="3766" y="197"/>
                    <a:pt x="3750" y="217"/>
                  </a:cubicBezTo>
                  <a:cubicBezTo>
                    <a:pt x="3744" y="223"/>
                    <a:pt x="3243" y="840"/>
                    <a:pt x="2092" y="840"/>
                  </a:cubicBezTo>
                  <a:cubicBezTo>
                    <a:pt x="1943" y="840"/>
                    <a:pt x="1783" y="829"/>
                    <a:pt x="1612" y="806"/>
                  </a:cubicBezTo>
                  <a:cubicBezTo>
                    <a:pt x="764" y="694"/>
                    <a:pt x="169" y="35"/>
                    <a:pt x="162" y="28"/>
                  </a:cubicBezTo>
                  <a:cubicBezTo>
                    <a:pt x="143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>
              <a:extLst>
                <a:ext uri="{FF2B5EF4-FFF2-40B4-BE49-F238E27FC236}">
                  <a16:creationId xmlns:a16="http://schemas.microsoft.com/office/drawing/2014/main" id="{EE1E69EE-42B6-1489-E01C-6E4F807965B2}"/>
                </a:ext>
              </a:extLst>
            </p:cNvPr>
            <p:cNvSpPr/>
            <p:nvPr/>
          </p:nvSpPr>
          <p:spPr>
            <a:xfrm>
              <a:off x="2283725" y="1343925"/>
              <a:ext cx="48375" cy="9375"/>
            </a:xfrm>
            <a:custGeom>
              <a:avLst/>
              <a:gdLst/>
              <a:ahLst/>
              <a:cxnLst/>
              <a:rect l="l" t="t" r="r" b="b"/>
              <a:pathLst>
                <a:path w="1935" h="375" extrusionOk="0">
                  <a:moveTo>
                    <a:pt x="1840" y="1"/>
                  </a:moveTo>
                  <a:cubicBezTo>
                    <a:pt x="1827" y="1"/>
                    <a:pt x="1814" y="4"/>
                    <a:pt x="1801" y="10"/>
                  </a:cubicBezTo>
                  <a:cubicBezTo>
                    <a:pt x="1477" y="160"/>
                    <a:pt x="1143" y="205"/>
                    <a:pt x="860" y="205"/>
                  </a:cubicBezTo>
                  <a:cubicBezTo>
                    <a:pt x="439" y="205"/>
                    <a:pt x="128" y="106"/>
                    <a:pt x="119" y="101"/>
                  </a:cubicBezTo>
                  <a:cubicBezTo>
                    <a:pt x="112" y="99"/>
                    <a:pt x="104" y="98"/>
                    <a:pt x="96" y="98"/>
                  </a:cubicBezTo>
                  <a:cubicBezTo>
                    <a:pt x="61" y="98"/>
                    <a:pt x="26" y="123"/>
                    <a:pt x="14" y="157"/>
                  </a:cubicBezTo>
                  <a:cubicBezTo>
                    <a:pt x="0" y="200"/>
                    <a:pt x="28" y="249"/>
                    <a:pt x="70" y="263"/>
                  </a:cubicBezTo>
                  <a:cubicBezTo>
                    <a:pt x="91" y="270"/>
                    <a:pt x="414" y="375"/>
                    <a:pt x="855" y="375"/>
                  </a:cubicBezTo>
                  <a:cubicBezTo>
                    <a:pt x="1156" y="375"/>
                    <a:pt x="1521" y="326"/>
                    <a:pt x="1871" y="164"/>
                  </a:cubicBezTo>
                  <a:cubicBezTo>
                    <a:pt x="1913" y="143"/>
                    <a:pt x="1934" y="94"/>
                    <a:pt x="1913" y="52"/>
                  </a:cubicBezTo>
                  <a:cubicBezTo>
                    <a:pt x="1899" y="18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>
              <a:extLst>
                <a:ext uri="{FF2B5EF4-FFF2-40B4-BE49-F238E27FC236}">
                  <a16:creationId xmlns:a16="http://schemas.microsoft.com/office/drawing/2014/main" id="{3ED56F2F-4A95-B6F1-B874-899C3CE56AA2}"/>
                </a:ext>
              </a:extLst>
            </p:cNvPr>
            <p:cNvSpPr/>
            <p:nvPr/>
          </p:nvSpPr>
          <p:spPr>
            <a:xfrm>
              <a:off x="2254800" y="1449450"/>
              <a:ext cx="89025" cy="14600"/>
            </a:xfrm>
            <a:custGeom>
              <a:avLst/>
              <a:gdLst/>
              <a:ahLst/>
              <a:cxnLst/>
              <a:rect l="l" t="t" r="r" b="b"/>
              <a:pathLst>
                <a:path w="3561" h="584" extrusionOk="0">
                  <a:moveTo>
                    <a:pt x="740" y="1"/>
                  </a:moveTo>
                  <a:cubicBezTo>
                    <a:pt x="347" y="1"/>
                    <a:pt x="92" y="22"/>
                    <a:pt x="85" y="22"/>
                  </a:cubicBezTo>
                  <a:cubicBezTo>
                    <a:pt x="36" y="29"/>
                    <a:pt x="1" y="71"/>
                    <a:pt x="8" y="114"/>
                  </a:cubicBezTo>
                  <a:cubicBezTo>
                    <a:pt x="8" y="158"/>
                    <a:pt x="43" y="192"/>
                    <a:pt x="86" y="192"/>
                  </a:cubicBezTo>
                  <a:cubicBezTo>
                    <a:pt x="90" y="192"/>
                    <a:pt x="95" y="191"/>
                    <a:pt x="99" y="191"/>
                  </a:cubicBezTo>
                  <a:cubicBezTo>
                    <a:pt x="107" y="191"/>
                    <a:pt x="360" y="169"/>
                    <a:pt x="751" y="169"/>
                  </a:cubicBezTo>
                  <a:cubicBezTo>
                    <a:pt x="1422" y="169"/>
                    <a:pt x="2498" y="233"/>
                    <a:pt x="3428" y="583"/>
                  </a:cubicBezTo>
                  <a:lnTo>
                    <a:pt x="3463" y="583"/>
                  </a:lnTo>
                  <a:cubicBezTo>
                    <a:pt x="3498" y="583"/>
                    <a:pt x="3526" y="562"/>
                    <a:pt x="3540" y="534"/>
                  </a:cubicBezTo>
                  <a:cubicBezTo>
                    <a:pt x="3561" y="485"/>
                    <a:pt x="3533" y="436"/>
                    <a:pt x="3491" y="422"/>
                  </a:cubicBezTo>
                  <a:cubicBezTo>
                    <a:pt x="2530" y="66"/>
                    <a:pt x="1424" y="1"/>
                    <a:pt x="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>
              <a:extLst>
                <a:ext uri="{FF2B5EF4-FFF2-40B4-BE49-F238E27FC236}">
                  <a16:creationId xmlns:a16="http://schemas.microsoft.com/office/drawing/2014/main" id="{4BC2B598-4542-D091-B131-52327B1FA941}"/>
                </a:ext>
              </a:extLst>
            </p:cNvPr>
            <p:cNvSpPr/>
            <p:nvPr/>
          </p:nvSpPr>
          <p:spPr>
            <a:xfrm>
              <a:off x="2285475" y="1621100"/>
              <a:ext cx="144050" cy="77550"/>
            </a:xfrm>
            <a:custGeom>
              <a:avLst/>
              <a:gdLst/>
              <a:ahLst/>
              <a:cxnLst/>
              <a:rect l="l" t="t" r="r" b="b"/>
              <a:pathLst>
                <a:path w="5762" h="3102" extrusionOk="0">
                  <a:moveTo>
                    <a:pt x="96" y="1"/>
                  </a:moveTo>
                  <a:cubicBezTo>
                    <a:pt x="80" y="1"/>
                    <a:pt x="63" y="7"/>
                    <a:pt x="49" y="18"/>
                  </a:cubicBezTo>
                  <a:cubicBezTo>
                    <a:pt x="7" y="46"/>
                    <a:pt x="0" y="102"/>
                    <a:pt x="28" y="137"/>
                  </a:cubicBezTo>
                  <a:cubicBezTo>
                    <a:pt x="35" y="144"/>
                    <a:pt x="624" y="936"/>
                    <a:pt x="1612" y="1693"/>
                  </a:cubicBezTo>
                  <a:cubicBezTo>
                    <a:pt x="2467" y="2345"/>
                    <a:pt x="3799" y="3101"/>
                    <a:pt x="5376" y="3101"/>
                  </a:cubicBezTo>
                  <a:cubicBezTo>
                    <a:pt x="5474" y="3101"/>
                    <a:pt x="5572" y="3101"/>
                    <a:pt x="5677" y="3094"/>
                  </a:cubicBezTo>
                  <a:cubicBezTo>
                    <a:pt x="5719" y="3087"/>
                    <a:pt x="5761" y="3045"/>
                    <a:pt x="5754" y="3003"/>
                  </a:cubicBezTo>
                  <a:cubicBezTo>
                    <a:pt x="5754" y="2954"/>
                    <a:pt x="5712" y="2919"/>
                    <a:pt x="5663" y="2919"/>
                  </a:cubicBezTo>
                  <a:cubicBezTo>
                    <a:pt x="5563" y="2926"/>
                    <a:pt x="5463" y="2929"/>
                    <a:pt x="5365" y="2929"/>
                  </a:cubicBezTo>
                  <a:cubicBezTo>
                    <a:pt x="3841" y="2929"/>
                    <a:pt x="2553" y="2192"/>
                    <a:pt x="1717" y="1560"/>
                  </a:cubicBezTo>
                  <a:cubicBezTo>
                    <a:pt x="750" y="817"/>
                    <a:pt x="168" y="46"/>
                    <a:pt x="168" y="39"/>
                  </a:cubicBezTo>
                  <a:cubicBezTo>
                    <a:pt x="147" y="14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>
              <a:extLst>
                <a:ext uri="{FF2B5EF4-FFF2-40B4-BE49-F238E27FC236}">
                  <a16:creationId xmlns:a16="http://schemas.microsoft.com/office/drawing/2014/main" id="{E1588ACB-B5EA-B4AD-7EE8-5C6ECB9F9834}"/>
                </a:ext>
              </a:extLst>
            </p:cNvPr>
            <p:cNvSpPr/>
            <p:nvPr/>
          </p:nvSpPr>
          <p:spPr>
            <a:xfrm>
              <a:off x="2294225" y="1672950"/>
              <a:ext cx="116900" cy="40425"/>
            </a:xfrm>
            <a:custGeom>
              <a:avLst/>
              <a:gdLst/>
              <a:ahLst/>
              <a:cxnLst/>
              <a:rect l="l" t="t" r="r" b="b"/>
              <a:pathLst>
                <a:path w="4676" h="1617" extrusionOk="0">
                  <a:moveTo>
                    <a:pt x="103" y="1"/>
                  </a:moveTo>
                  <a:cubicBezTo>
                    <a:pt x="78" y="1"/>
                    <a:pt x="52" y="12"/>
                    <a:pt x="36" y="32"/>
                  </a:cubicBezTo>
                  <a:cubicBezTo>
                    <a:pt x="1" y="67"/>
                    <a:pt x="8" y="116"/>
                    <a:pt x="43" y="151"/>
                  </a:cubicBezTo>
                  <a:cubicBezTo>
                    <a:pt x="64" y="165"/>
                    <a:pt x="1844" y="1616"/>
                    <a:pt x="4037" y="1616"/>
                  </a:cubicBezTo>
                  <a:cubicBezTo>
                    <a:pt x="4220" y="1616"/>
                    <a:pt x="4409" y="1602"/>
                    <a:pt x="4598" y="1581"/>
                  </a:cubicBezTo>
                  <a:cubicBezTo>
                    <a:pt x="4640" y="1574"/>
                    <a:pt x="4675" y="1532"/>
                    <a:pt x="4668" y="1490"/>
                  </a:cubicBezTo>
                  <a:cubicBezTo>
                    <a:pt x="4662" y="1445"/>
                    <a:pt x="4626" y="1412"/>
                    <a:pt x="4588" y="1412"/>
                  </a:cubicBezTo>
                  <a:cubicBezTo>
                    <a:pt x="4584" y="1412"/>
                    <a:pt x="4581" y="1412"/>
                    <a:pt x="4577" y="1413"/>
                  </a:cubicBezTo>
                  <a:cubicBezTo>
                    <a:pt x="4396" y="1434"/>
                    <a:pt x="4218" y="1443"/>
                    <a:pt x="4042" y="1443"/>
                  </a:cubicBezTo>
                  <a:cubicBezTo>
                    <a:pt x="1910" y="1443"/>
                    <a:pt x="174" y="31"/>
                    <a:pt x="155" y="18"/>
                  </a:cubicBezTo>
                  <a:cubicBezTo>
                    <a:pt x="140" y="7"/>
                    <a:pt x="122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>
              <a:extLst>
                <a:ext uri="{FF2B5EF4-FFF2-40B4-BE49-F238E27FC236}">
                  <a16:creationId xmlns:a16="http://schemas.microsoft.com/office/drawing/2014/main" id="{04D22779-F95F-4317-DEBD-8E7FD6A4BE74}"/>
                </a:ext>
              </a:extLst>
            </p:cNvPr>
            <p:cNvSpPr/>
            <p:nvPr/>
          </p:nvSpPr>
          <p:spPr>
            <a:xfrm>
              <a:off x="2264450" y="1243700"/>
              <a:ext cx="80800" cy="79650"/>
            </a:xfrm>
            <a:custGeom>
              <a:avLst/>
              <a:gdLst/>
              <a:ahLst/>
              <a:cxnLst/>
              <a:rect l="l" t="t" r="r" b="b"/>
              <a:pathLst>
                <a:path w="3232" h="3186" extrusionOk="0">
                  <a:moveTo>
                    <a:pt x="1034" y="0"/>
                  </a:moveTo>
                  <a:cubicBezTo>
                    <a:pt x="1017" y="0"/>
                    <a:pt x="1000" y="6"/>
                    <a:pt x="988" y="17"/>
                  </a:cubicBezTo>
                  <a:cubicBezTo>
                    <a:pt x="393" y="634"/>
                    <a:pt x="0" y="2155"/>
                    <a:pt x="273" y="2842"/>
                  </a:cubicBezTo>
                  <a:cubicBezTo>
                    <a:pt x="365" y="3066"/>
                    <a:pt x="519" y="3185"/>
                    <a:pt x="729" y="3185"/>
                  </a:cubicBezTo>
                  <a:cubicBezTo>
                    <a:pt x="1815" y="3178"/>
                    <a:pt x="2768" y="1279"/>
                    <a:pt x="3217" y="235"/>
                  </a:cubicBezTo>
                  <a:cubicBezTo>
                    <a:pt x="3231" y="200"/>
                    <a:pt x="3203" y="151"/>
                    <a:pt x="3161" y="151"/>
                  </a:cubicBezTo>
                  <a:cubicBezTo>
                    <a:pt x="3156" y="149"/>
                    <a:pt x="3152" y="149"/>
                    <a:pt x="3147" y="149"/>
                  </a:cubicBezTo>
                  <a:cubicBezTo>
                    <a:pt x="3126" y="149"/>
                    <a:pt x="3110" y="162"/>
                    <a:pt x="3098" y="186"/>
                  </a:cubicBezTo>
                  <a:cubicBezTo>
                    <a:pt x="2670" y="1181"/>
                    <a:pt x="1738" y="3045"/>
                    <a:pt x="729" y="3052"/>
                  </a:cubicBezTo>
                  <a:cubicBezTo>
                    <a:pt x="575" y="3052"/>
                    <a:pt x="470" y="2968"/>
                    <a:pt x="400" y="2793"/>
                  </a:cubicBezTo>
                  <a:cubicBezTo>
                    <a:pt x="147" y="2155"/>
                    <a:pt x="526" y="690"/>
                    <a:pt x="1079" y="116"/>
                  </a:cubicBezTo>
                  <a:cubicBezTo>
                    <a:pt x="1100" y="95"/>
                    <a:pt x="1107" y="60"/>
                    <a:pt x="1093" y="31"/>
                  </a:cubicBezTo>
                  <a:cubicBezTo>
                    <a:pt x="1081" y="11"/>
                    <a:pt x="1057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>
              <a:extLst>
                <a:ext uri="{FF2B5EF4-FFF2-40B4-BE49-F238E27FC236}">
                  <a16:creationId xmlns:a16="http://schemas.microsoft.com/office/drawing/2014/main" id="{23BAB5B0-A5A5-09A7-1CAE-80BE600F0C53}"/>
                </a:ext>
              </a:extLst>
            </p:cNvPr>
            <p:cNvSpPr/>
            <p:nvPr/>
          </p:nvSpPr>
          <p:spPr>
            <a:xfrm>
              <a:off x="2283900" y="1185250"/>
              <a:ext cx="55900" cy="80875"/>
            </a:xfrm>
            <a:custGeom>
              <a:avLst/>
              <a:gdLst/>
              <a:ahLst/>
              <a:cxnLst/>
              <a:rect l="l" t="t" r="r" b="b"/>
              <a:pathLst>
                <a:path w="2236" h="3235" extrusionOk="0">
                  <a:moveTo>
                    <a:pt x="2208" y="1"/>
                  </a:moveTo>
                  <a:lnTo>
                    <a:pt x="1906" y="99"/>
                  </a:lnTo>
                  <a:lnTo>
                    <a:pt x="56" y="715"/>
                  </a:lnTo>
                  <a:lnTo>
                    <a:pt x="0" y="3119"/>
                  </a:lnTo>
                  <a:cubicBezTo>
                    <a:pt x="0" y="3119"/>
                    <a:pt x="304" y="3234"/>
                    <a:pt x="735" y="3234"/>
                  </a:cubicBezTo>
                  <a:cubicBezTo>
                    <a:pt x="1168" y="3234"/>
                    <a:pt x="1729" y="3118"/>
                    <a:pt x="2236" y="2650"/>
                  </a:cubicBezTo>
                  <a:lnTo>
                    <a:pt x="22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>
              <a:extLst>
                <a:ext uri="{FF2B5EF4-FFF2-40B4-BE49-F238E27FC236}">
                  <a16:creationId xmlns:a16="http://schemas.microsoft.com/office/drawing/2014/main" id="{66299616-BE4B-4A90-8437-2E2B8B05F557}"/>
                </a:ext>
              </a:extLst>
            </p:cNvPr>
            <p:cNvSpPr/>
            <p:nvPr/>
          </p:nvSpPr>
          <p:spPr>
            <a:xfrm>
              <a:off x="2284250" y="1187700"/>
              <a:ext cx="47325" cy="59425"/>
            </a:xfrm>
            <a:custGeom>
              <a:avLst/>
              <a:gdLst/>
              <a:ahLst/>
              <a:cxnLst/>
              <a:rect l="l" t="t" r="r" b="b"/>
              <a:pathLst>
                <a:path w="1893" h="2377" extrusionOk="0">
                  <a:moveTo>
                    <a:pt x="1892" y="1"/>
                  </a:moveTo>
                  <a:lnTo>
                    <a:pt x="42" y="617"/>
                  </a:lnTo>
                  <a:lnTo>
                    <a:pt x="0" y="2377"/>
                  </a:lnTo>
                  <a:cubicBezTo>
                    <a:pt x="1423" y="2138"/>
                    <a:pt x="1892" y="1"/>
                    <a:pt x="1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>
              <a:extLst>
                <a:ext uri="{FF2B5EF4-FFF2-40B4-BE49-F238E27FC236}">
                  <a16:creationId xmlns:a16="http://schemas.microsoft.com/office/drawing/2014/main" id="{C69E5B25-7069-3492-1151-9C78C04A0AEC}"/>
                </a:ext>
              </a:extLst>
            </p:cNvPr>
            <p:cNvSpPr/>
            <p:nvPr/>
          </p:nvSpPr>
          <p:spPr>
            <a:xfrm>
              <a:off x="2224150" y="1132600"/>
              <a:ext cx="35400" cy="49425"/>
            </a:xfrm>
            <a:custGeom>
              <a:avLst/>
              <a:gdLst/>
              <a:ahLst/>
              <a:cxnLst/>
              <a:rect l="l" t="t" r="r" b="b"/>
              <a:pathLst>
                <a:path w="1416" h="1977" extrusionOk="0">
                  <a:moveTo>
                    <a:pt x="811" y="1"/>
                  </a:moveTo>
                  <a:cubicBezTo>
                    <a:pt x="627" y="1"/>
                    <a:pt x="409" y="92"/>
                    <a:pt x="267" y="453"/>
                  </a:cubicBezTo>
                  <a:cubicBezTo>
                    <a:pt x="1" y="1127"/>
                    <a:pt x="545" y="1976"/>
                    <a:pt x="1167" y="1976"/>
                  </a:cubicBezTo>
                  <a:cubicBezTo>
                    <a:pt x="1217" y="1976"/>
                    <a:pt x="1267" y="1971"/>
                    <a:pt x="1318" y="1959"/>
                  </a:cubicBezTo>
                  <a:cubicBezTo>
                    <a:pt x="1318" y="1959"/>
                    <a:pt x="1416" y="467"/>
                    <a:pt x="1150" y="95"/>
                  </a:cubicBezTo>
                  <a:cubicBezTo>
                    <a:pt x="1150" y="95"/>
                    <a:pt x="998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>
              <a:extLst>
                <a:ext uri="{FF2B5EF4-FFF2-40B4-BE49-F238E27FC236}">
                  <a16:creationId xmlns:a16="http://schemas.microsoft.com/office/drawing/2014/main" id="{5A09F1E5-0868-0B8F-1314-BC13BDFC71C9}"/>
                </a:ext>
              </a:extLst>
            </p:cNvPr>
            <p:cNvSpPr/>
            <p:nvPr/>
          </p:nvSpPr>
          <p:spPr>
            <a:xfrm>
              <a:off x="2234825" y="1080300"/>
              <a:ext cx="117775" cy="150450"/>
            </a:xfrm>
            <a:custGeom>
              <a:avLst/>
              <a:gdLst/>
              <a:ahLst/>
              <a:cxnLst/>
              <a:rect l="l" t="t" r="r" b="b"/>
              <a:pathLst>
                <a:path w="4711" h="6018" extrusionOk="0">
                  <a:moveTo>
                    <a:pt x="2273" y="1"/>
                  </a:moveTo>
                  <a:cubicBezTo>
                    <a:pt x="2096" y="1"/>
                    <a:pt x="1916" y="10"/>
                    <a:pt x="1739" y="29"/>
                  </a:cubicBezTo>
                  <a:cubicBezTo>
                    <a:pt x="1038" y="106"/>
                    <a:pt x="463" y="561"/>
                    <a:pt x="204" y="1185"/>
                  </a:cubicBezTo>
                  <a:cubicBezTo>
                    <a:pt x="127" y="1367"/>
                    <a:pt x="78" y="1556"/>
                    <a:pt x="64" y="1760"/>
                  </a:cubicBezTo>
                  <a:cubicBezTo>
                    <a:pt x="50" y="1942"/>
                    <a:pt x="29" y="2138"/>
                    <a:pt x="22" y="2341"/>
                  </a:cubicBezTo>
                  <a:cubicBezTo>
                    <a:pt x="22" y="2390"/>
                    <a:pt x="15" y="2439"/>
                    <a:pt x="15" y="2489"/>
                  </a:cubicBezTo>
                  <a:cubicBezTo>
                    <a:pt x="1" y="2811"/>
                    <a:pt x="1" y="3154"/>
                    <a:pt x="29" y="3498"/>
                  </a:cubicBezTo>
                  <a:cubicBezTo>
                    <a:pt x="43" y="3659"/>
                    <a:pt x="57" y="3820"/>
                    <a:pt x="85" y="3974"/>
                  </a:cubicBezTo>
                  <a:cubicBezTo>
                    <a:pt x="190" y="4605"/>
                    <a:pt x="407" y="5201"/>
                    <a:pt x="849" y="5621"/>
                  </a:cubicBezTo>
                  <a:cubicBezTo>
                    <a:pt x="1130" y="5897"/>
                    <a:pt x="1459" y="6017"/>
                    <a:pt x="1805" y="6017"/>
                  </a:cubicBezTo>
                  <a:cubicBezTo>
                    <a:pt x="2653" y="6017"/>
                    <a:pt x="3600" y="5289"/>
                    <a:pt x="4178" y="4353"/>
                  </a:cubicBezTo>
                  <a:cubicBezTo>
                    <a:pt x="4262" y="4213"/>
                    <a:pt x="4339" y="4072"/>
                    <a:pt x="4402" y="3925"/>
                  </a:cubicBezTo>
                  <a:cubicBezTo>
                    <a:pt x="4444" y="3834"/>
                    <a:pt x="4479" y="3750"/>
                    <a:pt x="4514" y="3666"/>
                  </a:cubicBezTo>
                  <a:cubicBezTo>
                    <a:pt x="4535" y="3617"/>
                    <a:pt x="4549" y="3568"/>
                    <a:pt x="4563" y="3526"/>
                  </a:cubicBezTo>
                  <a:cubicBezTo>
                    <a:pt x="4654" y="3252"/>
                    <a:pt x="4710" y="3000"/>
                    <a:pt x="4710" y="2769"/>
                  </a:cubicBezTo>
                  <a:cubicBezTo>
                    <a:pt x="4710" y="2671"/>
                    <a:pt x="4710" y="2580"/>
                    <a:pt x="4710" y="2489"/>
                  </a:cubicBezTo>
                  <a:cubicBezTo>
                    <a:pt x="4710" y="2390"/>
                    <a:pt x="4703" y="2292"/>
                    <a:pt x="4703" y="2201"/>
                  </a:cubicBezTo>
                  <a:cubicBezTo>
                    <a:pt x="4696" y="2138"/>
                    <a:pt x="4696" y="2082"/>
                    <a:pt x="4689" y="2026"/>
                  </a:cubicBezTo>
                  <a:cubicBezTo>
                    <a:pt x="4675" y="1816"/>
                    <a:pt x="4647" y="1627"/>
                    <a:pt x="4612" y="1458"/>
                  </a:cubicBezTo>
                  <a:cubicBezTo>
                    <a:pt x="4465" y="800"/>
                    <a:pt x="4143" y="477"/>
                    <a:pt x="3554" y="218"/>
                  </a:cubicBezTo>
                  <a:cubicBezTo>
                    <a:pt x="3239" y="73"/>
                    <a:pt x="2768" y="1"/>
                    <a:pt x="2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>
              <a:extLst>
                <a:ext uri="{FF2B5EF4-FFF2-40B4-BE49-F238E27FC236}">
                  <a16:creationId xmlns:a16="http://schemas.microsoft.com/office/drawing/2014/main" id="{F34E30DE-AD92-731C-079E-8B036FC38CE4}"/>
                </a:ext>
              </a:extLst>
            </p:cNvPr>
            <p:cNvSpPr/>
            <p:nvPr/>
          </p:nvSpPr>
          <p:spPr>
            <a:xfrm>
              <a:off x="2290725" y="1167025"/>
              <a:ext cx="23850" cy="11950"/>
            </a:xfrm>
            <a:custGeom>
              <a:avLst/>
              <a:gdLst/>
              <a:ahLst/>
              <a:cxnLst/>
              <a:rect l="l" t="t" r="r" b="b"/>
              <a:pathLst>
                <a:path w="954" h="478" extrusionOk="0">
                  <a:moveTo>
                    <a:pt x="477" y="1"/>
                  </a:moveTo>
                  <a:cubicBezTo>
                    <a:pt x="211" y="1"/>
                    <a:pt x="0" y="113"/>
                    <a:pt x="0" y="239"/>
                  </a:cubicBezTo>
                  <a:cubicBezTo>
                    <a:pt x="0" y="372"/>
                    <a:pt x="211" y="477"/>
                    <a:pt x="477" y="477"/>
                  </a:cubicBezTo>
                  <a:cubicBezTo>
                    <a:pt x="743" y="477"/>
                    <a:pt x="954" y="372"/>
                    <a:pt x="954" y="239"/>
                  </a:cubicBezTo>
                  <a:cubicBezTo>
                    <a:pt x="954" y="113"/>
                    <a:pt x="743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>
              <a:extLst>
                <a:ext uri="{FF2B5EF4-FFF2-40B4-BE49-F238E27FC236}">
                  <a16:creationId xmlns:a16="http://schemas.microsoft.com/office/drawing/2014/main" id="{E7F20457-5EA6-BA24-EDA5-7048D680CD59}"/>
                </a:ext>
              </a:extLst>
            </p:cNvPr>
            <p:cNvSpPr/>
            <p:nvPr/>
          </p:nvSpPr>
          <p:spPr>
            <a:xfrm>
              <a:off x="2235525" y="1167725"/>
              <a:ext cx="13000" cy="11950"/>
            </a:xfrm>
            <a:custGeom>
              <a:avLst/>
              <a:gdLst/>
              <a:ahLst/>
              <a:cxnLst/>
              <a:rect l="l" t="t" r="r" b="b"/>
              <a:pathLst>
                <a:path w="520" h="478" extrusionOk="0">
                  <a:moveTo>
                    <a:pt x="1" y="1"/>
                  </a:moveTo>
                  <a:cubicBezTo>
                    <a:pt x="15" y="162"/>
                    <a:pt x="29" y="323"/>
                    <a:pt x="57" y="477"/>
                  </a:cubicBezTo>
                  <a:cubicBezTo>
                    <a:pt x="316" y="470"/>
                    <a:pt x="519" y="365"/>
                    <a:pt x="519" y="239"/>
                  </a:cubicBezTo>
                  <a:cubicBezTo>
                    <a:pt x="519" y="106"/>
                    <a:pt x="309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>
              <a:extLst>
                <a:ext uri="{FF2B5EF4-FFF2-40B4-BE49-F238E27FC236}">
                  <a16:creationId xmlns:a16="http://schemas.microsoft.com/office/drawing/2014/main" id="{382F9D7B-B8BC-A755-33AD-4BB0559C19B3}"/>
                </a:ext>
              </a:extLst>
            </p:cNvPr>
            <p:cNvSpPr/>
            <p:nvPr/>
          </p:nvSpPr>
          <p:spPr>
            <a:xfrm>
              <a:off x="2278625" y="1133300"/>
              <a:ext cx="26850" cy="12900"/>
            </a:xfrm>
            <a:custGeom>
              <a:avLst/>
              <a:gdLst/>
              <a:ahLst/>
              <a:cxnLst/>
              <a:rect l="l" t="t" r="r" b="b"/>
              <a:pathLst>
                <a:path w="1074" h="516" extrusionOk="0">
                  <a:moveTo>
                    <a:pt x="319" y="0"/>
                  </a:moveTo>
                  <a:cubicBezTo>
                    <a:pt x="283" y="0"/>
                    <a:pt x="244" y="1"/>
                    <a:pt x="204" y="4"/>
                  </a:cubicBezTo>
                  <a:cubicBezTo>
                    <a:pt x="204" y="4"/>
                    <a:pt x="1" y="32"/>
                    <a:pt x="15" y="172"/>
                  </a:cubicBezTo>
                  <a:cubicBezTo>
                    <a:pt x="19" y="254"/>
                    <a:pt x="66" y="276"/>
                    <a:pt x="126" y="276"/>
                  </a:cubicBezTo>
                  <a:cubicBezTo>
                    <a:pt x="168" y="276"/>
                    <a:pt x="216" y="265"/>
                    <a:pt x="260" y="256"/>
                  </a:cubicBezTo>
                  <a:cubicBezTo>
                    <a:pt x="318" y="245"/>
                    <a:pt x="407" y="233"/>
                    <a:pt x="503" y="233"/>
                  </a:cubicBezTo>
                  <a:cubicBezTo>
                    <a:pt x="583" y="233"/>
                    <a:pt x="668" y="241"/>
                    <a:pt x="744" y="263"/>
                  </a:cubicBezTo>
                  <a:cubicBezTo>
                    <a:pt x="989" y="334"/>
                    <a:pt x="1073" y="516"/>
                    <a:pt x="1073" y="516"/>
                  </a:cubicBezTo>
                  <a:cubicBezTo>
                    <a:pt x="1073" y="516"/>
                    <a:pt x="1060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>
              <a:extLst>
                <a:ext uri="{FF2B5EF4-FFF2-40B4-BE49-F238E27FC236}">
                  <a16:creationId xmlns:a16="http://schemas.microsoft.com/office/drawing/2014/main" id="{5948E5F8-ABA8-B3B5-019A-2078A358D6A5}"/>
                </a:ext>
              </a:extLst>
            </p:cNvPr>
            <p:cNvSpPr/>
            <p:nvPr/>
          </p:nvSpPr>
          <p:spPr>
            <a:xfrm>
              <a:off x="2235175" y="1134500"/>
              <a:ext cx="21225" cy="7850"/>
            </a:xfrm>
            <a:custGeom>
              <a:avLst/>
              <a:gdLst/>
              <a:ahLst/>
              <a:cxnLst/>
              <a:rect l="l" t="t" r="r" b="b"/>
              <a:pathLst>
                <a:path w="849" h="314" extrusionOk="0">
                  <a:moveTo>
                    <a:pt x="536" y="0"/>
                  </a:moveTo>
                  <a:cubicBezTo>
                    <a:pt x="263" y="0"/>
                    <a:pt x="106" y="81"/>
                    <a:pt x="8" y="173"/>
                  </a:cubicBezTo>
                  <a:cubicBezTo>
                    <a:pt x="1" y="222"/>
                    <a:pt x="1" y="271"/>
                    <a:pt x="1" y="314"/>
                  </a:cubicBezTo>
                  <a:cubicBezTo>
                    <a:pt x="43" y="286"/>
                    <a:pt x="99" y="250"/>
                    <a:pt x="169" y="236"/>
                  </a:cubicBezTo>
                  <a:cubicBezTo>
                    <a:pt x="234" y="216"/>
                    <a:pt x="306" y="209"/>
                    <a:pt x="375" y="209"/>
                  </a:cubicBezTo>
                  <a:cubicBezTo>
                    <a:pt x="467" y="209"/>
                    <a:pt x="554" y="221"/>
                    <a:pt x="610" y="229"/>
                  </a:cubicBezTo>
                  <a:cubicBezTo>
                    <a:pt x="648" y="238"/>
                    <a:pt x="690" y="248"/>
                    <a:pt x="729" y="248"/>
                  </a:cubicBezTo>
                  <a:cubicBezTo>
                    <a:pt x="785" y="248"/>
                    <a:pt x="831" y="227"/>
                    <a:pt x="835" y="152"/>
                  </a:cubicBezTo>
                  <a:cubicBezTo>
                    <a:pt x="849" y="26"/>
                    <a:pt x="660" y="5"/>
                    <a:pt x="660" y="5"/>
                  </a:cubicBezTo>
                  <a:cubicBezTo>
                    <a:pt x="616" y="2"/>
                    <a:pt x="575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>
              <a:extLst>
                <a:ext uri="{FF2B5EF4-FFF2-40B4-BE49-F238E27FC236}">
                  <a16:creationId xmlns:a16="http://schemas.microsoft.com/office/drawing/2014/main" id="{B5B3EB27-4C9F-7DCF-67B9-5D651BC55D4E}"/>
                </a:ext>
              </a:extLst>
            </p:cNvPr>
            <p:cNvSpPr/>
            <p:nvPr/>
          </p:nvSpPr>
          <p:spPr>
            <a:xfrm>
              <a:off x="2332950" y="1168425"/>
              <a:ext cx="15975" cy="20700"/>
            </a:xfrm>
            <a:custGeom>
              <a:avLst/>
              <a:gdLst/>
              <a:ahLst/>
              <a:cxnLst/>
              <a:rect l="l" t="t" r="r" b="b"/>
              <a:pathLst>
                <a:path w="639" h="828" extrusionOk="0">
                  <a:moveTo>
                    <a:pt x="638" y="1"/>
                  </a:moveTo>
                  <a:lnTo>
                    <a:pt x="0" y="442"/>
                  </a:lnTo>
                  <a:cubicBezTo>
                    <a:pt x="0" y="442"/>
                    <a:pt x="71" y="695"/>
                    <a:pt x="253" y="828"/>
                  </a:cubicBezTo>
                  <a:cubicBezTo>
                    <a:pt x="337" y="688"/>
                    <a:pt x="414" y="547"/>
                    <a:pt x="477" y="400"/>
                  </a:cubicBezTo>
                  <a:cubicBezTo>
                    <a:pt x="519" y="309"/>
                    <a:pt x="554" y="225"/>
                    <a:pt x="589" y="141"/>
                  </a:cubicBezTo>
                  <a:cubicBezTo>
                    <a:pt x="610" y="92"/>
                    <a:pt x="624" y="43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>
              <a:extLst>
                <a:ext uri="{FF2B5EF4-FFF2-40B4-BE49-F238E27FC236}">
                  <a16:creationId xmlns:a16="http://schemas.microsoft.com/office/drawing/2014/main" id="{40B8BB3C-FF6C-8EF8-A1B0-6CB91D48084F}"/>
                </a:ext>
              </a:extLst>
            </p:cNvPr>
            <p:cNvSpPr/>
            <p:nvPr/>
          </p:nvSpPr>
          <p:spPr>
            <a:xfrm>
              <a:off x="2229050" y="1067600"/>
              <a:ext cx="137275" cy="85950"/>
            </a:xfrm>
            <a:custGeom>
              <a:avLst/>
              <a:gdLst/>
              <a:ahLst/>
              <a:cxnLst/>
              <a:rect l="l" t="t" r="r" b="b"/>
              <a:pathLst>
                <a:path w="5491" h="3438" extrusionOk="0">
                  <a:moveTo>
                    <a:pt x="2489" y="0"/>
                  </a:moveTo>
                  <a:cubicBezTo>
                    <a:pt x="1958" y="0"/>
                    <a:pt x="1493" y="105"/>
                    <a:pt x="1269" y="235"/>
                  </a:cubicBezTo>
                  <a:cubicBezTo>
                    <a:pt x="561" y="642"/>
                    <a:pt x="0" y="1497"/>
                    <a:pt x="246" y="2737"/>
                  </a:cubicBezTo>
                  <a:cubicBezTo>
                    <a:pt x="246" y="2730"/>
                    <a:pt x="2094" y="2212"/>
                    <a:pt x="2391" y="1363"/>
                  </a:cubicBezTo>
                  <a:lnTo>
                    <a:pt x="2391" y="1363"/>
                  </a:lnTo>
                  <a:cubicBezTo>
                    <a:pt x="2331" y="1589"/>
                    <a:pt x="2204" y="2298"/>
                    <a:pt x="2967" y="2298"/>
                  </a:cubicBezTo>
                  <a:cubicBezTo>
                    <a:pt x="2991" y="2298"/>
                    <a:pt x="3016" y="2297"/>
                    <a:pt x="3042" y="2296"/>
                  </a:cubicBezTo>
                  <a:cubicBezTo>
                    <a:pt x="3077" y="2293"/>
                    <a:pt x="3111" y="2292"/>
                    <a:pt x="3142" y="2292"/>
                  </a:cubicBezTo>
                  <a:cubicBezTo>
                    <a:pt x="4016" y="2292"/>
                    <a:pt x="3649" y="3105"/>
                    <a:pt x="4142" y="3389"/>
                  </a:cubicBezTo>
                  <a:cubicBezTo>
                    <a:pt x="4199" y="3422"/>
                    <a:pt x="4260" y="3438"/>
                    <a:pt x="4325" y="3438"/>
                  </a:cubicBezTo>
                  <a:cubicBezTo>
                    <a:pt x="4833" y="3438"/>
                    <a:pt x="5491" y="2443"/>
                    <a:pt x="4843" y="1167"/>
                  </a:cubicBezTo>
                  <a:cubicBezTo>
                    <a:pt x="4392" y="277"/>
                    <a:pt x="3353" y="0"/>
                    <a:pt x="2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>
              <a:extLst>
                <a:ext uri="{FF2B5EF4-FFF2-40B4-BE49-F238E27FC236}">
                  <a16:creationId xmlns:a16="http://schemas.microsoft.com/office/drawing/2014/main" id="{20618535-42E9-2608-CB95-6EED19664F6C}"/>
                </a:ext>
              </a:extLst>
            </p:cNvPr>
            <p:cNvSpPr/>
            <p:nvPr/>
          </p:nvSpPr>
          <p:spPr>
            <a:xfrm>
              <a:off x="2312675" y="1037750"/>
              <a:ext cx="71275" cy="52575"/>
            </a:xfrm>
            <a:custGeom>
              <a:avLst/>
              <a:gdLst/>
              <a:ahLst/>
              <a:cxnLst/>
              <a:rect l="l" t="t" r="r" b="b"/>
              <a:pathLst>
                <a:path w="2851" h="2103" extrusionOk="0">
                  <a:moveTo>
                    <a:pt x="1259" y="1"/>
                  </a:moveTo>
                  <a:cubicBezTo>
                    <a:pt x="1" y="1"/>
                    <a:pt x="202" y="1240"/>
                    <a:pt x="202" y="1240"/>
                  </a:cubicBezTo>
                  <a:cubicBezTo>
                    <a:pt x="202" y="1240"/>
                    <a:pt x="691" y="2103"/>
                    <a:pt x="1582" y="2103"/>
                  </a:cubicBezTo>
                  <a:cubicBezTo>
                    <a:pt x="1596" y="2103"/>
                    <a:pt x="1610" y="2102"/>
                    <a:pt x="1624" y="2102"/>
                  </a:cubicBezTo>
                  <a:cubicBezTo>
                    <a:pt x="2543" y="2074"/>
                    <a:pt x="2851" y="112"/>
                    <a:pt x="1414" y="6"/>
                  </a:cubicBezTo>
                  <a:cubicBezTo>
                    <a:pt x="1360" y="3"/>
                    <a:pt x="1309" y="1"/>
                    <a:pt x="1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>
              <a:extLst>
                <a:ext uri="{FF2B5EF4-FFF2-40B4-BE49-F238E27FC236}">
                  <a16:creationId xmlns:a16="http://schemas.microsoft.com/office/drawing/2014/main" id="{E3C4620C-C168-7E0E-86BA-4E6F645F3E23}"/>
                </a:ext>
              </a:extLst>
            </p:cNvPr>
            <p:cNvSpPr/>
            <p:nvPr/>
          </p:nvSpPr>
          <p:spPr>
            <a:xfrm>
              <a:off x="2263575" y="1206325"/>
              <a:ext cx="19650" cy="6975"/>
            </a:xfrm>
            <a:custGeom>
              <a:avLst/>
              <a:gdLst/>
              <a:ahLst/>
              <a:cxnLst/>
              <a:rect l="l" t="t" r="r" b="b"/>
              <a:pathLst>
                <a:path w="786" h="279" extrusionOk="0">
                  <a:moveTo>
                    <a:pt x="703" y="0"/>
                  </a:moveTo>
                  <a:cubicBezTo>
                    <a:pt x="690" y="0"/>
                    <a:pt x="677" y="4"/>
                    <a:pt x="666" y="13"/>
                  </a:cubicBezTo>
                  <a:cubicBezTo>
                    <a:pt x="536" y="114"/>
                    <a:pt x="398" y="141"/>
                    <a:pt x="291" y="141"/>
                  </a:cubicBezTo>
                  <a:cubicBezTo>
                    <a:pt x="184" y="141"/>
                    <a:pt x="109" y="114"/>
                    <a:pt x="105" y="111"/>
                  </a:cubicBezTo>
                  <a:cubicBezTo>
                    <a:pt x="98" y="108"/>
                    <a:pt x="90" y="106"/>
                    <a:pt x="82" y="106"/>
                  </a:cubicBezTo>
                  <a:cubicBezTo>
                    <a:pt x="53" y="106"/>
                    <a:pt x="25" y="125"/>
                    <a:pt x="14" y="153"/>
                  </a:cubicBezTo>
                  <a:cubicBezTo>
                    <a:pt x="0" y="188"/>
                    <a:pt x="21" y="230"/>
                    <a:pt x="56" y="244"/>
                  </a:cubicBezTo>
                  <a:cubicBezTo>
                    <a:pt x="63" y="244"/>
                    <a:pt x="161" y="279"/>
                    <a:pt x="294" y="279"/>
                  </a:cubicBezTo>
                  <a:cubicBezTo>
                    <a:pt x="428" y="279"/>
                    <a:pt x="596" y="244"/>
                    <a:pt x="750" y="125"/>
                  </a:cubicBezTo>
                  <a:cubicBezTo>
                    <a:pt x="778" y="97"/>
                    <a:pt x="785" y="55"/>
                    <a:pt x="757" y="27"/>
                  </a:cubicBezTo>
                  <a:cubicBezTo>
                    <a:pt x="744" y="10"/>
                    <a:pt x="724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>
              <a:extLst>
                <a:ext uri="{FF2B5EF4-FFF2-40B4-BE49-F238E27FC236}">
                  <a16:creationId xmlns:a16="http://schemas.microsoft.com/office/drawing/2014/main" id="{823495AA-7934-C67D-401D-1F0D373433C7}"/>
                </a:ext>
              </a:extLst>
            </p:cNvPr>
            <p:cNvSpPr/>
            <p:nvPr/>
          </p:nvSpPr>
          <p:spPr>
            <a:xfrm>
              <a:off x="2325950" y="1132600"/>
              <a:ext cx="35275" cy="47650"/>
            </a:xfrm>
            <a:custGeom>
              <a:avLst/>
              <a:gdLst/>
              <a:ahLst/>
              <a:cxnLst/>
              <a:rect l="l" t="t" r="r" b="b"/>
              <a:pathLst>
                <a:path w="1411" h="1906" extrusionOk="0">
                  <a:moveTo>
                    <a:pt x="735" y="0"/>
                  </a:moveTo>
                  <a:cubicBezTo>
                    <a:pt x="571" y="0"/>
                    <a:pt x="435" y="67"/>
                    <a:pt x="435" y="67"/>
                  </a:cubicBezTo>
                  <a:cubicBezTo>
                    <a:pt x="112" y="390"/>
                    <a:pt x="0" y="1903"/>
                    <a:pt x="0" y="1903"/>
                  </a:cubicBezTo>
                  <a:cubicBezTo>
                    <a:pt x="23" y="1905"/>
                    <a:pt x="47" y="1906"/>
                    <a:pt x="70" y="1906"/>
                  </a:cubicBezTo>
                  <a:cubicBezTo>
                    <a:pt x="723" y="1906"/>
                    <a:pt x="1410" y="1253"/>
                    <a:pt x="1255" y="516"/>
                  </a:cubicBezTo>
                  <a:cubicBezTo>
                    <a:pt x="1167" y="96"/>
                    <a:pt x="932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>
              <a:extLst>
                <a:ext uri="{FF2B5EF4-FFF2-40B4-BE49-F238E27FC236}">
                  <a16:creationId xmlns:a16="http://schemas.microsoft.com/office/drawing/2014/main" id="{29E24C5A-B403-7CC4-7314-6448D29947D2}"/>
                </a:ext>
              </a:extLst>
            </p:cNvPr>
            <p:cNvSpPr/>
            <p:nvPr/>
          </p:nvSpPr>
          <p:spPr>
            <a:xfrm>
              <a:off x="2332950" y="1164225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365" y="1"/>
                  </a:moveTo>
                  <a:lnTo>
                    <a:pt x="365" y="1"/>
                  </a:lnTo>
                  <a:cubicBezTo>
                    <a:pt x="155" y="36"/>
                    <a:pt x="0" y="211"/>
                    <a:pt x="0" y="428"/>
                  </a:cubicBezTo>
                  <a:cubicBezTo>
                    <a:pt x="0" y="491"/>
                    <a:pt x="14" y="554"/>
                    <a:pt x="43" y="610"/>
                  </a:cubicBezTo>
                  <a:cubicBezTo>
                    <a:pt x="106" y="758"/>
                    <a:pt x="260" y="856"/>
                    <a:pt x="428" y="856"/>
                  </a:cubicBezTo>
                  <a:cubicBezTo>
                    <a:pt x="666" y="856"/>
                    <a:pt x="856" y="666"/>
                    <a:pt x="856" y="428"/>
                  </a:cubicBezTo>
                  <a:cubicBezTo>
                    <a:pt x="856" y="316"/>
                    <a:pt x="820" y="218"/>
                    <a:pt x="750" y="141"/>
                  </a:cubicBezTo>
                  <a:lnTo>
                    <a:pt x="659" y="246"/>
                  </a:lnTo>
                  <a:cubicBezTo>
                    <a:pt x="694" y="295"/>
                    <a:pt x="722" y="358"/>
                    <a:pt x="722" y="428"/>
                  </a:cubicBezTo>
                  <a:cubicBezTo>
                    <a:pt x="722" y="589"/>
                    <a:pt x="589" y="715"/>
                    <a:pt x="428" y="715"/>
                  </a:cubicBezTo>
                  <a:cubicBezTo>
                    <a:pt x="316" y="715"/>
                    <a:pt x="225" y="659"/>
                    <a:pt x="176" y="568"/>
                  </a:cubicBezTo>
                  <a:cubicBezTo>
                    <a:pt x="148" y="526"/>
                    <a:pt x="134" y="477"/>
                    <a:pt x="134" y="428"/>
                  </a:cubicBezTo>
                  <a:cubicBezTo>
                    <a:pt x="134" y="302"/>
                    <a:pt x="211" y="197"/>
                    <a:pt x="323" y="155"/>
                  </a:cubicBezTo>
                  <a:cubicBezTo>
                    <a:pt x="393" y="106"/>
                    <a:pt x="386" y="36"/>
                    <a:pt x="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>
              <a:extLst>
                <a:ext uri="{FF2B5EF4-FFF2-40B4-BE49-F238E27FC236}">
                  <a16:creationId xmlns:a16="http://schemas.microsoft.com/office/drawing/2014/main" id="{8F237BA7-C86E-6F8B-B6D4-2D0292BEB046}"/>
                </a:ext>
              </a:extLst>
            </p:cNvPr>
            <p:cNvSpPr/>
            <p:nvPr/>
          </p:nvSpPr>
          <p:spPr>
            <a:xfrm>
              <a:off x="2332775" y="1143600"/>
              <a:ext cx="15975" cy="22750"/>
            </a:xfrm>
            <a:custGeom>
              <a:avLst/>
              <a:gdLst/>
              <a:ahLst/>
              <a:cxnLst/>
              <a:rect l="l" t="t" r="r" b="b"/>
              <a:pathLst>
                <a:path w="639" h="910" extrusionOk="0">
                  <a:moveTo>
                    <a:pt x="557" y="1"/>
                  </a:moveTo>
                  <a:cubicBezTo>
                    <a:pt x="543" y="1"/>
                    <a:pt x="530" y="5"/>
                    <a:pt x="519" y="13"/>
                  </a:cubicBezTo>
                  <a:cubicBezTo>
                    <a:pt x="498" y="27"/>
                    <a:pt x="106" y="293"/>
                    <a:pt x="7" y="826"/>
                  </a:cubicBezTo>
                  <a:cubicBezTo>
                    <a:pt x="0" y="861"/>
                    <a:pt x="28" y="903"/>
                    <a:pt x="71" y="910"/>
                  </a:cubicBezTo>
                  <a:lnTo>
                    <a:pt x="85" y="910"/>
                  </a:lnTo>
                  <a:cubicBezTo>
                    <a:pt x="113" y="910"/>
                    <a:pt x="148" y="882"/>
                    <a:pt x="148" y="847"/>
                  </a:cubicBezTo>
                  <a:cubicBezTo>
                    <a:pt x="232" y="377"/>
                    <a:pt x="589" y="132"/>
                    <a:pt x="596" y="132"/>
                  </a:cubicBezTo>
                  <a:cubicBezTo>
                    <a:pt x="631" y="111"/>
                    <a:pt x="638" y="62"/>
                    <a:pt x="617" y="34"/>
                  </a:cubicBezTo>
                  <a:cubicBezTo>
                    <a:pt x="604" y="12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>
              <a:extLst>
                <a:ext uri="{FF2B5EF4-FFF2-40B4-BE49-F238E27FC236}">
                  <a16:creationId xmlns:a16="http://schemas.microsoft.com/office/drawing/2014/main" id="{7D7A7875-4A1E-917D-770B-6EB852C47F6B}"/>
                </a:ext>
              </a:extLst>
            </p:cNvPr>
            <p:cNvSpPr/>
            <p:nvPr/>
          </p:nvSpPr>
          <p:spPr>
            <a:xfrm>
              <a:off x="2336975" y="1151975"/>
              <a:ext cx="13525" cy="5800"/>
            </a:xfrm>
            <a:custGeom>
              <a:avLst/>
              <a:gdLst/>
              <a:ahLst/>
              <a:cxnLst/>
              <a:rect l="l" t="t" r="r" b="b"/>
              <a:pathLst>
                <a:path w="541" h="232" extrusionOk="0">
                  <a:moveTo>
                    <a:pt x="137" y="1"/>
                  </a:moveTo>
                  <a:cubicBezTo>
                    <a:pt x="113" y="1"/>
                    <a:pt x="88" y="3"/>
                    <a:pt x="64" y="7"/>
                  </a:cubicBezTo>
                  <a:cubicBezTo>
                    <a:pt x="29" y="14"/>
                    <a:pt x="1" y="49"/>
                    <a:pt x="8" y="91"/>
                  </a:cubicBezTo>
                  <a:cubicBezTo>
                    <a:pt x="14" y="122"/>
                    <a:pt x="43" y="148"/>
                    <a:pt x="79" y="148"/>
                  </a:cubicBezTo>
                  <a:cubicBezTo>
                    <a:pt x="83" y="148"/>
                    <a:pt x="87" y="148"/>
                    <a:pt x="92" y="147"/>
                  </a:cubicBezTo>
                  <a:cubicBezTo>
                    <a:pt x="106" y="145"/>
                    <a:pt x="121" y="143"/>
                    <a:pt x="137" y="143"/>
                  </a:cubicBezTo>
                  <a:cubicBezTo>
                    <a:pt x="245" y="143"/>
                    <a:pt x="378" y="200"/>
                    <a:pt x="421" y="224"/>
                  </a:cubicBezTo>
                  <a:cubicBezTo>
                    <a:pt x="435" y="224"/>
                    <a:pt x="449" y="231"/>
                    <a:pt x="456" y="231"/>
                  </a:cubicBezTo>
                  <a:cubicBezTo>
                    <a:pt x="484" y="231"/>
                    <a:pt x="505" y="217"/>
                    <a:pt x="519" y="189"/>
                  </a:cubicBezTo>
                  <a:cubicBezTo>
                    <a:pt x="540" y="154"/>
                    <a:pt x="526" y="112"/>
                    <a:pt x="491" y="98"/>
                  </a:cubicBezTo>
                  <a:cubicBezTo>
                    <a:pt x="479" y="92"/>
                    <a:pt x="307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>
              <a:extLst>
                <a:ext uri="{FF2B5EF4-FFF2-40B4-BE49-F238E27FC236}">
                  <a16:creationId xmlns:a16="http://schemas.microsoft.com/office/drawing/2014/main" id="{664E717C-3A83-05CE-82DE-379F4434C4A5}"/>
                </a:ext>
              </a:extLst>
            </p:cNvPr>
            <p:cNvSpPr/>
            <p:nvPr/>
          </p:nvSpPr>
          <p:spPr>
            <a:xfrm>
              <a:off x="2282675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63" y="1"/>
                    <a:pt x="7" y="106"/>
                    <a:pt x="0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66" y="246"/>
                  </a:cubicBezTo>
                  <a:cubicBezTo>
                    <a:pt x="273" y="113"/>
                    <a:pt x="210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>
              <a:extLst>
                <a:ext uri="{FF2B5EF4-FFF2-40B4-BE49-F238E27FC236}">
                  <a16:creationId xmlns:a16="http://schemas.microsoft.com/office/drawing/2014/main" id="{A6D4269C-5FF2-AD73-5C03-D9C7BC61D091}"/>
                </a:ext>
              </a:extLst>
            </p:cNvPr>
            <p:cNvSpPr/>
            <p:nvPr/>
          </p:nvSpPr>
          <p:spPr>
            <a:xfrm>
              <a:off x="2243250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70" y="1"/>
                    <a:pt x="7" y="106"/>
                    <a:pt x="7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73" y="246"/>
                  </a:cubicBezTo>
                  <a:cubicBezTo>
                    <a:pt x="273" y="113"/>
                    <a:pt x="217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>
              <a:extLst>
                <a:ext uri="{FF2B5EF4-FFF2-40B4-BE49-F238E27FC236}">
                  <a16:creationId xmlns:a16="http://schemas.microsoft.com/office/drawing/2014/main" id="{EBBEB03C-D7E9-0830-64B0-9C575C707D79}"/>
                </a:ext>
              </a:extLst>
            </p:cNvPr>
            <p:cNvSpPr/>
            <p:nvPr/>
          </p:nvSpPr>
          <p:spPr>
            <a:xfrm>
              <a:off x="2252350" y="1187175"/>
              <a:ext cx="35775" cy="15800"/>
            </a:xfrm>
            <a:custGeom>
              <a:avLst/>
              <a:gdLst/>
              <a:ahLst/>
              <a:cxnLst/>
              <a:rect l="l" t="t" r="r" b="b"/>
              <a:pathLst>
                <a:path w="1431" h="632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931" y="194"/>
                    <a:pt x="303" y="212"/>
                    <a:pt x="82" y="212"/>
                  </a:cubicBezTo>
                  <a:cubicBezTo>
                    <a:pt x="30" y="212"/>
                    <a:pt x="1" y="211"/>
                    <a:pt x="1" y="211"/>
                  </a:cubicBezTo>
                  <a:lnTo>
                    <a:pt x="1" y="211"/>
                  </a:lnTo>
                  <a:cubicBezTo>
                    <a:pt x="1" y="211"/>
                    <a:pt x="163" y="632"/>
                    <a:pt x="623" y="632"/>
                  </a:cubicBezTo>
                  <a:cubicBezTo>
                    <a:pt x="630" y="632"/>
                    <a:pt x="638" y="632"/>
                    <a:pt x="645" y="631"/>
                  </a:cubicBezTo>
                  <a:cubicBezTo>
                    <a:pt x="1248" y="610"/>
                    <a:pt x="1430" y="1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>
              <a:extLst>
                <a:ext uri="{FF2B5EF4-FFF2-40B4-BE49-F238E27FC236}">
                  <a16:creationId xmlns:a16="http://schemas.microsoft.com/office/drawing/2014/main" id="{3BBE7407-CE79-92BF-CD94-A19796868751}"/>
                </a:ext>
              </a:extLst>
            </p:cNvPr>
            <p:cNvSpPr/>
            <p:nvPr/>
          </p:nvSpPr>
          <p:spPr>
            <a:xfrm>
              <a:off x="2254100" y="1148950"/>
              <a:ext cx="13175" cy="36325"/>
            </a:xfrm>
            <a:custGeom>
              <a:avLst/>
              <a:gdLst/>
              <a:ahLst/>
              <a:cxnLst/>
              <a:rect l="l" t="t" r="r" b="b"/>
              <a:pathLst>
                <a:path w="527" h="1453" extrusionOk="0">
                  <a:moveTo>
                    <a:pt x="261" y="1"/>
                  </a:moveTo>
                  <a:cubicBezTo>
                    <a:pt x="225" y="1"/>
                    <a:pt x="196" y="27"/>
                    <a:pt x="190" y="65"/>
                  </a:cubicBezTo>
                  <a:cubicBezTo>
                    <a:pt x="148" y="331"/>
                    <a:pt x="1" y="1228"/>
                    <a:pt x="15" y="1333"/>
                  </a:cubicBezTo>
                  <a:cubicBezTo>
                    <a:pt x="22" y="1369"/>
                    <a:pt x="36" y="1397"/>
                    <a:pt x="71" y="1418"/>
                  </a:cubicBezTo>
                  <a:cubicBezTo>
                    <a:pt x="106" y="1446"/>
                    <a:pt x="155" y="1453"/>
                    <a:pt x="218" y="1453"/>
                  </a:cubicBezTo>
                  <a:cubicBezTo>
                    <a:pt x="302" y="1453"/>
                    <a:pt x="407" y="1432"/>
                    <a:pt x="456" y="1418"/>
                  </a:cubicBezTo>
                  <a:cubicBezTo>
                    <a:pt x="498" y="1411"/>
                    <a:pt x="526" y="1369"/>
                    <a:pt x="512" y="1326"/>
                  </a:cubicBezTo>
                  <a:cubicBezTo>
                    <a:pt x="506" y="1290"/>
                    <a:pt x="473" y="1269"/>
                    <a:pt x="437" y="1269"/>
                  </a:cubicBezTo>
                  <a:cubicBezTo>
                    <a:pt x="432" y="1269"/>
                    <a:pt x="426" y="1270"/>
                    <a:pt x="421" y="1270"/>
                  </a:cubicBezTo>
                  <a:cubicBezTo>
                    <a:pt x="346" y="1292"/>
                    <a:pt x="263" y="1301"/>
                    <a:pt x="209" y="1301"/>
                  </a:cubicBezTo>
                  <a:cubicBezTo>
                    <a:pt x="193" y="1301"/>
                    <a:pt x="179" y="1300"/>
                    <a:pt x="169" y="1298"/>
                  </a:cubicBezTo>
                  <a:cubicBezTo>
                    <a:pt x="169" y="1172"/>
                    <a:pt x="253" y="598"/>
                    <a:pt x="337" y="86"/>
                  </a:cubicBezTo>
                  <a:cubicBezTo>
                    <a:pt x="344" y="44"/>
                    <a:pt x="316" y="9"/>
                    <a:pt x="274" y="2"/>
                  </a:cubicBezTo>
                  <a:cubicBezTo>
                    <a:pt x="270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>
              <a:extLst>
                <a:ext uri="{FF2B5EF4-FFF2-40B4-BE49-F238E27FC236}">
                  <a16:creationId xmlns:a16="http://schemas.microsoft.com/office/drawing/2014/main" id="{041AA739-2D43-1CA7-8278-0FCD04D584AB}"/>
                </a:ext>
              </a:extLst>
            </p:cNvPr>
            <p:cNvSpPr/>
            <p:nvPr/>
          </p:nvSpPr>
          <p:spPr>
            <a:xfrm>
              <a:off x="2353275" y="1275350"/>
              <a:ext cx="148075" cy="428725"/>
            </a:xfrm>
            <a:custGeom>
              <a:avLst/>
              <a:gdLst/>
              <a:ahLst/>
              <a:cxnLst/>
              <a:rect l="l" t="t" r="r" b="b"/>
              <a:pathLst>
                <a:path w="5923" h="17149" extrusionOk="0">
                  <a:moveTo>
                    <a:pt x="1434" y="1"/>
                  </a:moveTo>
                  <a:cubicBezTo>
                    <a:pt x="1257" y="1"/>
                    <a:pt x="1076" y="38"/>
                    <a:pt x="905" y="118"/>
                  </a:cubicBezTo>
                  <a:cubicBezTo>
                    <a:pt x="274" y="412"/>
                    <a:pt x="0" y="1162"/>
                    <a:pt x="295" y="1793"/>
                  </a:cubicBezTo>
                  <a:lnTo>
                    <a:pt x="302" y="1807"/>
                  </a:lnTo>
                  <a:lnTo>
                    <a:pt x="729" y="2725"/>
                  </a:lnTo>
                  <a:lnTo>
                    <a:pt x="1157" y="3650"/>
                  </a:lnTo>
                  <a:lnTo>
                    <a:pt x="1570" y="4583"/>
                  </a:lnTo>
                  <a:cubicBezTo>
                    <a:pt x="1704" y="4891"/>
                    <a:pt x="1837" y="5206"/>
                    <a:pt x="1970" y="5515"/>
                  </a:cubicBezTo>
                  <a:cubicBezTo>
                    <a:pt x="2236" y="6138"/>
                    <a:pt x="2481" y="6762"/>
                    <a:pt x="2713" y="7386"/>
                  </a:cubicBezTo>
                  <a:cubicBezTo>
                    <a:pt x="2937" y="8003"/>
                    <a:pt x="3147" y="8633"/>
                    <a:pt x="3301" y="9236"/>
                  </a:cubicBezTo>
                  <a:cubicBezTo>
                    <a:pt x="3372" y="9530"/>
                    <a:pt x="3435" y="9832"/>
                    <a:pt x="3470" y="10098"/>
                  </a:cubicBezTo>
                  <a:cubicBezTo>
                    <a:pt x="3477" y="10133"/>
                    <a:pt x="3477" y="10175"/>
                    <a:pt x="3484" y="10210"/>
                  </a:cubicBezTo>
                  <a:cubicBezTo>
                    <a:pt x="3484" y="10224"/>
                    <a:pt x="3484" y="10231"/>
                    <a:pt x="3484" y="10238"/>
                  </a:cubicBezTo>
                  <a:cubicBezTo>
                    <a:pt x="3491" y="10287"/>
                    <a:pt x="3491" y="10336"/>
                    <a:pt x="3491" y="10386"/>
                  </a:cubicBezTo>
                  <a:cubicBezTo>
                    <a:pt x="3498" y="10393"/>
                    <a:pt x="3498" y="10400"/>
                    <a:pt x="3498" y="10407"/>
                  </a:cubicBezTo>
                  <a:cubicBezTo>
                    <a:pt x="3498" y="10428"/>
                    <a:pt x="3498" y="10442"/>
                    <a:pt x="3498" y="10463"/>
                  </a:cubicBezTo>
                  <a:lnTo>
                    <a:pt x="3498" y="10498"/>
                  </a:lnTo>
                  <a:cubicBezTo>
                    <a:pt x="3498" y="10491"/>
                    <a:pt x="3505" y="10491"/>
                    <a:pt x="3505" y="10491"/>
                  </a:cubicBezTo>
                  <a:lnTo>
                    <a:pt x="3505" y="10498"/>
                  </a:lnTo>
                  <a:lnTo>
                    <a:pt x="3505" y="10505"/>
                  </a:lnTo>
                  <a:cubicBezTo>
                    <a:pt x="3498" y="10505"/>
                    <a:pt x="3498" y="10512"/>
                    <a:pt x="3498" y="10519"/>
                  </a:cubicBezTo>
                  <a:lnTo>
                    <a:pt x="3491" y="10561"/>
                  </a:lnTo>
                  <a:cubicBezTo>
                    <a:pt x="3491" y="10568"/>
                    <a:pt x="3491" y="10589"/>
                    <a:pt x="3484" y="10603"/>
                  </a:cubicBezTo>
                  <a:cubicBezTo>
                    <a:pt x="3477" y="10631"/>
                    <a:pt x="3477" y="10659"/>
                    <a:pt x="3470" y="10694"/>
                  </a:cubicBezTo>
                  <a:cubicBezTo>
                    <a:pt x="3449" y="10764"/>
                    <a:pt x="3435" y="10827"/>
                    <a:pt x="3414" y="10897"/>
                  </a:cubicBezTo>
                  <a:cubicBezTo>
                    <a:pt x="3400" y="10974"/>
                    <a:pt x="3379" y="11044"/>
                    <a:pt x="3358" y="11114"/>
                  </a:cubicBezTo>
                  <a:cubicBezTo>
                    <a:pt x="3329" y="11184"/>
                    <a:pt x="3308" y="11262"/>
                    <a:pt x="3287" y="11332"/>
                  </a:cubicBezTo>
                  <a:lnTo>
                    <a:pt x="3210" y="11556"/>
                  </a:lnTo>
                  <a:cubicBezTo>
                    <a:pt x="3154" y="11703"/>
                    <a:pt x="3098" y="11857"/>
                    <a:pt x="3042" y="12004"/>
                  </a:cubicBezTo>
                  <a:lnTo>
                    <a:pt x="2951" y="12229"/>
                  </a:lnTo>
                  <a:cubicBezTo>
                    <a:pt x="2923" y="12306"/>
                    <a:pt x="2888" y="12383"/>
                    <a:pt x="2860" y="12460"/>
                  </a:cubicBezTo>
                  <a:cubicBezTo>
                    <a:pt x="2790" y="12607"/>
                    <a:pt x="2727" y="12761"/>
                    <a:pt x="2657" y="12916"/>
                  </a:cubicBezTo>
                  <a:lnTo>
                    <a:pt x="2453" y="13371"/>
                  </a:lnTo>
                  <a:lnTo>
                    <a:pt x="2236" y="13820"/>
                  </a:lnTo>
                  <a:cubicBezTo>
                    <a:pt x="2166" y="13974"/>
                    <a:pt x="2089" y="14128"/>
                    <a:pt x="2012" y="14275"/>
                  </a:cubicBezTo>
                  <a:cubicBezTo>
                    <a:pt x="1865" y="14584"/>
                    <a:pt x="1704" y="14885"/>
                    <a:pt x="1549" y="15186"/>
                  </a:cubicBezTo>
                  <a:cubicBezTo>
                    <a:pt x="1514" y="15256"/>
                    <a:pt x="1479" y="15334"/>
                    <a:pt x="1437" y="15404"/>
                  </a:cubicBezTo>
                  <a:cubicBezTo>
                    <a:pt x="1395" y="15481"/>
                    <a:pt x="1353" y="15565"/>
                    <a:pt x="1311" y="15642"/>
                  </a:cubicBezTo>
                  <a:cubicBezTo>
                    <a:pt x="1234" y="15796"/>
                    <a:pt x="1157" y="15950"/>
                    <a:pt x="1080" y="16104"/>
                  </a:cubicBezTo>
                  <a:lnTo>
                    <a:pt x="1066" y="16118"/>
                  </a:lnTo>
                  <a:cubicBezTo>
                    <a:pt x="1024" y="16210"/>
                    <a:pt x="1003" y="16301"/>
                    <a:pt x="996" y="16392"/>
                  </a:cubicBezTo>
                  <a:cubicBezTo>
                    <a:pt x="982" y="16609"/>
                    <a:pt x="1066" y="16826"/>
                    <a:pt x="1234" y="16973"/>
                  </a:cubicBezTo>
                  <a:cubicBezTo>
                    <a:pt x="1374" y="17090"/>
                    <a:pt x="1539" y="17149"/>
                    <a:pt x="1703" y="17149"/>
                  </a:cubicBezTo>
                  <a:cubicBezTo>
                    <a:pt x="1736" y="17149"/>
                    <a:pt x="1769" y="17146"/>
                    <a:pt x="1802" y="17142"/>
                  </a:cubicBezTo>
                  <a:cubicBezTo>
                    <a:pt x="1970" y="17121"/>
                    <a:pt x="2124" y="17044"/>
                    <a:pt x="2243" y="16910"/>
                  </a:cubicBezTo>
                  <a:cubicBezTo>
                    <a:pt x="2397" y="16728"/>
                    <a:pt x="2552" y="16553"/>
                    <a:pt x="2699" y="16371"/>
                  </a:cubicBezTo>
                  <a:cubicBezTo>
                    <a:pt x="2776" y="16280"/>
                    <a:pt x="2853" y="16189"/>
                    <a:pt x="2930" y="16090"/>
                  </a:cubicBezTo>
                  <a:lnTo>
                    <a:pt x="3266" y="15670"/>
                  </a:lnTo>
                  <a:lnTo>
                    <a:pt x="3351" y="15565"/>
                  </a:lnTo>
                  <a:lnTo>
                    <a:pt x="3428" y="15460"/>
                  </a:lnTo>
                  <a:lnTo>
                    <a:pt x="3589" y="15242"/>
                  </a:lnTo>
                  <a:cubicBezTo>
                    <a:pt x="3694" y="15095"/>
                    <a:pt x="3799" y="14955"/>
                    <a:pt x="3904" y="14801"/>
                  </a:cubicBezTo>
                  <a:lnTo>
                    <a:pt x="4206" y="14352"/>
                  </a:lnTo>
                  <a:lnTo>
                    <a:pt x="4500" y="13897"/>
                  </a:lnTo>
                  <a:cubicBezTo>
                    <a:pt x="4549" y="13820"/>
                    <a:pt x="4598" y="13743"/>
                    <a:pt x="4647" y="13658"/>
                  </a:cubicBezTo>
                  <a:lnTo>
                    <a:pt x="4787" y="13427"/>
                  </a:lnTo>
                  <a:cubicBezTo>
                    <a:pt x="4878" y="13266"/>
                    <a:pt x="4962" y="13105"/>
                    <a:pt x="5054" y="12937"/>
                  </a:cubicBezTo>
                  <a:cubicBezTo>
                    <a:pt x="5103" y="12860"/>
                    <a:pt x="5145" y="12775"/>
                    <a:pt x="5187" y="12691"/>
                  </a:cubicBezTo>
                  <a:cubicBezTo>
                    <a:pt x="5229" y="12607"/>
                    <a:pt x="5271" y="12523"/>
                    <a:pt x="5313" y="12439"/>
                  </a:cubicBezTo>
                  <a:lnTo>
                    <a:pt x="5432" y="12173"/>
                  </a:lnTo>
                  <a:cubicBezTo>
                    <a:pt x="5474" y="12089"/>
                    <a:pt x="5509" y="11997"/>
                    <a:pt x="5544" y="11906"/>
                  </a:cubicBezTo>
                  <a:cubicBezTo>
                    <a:pt x="5586" y="11815"/>
                    <a:pt x="5621" y="11724"/>
                    <a:pt x="5656" y="11626"/>
                  </a:cubicBezTo>
                  <a:cubicBezTo>
                    <a:pt x="5691" y="11535"/>
                    <a:pt x="5726" y="11437"/>
                    <a:pt x="5754" y="11339"/>
                  </a:cubicBezTo>
                  <a:cubicBezTo>
                    <a:pt x="5775" y="11290"/>
                    <a:pt x="5789" y="11227"/>
                    <a:pt x="5803" y="11177"/>
                  </a:cubicBezTo>
                  <a:cubicBezTo>
                    <a:pt x="5810" y="11149"/>
                    <a:pt x="5817" y="11128"/>
                    <a:pt x="5832" y="11093"/>
                  </a:cubicBezTo>
                  <a:lnTo>
                    <a:pt x="5853" y="11002"/>
                  </a:lnTo>
                  <a:lnTo>
                    <a:pt x="5860" y="10960"/>
                  </a:lnTo>
                  <a:lnTo>
                    <a:pt x="5874" y="10904"/>
                  </a:lnTo>
                  <a:lnTo>
                    <a:pt x="5881" y="10876"/>
                  </a:lnTo>
                  <a:cubicBezTo>
                    <a:pt x="5881" y="10862"/>
                    <a:pt x="5881" y="10862"/>
                    <a:pt x="5888" y="10834"/>
                  </a:cubicBezTo>
                  <a:lnTo>
                    <a:pt x="5895" y="10771"/>
                  </a:lnTo>
                  <a:lnTo>
                    <a:pt x="5895" y="10743"/>
                  </a:lnTo>
                  <a:lnTo>
                    <a:pt x="5909" y="10645"/>
                  </a:lnTo>
                  <a:cubicBezTo>
                    <a:pt x="5909" y="10610"/>
                    <a:pt x="5909" y="10575"/>
                    <a:pt x="5916" y="10547"/>
                  </a:cubicBezTo>
                  <a:cubicBezTo>
                    <a:pt x="5923" y="10308"/>
                    <a:pt x="5923" y="10084"/>
                    <a:pt x="5909" y="9874"/>
                  </a:cubicBezTo>
                  <a:cubicBezTo>
                    <a:pt x="5888" y="9664"/>
                    <a:pt x="5867" y="9460"/>
                    <a:pt x="5839" y="9264"/>
                  </a:cubicBezTo>
                  <a:cubicBezTo>
                    <a:pt x="5810" y="9068"/>
                    <a:pt x="5768" y="8872"/>
                    <a:pt x="5733" y="8682"/>
                  </a:cubicBezTo>
                  <a:cubicBezTo>
                    <a:pt x="5656" y="8304"/>
                    <a:pt x="5565" y="7947"/>
                    <a:pt x="5460" y="7589"/>
                  </a:cubicBezTo>
                  <a:cubicBezTo>
                    <a:pt x="5362" y="7232"/>
                    <a:pt x="5250" y="6881"/>
                    <a:pt x="5138" y="6538"/>
                  </a:cubicBezTo>
                  <a:cubicBezTo>
                    <a:pt x="5019" y="6194"/>
                    <a:pt x="4899" y="5851"/>
                    <a:pt x="4766" y="5515"/>
                  </a:cubicBezTo>
                  <a:cubicBezTo>
                    <a:pt x="4640" y="5178"/>
                    <a:pt x="4507" y="4849"/>
                    <a:pt x="4374" y="4519"/>
                  </a:cubicBezTo>
                  <a:cubicBezTo>
                    <a:pt x="4241" y="4183"/>
                    <a:pt x="4093" y="3861"/>
                    <a:pt x="3953" y="3531"/>
                  </a:cubicBezTo>
                  <a:lnTo>
                    <a:pt x="3736" y="3048"/>
                  </a:lnTo>
                  <a:lnTo>
                    <a:pt x="3505" y="2564"/>
                  </a:lnTo>
                  <a:cubicBezTo>
                    <a:pt x="3358" y="2242"/>
                    <a:pt x="3203" y="1919"/>
                    <a:pt x="3042" y="1604"/>
                  </a:cubicBezTo>
                  <a:cubicBezTo>
                    <a:pt x="2958" y="1450"/>
                    <a:pt x="2881" y="1289"/>
                    <a:pt x="2797" y="1134"/>
                  </a:cubicBezTo>
                  <a:lnTo>
                    <a:pt x="2671" y="896"/>
                  </a:lnTo>
                  <a:cubicBezTo>
                    <a:pt x="2629" y="812"/>
                    <a:pt x="2587" y="742"/>
                    <a:pt x="2538" y="651"/>
                  </a:cubicBezTo>
                  <a:cubicBezTo>
                    <a:pt x="2312" y="240"/>
                    <a:pt x="1882" y="1"/>
                    <a:pt x="1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>
              <a:extLst>
                <a:ext uri="{FF2B5EF4-FFF2-40B4-BE49-F238E27FC236}">
                  <a16:creationId xmlns:a16="http://schemas.microsoft.com/office/drawing/2014/main" id="{65AB9F0D-D4AA-B0C6-931E-A5ACAD288748}"/>
                </a:ext>
              </a:extLst>
            </p:cNvPr>
            <p:cNvSpPr/>
            <p:nvPr/>
          </p:nvSpPr>
          <p:spPr>
            <a:xfrm>
              <a:off x="2358000" y="1265325"/>
              <a:ext cx="37875" cy="55225"/>
            </a:xfrm>
            <a:custGeom>
              <a:avLst/>
              <a:gdLst/>
              <a:ahLst/>
              <a:cxnLst/>
              <a:rect l="l" t="t" r="r" b="b"/>
              <a:pathLst>
                <a:path w="1515" h="2209" extrusionOk="0">
                  <a:moveTo>
                    <a:pt x="1318" y="0"/>
                  </a:moveTo>
                  <a:cubicBezTo>
                    <a:pt x="1101" y="57"/>
                    <a:pt x="793" y="176"/>
                    <a:pt x="533" y="449"/>
                  </a:cubicBezTo>
                  <a:cubicBezTo>
                    <a:pt x="169" y="834"/>
                    <a:pt x="1" y="1402"/>
                    <a:pt x="36" y="2131"/>
                  </a:cubicBezTo>
                  <a:cubicBezTo>
                    <a:pt x="36" y="2173"/>
                    <a:pt x="71" y="2208"/>
                    <a:pt x="113" y="2208"/>
                  </a:cubicBezTo>
                  <a:lnTo>
                    <a:pt x="120" y="2208"/>
                  </a:lnTo>
                  <a:cubicBezTo>
                    <a:pt x="162" y="2201"/>
                    <a:pt x="197" y="2166"/>
                    <a:pt x="197" y="2124"/>
                  </a:cubicBezTo>
                  <a:cubicBezTo>
                    <a:pt x="169" y="1437"/>
                    <a:pt x="323" y="919"/>
                    <a:pt x="652" y="568"/>
                  </a:cubicBezTo>
                  <a:cubicBezTo>
                    <a:pt x="954" y="239"/>
                    <a:pt x="1339" y="155"/>
                    <a:pt x="1515" y="127"/>
                  </a:cubicBezTo>
                  <a:cubicBezTo>
                    <a:pt x="1451" y="85"/>
                    <a:pt x="1388" y="43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>
              <a:extLst>
                <a:ext uri="{FF2B5EF4-FFF2-40B4-BE49-F238E27FC236}">
                  <a16:creationId xmlns:a16="http://schemas.microsoft.com/office/drawing/2014/main" id="{A4592846-6F8C-47FA-483D-01F0438FDD7B}"/>
                </a:ext>
              </a:extLst>
            </p:cNvPr>
            <p:cNvSpPr/>
            <p:nvPr/>
          </p:nvSpPr>
          <p:spPr>
            <a:xfrm>
              <a:off x="2312950" y="1677925"/>
              <a:ext cx="93975" cy="91975"/>
            </a:xfrm>
            <a:custGeom>
              <a:avLst/>
              <a:gdLst/>
              <a:ahLst/>
              <a:cxnLst/>
              <a:rect l="l" t="t" r="r" b="b"/>
              <a:pathLst>
                <a:path w="3759" h="3679" extrusionOk="0">
                  <a:moveTo>
                    <a:pt x="2655" y="0"/>
                  </a:moveTo>
                  <a:cubicBezTo>
                    <a:pt x="2557" y="0"/>
                    <a:pt x="2452" y="11"/>
                    <a:pt x="2342" y="36"/>
                  </a:cubicBezTo>
                  <a:cubicBezTo>
                    <a:pt x="1536" y="212"/>
                    <a:pt x="1256" y="79"/>
                    <a:pt x="695" y="289"/>
                  </a:cubicBezTo>
                  <a:cubicBezTo>
                    <a:pt x="205" y="471"/>
                    <a:pt x="646" y="569"/>
                    <a:pt x="1060" y="653"/>
                  </a:cubicBezTo>
                  <a:cubicBezTo>
                    <a:pt x="1473" y="737"/>
                    <a:pt x="1656" y="667"/>
                    <a:pt x="1494" y="1011"/>
                  </a:cubicBezTo>
                  <a:cubicBezTo>
                    <a:pt x="1333" y="1354"/>
                    <a:pt x="128" y="2405"/>
                    <a:pt x="16" y="2805"/>
                  </a:cubicBezTo>
                  <a:cubicBezTo>
                    <a:pt x="1" y="2859"/>
                    <a:pt x="15" y="2882"/>
                    <a:pt x="50" y="2882"/>
                  </a:cubicBezTo>
                  <a:cubicBezTo>
                    <a:pt x="283" y="2882"/>
                    <a:pt x="1438" y="1880"/>
                    <a:pt x="1438" y="1880"/>
                  </a:cubicBezTo>
                  <a:lnTo>
                    <a:pt x="1438" y="1880"/>
                  </a:lnTo>
                  <a:cubicBezTo>
                    <a:pt x="1438" y="1880"/>
                    <a:pt x="338" y="3211"/>
                    <a:pt x="443" y="3429"/>
                  </a:cubicBezTo>
                  <a:cubicBezTo>
                    <a:pt x="454" y="3451"/>
                    <a:pt x="474" y="3461"/>
                    <a:pt x="500" y="3461"/>
                  </a:cubicBezTo>
                  <a:cubicBezTo>
                    <a:pt x="779" y="3461"/>
                    <a:pt x="1831" y="2328"/>
                    <a:pt x="1831" y="2328"/>
                  </a:cubicBezTo>
                  <a:lnTo>
                    <a:pt x="1831" y="2328"/>
                  </a:lnTo>
                  <a:cubicBezTo>
                    <a:pt x="1831" y="2328"/>
                    <a:pt x="1053" y="3597"/>
                    <a:pt x="1144" y="3667"/>
                  </a:cubicBezTo>
                  <a:cubicBezTo>
                    <a:pt x="1154" y="3675"/>
                    <a:pt x="1167" y="3679"/>
                    <a:pt x="1182" y="3679"/>
                  </a:cubicBezTo>
                  <a:cubicBezTo>
                    <a:pt x="1428" y="3679"/>
                    <a:pt x="2286" y="2665"/>
                    <a:pt x="2286" y="2665"/>
                  </a:cubicBezTo>
                  <a:lnTo>
                    <a:pt x="2286" y="2665"/>
                  </a:lnTo>
                  <a:cubicBezTo>
                    <a:pt x="2286" y="2665"/>
                    <a:pt x="1796" y="3562"/>
                    <a:pt x="1978" y="3583"/>
                  </a:cubicBezTo>
                  <a:cubicBezTo>
                    <a:pt x="1979" y="3583"/>
                    <a:pt x="1980" y="3583"/>
                    <a:pt x="1980" y="3583"/>
                  </a:cubicBezTo>
                  <a:cubicBezTo>
                    <a:pt x="2179" y="3583"/>
                    <a:pt x="3493" y="2007"/>
                    <a:pt x="3758" y="765"/>
                  </a:cubicBezTo>
                  <a:cubicBezTo>
                    <a:pt x="3734" y="527"/>
                    <a:pt x="3330" y="0"/>
                    <a:pt x="2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>
              <a:extLst>
                <a:ext uri="{FF2B5EF4-FFF2-40B4-BE49-F238E27FC236}">
                  <a16:creationId xmlns:a16="http://schemas.microsoft.com/office/drawing/2014/main" id="{80C3B8B7-5353-C3DE-4DEC-5797202FED28}"/>
                </a:ext>
              </a:extLst>
            </p:cNvPr>
            <p:cNvSpPr/>
            <p:nvPr/>
          </p:nvSpPr>
          <p:spPr>
            <a:xfrm>
              <a:off x="2440350" y="1531300"/>
              <a:ext cx="29300" cy="11575"/>
            </a:xfrm>
            <a:custGeom>
              <a:avLst/>
              <a:gdLst/>
              <a:ahLst/>
              <a:cxnLst/>
              <a:rect l="l" t="t" r="r" b="b"/>
              <a:pathLst>
                <a:path w="1172" h="46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49"/>
                    <a:pt x="8" y="98"/>
                    <a:pt x="8" y="148"/>
                  </a:cubicBezTo>
                  <a:cubicBezTo>
                    <a:pt x="8" y="155"/>
                    <a:pt x="15" y="162"/>
                    <a:pt x="15" y="169"/>
                  </a:cubicBezTo>
                  <a:cubicBezTo>
                    <a:pt x="358" y="239"/>
                    <a:pt x="709" y="330"/>
                    <a:pt x="1045" y="456"/>
                  </a:cubicBezTo>
                  <a:cubicBezTo>
                    <a:pt x="1052" y="456"/>
                    <a:pt x="1066" y="463"/>
                    <a:pt x="1073" y="463"/>
                  </a:cubicBezTo>
                  <a:cubicBezTo>
                    <a:pt x="1108" y="463"/>
                    <a:pt x="1143" y="442"/>
                    <a:pt x="1157" y="407"/>
                  </a:cubicBezTo>
                  <a:cubicBezTo>
                    <a:pt x="1171" y="365"/>
                    <a:pt x="1150" y="316"/>
                    <a:pt x="1108" y="302"/>
                  </a:cubicBezTo>
                  <a:cubicBezTo>
                    <a:pt x="842" y="197"/>
                    <a:pt x="568" y="119"/>
                    <a:pt x="295" y="56"/>
                  </a:cubicBezTo>
                  <a:cubicBezTo>
                    <a:pt x="197" y="35"/>
                    <a:pt x="99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>
              <a:extLst>
                <a:ext uri="{FF2B5EF4-FFF2-40B4-BE49-F238E27FC236}">
                  <a16:creationId xmlns:a16="http://schemas.microsoft.com/office/drawing/2014/main" id="{50D1BF56-C5CB-C46C-C7FC-D228025D76B6}"/>
                </a:ext>
              </a:extLst>
            </p:cNvPr>
            <p:cNvSpPr/>
            <p:nvPr/>
          </p:nvSpPr>
          <p:spPr>
            <a:xfrm>
              <a:off x="2440350" y="1525425"/>
              <a:ext cx="22275" cy="9575"/>
            </a:xfrm>
            <a:custGeom>
              <a:avLst/>
              <a:gdLst/>
              <a:ahLst/>
              <a:cxnLst/>
              <a:rect l="l" t="t" r="r" b="b"/>
              <a:pathLst>
                <a:path w="891" h="383" extrusionOk="0">
                  <a:moveTo>
                    <a:pt x="805" y="1"/>
                  </a:moveTo>
                  <a:cubicBezTo>
                    <a:pt x="799" y="1"/>
                    <a:pt x="792" y="2"/>
                    <a:pt x="786" y="4"/>
                  </a:cubicBezTo>
                  <a:cubicBezTo>
                    <a:pt x="519" y="53"/>
                    <a:pt x="253" y="123"/>
                    <a:pt x="1" y="207"/>
                  </a:cubicBezTo>
                  <a:cubicBezTo>
                    <a:pt x="1" y="214"/>
                    <a:pt x="1" y="221"/>
                    <a:pt x="1" y="228"/>
                  </a:cubicBezTo>
                  <a:cubicBezTo>
                    <a:pt x="8" y="284"/>
                    <a:pt x="8" y="333"/>
                    <a:pt x="8" y="383"/>
                  </a:cubicBezTo>
                  <a:cubicBezTo>
                    <a:pt x="106" y="347"/>
                    <a:pt x="197" y="319"/>
                    <a:pt x="295" y="291"/>
                  </a:cubicBezTo>
                  <a:cubicBezTo>
                    <a:pt x="463" y="242"/>
                    <a:pt x="638" y="200"/>
                    <a:pt x="814" y="165"/>
                  </a:cubicBezTo>
                  <a:cubicBezTo>
                    <a:pt x="828" y="165"/>
                    <a:pt x="835" y="165"/>
                    <a:pt x="842" y="158"/>
                  </a:cubicBezTo>
                  <a:cubicBezTo>
                    <a:pt x="870" y="137"/>
                    <a:pt x="891" y="102"/>
                    <a:pt x="884" y="67"/>
                  </a:cubicBezTo>
                  <a:cubicBezTo>
                    <a:pt x="878" y="32"/>
                    <a:pt x="842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4">
            <a:extLst>
              <a:ext uri="{FF2B5EF4-FFF2-40B4-BE49-F238E27FC236}">
                <a16:creationId xmlns:a16="http://schemas.microsoft.com/office/drawing/2014/main" id="{0B326150-42EE-63E2-DF3D-3EA5AF12DE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91150" y="3498228"/>
            <a:ext cx="4360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Quando amargura é contra Ele</a:t>
            </a:r>
            <a:endParaRPr sz="2400" dirty="0"/>
          </a:p>
        </p:txBody>
      </p:sp>
      <p:grpSp>
        <p:nvGrpSpPr>
          <p:cNvPr id="879" name="Google Shape;879;p34">
            <a:extLst>
              <a:ext uri="{FF2B5EF4-FFF2-40B4-BE49-F238E27FC236}">
                <a16:creationId xmlns:a16="http://schemas.microsoft.com/office/drawing/2014/main" id="{BF69AA73-7FCE-6DDD-654C-EA62A253B56C}"/>
              </a:ext>
            </a:extLst>
          </p:cNvPr>
          <p:cNvGrpSpPr/>
          <p:nvPr/>
        </p:nvGrpSpPr>
        <p:grpSpPr>
          <a:xfrm>
            <a:off x="-73045" y="1643850"/>
            <a:ext cx="2166695" cy="3499560"/>
            <a:chOff x="1433050" y="1051350"/>
            <a:chExt cx="518125" cy="836875"/>
          </a:xfrm>
        </p:grpSpPr>
        <p:sp>
          <p:nvSpPr>
            <p:cNvPr id="880" name="Google Shape;880;p34">
              <a:extLst>
                <a:ext uri="{FF2B5EF4-FFF2-40B4-BE49-F238E27FC236}">
                  <a16:creationId xmlns:a16="http://schemas.microsoft.com/office/drawing/2014/main" id="{393C1E44-45AB-A142-FB99-00C3A24BBCEC}"/>
                </a:ext>
              </a:extLst>
            </p:cNvPr>
            <p:cNvSpPr/>
            <p:nvPr/>
          </p:nvSpPr>
          <p:spPr>
            <a:xfrm>
              <a:off x="1820450" y="1654475"/>
              <a:ext cx="17300" cy="36325"/>
            </a:xfrm>
            <a:custGeom>
              <a:avLst/>
              <a:gdLst/>
              <a:ahLst/>
              <a:cxnLst/>
              <a:rect l="l" t="t" r="r" b="b"/>
              <a:pathLst>
                <a:path w="692" h="1453" extrusionOk="0">
                  <a:moveTo>
                    <a:pt x="204" y="0"/>
                  </a:moveTo>
                  <a:cubicBezTo>
                    <a:pt x="204" y="0"/>
                    <a:pt x="1" y="659"/>
                    <a:pt x="169" y="1129"/>
                  </a:cubicBezTo>
                  <a:cubicBezTo>
                    <a:pt x="253" y="1358"/>
                    <a:pt x="379" y="1453"/>
                    <a:pt x="475" y="1453"/>
                  </a:cubicBezTo>
                  <a:cubicBezTo>
                    <a:pt x="612" y="1453"/>
                    <a:pt x="691" y="1265"/>
                    <a:pt x="519" y="1003"/>
                  </a:cubicBezTo>
                  <a:cubicBezTo>
                    <a:pt x="232" y="561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>
              <a:extLst>
                <a:ext uri="{FF2B5EF4-FFF2-40B4-BE49-F238E27FC236}">
                  <a16:creationId xmlns:a16="http://schemas.microsoft.com/office/drawing/2014/main" id="{09F38780-D319-87CD-33F2-1CBC04181B60}"/>
                </a:ext>
              </a:extLst>
            </p:cNvPr>
            <p:cNvSpPr/>
            <p:nvPr/>
          </p:nvSpPr>
          <p:spPr>
            <a:xfrm>
              <a:off x="1769125" y="1582950"/>
              <a:ext cx="66425" cy="117400"/>
            </a:xfrm>
            <a:custGeom>
              <a:avLst/>
              <a:gdLst/>
              <a:ahLst/>
              <a:cxnLst/>
              <a:rect l="l" t="t" r="r" b="b"/>
              <a:pathLst>
                <a:path w="2657" h="4696" extrusionOk="0">
                  <a:moveTo>
                    <a:pt x="912" y="0"/>
                  </a:moveTo>
                  <a:cubicBezTo>
                    <a:pt x="798" y="0"/>
                    <a:pt x="657" y="43"/>
                    <a:pt x="505" y="184"/>
                  </a:cubicBezTo>
                  <a:cubicBezTo>
                    <a:pt x="126" y="549"/>
                    <a:pt x="0" y="1319"/>
                    <a:pt x="231" y="1460"/>
                  </a:cubicBezTo>
                  <a:cubicBezTo>
                    <a:pt x="250" y="1471"/>
                    <a:pt x="268" y="1476"/>
                    <a:pt x="285" y="1476"/>
                  </a:cubicBezTo>
                  <a:cubicBezTo>
                    <a:pt x="477" y="1476"/>
                    <a:pt x="620" y="842"/>
                    <a:pt x="862" y="842"/>
                  </a:cubicBezTo>
                  <a:cubicBezTo>
                    <a:pt x="867" y="842"/>
                    <a:pt x="871" y="842"/>
                    <a:pt x="876" y="843"/>
                  </a:cubicBezTo>
                  <a:cubicBezTo>
                    <a:pt x="1150" y="871"/>
                    <a:pt x="1129" y="2427"/>
                    <a:pt x="1157" y="2861"/>
                  </a:cubicBezTo>
                  <a:cubicBezTo>
                    <a:pt x="1176" y="3265"/>
                    <a:pt x="1540" y="4696"/>
                    <a:pt x="1856" y="4696"/>
                  </a:cubicBezTo>
                  <a:cubicBezTo>
                    <a:pt x="1880" y="4696"/>
                    <a:pt x="1904" y="4687"/>
                    <a:pt x="1927" y="4669"/>
                  </a:cubicBezTo>
                  <a:cubicBezTo>
                    <a:pt x="2264" y="4417"/>
                    <a:pt x="2061" y="4060"/>
                    <a:pt x="2187" y="3303"/>
                  </a:cubicBezTo>
                  <a:cubicBezTo>
                    <a:pt x="2320" y="2518"/>
                    <a:pt x="2481" y="1810"/>
                    <a:pt x="2544" y="1369"/>
                  </a:cubicBezTo>
                  <a:cubicBezTo>
                    <a:pt x="2656" y="598"/>
                    <a:pt x="1199" y="100"/>
                    <a:pt x="1199" y="100"/>
                  </a:cubicBezTo>
                  <a:cubicBezTo>
                    <a:pt x="1199" y="100"/>
                    <a:pt x="1086" y="0"/>
                    <a:pt x="912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>
              <a:extLst>
                <a:ext uri="{FF2B5EF4-FFF2-40B4-BE49-F238E27FC236}">
                  <a16:creationId xmlns:a16="http://schemas.microsoft.com/office/drawing/2014/main" id="{E00A9F41-364A-CB0F-F995-0DA426AA2711}"/>
                </a:ext>
              </a:extLst>
            </p:cNvPr>
            <p:cNvSpPr/>
            <p:nvPr/>
          </p:nvSpPr>
          <p:spPr>
            <a:xfrm>
              <a:off x="1784775" y="1535850"/>
              <a:ext cx="110875" cy="82875"/>
            </a:xfrm>
            <a:custGeom>
              <a:avLst/>
              <a:gdLst/>
              <a:ahLst/>
              <a:cxnLst/>
              <a:rect l="l" t="t" r="r" b="b"/>
              <a:pathLst>
                <a:path w="4435" h="3315" extrusionOk="0">
                  <a:moveTo>
                    <a:pt x="2941" y="1"/>
                  </a:moveTo>
                  <a:lnTo>
                    <a:pt x="215" y="1921"/>
                  </a:lnTo>
                  <a:cubicBezTo>
                    <a:pt x="215" y="1921"/>
                    <a:pt x="0" y="3315"/>
                    <a:pt x="967" y="3315"/>
                  </a:cubicBezTo>
                  <a:cubicBezTo>
                    <a:pt x="1033" y="3315"/>
                    <a:pt x="1105" y="3308"/>
                    <a:pt x="1182" y="3295"/>
                  </a:cubicBezTo>
                  <a:cubicBezTo>
                    <a:pt x="1182" y="3295"/>
                    <a:pt x="3677" y="2012"/>
                    <a:pt x="4434" y="1367"/>
                  </a:cubicBezTo>
                  <a:lnTo>
                    <a:pt x="294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>
              <a:extLst>
                <a:ext uri="{FF2B5EF4-FFF2-40B4-BE49-F238E27FC236}">
                  <a16:creationId xmlns:a16="http://schemas.microsoft.com/office/drawing/2014/main" id="{15813FC2-403F-FAE3-37A3-C56980A93467}"/>
                </a:ext>
              </a:extLst>
            </p:cNvPr>
            <p:cNvSpPr/>
            <p:nvPr/>
          </p:nvSpPr>
          <p:spPr>
            <a:xfrm>
              <a:off x="1808375" y="1645000"/>
              <a:ext cx="23175" cy="51875"/>
            </a:xfrm>
            <a:custGeom>
              <a:avLst/>
              <a:gdLst/>
              <a:ahLst/>
              <a:cxnLst/>
              <a:rect l="l" t="t" r="r" b="b"/>
              <a:pathLst>
                <a:path w="927" h="2075" extrusionOk="0">
                  <a:moveTo>
                    <a:pt x="694" y="1"/>
                  </a:moveTo>
                  <a:cubicBezTo>
                    <a:pt x="694" y="1"/>
                    <a:pt x="0" y="863"/>
                    <a:pt x="372" y="1634"/>
                  </a:cubicBezTo>
                  <a:cubicBezTo>
                    <a:pt x="523" y="1952"/>
                    <a:pt x="658" y="2074"/>
                    <a:pt x="750" y="2074"/>
                  </a:cubicBezTo>
                  <a:cubicBezTo>
                    <a:pt x="882" y="2074"/>
                    <a:pt x="926" y="1819"/>
                    <a:pt x="806" y="1529"/>
                  </a:cubicBezTo>
                  <a:cubicBezTo>
                    <a:pt x="624" y="1080"/>
                    <a:pt x="694" y="1"/>
                    <a:pt x="69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>
              <a:extLst>
                <a:ext uri="{FF2B5EF4-FFF2-40B4-BE49-F238E27FC236}">
                  <a16:creationId xmlns:a16="http://schemas.microsoft.com/office/drawing/2014/main" id="{6D6D61B7-CE1A-C6AA-AFCD-158B070B7776}"/>
                </a:ext>
              </a:extLst>
            </p:cNvPr>
            <p:cNvSpPr/>
            <p:nvPr/>
          </p:nvSpPr>
          <p:spPr>
            <a:xfrm>
              <a:off x="1745650" y="1304225"/>
              <a:ext cx="205525" cy="296125"/>
            </a:xfrm>
            <a:custGeom>
              <a:avLst/>
              <a:gdLst/>
              <a:ahLst/>
              <a:cxnLst/>
              <a:rect l="l" t="t" r="r" b="b"/>
              <a:pathLst>
                <a:path w="8221" h="11845" extrusionOk="0">
                  <a:moveTo>
                    <a:pt x="1804" y="1"/>
                  </a:moveTo>
                  <a:cubicBezTo>
                    <a:pt x="1368" y="1"/>
                    <a:pt x="1067" y="308"/>
                    <a:pt x="911" y="421"/>
                  </a:cubicBezTo>
                  <a:cubicBezTo>
                    <a:pt x="203" y="925"/>
                    <a:pt x="0" y="2054"/>
                    <a:pt x="491" y="2776"/>
                  </a:cubicBezTo>
                  <a:lnTo>
                    <a:pt x="4254" y="8158"/>
                  </a:lnTo>
                  <a:lnTo>
                    <a:pt x="4310" y="8242"/>
                  </a:lnTo>
                  <a:lnTo>
                    <a:pt x="4373" y="8333"/>
                  </a:lnTo>
                  <a:lnTo>
                    <a:pt x="4359" y="8347"/>
                  </a:lnTo>
                  <a:lnTo>
                    <a:pt x="4247" y="8446"/>
                  </a:lnTo>
                  <a:lnTo>
                    <a:pt x="3224" y="9343"/>
                  </a:lnTo>
                  <a:cubicBezTo>
                    <a:pt x="3981" y="10177"/>
                    <a:pt x="4731" y="11011"/>
                    <a:pt x="5488" y="11845"/>
                  </a:cubicBezTo>
                  <a:lnTo>
                    <a:pt x="7506" y="9791"/>
                  </a:lnTo>
                  <a:cubicBezTo>
                    <a:pt x="8102" y="9266"/>
                    <a:pt x="8221" y="8375"/>
                    <a:pt x="7772" y="7717"/>
                  </a:cubicBezTo>
                  <a:lnTo>
                    <a:pt x="2670" y="372"/>
                  </a:lnTo>
                  <a:cubicBezTo>
                    <a:pt x="2523" y="162"/>
                    <a:pt x="2474" y="204"/>
                    <a:pt x="2236" y="98"/>
                  </a:cubicBezTo>
                  <a:cubicBezTo>
                    <a:pt x="2080" y="29"/>
                    <a:pt x="1936" y="1"/>
                    <a:pt x="1804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>
              <a:extLst>
                <a:ext uri="{FF2B5EF4-FFF2-40B4-BE49-F238E27FC236}">
                  <a16:creationId xmlns:a16="http://schemas.microsoft.com/office/drawing/2014/main" id="{FCD9AC2F-5721-6D60-2D83-7EFD20DC6999}"/>
                </a:ext>
              </a:extLst>
            </p:cNvPr>
            <p:cNvSpPr/>
            <p:nvPr/>
          </p:nvSpPr>
          <p:spPr>
            <a:xfrm>
              <a:off x="1818875" y="1523750"/>
              <a:ext cx="75550" cy="82550"/>
            </a:xfrm>
            <a:custGeom>
              <a:avLst/>
              <a:gdLst/>
              <a:ahLst/>
              <a:cxnLst/>
              <a:rect l="l" t="t" r="r" b="b"/>
              <a:pathLst>
                <a:path w="3022" h="3302" extrusionOk="0">
                  <a:moveTo>
                    <a:pt x="624" y="1"/>
                  </a:moveTo>
                  <a:lnTo>
                    <a:pt x="1" y="667"/>
                  </a:lnTo>
                  <a:lnTo>
                    <a:pt x="2454" y="3302"/>
                  </a:lnTo>
                  <a:lnTo>
                    <a:pt x="3021" y="2776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>
              <a:extLst>
                <a:ext uri="{FF2B5EF4-FFF2-40B4-BE49-F238E27FC236}">
                  <a16:creationId xmlns:a16="http://schemas.microsoft.com/office/drawing/2014/main" id="{82186E7C-18F0-9A7F-B5B8-F64EF6750204}"/>
                </a:ext>
              </a:extLst>
            </p:cNvPr>
            <p:cNvSpPr/>
            <p:nvPr/>
          </p:nvSpPr>
          <p:spPr>
            <a:xfrm>
              <a:off x="1851825" y="1510100"/>
              <a:ext cx="43125" cy="7900"/>
            </a:xfrm>
            <a:custGeom>
              <a:avLst/>
              <a:gdLst/>
              <a:ahLst/>
              <a:cxnLst/>
              <a:rect l="l" t="t" r="r" b="b"/>
              <a:pathLst>
                <a:path w="1725" h="316" extrusionOk="0">
                  <a:moveTo>
                    <a:pt x="63" y="0"/>
                  </a:moveTo>
                  <a:lnTo>
                    <a:pt x="126" y="98"/>
                  </a:lnTo>
                  <a:lnTo>
                    <a:pt x="112" y="112"/>
                  </a:lnTo>
                  <a:lnTo>
                    <a:pt x="0" y="211"/>
                  </a:lnTo>
                  <a:lnTo>
                    <a:pt x="1605" y="316"/>
                  </a:lnTo>
                  <a:cubicBezTo>
                    <a:pt x="1668" y="316"/>
                    <a:pt x="1717" y="274"/>
                    <a:pt x="1717" y="218"/>
                  </a:cubicBezTo>
                  <a:cubicBezTo>
                    <a:pt x="1724" y="155"/>
                    <a:pt x="1675" y="105"/>
                    <a:pt x="1619" y="105"/>
                  </a:cubicBezTo>
                  <a:lnTo>
                    <a:pt x="323" y="2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>
              <a:extLst>
                <a:ext uri="{FF2B5EF4-FFF2-40B4-BE49-F238E27FC236}">
                  <a16:creationId xmlns:a16="http://schemas.microsoft.com/office/drawing/2014/main" id="{4A3EE966-03F0-194C-F324-790F862C89BB}"/>
                </a:ext>
              </a:extLst>
            </p:cNvPr>
            <p:cNvSpPr/>
            <p:nvPr/>
          </p:nvSpPr>
          <p:spPr>
            <a:xfrm>
              <a:off x="1852000" y="1496050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137" y="1"/>
                  </a:moveTo>
                  <a:cubicBezTo>
                    <a:pt x="1123" y="1"/>
                    <a:pt x="1108" y="3"/>
                    <a:pt x="1093" y="9"/>
                  </a:cubicBezTo>
                  <a:lnTo>
                    <a:pt x="0" y="485"/>
                  </a:lnTo>
                  <a:lnTo>
                    <a:pt x="56" y="562"/>
                  </a:lnTo>
                  <a:lnTo>
                    <a:pt x="119" y="660"/>
                  </a:lnTo>
                  <a:lnTo>
                    <a:pt x="105" y="674"/>
                  </a:lnTo>
                  <a:lnTo>
                    <a:pt x="105" y="674"/>
                  </a:lnTo>
                  <a:lnTo>
                    <a:pt x="316" y="583"/>
                  </a:lnTo>
                  <a:lnTo>
                    <a:pt x="1178" y="205"/>
                  </a:lnTo>
                  <a:cubicBezTo>
                    <a:pt x="1234" y="177"/>
                    <a:pt x="1262" y="121"/>
                    <a:pt x="1234" y="65"/>
                  </a:cubicBezTo>
                  <a:cubicBezTo>
                    <a:pt x="1218" y="23"/>
                    <a:pt x="1179" y="1"/>
                    <a:pt x="113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>
              <a:extLst>
                <a:ext uri="{FF2B5EF4-FFF2-40B4-BE49-F238E27FC236}">
                  <a16:creationId xmlns:a16="http://schemas.microsoft.com/office/drawing/2014/main" id="{40980048-64B9-5A25-839E-9F3707AD752E}"/>
                </a:ext>
              </a:extLst>
            </p:cNvPr>
            <p:cNvSpPr/>
            <p:nvPr/>
          </p:nvSpPr>
          <p:spPr>
            <a:xfrm>
              <a:off x="1587600" y="1051350"/>
              <a:ext cx="189600" cy="199975"/>
            </a:xfrm>
            <a:custGeom>
              <a:avLst/>
              <a:gdLst/>
              <a:ahLst/>
              <a:cxnLst/>
              <a:rect l="l" t="t" r="r" b="b"/>
              <a:pathLst>
                <a:path w="7584" h="7999" extrusionOk="0">
                  <a:moveTo>
                    <a:pt x="3991" y="1"/>
                  </a:moveTo>
                  <a:cubicBezTo>
                    <a:pt x="3039" y="1"/>
                    <a:pt x="2106" y="358"/>
                    <a:pt x="1402" y="1032"/>
                  </a:cubicBezTo>
                  <a:cubicBezTo>
                    <a:pt x="1101" y="1320"/>
                    <a:pt x="834" y="1670"/>
                    <a:pt x="687" y="2084"/>
                  </a:cubicBezTo>
                  <a:cubicBezTo>
                    <a:pt x="687" y="2084"/>
                    <a:pt x="0" y="3443"/>
                    <a:pt x="197" y="5336"/>
                  </a:cubicBezTo>
                  <a:cubicBezTo>
                    <a:pt x="393" y="7221"/>
                    <a:pt x="1122" y="7999"/>
                    <a:pt x="1122" y="7999"/>
                  </a:cubicBezTo>
                  <a:lnTo>
                    <a:pt x="7296" y="7999"/>
                  </a:lnTo>
                  <a:cubicBezTo>
                    <a:pt x="7121" y="7655"/>
                    <a:pt x="6953" y="6765"/>
                    <a:pt x="7142" y="6205"/>
                  </a:cubicBezTo>
                  <a:cubicBezTo>
                    <a:pt x="7584" y="4929"/>
                    <a:pt x="7541" y="4221"/>
                    <a:pt x="7296" y="3114"/>
                  </a:cubicBezTo>
                  <a:cubicBezTo>
                    <a:pt x="7058" y="2063"/>
                    <a:pt x="7037" y="1432"/>
                    <a:pt x="5768" y="514"/>
                  </a:cubicBezTo>
                  <a:cubicBezTo>
                    <a:pt x="5565" y="367"/>
                    <a:pt x="5285" y="226"/>
                    <a:pt x="5138" y="177"/>
                  </a:cubicBezTo>
                  <a:cubicBezTo>
                    <a:pt x="4761" y="59"/>
                    <a:pt x="4374" y="1"/>
                    <a:pt x="39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>
              <a:extLst>
                <a:ext uri="{FF2B5EF4-FFF2-40B4-BE49-F238E27FC236}">
                  <a16:creationId xmlns:a16="http://schemas.microsoft.com/office/drawing/2014/main" id="{1046FEA2-86E3-B3E3-669E-D2A013C2C48E}"/>
                </a:ext>
              </a:extLst>
            </p:cNvPr>
            <p:cNvSpPr/>
            <p:nvPr/>
          </p:nvSpPr>
          <p:spPr>
            <a:xfrm>
              <a:off x="1697275" y="1724200"/>
              <a:ext cx="126700" cy="164025"/>
            </a:xfrm>
            <a:custGeom>
              <a:avLst/>
              <a:gdLst/>
              <a:ahLst/>
              <a:cxnLst/>
              <a:rect l="l" t="t" r="r" b="b"/>
              <a:pathLst>
                <a:path w="5068" h="6561" extrusionOk="0">
                  <a:moveTo>
                    <a:pt x="1" y="1"/>
                  </a:moveTo>
                  <a:lnTo>
                    <a:pt x="849" y="6561"/>
                  </a:lnTo>
                  <a:lnTo>
                    <a:pt x="5068" y="6561"/>
                  </a:lnTo>
                  <a:lnTo>
                    <a:pt x="4879" y="14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>
              <a:extLst>
                <a:ext uri="{FF2B5EF4-FFF2-40B4-BE49-F238E27FC236}">
                  <a16:creationId xmlns:a16="http://schemas.microsoft.com/office/drawing/2014/main" id="{4AF34E61-115B-958C-1812-9F868AE52677}"/>
                </a:ext>
              </a:extLst>
            </p:cNvPr>
            <p:cNvSpPr/>
            <p:nvPr/>
          </p:nvSpPr>
          <p:spPr>
            <a:xfrm>
              <a:off x="1572875" y="1628550"/>
              <a:ext cx="246375" cy="134825"/>
            </a:xfrm>
            <a:custGeom>
              <a:avLst/>
              <a:gdLst/>
              <a:ahLst/>
              <a:cxnLst/>
              <a:rect l="l" t="t" r="r" b="b"/>
              <a:pathLst>
                <a:path w="9855" h="5393" extrusionOk="0">
                  <a:moveTo>
                    <a:pt x="659" y="0"/>
                  </a:moveTo>
                  <a:cubicBezTo>
                    <a:pt x="365" y="848"/>
                    <a:pt x="204" y="1689"/>
                    <a:pt x="120" y="2390"/>
                  </a:cubicBezTo>
                  <a:cubicBezTo>
                    <a:pt x="1" y="3399"/>
                    <a:pt x="29" y="4114"/>
                    <a:pt x="29" y="4114"/>
                  </a:cubicBezTo>
                  <a:cubicBezTo>
                    <a:pt x="652" y="4556"/>
                    <a:pt x="1521" y="4850"/>
                    <a:pt x="2482" y="5046"/>
                  </a:cubicBezTo>
                  <a:cubicBezTo>
                    <a:pt x="3091" y="5172"/>
                    <a:pt x="3736" y="5256"/>
                    <a:pt x="4388" y="5305"/>
                  </a:cubicBezTo>
                  <a:cubicBezTo>
                    <a:pt x="4654" y="5334"/>
                    <a:pt x="4914" y="5348"/>
                    <a:pt x="5180" y="5362"/>
                  </a:cubicBezTo>
                  <a:cubicBezTo>
                    <a:pt x="5648" y="5383"/>
                    <a:pt x="6108" y="5392"/>
                    <a:pt x="6546" y="5392"/>
                  </a:cubicBezTo>
                  <a:cubicBezTo>
                    <a:pt x="8362" y="5392"/>
                    <a:pt x="9804" y="5241"/>
                    <a:pt x="9855" y="5235"/>
                  </a:cubicBezTo>
                  <a:cubicBezTo>
                    <a:pt x="9806" y="4829"/>
                    <a:pt x="9756" y="4471"/>
                    <a:pt x="9700" y="4135"/>
                  </a:cubicBezTo>
                  <a:cubicBezTo>
                    <a:pt x="9511" y="2930"/>
                    <a:pt x="9294" y="2159"/>
                    <a:pt x="9091" y="1605"/>
                  </a:cubicBezTo>
                  <a:cubicBezTo>
                    <a:pt x="8908" y="1093"/>
                    <a:pt x="8740" y="778"/>
                    <a:pt x="8628" y="49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>
              <a:extLst>
                <a:ext uri="{FF2B5EF4-FFF2-40B4-BE49-F238E27FC236}">
                  <a16:creationId xmlns:a16="http://schemas.microsoft.com/office/drawing/2014/main" id="{76626A65-6A39-AF3C-4326-EE7C849C0125}"/>
                </a:ext>
              </a:extLst>
            </p:cNvPr>
            <p:cNvSpPr/>
            <p:nvPr/>
          </p:nvSpPr>
          <p:spPr>
            <a:xfrm>
              <a:off x="1721450" y="1769400"/>
              <a:ext cx="18775" cy="118825"/>
            </a:xfrm>
            <a:custGeom>
              <a:avLst/>
              <a:gdLst/>
              <a:ahLst/>
              <a:cxnLst/>
              <a:rect l="l" t="t" r="r" b="b"/>
              <a:pathLst>
                <a:path w="751" h="4753" extrusionOk="0">
                  <a:moveTo>
                    <a:pt x="78" y="1"/>
                  </a:moveTo>
                  <a:cubicBezTo>
                    <a:pt x="36" y="1"/>
                    <a:pt x="1" y="36"/>
                    <a:pt x="8" y="78"/>
                  </a:cubicBezTo>
                  <a:lnTo>
                    <a:pt x="576" y="4753"/>
                  </a:lnTo>
                  <a:lnTo>
                    <a:pt x="751" y="4753"/>
                  </a:lnTo>
                  <a:lnTo>
                    <a:pt x="176" y="64"/>
                  </a:lnTo>
                  <a:cubicBezTo>
                    <a:pt x="176" y="29"/>
                    <a:pt x="148" y="1"/>
                    <a:pt x="11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>
              <a:extLst>
                <a:ext uri="{FF2B5EF4-FFF2-40B4-BE49-F238E27FC236}">
                  <a16:creationId xmlns:a16="http://schemas.microsoft.com/office/drawing/2014/main" id="{96166F7E-AF84-1304-194B-E9D462BFEF68}"/>
                </a:ext>
              </a:extLst>
            </p:cNvPr>
            <p:cNvSpPr/>
            <p:nvPr/>
          </p:nvSpPr>
          <p:spPr>
            <a:xfrm>
              <a:off x="1571125" y="1715975"/>
              <a:ext cx="115675" cy="172250"/>
            </a:xfrm>
            <a:custGeom>
              <a:avLst/>
              <a:gdLst/>
              <a:ahLst/>
              <a:cxnLst/>
              <a:rect l="l" t="t" r="r" b="b"/>
              <a:pathLst>
                <a:path w="4627" h="6890" extrusionOk="0">
                  <a:moveTo>
                    <a:pt x="4626" y="0"/>
                  </a:moveTo>
                  <a:lnTo>
                    <a:pt x="113" y="140"/>
                  </a:lnTo>
                  <a:cubicBezTo>
                    <a:pt x="113" y="140"/>
                    <a:pt x="106" y="309"/>
                    <a:pt x="99" y="617"/>
                  </a:cubicBezTo>
                  <a:cubicBezTo>
                    <a:pt x="92" y="771"/>
                    <a:pt x="85" y="967"/>
                    <a:pt x="85" y="1199"/>
                  </a:cubicBezTo>
                  <a:cubicBezTo>
                    <a:pt x="50" y="2446"/>
                    <a:pt x="1" y="4633"/>
                    <a:pt x="15" y="6890"/>
                  </a:cubicBezTo>
                  <a:lnTo>
                    <a:pt x="4016" y="6890"/>
                  </a:lnTo>
                  <a:cubicBezTo>
                    <a:pt x="4171" y="5046"/>
                    <a:pt x="4339" y="3147"/>
                    <a:pt x="4458" y="1808"/>
                  </a:cubicBezTo>
                  <a:cubicBezTo>
                    <a:pt x="4465" y="1738"/>
                    <a:pt x="4472" y="1668"/>
                    <a:pt x="4479" y="1598"/>
                  </a:cubicBezTo>
                  <a:cubicBezTo>
                    <a:pt x="4563" y="624"/>
                    <a:pt x="4626" y="0"/>
                    <a:pt x="4626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>
              <a:extLst>
                <a:ext uri="{FF2B5EF4-FFF2-40B4-BE49-F238E27FC236}">
                  <a16:creationId xmlns:a16="http://schemas.microsoft.com/office/drawing/2014/main" id="{F8557DE4-790A-04EA-9A3E-2FF2B3C71A59}"/>
                </a:ext>
              </a:extLst>
            </p:cNvPr>
            <p:cNvSpPr/>
            <p:nvPr/>
          </p:nvSpPr>
          <p:spPr>
            <a:xfrm>
              <a:off x="1572875" y="1668650"/>
              <a:ext cx="242525" cy="87425"/>
            </a:xfrm>
            <a:custGeom>
              <a:avLst/>
              <a:gdLst/>
              <a:ahLst/>
              <a:cxnLst/>
              <a:rect l="l" t="t" r="r" b="b"/>
              <a:pathLst>
                <a:path w="9701" h="3497" extrusionOk="0">
                  <a:moveTo>
                    <a:pt x="9091" y="1"/>
                  </a:moveTo>
                  <a:lnTo>
                    <a:pt x="120" y="786"/>
                  </a:lnTo>
                  <a:cubicBezTo>
                    <a:pt x="1" y="1795"/>
                    <a:pt x="29" y="2503"/>
                    <a:pt x="29" y="2503"/>
                  </a:cubicBezTo>
                  <a:cubicBezTo>
                    <a:pt x="22" y="2664"/>
                    <a:pt x="22" y="2860"/>
                    <a:pt x="15" y="3092"/>
                  </a:cubicBezTo>
                  <a:cubicBezTo>
                    <a:pt x="870" y="3267"/>
                    <a:pt x="1697" y="3379"/>
                    <a:pt x="2482" y="3442"/>
                  </a:cubicBezTo>
                  <a:cubicBezTo>
                    <a:pt x="2991" y="3479"/>
                    <a:pt x="3485" y="3496"/>
                    <a:pt x="3959" y="3496"/>
                  </a:cubicBezTo>
                  <a:cubicBezTo>
                    <a:pt x="4111" y="3496"/>
                    <a:pt x="4261" y="3495"/>
                    <a:pt x="4409" y="3491"/>
                  </a:cubicBezTo>
                  <a:cubicBezTo>
                    <a:pt x="4654" y="3484"/>
                    <a:pt x="4900" y="3470"/>
                    <a:pt x="5138" y="3456"/>
                  </a:cubicBezTo>
                  <a:cubicBezTo>
                    <a:pt x="6189" y="3386"/>
                    <a:pt x="7121" y="3232"/>
                    <a:pt x="7885" y="3064"/>
                  </a:cubicBezTo>
                  <a:cubicBezTo>
                    <a:pt x="8663" y="2881"/>
                    <a:pt x="9280" y="2685"/>
                    <a:pt x="9700" y="2531"/>
                  </a:cubicBezTo>
                  <a:cubicBezTo>
                    <a:pt x="9511" y="1333"/>
                    <a:pt x="9294" y="555"/>
                    <a:pt x="90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>
              <a:extLst>
                <a:ext uri="{FF2B5EF4-FFF2-40B4-BE49-F238E27FC236}">
                  <a16:creationId xmlns:a16="http://schemas.microsoft.com/office/drawing/2014/main" id="{2ED94250-E461-CBA1-A7D0-E8715ED0DB6C}"/>
                </a:ext>
              </a:extLst>
            </p:cNvPr>
            <p:cNvSpPr/>
            <p:nvPr/>
          </p:nvSpPr>
          <p:spPr>
            <a:xfrm>
              <a:off x="1652775" y="1769400"/>
              <a:ext cx="15800" cy="118825"/>
            </a:xfrm>
            <a:custGeom>
              <a:avLst/>
              <a:gdLst/>
              <a:ahLst/>
              <a:cxnLst/>
              <a:rect l="l" t="t" r="r" b="b"/>
              <a:pathLst>
                <a:path w="632" h="4753" extrusionOk="0">
                  <a:moveTo>
                    <a:pt x="540" y="1"/>
                  </a:moveTo>
                  <a:cubicBezTo>
                    <a:pt x="498" y="1"/>
                    <a:pt x="463" y="36"/>
                    <a:pt x="456" y="78"/>
                  </a:cubicBezTo>
                  <a:cubicBezTo>
                    <a:pt x="330" y="1227"/>
                    <a:pt x="148" y="2972"/>
                    <a:pt x="1" y="4753"/>
                  </a:cubicBezTo>
                  <a:lnTo>
                    <a:pt x="176" y="4753"/>
                  </a:lnTo>
                  <a:cubicBezTo>
                    <a:pt x="323" y="2979"/>
                    <a:pt x="505" y="1241"/>
                    <a:pt x="631" y="99"/>
                  </a:cubicBezTo>
                  <a:cubicBezTo>
                    <a:pt x="631" y="50"/>
                    <a:pt x="596" y="1"/>
                    <a:pt x="54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>
              <a:extLst>
                <a:ext uri="{FF2B5EF4-FFF2-40B4-BE49-F238E27FC236}">
                  <a16:creationId xmlns:a16="http://schemas.microsoft.com/office/drawing/2014/main" id="{62AD0C9F-1205-F6DE-7903-B176B742A0F8}"/>
                </a:ext>
              </a:extLst>
            </p:cNvPr>
            <p:cNvSpPr/>
            <p:nvPr/>
          </p:nvSpPr>
          <p:spPr>
            <a:xfrm>
              <a:off x="1603550" y="1055450"/>
              <a:ext cx="173125" cy="104250"/>
            </a:xfrm>
            <a:custGeom>
              <a:avLst/>
              <a:gdLst/>
              <a:ahLst/>
              <a:cxnLst/>
              <a:rect l="l" t="t" r="r" b="b"/>
              <a:pathLst>
                <a:path w="6925" h="4170" extrusionOk="0">
                  <a:moveTo>
                    <a:pt x="3280" y="0"/>
                  </a:moveTo>
                  <a:cubicBezTo>
                    <a:pt x="1771" y="0"/>
                    <a:pt x="600" y="939"/>
                    <a:pt x="337" y="2018"/>
                  </a:cubicBezTo>
                  <a:cubicBezTo>
                    <a:pt x="0" y="3419"/>
                    <a:pt x="953" y="4169"/>
                    <a:pt x="953" y="4169"/>
                  </a:cubicBezTo>
                  <a:lnTo>
                    <a:pt x="6189" y="3854"/>
                  </a:lnTo>
                  <a:cubicBezTo>
                    <a:pt x="6189" y="3854"/>
                    <a:pt x="6925" y="1142"/>
                    <a:pt x="4745" y="287"/>
                  </a:cubicBezTo>
                  <a:cubicBezTo>
                    <a:pt x="4236" y="88"/>
                    <a:pt x="3742" y="0"/>
                    <a:pt x="328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>
              <a:extLst>
                <a:ext uri="{FF2B5EF4-FFF2-40B4-BE49-F238E27FC236}">
                  <a16:creationId xmlns:a16="http://schemas.microsoft.com/office/drawing/2014/main" id="{03AA594F-CC33-7D07-9C10-27E6B557B1BD}"/>
                </a:ext>
              </a:extLst>
            </p:cNvPr>
            <p:cNvSpPr/>
            <p:nvPr/>
          </p:nvSpPr>
          <p:spPr>
            <a:xfrm>
              <a:off x="1653650" y="1229575"/>
              <a:ext cx="62400" cy="60000"/>
            </a:xfrm>
            <a:custGeom>
              <a:avLst/>
              <a:gdLst/>
              <a:ahLst/>
              <a:cxnLst/>
              <a:rect l="l" t="t" r="r" b="b"/>
              <a:pathLst>
                <a:path w="2496" h="2400" extrusionOk="0">
                  <a:moveTo>
                    <a:pt x="127" y="1"/>
                  </a:moveTo>
                  <a:lnTo>
                    <a:pt x="57" y="1129"/>
                  </a:lnTo>
                  <a:lnTo>
                    <a:pt x="50" y="1290"/>
                  </a:lnTo>
                  <a:lnTo>
                    <a:pt x="1" y="2026"/>
                  </a:lnTo>
                  <a:cubicBezTo>
                    <a:pt x="461" y="2269"/>
                    <a:pt x="975" y="2399"/>
                    <a:pt x="1469" y="2399"/>
                  </a:cubicBezTo>
                  <a:cubicBezTo>
                    <a:pt x="1832" y="2399"/>
                    <a:pt x="2184" y="2329"/>
                    <a:pt x="2496" y="2180"/>
                  </a:cubicBezTo>
                  <a:lnTo>
                    <a:pt x="2461" y="975"/>
                  </a:lnTo>
                  <a:lnTo>
                    <a:pt x="2461" y="863"/>
                  </a:lnTo>
                  <a:lnTo>
                    <a:pt x="2440" y="358"/>
                  </a:lnTo>
                  <a:lnTo>
                    <a:pt x="2447" y="267"/>
                  </a:lnTo>
                  <a:lnTo>
                    <a:pt x="2447" y="267"/>
                  </a:lnTo>
                  <a:lnTo>
                    <a:pt x="2173" y="27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>
              <a:extLst>
                <a:ext uri="{FF2B5EF4-FFF2-40B4-BE49-F238E27FC236}">
                  <a16:creationId xmlns:a16="http://schemas.microsoft.com/office/drawing/2014/main" id="{7EE91411-82E5-8DEF-C3FD-6F122D0140EB}"/>
                </a:ext>
              </a:extLst>
            </p:cNvPr>
            <p:cNvSpPr/>
            <p:nvPr/>
          </p:nvSpPr>
          <p:spPr>
            <a:xfrm>
              <a:off x="1655050" y="1229575"/>
              <a:ext cx="60125" cy="29025"/>
            </a:xfrm>
            <a:custGeom>
              <a:avLst/>
              <a:gdLst/>
              <a:ahLst/>
              <a:cxnLst/>
              <a:rect l="l" t="t" r="r" b="b"/>
              <a:pathLst>
                <a:path w="2405" h="1161" extrusionOk="0">
                  <a:moveTo>
                    <a:pt x="71" y="1"/>
                  </a:moveTo>
                  <a:lnTo>
                    <a:pt x="1" y="1129"/>
                  </a:lnTo>
                  <a:cubicBezTo>
                    <a:pt x="178" y="1149"/>
                    <a:pt x="386" y="1161"/>
                    <a:pt x="607" y="1161"/>
                  </a:cubicBezTo>
                  <a:cubicBezTo>
                    <a:pt x="1224" y="1161"/>
                    <a:pt x="1945" y="1074"/>
                    <a:pt x="2405" y="863"/>
                  </a:cubicBezTo>
                  <a:lnTo>
                    <a:pt x="2384" y="358"/>
                  </a:lnTo>
                  <a:lnTo>
                    <a:pt x="2391" y="267"/>
                  </a:lnTo>
                  <a:lnTo>
                    <a:pt x="2391" y="267"/>
                  </a:lnTo>
                  <a:lnTo>
                    <a:pt x="2117" y="27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>
              <a:extLst>
                <a:ext uri="{FF2B5EF4-FFF2-40B4-BE49-F238E27FC236}">
                  <a16:creationId xmlns:a16="http://schemas.microsoft.com/office/drawing/2014/main" id="{67054CE3-6015-E33B-6EAD-2ED9FA7A6143}"/>
                </a:ext>
              </a:extLst>
            </p:cNvPr>
            <p:cNvSpPr/>
            <p:nvPr/>
          </p:nvSpPr>
          <p:spPr>
            <a:xfrm>
              <a:off x="1735125" y="1151075"/>
              <a:ext cx="31575" cy="41325"/>
            </a:xfrm>
            <a:custGeom>
              <a:avLst/>
              <a:gdLst/>
              <a:ahLst/>
              <a:cxnLst/>
              <a:rect l="l" t="t" r="r" b="b"/>
              <a:pathLst>
                <a:path w="1263" h="1653" extrusionOk="0">
                  <a:moveTo>
                    <a:pt x="724" y="1"/>
                  </a:moveTo>
                  <a:cubicBezTo>
                    <a:pt x="459" y="1"/>
                    <a:pt x="190" y="127"/>
                    <a:pt x="190" y="127"/>
                  </a:cubicBezTo>
                  <a:lnTo>
                    <a:pt x="1" y="1613"/>
                  </a:lnTo>
                  <a:cubicBezTo>
                    <a:pt x="50" y="1627"/>
                    <a:pt x="168" y="1653"/>
                    <a:pt x="312" y="1653"/>
                  </a:cubicBezTo>
                  <a:cubicBezTo>
                    <a:pt x="662" y="1653"/>
                    <a:pt x="1167" y="1502"/>
                    <a:pt x="1227" y="674"/>
                  </a:cubicBezTo>
                  <a:cubicBezTo>
                    <a:pt x="1263" y="134"/>
                    <a:pt x="996" y="1"/>
                    <a:pt x="724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>
              <a:extLst>
                <a:ext uri="{FF2B5EF4-FFF2-40B4-BE49-F238E27FC236}">
                  <a16:creationId xmlns:a16="http://schemas.microsoft.com/office/drawing/2014/main" id="{D804B9E4-4590-6874-8769-0C73F4B212AE}"/>
                </a:ext>
              </a:extLst>
            </p:cNvPr>
            <p:cNvSpPr/>
            <p:nvPr/>
          </p:nvSpPr>
          <p:spPr>
            <a:xfrm>
              <a:off x="1752300" y="1184200"/>
              <a:ext cx="2300" cy="46275"/>
            </a:xfrm>
            <a:custGeom>
              <a:avLst/>
              <a:gdLst/>
              <a:ahLst/>
              <a:cxnLst/>
              <a:rect l="l" t="t" r="r" b="b"/>
              <a:pathLst>
                <a:path w="92" h="1851" extrusionOk="0">
                  <a:moveTo>
                    <a:pt x="42" y="1"/>
                  </a:moveTo>
                  <a:cubicBezTo>
                    <a:pt x="21" y="1"/>
                    <a:pt x="0" y="22"/>
                    <a:pt x="0" y="43"/>
                  </a:cubicBezTo>
                  <a:lnTo>
                    <a:pt x="0" y="1802"/>
                  </a:lnTo>
                  <a:cubicBezTo>
                    <a:pt x="0" y="1830"/>
                    <a:pt x="21" y="1851"/>
                    <a:pt x="42" y="1851"/>
                  </a:cubicBezTo>
                  <a:cubicBezTo>
                    <a:pt x="70" y="1851"/>
                    <a:pt x="91" y="1830"/>
                    <a:pt x="91" y="1802"/>
                  </a:cubicBezTo>
                  <a:lnTo>
                    <a:pt x="91" y="43"/>
                  </a:lnTo>
                  <a:cubicBezTo>
                    <a:pt x="91" y="22"/>
                    <a:pt x="70" y="1"/>
                    <a:pt x="4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>
              <a:extLst>
                <a:ext uri="{FF2B5EF4-FFF2-40B4-BE49-F238E27FC236}">
                  <a16:creationId xmlns:a16="http://schemas.microsoft.com/office/drawing/2014/main" id="{84C58BA6-8050-B44D-F24C-32D2BC5E6289}"/>
                </a:ext>
              </a:extLst>
            </p:cNvPr>
            <p:cNvSpPr/>
            <p:nvPr/>
          </p:nvSpPr>
          <p:spPr>
            <a:xfrm>
              <a:off x="1748800" y="11985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2"/>
                  </a:cubicBezTo>
                  <a:cubicBezTo>
                    <a:pt x="372" y="84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>
              <a:extLst>
                <a:ext uri="{FF2B5EF4-FFF2-40B4-BE49-F238E27FC236}">
                  <a16:creationId xmlns:a16="http://schemas.microsoft.com/office/drawing/2014/main" id="{FE3BA132-51F2-B491-ED28-5F34E0DF4FA1}"/>
                </a:ext>
              </a:extLst>
            </p:cNvPr>
            <p:cNvSpPr/>
            <p:nvPr/>
          </p:nvSpPr>
          <p:spPr>
            <a:xfrm>
              <a:off x="1748800" y="1210825"/>
              <a:ext cx="9300" cy="9325"/>
            </a:xfrm>
            <a:custGeom>
              <a:avLst/>
              <a:gdLst/>
              <a:ahLst/>
              <a:cxnLst/>
              <a:rect l="l" t="t" r="r" b="b"/>
              <a:pathLst>
                <a:path w="372" h="373" extrusionOk="0">
                  <a:moveTo>
                    <a:pt x="182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>
              <a:extLst>
                <a:ext uri="{FF2B5EF4-FFF2-40B4-BE49-F238E27FC236}">
                  <a16:creationId xmlns:a16="http://schemas.microsoft.com/office/drawing/2014/main" id="{03EABBBA-5DA4-0903-F1BA-0287E769B161}"/>
                </a:ext>
              </a:extLst>
            </p:cNvPr>
            <p:cNvSpPr/>
            <p:nvPr/>
          </p:nvSpPr>
          <p:spPr>
            <a:xfrm>
              <a:off x="1748800" y="12232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5"/>
                    <a:pt x="0" y="183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5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>
              <a:extLst>
                <a:ext uri="{FF2B5EF4-FFF2-40B4-BE49-F238E27FC236}">
                  <a16:creationId xmlns:a16="http://schemas.microsoft.com/office/drawing/2014/main" id="{68FA1BA8-BBFB-0A91-2150-3D18C18AC87E}"/>
                </a:ext>
              </a:extLst>
            </p:cNvPr>
            <p:cNvSpPr/>
            <p:nvPr/>
          </p:nvSpPr>
          <p:spPr>
            <a:xfrm>
              <a:off x="1745475" y="1160075"/>
              <a:ext cx="12975" cy="21000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451" y="0"/>
                  </a:moveTo>
                  <a:cubicBezTo>
                    <a:pt x="438" y="0"/>
                    <a:pt x="425" y="4"/>
                    <a:pt x="414" y="12"/>
                  </a:cubicBezTo>
                  <a:cubicBezTo>
                    <a:pt x="399" y="19"/>
                    <a:pt x="56" y="251"/>
                    <a:pt x="0" y="769"/>
                  </a:cubicBezTo>
                  <a:cubicBezTo>
                    <a:pt x="0" y="804"/>
                    <a:pt x="21" y="832"/>
                    <a:pt x="56" y="839"/>
                  </a:cubicBezTo>
                  <a:lnTo>
                    <a:pt x="63" y="839"/>
                  </a:lnTo>
                  <a:cubicBezTo>
                    <a:pt x="98" y="839"/>
                    <a:pt x="126" y="811"/>
                    <a:pt x="126" y="776"/>
                  </a:cubicBezTo>
                  <a:cubicBezTo>
                    <a:pt x="175" y="321"/>
                    <a:pt x="470" y="125"/>
                    <a:pt x="484" y="118"/>
                  </a:cubicBezTo>
                  <a:cubicBezTo>
                    <a:pt x="512" y="97"/>
                    <a:pt x="519" y="61"/>
                    <a:pt x="505" y="26"/>
                  </a:cubicBezTo>
                  <a:cubicBezTo>
                    <a:pt x="492" y="9"/>
                    <a:pt x="471" y="0"/>
                    <a:pt x="45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>
              <a:extLst>
                <a:ext uri="{FF2B5EF4-FFF2-40B4-BE49-F238E27FC236}">
                  <a16:creationId xmlns:a16="http://schemas.microsoft.com/office/drawing/2014/main" id="{7BB2AB7B-6338-E572-9732-3A8F530DA9C6}"/>
                </a:ext>
              </a:extLst>
            </p:cNvPr>
            <p:cNvSpPr/>
            <p:nvPr/>
          </p:nvSpPr>
          <p:spPr>
            <a:xfrm>
              <a:off x="1748450" y="1167850"/>
              <a:ext cx="10175" cy="6400"/>
            </a:xfrm>
            <a:custGeom>
              <a:avLst/>
              <a:gdLst/>
              <a:ahLst/>
              <a:cxnLst/>
              <a:rect l="l" t="t" r="r" b="b"/>
              <a:pathLst>
                <a:path w="407" h="256" extrusionOk="0">
                  <a:moveTo>
                    <a:pt x="89" y="1"/>
                  </a:moveTo>
                  <a:cubicBezTo>
                    <a:pt x="78" y="1"/>
                    <a:pt x="67" y="1"/>
                    <a:pt x="56" y="3"/>
                  </a:cubicBezTo>
                  <a:cubicBezTo>
                    <a:pt x="21" y="10"/>
                    <a:pt x="0" y="45"/>
                    <a:pt x="0" y="80"/>
                  </a:cubicBezTo>
                  <a:cubicBezTo>
                    <a:pt x="6" y="110"/>
                    <a:pt x="28" y="130"/>
                    <a:pt x="57" y="130"/>
                  </a:cubicBezTo>
                  <a:cubicBezTo>
                    <a:pt x="61" y="130"/>
                    <a:pt x="66" y="130"/>
                    <a:pt x="70" y="129"/>
                  </a:cubicBezTo>
                  <a:cubicBezTo>
                    <a:pt x="77" y="128"/>
                    <a:pt x="83" y="128"/>
                    <a:pt x="90" y="128"/>
                  </a:cubicBezTo>
                  <a:cubicBezTo>
                    <a:pt x="194" y="128"/>
                    <a:pt x="280" y="227"/>
                    <a:pt x="280" y="234"/>
                  </a:cubicBezTo>
                  <a:cubicBezTo>
                    <a:pt x="295" y="248"/>
                    <a:pt x="316" y="255"/>
                    <a:pt x="330" y="255"/>
                  </a:cubicBezTo>
                  <a:cubicBezTo>
                    <a:pt x="344" y="255"/>
                    <a:pt x="365" y="248"/>
                    <a:pt x="372" y="241"/>
                  </a:cubicBezTo>
                  <a:cubicBezTo>
                    <a:pt x="400" y="220"/>
                    <a:pt x="407" y="178"/>
                    <a:pt x="379" y="150"/>
                  </a:cubicBezTo>
                  <a:cubicBezTo>
                    <a:pt x="379" y="143"/>
                    <a:pt x="255" y="1"/>
                    <a:pt x="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>
              <a:extLst>
                <a:ext uri="{FF2B5EF4-FFF2-40B4-BE49-F238E27FC236}">
                  <a16:creationId xmlns:a16="http://schemas.microsoft.com/office/drawing/2014/main" id="{AF72F81A-1A83-3571-AE3A-7645EA236387}"/>
                </a:ext>
              </a:extLst>
            </p:cNvPr>
            <p:cNvSpPr/>
            <p:nvPr/>
          </p:nvSpPr>
          <p:spPr>
            <a:xfrm>
              <a:off x="1624750" y="1089475"/>
              <a:ext cx="133000" cy="158850"/>
            </a:xfrm>
            <a:custGeom>
              <a:avLst/>
              <a:gdLst/>
              <a:ahLst/>
              <a:cxnLst/>
              <a:rect l="l" t="t" r="r" b="b"/>
              <a:pathLst>
                <a:path w="5320" h="6354" extrusionOk="0">
                  <a:moveTo>
                    <a:pt x="2875" y="0"/>
                  </a:moveTo>
                  <a:cubicBezTo>
                    <a:pt x="1890" y="0"/>
                    <a:pt x="564" y="107"/>
                    <a:pt x="56" y="1189"/>
                  </a:cubicBezTo>
                  <a:cubicBezTo>
                    <a:pt x="56" y="1189"/>
                    <a:pt x="0" y="3040"/>
                    <a:pt x="344" y="4280"/>
                  </a:cubicBezTo>
                  <a:cubicBezTo>
                    <a:pt x="358" y="4322"/>
                    <a:pt x="365" y="4357"/>
                    <a:pt x="379" y="4399"/>
                  </a:cubicBezTo>
                  <a:cubicBezTo>
                    <a:pt x="463" y="4673"/>
                    <a:pt x="589" y="4904"/>
                    <a:pt x="701" y="5086"/>
                  </a:cubicBezTo>
                  <a:cubicBezTo>
                    <a:pt x="1250" y="5976"/>
                    <a:pt x="2063" y="6354"/>
                    <a:pt x="2830" y="6354"/>
                  </a:cubicBezTo>
                  <a:cubicBezTo>
                    <a:pt x="3042" y="6354"/>
                    <a:pt x="3250" y="6325"/>
                    <a:pt x="3448" y="6271"/>
                  </a:cubicBezTo>
                  <a:cubicBezTo>
                    <a:pt x="4289" y="6046"/>
                    <a:pt x="5214" y="4224"/>
                    <a:pt x="5271" y="2276"/>
                  </a:cubicBezTo>
                  <a:cubicBezTo>
                    <a:pt x="5320" y="348"/>
                    <a:pt x="4289" y="19"/>
                    <a:pt x="3315" y="5"/>
                  </a:cubicBezTo>
                  <a:cubicBezTo>
                    <a:pt x="3180" y="3"/>
                    <a:pt x="3032" y="0"/>
                    <a:pt x="2875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>
              <a:extLst>
                <a:ext uri="{FF2B5EF4-FFF2-40B4-BE49-F238E27FC236}">
                  <a16:creationId xmlns:a16="http://schemas.microsoft.com/office/drawing/2014/main" id="{39A4292E-CEBD-4906-BDF7-D3ECDCF54347}"/>
                </a:ext>
              </a:extLst>
            </p:cNvPr>
            <p:cNvSpPr/>
            <p:nvPr/>
          </p:nvSpPr>
          <p:spPr>
            <a:xfrm>
              <a:off x="1719175" y="1156350"/>
              <a:ext cx="14575" cy="16500"/>
            </a:xfrm>
            <a:custGeom>
              <a:avLst/>
              <a:gdLst/>
              <a:ahLst/>
              <a:cxnLst/>
              <a:rect l="l" t="t" r="r" b="b"/>
              <a:pathLst>
                <a:path w="583" h="660" extrusionOk="0">
                  <a:moveTo>
                    <a:pt x="190" y="0"/>
                  </a:moveTo>
                  <a:cubicBezTo>
                    <a:pt x="92" y="0"/>
                    <a:pt x="8" y="147"/>
                    <a:pt x="8" y="330"/>
                  </a:cubicBezTo>
                  <a:cubicBezTo>
                    <a:pt x="1" y="512"/>
                    <a:pt x="85" y="659"/>
                    <a:pt x="190" y="659"/>
                  </a:cubicBezTo>
                  <a:cubicBezTo>
                    <a:pt x="192" y="659"/>
                    <a:pt x="194" y="659"/>
                    <a:pt x="196" y="659"/>
                  </a:cubicBezTo>
                  <a:cubicBezTo>
                    <a:pt x="292" y="659"/>
                    <a:pt x="372" y="508"/>
                    <a:pt x="372" y="330"/>
                  </a:cubicBezTo>
                  <a:cubicBezTo>
                    <a:pt x="372" y="260"/>
                    <a:pt x="365" y="196"/>
                    <a:pt x="344" y="140"/>
                  </a:cubicBezTo>
                  <a:lnTo>
                    <a:pt x="344" y="140"/>
                  </a:lnTo>
                  <a:cubicBezTo>
                    <a:pt x="350" y="141"/>
                    <a:pt x="355" y="141"/>
                    <a:pt x="360" y="141"/>
                  </a:cubicBezTo>
                  <a:cubicBezTo>
                    <a:pt x="530" y="141"/>
                    <a:pt x="582" y="35"/>
                    <a:pt x="582" y="35"/>
                  </a:cubicBezTo>
                  <a:lnTo>
                    <a:pt x="582" y="35"/>
                  </a:lnTo>
                  <a:cubicBezTo>
                    <a:pt x="560" y="38"/>
                    <a:pt x="536" y="39"/>
                    <a:pt x="511" y="39"/>
                  </a:cubicBezTo>
                  <a:cubicBezTo>
                    <a:pt x="407" y="39"/>
                    <a:pt x="294" y="19"/>
                    <a:pt x="232" y="7"/>
                  </a:cubicBezTo>
                  <a:cubicBezTo>
                    <a:pt x="211" y="7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>
              <a:extLst>
                <a:ext uri="{FF2B5EF4-FFF2-40B4-BE49-F238E27FC236}">
                  <a16:creationId xmlns:a16="http://schemas.microsoft.com/office/drawing/2014/main" id="{6DDABE20-036A-8BE3-5F9E-436F9A2D5E00}"/>
                </a:ext>
              </a:extLst>
            </p:cNvPr>
            <p:cNvSpPr/>
            <p:nvPr/>
          </p:nvSpPr>
          <p:spPr>
            <a:xfrm>
              <a:off x="1723900" y="115635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1" y="0"/>
                  </a:moveTo>
                  <a:cubicBezTo>
                    <a:pt x="1" y="0"/>
                    <a:pt x="15" y="7"/>
                    <a:pt x="43" y="7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>
              <a:extLst>
                <a:ext uri="{FF2B5EF4-FFF2-40B4-BE49-F238E27FC236}">
                  <a16:creationId xmlns:a16="http://schemas.microsoft.com/office/drawing/2014/main" id="{FAE4B50F-49EF-132D-CBF2-A9ADDF46C5D1}"/>
                </a:ext>
              </a:extLst>
            </p:cNvPr>
            <p:cNvSpPr/>
            <p:nvPr/>
          </p:nvSpPr>
          <p:spPr>
            <a:xfrm>
              <a:off x="1724975" y="1179100"/>
              <a:ext cx="25600" cy="10200"/>
            </a:xfrm>
            <a:custGeom>
              <a:avLst/>
              <a:gdLst/>
              <a:ahLst/>
              <a:cxnLst/>
              <a:rect l="l" t="t" r="r" b="b"/>
              <a:pathLst>
                <a:path w="1024" h="408" extrusionOk="0">
                  <a:moveTo>
                    <a:pt x="542" y="1"/>
                  </a:moveTo>
                  <a:cubicBezTo>
                    <a:pt x="532" y="1"/>
                    <a:pt x="522" y="1"/>
                    <a:pt x="512" y="1"/>
                  </a:cubicBezTo>
                  <a:cubicBezTo>
                    <a:pt x="231" y="1"/>
                    <a:pt x="0" y="92"/>
                    <a:pt x="0" y="205"/>
                  </a:cubicBezTo>
                  <a:cubicBezTo>
                    <a:pt x="0" y="317"/>
                    <a:pt x="231" y="408"/>
                    <a:pt x="512" y="408"/>
                  </a:cubicBezTo>
                  <a:cubicBezTo>
                    <a:pt x="792" y="401"/>
                    <a:pt x="1023" y="310"/>
                    <a:pt x="1016" y="198"/>
                  </a:cubicBezTo>
                  <a:cubicBezTo>
                    <a:pt x="1016" y="89"/>
                    <a:pt x="808" y="1"/>
                    <a:pt x="54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>
              <a:extLst>
                <a:ext uri="{FF2B5EF4-FFF2-40B4-BE49-F238E27FC236}">
                  <a16:creationId xmlns:a16="http://schemas.microsoft.com/office/drawing/2014/main" id="{908501AC-644D-1DCC-F97D-796870472D29}"/>
                </a:ext>
              </a:extLst>
            </p:cNvPr>
            <p:cNvSpPr/>
            <p:nvPr/>
          </p:nvSpPr>
          <p:spPr>
            <a:xfrm>
              <a:off x="1647875" y="1179650"/>
              <a:ext cx="25600" cy="10175"/>
            </a:xfrm>
            <a:custGeom>
              <a:avLst/>
              <a:gdLst/>
              <a:ahLst/>
              <a:cxnLst/>
              <a:rect l="l" t="t" r="r" b="b"/>
              <a:pathLst>
                <a:path w="1024" h="407" extrusionOk="0">
                  <a:moveTo>
                    <a:pt x="512" y="0"/>
                  </a:moveTo>
                  <a:cubicBezTo>
                    <a:pt x="232" y="0"/>
                    <a:pt x="0" y="91"/>
                    <a:pt x="0" y="204"/>
                  </a:cubicBezTo>
                  <a:cubicBezTo>
                    <a:pt x="7" y="316"/>
                    <a:pt x="232" y="407"/>
                    <a:pt x="512" y="407"/>
                  </a:cubicBezTo>
                  <a:cubicBezTo>
                    <a:pt x="792" y="400"/>
                    <a:pt x="1024" y="309"/>
                    <a:pt x="1024" y="197"/>
                  </a:cubicBezTo>
                  <a:cubicBezTo>
                    <a:pt x="1024" y="84"/>
                    <a:pt x="792" y="0"/>
                    <a:pt x="51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>
              <a:extLst>
                <a:ext uri="{FF2B5EF4-FFF2-40B4-BE49-F238E27FC236}">
                  <a16:creationId xmlns:a16="http://schemas.microsoft.com/office/drawing/2014/main" id="{4173BFEE-DFB2-7550-F293-42B4B57F8DC3}"/>
                </a:ext>
              </a:extLst>
            </p:cNvPr>
            <p:cNvSpPr/>
            <p:nvPr/>
          </p:nvSpPr>
          <p:spPr>
            <a:xfrm>
              <a:off x="1599825" y="1150650"/>
              <a:ext cx="34400" cy="46300"/>
            </a:xfrm>
            <a:custGeom>
              <a:avLst/>
              <a:gdLst/>
              <a:ahLst/>
              <a:cxnLst/>
              <a:rect l="l" t="t" r="r" b="b"/>
              <a:pathLst>
                <a:path w="1376" h="1852" extrusionOk="0">
                  <a:moveTo>
                    <a:pt x="669" y="1"/>
                  </a:moveTo>
                  <a:cubicBezTo>
                    <a:pt x="480" y="1"/>
                    <a:pt x="314" y="87"/>
                    <a:pt x="233" y="326"/>
                  </a:cubicBezTo>
                  <a:cubicBezTo>
                    <a:pt x="1" y="1050"/>
                    <a:pt x="648" y="1852"/>
                    <a:pt x="1194" y="1852"/>
                  </a:cubicBezTo>
                  <a:cubicBezTo>
                    <a:pt x="1256" y="1852"/>
                    <a:pt x="1317" y="1841"/>
                    <a:pt x="1376" y="1819"/>
                  </a:cubicBezTo>
                  <a:lnTo>
                    <a:pt x="1369" y="502"/>
                  </a:lnTo>
                  <a:cubicBezTo>
                    <a:pt x="1369" y="347"/>
                    <a:pt x="1285" y="207"/>
                    <a:pt x="1144" y="137"/>
                  </a:cubicBezTo>
                  <a:cubicBezTo>
                    <a:pt x="993" y="58"/>
                    <a:pt x="824" y="1"/>
                    <a:pt x="669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>
              <a:extLst>
                <a:ext uri="{FF2B5EF4-FFF2-40B4-BE49-F238E27FC236}">
                  <a16:creationId xmlns:a16="http://schemas.microsoft.com/office/drawing/2014/main" id="{8FADCDD2-AD39-D64F-813E-F2C489CA01B0}"/>
                </a:ext>
              </a:extLst>
            </p:cNvPr>
            <p:cNvSpPr/>
            <p:nvPr/>
          </p:nvSpPr>
          <p:spPr>
            <a:xfrm>
              <a:off x="1621225" y="1186825"/>
              <a:ext cx="2500" cy="46275"/>
            </a:xfrm>
            <a:custGeom>
              <a:avLst/>
              <a:gdLst/>
              <a:ahLst/>
              <a:cxnLst/>
              <a:rect l="l" t="t" r="r" b="b"/>
              <a:pathLst>
                <a:path w="100" h="1851" extrusionOk="0">
                  <a:moveTo>
                    <a:pt x="50" y="1"/>
                  </a:moveTo>
                  <a:cubicBezTo>
                    <a:pt x="22" y="1"/>
                    <a:pt x="1" y="22"/>
                    <a:pt x="1" y="43"/>
                  </a:cubicBezTo>
                  <a:lnTo>
                    <a:pt x="1" y="1809"/>
                  </a:lnTo>
                  <a:cubicBezTo>
                    <a:pt x="1" y="1830"/>
                    <a:pt x="22" y="1851"/>
                    <a:pt x="50" y="1851"/>
                  </a:cubicBezTo>
                  <a:cubicBezTo>
                    <a:pt x="78" y="1851"/>
                    <a:pt x="99" y="1830"/>
                    <a:pt x="99" y="1809"/>
                  </a:cubicBezTo>
                  <a:lnTo>
                    <a:pt x="99" y="43"/>
                  </a:lnTo>
                  <a:cubicBezTo>
                    <a:pt x="99" y="22"/>
                    <a:pt x="78" y="1"/>
                    <a:pt x="50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>
              <a:extLst>
                <a:ext uri="{FF2B5EF4-FFF2-40B4-BE49-F238E27FC236}">
                  <a16:creationId xmlns:a16="http://schemas.microsoft.com/office/drawing/2014/main" id="{DD7245B4-BCAD-00DF-3A7C-9DBE76F00A65}"/>
                </a:ext>
              </a:extLst>
            </p:cNvPr>
            <p:cNvSpPr/>
            <p:nvPr/>
          </p:nvSpPr>
          <p:spPr>
            <a:xfrm>
              <a:off x="1617900" y="1201200"/>
              <a:ext cx="9325" cy="9300"/>
            </a:xfrm>
            <a:custGeom>
              <a:avLst/>
              <a:gdLst/>
              <a:ahLst/>
              <a:cxnLst/>
              <a:rect l="l" t="t" r="r" b="b"/>
              <a:pathLst>
                <a:path w="373" h="372" extrusionOk="0">
                  <a:moveTo>
                    <a:pt x="183" y="0"/>
                  </a:moveTo>
                  <a:cubicBezTo>
                    <a:pt x="85" y="0"/>
                    <a:pt x="1" y="84"/>
                    <a:pt x="1" y="183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4"/>
                    <a:pt x="288" y="0"/>
                    <a:pt x="183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>
              <a:extLst>
                <a:ext uri="{FF2B5EF4-FFF2-40B4-BE49-F238E27FC236}">
                  <a16:creationId xmlns:a16="http://schemas.microsoft.com/office/drawing/2014/main" id="{7BC544FE-EA95-1306-E93C-5F8D4F703C4A}"/>
                </a:ext>
              </a:extLst>
            </p:cNvPr>
            <p:cNvSpPr/>
            <p:nvPr/>
          </p:nvSpPr>
          <p:spPr>
            <a:xfrm>
              <a:off x="1617900" y="1213625"/>
              <a:ext cx="9325" cy="9150"/>
            </a:xfrm>
            <a:custGeom>
              <a:avLst/>
              <a:gdLst/>
              <a:ahLst/>
              <a:cxnLst/>
              <a:rect l="l" t="t" r="r" b="b"/>
              <a:pathLst>
                <a:path w="373" h="366" extrusionOk="0">
                  <a:moveTo>
                    <a:pt x="183" y="1"/>
                  </a:moveTo>
                  <a:cubicBezTo>
                    <a:pt x="85" y="1"/>
                    <a:pt x="1" y="78"/>
                    <a:pt x="1" y="183"/>
                  </a:cubicBezTo>
                  <a:cubicBezTo>
                    <a:pt x="1" y="288"/>
                    <a:pt x="85" y="365"/>
                    <a:pt x="183" y="365"/>
                  </a:cubicBezTo>
                  <a:cubicBezTo>
                    <a:pt x="288" y="365"/>
                    <a:pt x="372" y="288"/>
                    <a:pt x="372" y="183"/>
                  </a:cubicBezTo>
                  <a:cubicBezTo>
                    <a:pt x="372" y="78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>
              <a:extLst>
                <a:ext uri="{FF2B5EF4-FFF2-40B4-BE49-F238E27FC236}">
                  <a16:creationId xmlns:a16="http://schemas.microsoft.com/office/drawing/2014/main" id="{67A9CC83-AB66-04EB-7083-DD80EBC8DB4B}"/>
                </a:ext>
              </a:extLst>
            </p:cNvPr>
            <p:cNvSpPr/>
            <p:nvPr/>
          </p:nvSpPr>
          <p:spPr>
            <a:xfrm>
              <a:off x="1617900" y="12259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83" y="1"/>
                  </a:moveTo>
                  <a:cubicBezTo>
                    <a:pt x="85" y="1"/>
                    <a:pt x="1" y="85"/>
                    <a:pt x="1" y="190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>
              <a:extLst>
                <a:ext uri="{FF2B5EF4-FFF2-40B4-BE49-F238E27FC236}">
                  <a16:creationId xmlns:a16="http://schemas.microsoft.com/office/drawing/2014/main" id="{289B4BC1-5A54-46FB-4522-0F13F7D87B2B}"/>
                </a:ext>
              </a:extLst>
            </p:cNvPr>
            <p:cNvSpPr/>
            <p:nvPr/>
          </p:nvSpPr>
          <p:spPr>
            <a:xfrm>
              <a:off x="1633325" y="1191175"/>
              <a:ext cx="8975" cy="8300"/>
            </a:xfrm>
            <a:custGeom>
              <a:avLst/>
              <a:gdLst/>
              <a:ahLst/>
              <a:cxnLst/>
              <a:rect l="l" t="t" r="r" b="b"/>
              <a:pathLst>
                <a:path w="359" h="332" extrusionOk="0">
                  <a:moveTo>
                    <a:pt x="298" y="0"/>
                  </a:moveTo>
                  <a:cubicBezTo>
                    <a:pt x="284" y="0"/>
                    <a:pt x="270" y="5"/>
                    <a:pt x="260" y="16"/>
                  </a:cubicBezTo>
                  <a:cubicBezTo>
                    <a:pt x="253" y="30"/>
                    <a:pt x="239" y="44"/>
                    <a:pt x="225" y="58"/>
                  </a:cubicBezTo>
                  <a:cubicBezTo>
                    <a:pt x="197" y="93"/>
                    <a:pt x="162" y="121"/>
                    <a:pt x="127" y="142"/>
                  </a:cubicBezTo>
                  <a:cubicBezTo>
                    <a:pt x="85" y="170"/>
                    <a:pt x="43" y="191"/>
                    <a:pt x="1" y="212"/>
                  </a:cubicBezTo>
                  <a:cubicBezTo>
                    <a:pt x="8" y="254"/>
                    <a:pt x="22" y="289"/>
                    <a:pt x="36" y="331"/>
                  </a:cubicBezTo>
                  <a:cubicBezTo>
                    <a:pt x="92" y="303"/>
                    <a:pt x="155" y="268"/>
                    <a:pt x="218" y="226"/>
                  </a:cubicBezTo>
                  <a:cubicBezTo>
                    <a:pt x="246" y="198"/>
                    <a:pt x="281" y="170"/>
                    <a:pt x="309" y="135"/>
                  </a:cubicBezTo>
                  <a:cubicBezTo>
                    <a:pt x="316" y="128"/>
                    <a:pt x="330" y="114"/>
                    <a:pt x="337" y="100"/>
                  </a:cubicBezTo>
                  <a:cubicBezTo>
                    <a:pt x="358" y="79"/>
                    <a:pt x="358" y="37"/>
                    <a:pt x="337" y="16"/>
                  </a:cubicBezTo>
                  <a:cubicBezTo>
                    <a:pt x="326" y="5"/>
                    <a:pt x="312" y="0"/>
                    <a:pt x="29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>
              <a:extLst>
                <a:ext uri="{FF2B5EF4-FFF2-40B4-BE49-F238E27FC236}">
                  <a16:creationId xmlns:a16="http://schemas.microsoft.com/office/drawing/2014/main" id="{6A8B6E9E-8FEA-CEF7-98B8-7DE92FDE7FF4}"/>
                </a:ext>
              </a:extLst>
            </p:cNvPr>
            <p:cNvSpPr/>
            <p:nvPr/>
          </p:nvSpPr>
          <p:spPr>
            <a:xfrm>
              <a:off x="1612475" y="1161350"/>
              <a:ext cx="14925" cy="22700"/>
            </a:xfrm>
            <a:custGeom>
              <a:avLst/>
              <a:gdLst/>
              <a:ahLst/>
              <a:cxnLst/>
              <a:rect l="l" t="t" r="r" b="b"/>
              <a:pathLst>
                <a:path w="597" h="908" extrusionOk="0">
                  <a:moveTo>
                    <a:pt x="71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60"/>
                    <a:pt x="8" y="102"/>
                    <a:pt x="36" y="123"/>
                  </a:cubicBezTo>
                  <a:cubicBezTo>
                    <a:pt x="43" y="123"/>
                    <a:pt x="400" y="340"/>
                    <a:pt x="463" y="851"/>
                  </a:cubicBezTo>
                  <a:cubicBezTo>
                    <a:pt x="470" y="887"/>
                    <a:pt x="498" y="908"/>
                    <a:pt x="526" y="908"/>
                  </a:cubicBezTo>
                  <a:lnTo>
                    <a:pt x="540" y="908"/>
                  </a:lnTo>
                  <a:cubicBezTo>
                    <a:pt x="575" y="901"/>
                    <a:pt x="596" y="873"/>
                    <a:pt x="596" y="837"/>
                  </a:cubicBezTo>
                  <a:cubicBezTo>
                    <a:pt x="519" y="263"/>
                    <a:pt x="120" y="17"/>
                    <a:pt x="106" y="10"/>
                  </a:cubicBezTo>
                  <a:cubicBezTo>
                    <a:pt x="94" y="3"/>
                    <a:pt x="82" y="0"/>
                    <a:pt x="7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>
              <a:extLst>
                <a:ext uri="{FF2B5EF4-FFF2-40B4-BE49-F238E27FC236}">
                  <a16:creationId xmlns:a16="http://schemas.microsoft.com/office/drawing/2014/main" id="{8A415E6A-6B52-6C14-36A3-60600CB1378C}"/>
                </a:ext>
              </a:extLst>
            </p:cNvPr>
            <p:cNvSpPr/>
            <p:nvPr/>
          </p:nvSpPr>
          <p:spPr>
            <a:xfrm>
              <a:off x="1612475" y="1169925"/>
              <a:ext cx="11425" cy="6775"/>
            </a:xfrm>
            <a:custGeom>
              <a:avLst/>
              <a:gdLst/>
              <a:ahLst/>
              <a:cxnLst/>
              <a:rect l="l" t="t" r="r" b="b"/>
              <a:pathLst>
                <a:path w="457" h="271" extrusionOk="0">
                  <a:moveTo>
                    <a:pt x="350" y="1"/>
                  </a:moveTo>
                  <a:cubicBezTo>
                    <a:pt x="168" y="1"/>
                    <a:pt x="28" y="159"/>
                    <a:pt x="22" y="165"/>
                  </a:cubicBezTo>
                  <a:cubicBezTo>
                    <a:pt x="1" y="193"/>
                    <a:pt x="8" y="235"/>
                    <a:pt x="29" y="256"/>
                  </a:cubicBezTo>
                  <a:cubicBezTo>
                    <a:pt x="43" y="263"/>
                    <a:pt x="57" y="270"/>
                    <a:pt x="71" y="270"/>
                  </a:cubicBezTo>
                  <a:cubicBezTo>
                    <a:pt x="92" y="270"/>
                    <a:pt x="113" y="263"/>
                    <a:pt x="120" y="249"/>
                  </a:cubicBezTo>
                  <a:cubicBezTo>
                    <a:pt x="120" y="249"/>
                    <a:pt x="227" y="129"/>
                    <a:pt x="358" y="129"/>
                  </a:cubicBezTo>
                  <a:cubicBezTo>
                    <a:pt x="365" y="129"/>
                    <a:pt x="372" y="129"/>
                    <a:pt x="379" y="130"/>
                  </a:cubicBezTo>
                  <a:cubicBezTo>
                    <a:pt x="383" y="131"/>
                    <a:pt x="386" y="131"/>
                    <a:pt x="390" y="131"/>
                  </a:cubicBezTo>
                  <a:cubicBezTo>
                    <a:pt x="420" y="131"/>
                    <a:pt x="443" y="105"/>
                    <a:pt x="449" y="74"/>
                  </a:cubicBezTo>
                  <a:cubicBezTo>
                    <a:pt x="456" y="39"/>
                    <a:pt x="428" y="4"/>
                    <a:pt x="393" y="4"/>
                  </a:cubicBezTo>
                  <a:cubicBezTo>
                    <a:pt x="379" y="2"/>
                    <a:pt x="364" y="1"/>
                    <a:pt x="35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>
              <a:extLst>
                <a:ext uri="{FF2B5EF4-FFF2-40B4-BE49-F238E27FC236}">
                  <a16:creationId xmlns:a16="http://schemas.microsoft.com/office/drawing/2014/main" id="{314F5838-0BAB-3550-CD4B-5BEFEBD7DD6F}"/>
                </a:ext>
              </a:extLst>
            </p:cNvPr>
            <p:cNvSpPr/>
            <p:nvPr/>
          </p:nvSpPr>
          <p:spPr>
            <a:xfrm>
              <a:off x="1701650" y="1162475"/>
              <a:ext cx="12825" cy="29975"/>
            </a:xfrm>
            <a:custGeom>
              <a:avLst/>
              <a:gdLst/>
              <a:ahLst/>
              <a:cxnLst/>
              <a:rect l="l" t="t" r="r" b="b"/>
              <a:pathLst>
                <a:path w="513" h="1199" extrusionOk="0">
                  <a:moveTo>
                    <a:pt x="190" y="1"/>
                  </a:moveTo>
                  <a:lnTo>
                    <a:pt x="71" y="43"/>
                  </a:lnTo>
                  <a:cubicBezTo>
                    <a:pt x="71" y="43"/>
                    <a:pt x="295" y="680"/>
                    <a:pt x="344" y="821"/>
                  </a:cubicBezTo>
                  <a:cubicBezTo>
                    <a:pt x="323" y="863"/>
                    <a:pt x="183" y="982"/>
                    <a:pt x="36" y="1080"/>
                  </a:cubicBezTo>
                  <a:cubicBezTo>
                    <a:pt x="8" y="1101"/>
                    <a:pt x="1" y="1143"/>
                    <a:pt x="22" y="1171"/>
                  </a:cubicBezTo>
                  <a:cubicBezTo>
                    <a:pt x="36" y="1185"/>
                    <a:pt x="57" y="1199"/>
                    <a:pt x="78" y="1199"/>
                  </a:cubicBezTo>
                  <a:cubicBezTo>
                    <a:pt x="85" y="1199"/>
                    <a:pt x="99" y="1192"/>
                    <a:pt x="113" y="1185"/>
                  </a:cubicBezTo>
                  <a:cubicBezTo>
                    <a:pt x="513" y="919"/>
                    <a:pt x="477" y="821"/>
                    <a:pt x="463" y="792"/>
                  </a:cubicBezTo>
                  <a:cubicBezTo>
                    <a:pt x="428" y="673"/>
                    <a:pt x="190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>
              <a:extLst>
                <a:ext uri="{FF2B5EF4-FFF2-40B4-BE49-F238E27FC236}">
                  <a16:creationId xmlns:a16="http://schemas.microsoft.com/office/drawing/2014/main" id="{DF48E1FC-59AA-3777-2AEA-A67EF7A3A5AD}"/>
                </a:ext>
              </a:extLst>
            </p:cNvPr>
            <p:cNvSpPr/>
            <p:nvPr/>
          </p:nvSpPr>
          <p:spPr>
            <a:xfrm>
              <a:off x="1664350" y="1156350"/>
              <a:ext cx="14550" cy="16500"/>
            </a:xfrm>
            <a:custGeom>
              <a:avLst/>
              <a:gdLst/>
              <a:ahLst/>
              <a:cxnLst/>
              <a:rect l="l" t="t" r="r" b="b"/>
              <a:pathLst>
                <a:path w="582" h="660" extrusionOk="0">
                  <a:moveTo>
                    <a:pt x="393" y="0"/>
                  </a:moveTo>
                  <a:cubicBezTo>
                    <a:pt x="393" y="0"/>
                    <a:pt x="379" y="7"/>
                    <a:pt x="351" y="7"/>
                  </a:cubicBezTo>
                  <a:cubicBezTo>
                    <a:pt x="288" y="19"/>
                    <a:pt x="175" y="39"/>
                    <a:pt x="71" y="39"/>
                  </a:cubicBezTo>
                  <a:cubicBezTo>
                    <a:pt x="47" y="39"/>
                    <a:pt x="23" y="38"/>
                    <a:pt x="0" y="35"/>
                  </a:cubicBezTo>
                  <a:lnTo>
                    <a:pt x="0" y="35"/>
                  </a:lnTo>
                  <a:cubicBezTo>
                    <a:pt x="0" y="35"/>
                    <a:pt x="59" y="141"/>
                    <a:pt x="229" y="141"/>
                  </a:cubicBezTo>
                  <a:cubicBezTo>
                    <a:pt x="234" y="141"/>
                    <a:pt x="240" y="141"/>
                    <a:pt x="245" y="140"/>
                  </a:cubicBezTo>
                  <a:lnTo>
                    <a:pt x="245" y="140"/>
                  </a:lnTo>
                  <a:cubicBezTo>
                    <a:pt x="224" y="196"/>
                    <a:pt x="210" y="260"/>
                    <a:pt x="210" y="330"/>
                  </a:cubicBezTo>
                  <a:cubicBezTo>
                    <a:pt x="210" y="508"/>
                    <a:pt x="291" y="659"/>
                    <a:pt x="393" y="659"/>
                  </a:cubicBezTo>
                  <a:cubicBezTo>
                    <a:pt x="395" y="659"/>
                    <a:pt x="397" y="659"/>
                    <a:pt x="400" y="659"/>
                  </a:cubicBezTo>
                  <a:cubicBezTo>
                    <a:pt x="498" y="659"/>
                    <a:pt x="582" y="512"/>
                    <a:pt x="582" y="330"/>
                  </a:cubicBezTo>
                  <a:cubicBezTo>
                    <a:pt x="582" y="147"/>
                    <a:pt x="498" y="0"/>
                    <a:pt x="39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>
              <a:extLst>
                <a:ext uri="{FF2B5EF4-FFF2-40B4-BE49-F238E27FC236}">
                  <a16:creationId xmlns:a16="http://schemas.microsoft.com/office/drawing/2014/main" id="{45F6A186-ED83-9954-F8D4-BFF18421D9CA}"/>
                </a:ext>
              </a:extLst>
            </p:cNvPr>
            <p:cNvSpPr/>
            <p:nvPr/>
          </p:nvSpPr>
          <p:spPr>
            <a:xfrm>
              <a:off x="1673100" y="1156350"/>
              <a:ext cx="1075" cy="200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cubicBezTo>
                    <a:pt x="29" y="0"/>
                    <a:pt x="15" y="7"/>
                    <a:pt x="1" y="7"/>
                  </a:cubicBezTo>
                  <a:cubicBezTo>
                    <a:pt x="29" y="7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>
              <a:extLst>
                <a:ext uri="{FF2B5EF4-FFF2-40B4-BE49-F238E27FC236}">
                  <a16:creationId xmlns:a16="http://schemas.microsoft.com/office/drawing/2014/main" id="{C57CC6DC-F6B9-D100-1EA4-854A153C7EC5}"/>
                </a:ext>
              </a:extLst>
            </p:cNvPr>
            <p:cNvSpPr/>
            <p:nvPr/>
          </p:nvSpPr>
          <p:spPr>
            <a:xfrm>
              <a:off x="1678875" y="1205050"/>
              <a:ext cx="47175" cy="17400"/>
            </a:xfrm>
            <a:custGeom>
              <a:avLst/>
              <a:gdLst/>
              <a:ahLst/>
              <a:cxnLst/>
              <a:rect l="l" t="t" r="r" b="b"/>
              <a:pathLst>
                <a:path w="1887" h="696" extrusionOk="0">
                  <a:moveTo>
                    <a:pt x="1886" y="1"/>
                  </a:moveTo>
                  <a:lnTo>
                    <a:pt x="1" y="15"/>
                  </a:lnTo>
                  <a:cubicBezTo>
                    <a:pt x="78" y="169"/>
                    <a:pt x="190" y="344"/>
                    <a:pt x="330" y="470"/>
                  </a:cubicBezTo>
                  <a:cubicBezTo>
                    <a:pt x="351" y="491"/>
                    <a:pt x="379" y="512"/>
                    <a:pt x="400" y="526"/>
                  </a:cubicBezTo>
                  <a:cubicBezTo>
                    <a:pt x="519" y="624"/>
                    <a:pt x="667" y="680"/>
                    <a:pt x="835" y="694"/>
                  </a:cubicBezTo>
                  <a:cubicBezTo>
                    <a:pt x="852" y="695"/>
                    <a:pt x="869" y="695"/>
                    <a:pt x="886" y="695"/>
                  </a:cubicBezTo>
                  <a:cubicBezTo>
                    <a:pt x="1066" y="695"/>
                    <a:pt x="1218" y="661"/>
                    <a:pt x="1346" y="603"/>
                  </a:cubicBezTo>
                  <a:cubicBezTo>
                    <a:pt x="1374" y="596"/>
                    <a:pt x="1395" y="582"/>
                    <a:pt x="1417" y="568"/>
                  </a:cubicBezTo>
                  <a:cubicBezTo>
                    <a:pt x="1662" y="435"/>
                    <a:pt x="1802" y="211"/>
                    <a:pt x="1886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>
              <a:extLst>
                <a:ext uri="{FF2B5EF4-FFF2-40B4-BE49-F238E27FC236}">
                  <a16:creationId xmlns:a16="http://schemas.microsoft.com/office/drawing/2014/main" id="{DD816E00-58C2-6E4A-55F4-6F85C0C084DC}"/>
                </a:ext>
              </a:extLst>
            </p:cNvPr>
            <p:cNvSpPr/>
            <p:nvPr/>
          </p:nvSpPr>
          <p:spPr>
            <a:xfrm>
              <a:off x="1692200" y="1225950"/>
              <a:ext cx="20350" cy="5050"/>
            </a:xfrm>
            <a:custGeom>
              <a:avLst/>
              <a:gdLst/>
              <a:ahLst/>
              <a:cxnLst/>
              <a:rect l="l" t="t" r="r" b="b"/>
              <a:pathLst>
                <a:path w="814" h="202" extrusionOk="0">
                  <a:moveTo>
                    <a:pt x="740" y="0"/>
                  </a:moveTo>
                  <a:cubicBezTo>
                    <a:pt x="731" y="0"/>
                    <a:pt x="723" y="2"/>
                    <a:pt x="715" y="6"/>
                  </a:cubicBezTo>
                  <a:cubicBezTo>
                    <a:pt x="715" y="6"/>
                    <a:pt x="596" y="69"/>
                    <a:pt x="414" y="76"/>
                  </a:cubicBezTo>
                  <a:cubicBezTo>
                    <a:pt x="232" y="76"/>
                    <a:pt x="113" y="13"/>
                    <a:pt x="106" y="13"/>
                  </a:cubicBezTo>
                  <a:cubicBezTo>
                    <a:pt x="96" y="8"/>
                    <a:pt x="85" y="6"/>
                    <a:pt x="74" y="6"/>
                  </a:cubicBezTo>
                  <a:cubicBezTo>
                    <a:pt x="53" y="6"/>
                    <a:pt x="31" y="15"/>
                    <a:pt x="21" y="34"/>
                  </a:cubicBezTo>
                  <a:cubicBezTo>
                    <a:pt x="0" y="69"/>
                    <a:pt x="14" y="104"/>
                    <a:pt x="42" y="125"/>
                  </a:cubicBezTo>
                  <a:cubicBezTo>
                    <a:pt x="49" y="125"/>
                    <a:pt x="183" y="202"/>
                    <a:pt x="393" y="202"/>
                  </a:cubicBezTo>
                  <a:lnTo>
                    <a:pt x="414" y="202"/>
                  </a:lnTo>
                  <a:cubicBezTo>
                    <a:pt x="631" y="195"/>
                    <a:pt x="771" y="125"/>
                    <a:pt x="771" y="118"/>
                  </a:cubicBezTo>
                  <a:cubicBezTo>
                    <a:pt x="806" y="104"/>
                    <a:pt x="813" y="62"/>
                    <a:pt x="799" y="34"/>
                  </a:cubicBezTo>
                  <a:cubicBezTo>
                    <a:pt x="789" y="13"/>
                    <a:pt x="764" y="0"/>
                    <a:pt x="74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>
              <a:extLst>
                <a:ext uri="{FF2B5EF4-FFF2-40B4-BE49-F238E27FC236}">
                  <a16:creationId xmlns:a16="http://schemas.microsoft.com/office/drawing/2014/main" id="{0CCAABE7-78F7-D98D-A1F8-34C34A45D551}"/>
                </a:ext>
              </a:extLst>
            </p:cNvPr>
            <p:cNvSpPr/>
            <p:nvPr/>
          </p:nvSpPr>
          <p:spPr>
            <a:xfrm>
              <a:off x="1711125" y="1142600"/>
              <a:ext cx="31900" cy="9400"/>
            </a:xfrm>
            <a:custGeom>
              <a:avLst/>
              <a:gdLst/>
              <a:ahLst/>
              <a:cxnLst/>
              <a:rect l="l" t="t" r="r" b="b"/>
              <a:pathLst>
                <a:path w="1276" h="376" extrusionOk="0">
                  <a:moveTo>
                    <a:pt x="568" y="0"/>
                  </a:moveTo>
                  <a:cubicBezTo>
                    <a:pt x="519" y="0"/>
                    <a:pt x="470" y="4"/>
                    <a:pt x="421" y="11"/>
                  </a:cubicBezTo>
                  <a:cubicBezTo>
                    <a:pt x="316" y="18"/>
                    <a:pt x="218" y="53"/>
                    <a:pt x="119" y="88"/>
                  </a:cubicBezTo>
                  <a:cubicBezTo>
                    <a:pt x="112" y="88"/>
                    <a:pt x="105" y="95"/>
                    <a:pt x="98" y="95"/>
                  </a:cubicBezTo>
                  <a:cubicBezTo>
                    <a:pt x="28" y="137"/>
                    <a:pt x="0" y="235"/>
                    <a:pt x="42" y="305"/>
                  </a:cubicBezTo>
                  <a:cubicBezTo>
                    <a:pt x="74" y="351"/>
                    <a:pt x="124" y="376"/>
                    <a:pt x="175" y="376"/>
                  </a:cubicBezTo>
                  <a:cubicBezTo>
                    <a:pt x="202" y="376"/>
                    <a:pt x="228" y="369"/>
                    <a:pt x="253" y="354"/>
                  </a:cubicBezTo>
                  <a:lnTo>
                    <a:pt x="260" y="347"/>
                  </a:lnTo>
                  <a:cubicBezTo>
                    <a:pt x="323" y="312"/>
                    <a:pt x="393" y="270"/>
                    <a:pt x="470" y="249"/>
                  </a:cubicBezTo>
                  <a:cubicBezTo>
                    <a:pt x="547" y="221"/>
                    <a:pt x="624" y="207"/>
                    <a:pt x="708" y="200"/>
                  </a:cubicBezTo>
                  <a:cubicBezTo>
                    <a:pt x="733" y="198"/>
                    <a:pt x="757" y="197"/>
                    <a:pt x="782" y="197"/>
                  </a:cubicBezTo>
                  <a:cubicBezTo>
                    <a:pt x="842" y="197"/>
                    <a:pt x="901" y="202"/>
                    <a:pt x="961" y="207"/>
                  </a:cubicBezTo>
                  <a:cubicBezTo>
                    <a:pt x="1045" y="221"/>
                    <a:pt x="1136" y="235"/>
                    <a:pt x="1213" y="263"/>
                  </a:cubicBezTo>
                  <a:lnTo>
                    <a:pt x="1220" y="263"/>
                  </a:lnTo>
                  <a:cubicBezTo>
                    <a:pt x="1224" y="265"/>
                    <a:pt x="1228" y="266"/>
                    <a:pt x="1232" y="266"/>
                  </a:cubicBezTo>
                  <a:cubicBezTo>
                    <a:pt x="1245" y="266"/>
                    <a:pt x="1259" y="259"/>
                    <a:pt x="1269" y="249"/>
                  </a:cubicBezTo>
                  <a:cubicBezTo>
                    <a:pt x="1276" y="228"/>
                    <a:pt x="1269" y="200"/>
                    <a:pt x="1255" y="193"/>
                  </a:cubicBezTo>
                  <a:cubicBezTo>
                    <a:pt x="1171" y="144"/>
                    <a:pt x="1087" y="102"/>
                    <a:pt x="996" y="74"/>
                  </a:cubicBezTo>
                  <a:cubicBezTo>
                    <a:pt x="904" y="46"/>
                    <a:pt x="813" y="25"/>
                    <a:pt x="715" y="11"/>
                  </a:cubicBezTo>
                  <a:cubicBezTo>
                    <a:pt x="666" y="4"/>
                    <a:pt x="617" y="0"/>
                    <a:pt x="56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>
              <a:extLst>
                <a:ext uri="{FF2B5EF4-FFF2-40B4-BE49-F238E27FC236}">
                  <a16:creationId xmlns:a16="http://schemas.microsoft.com/office/drawing/2014/main" id="{F049AD10-AE8A-2A30-3F06-D0FD45C9FDAA}"/>
                </a:ext>
              </a:extLst>
            </p:cNvPr>
            <p:cNvSpPr/>
            <p:nvPr/>
          </p:nvSpPr>
          <p:spPr>
            <a:xfrm>
              <a:off x="1654525" y="1141625"/>
              <a:ext cx="35250" cy="11200"/>
            </a:xfrm>
            <a:custGeom>
              <a:avLst/>
              <a:gdLst/>
              <a:ahLst/>
              <a:cxnLst/>
              <a:rect l="l" t="t" r="r" b="b"/>
              <a:pathLst>
                <a:path w="1410" h="448" extrusionOk="0">
                  <a:moveTo>
                    <a:pt x="652" y="1"/>
                  </a:moveTo>
                  <a:cubicBezTo>
                    <a:pt x="547" y="1"/>
                    <a:pt x="442" y="8"/>
                    <a:pt x="337" y="29"/>
                  </a:cubicBezTo>
                  <a:cubicBezTo>
                    <a:pt x="225" y="50"/>
                    <a:pt x="127" y="78"/>
                    <a:pt x="29" y="127"/>
                  </a:cubicBezTo>
                  <a:cubicBezTo>
                    <a:pt x="8" y="134"/>
                    <a:pt x="1" y="155"/>
                    <a:pt x="1" y="169"/>
                  </a:cubicBezTo>
                  <a:cubicBezTo>
                    <a:pt x="8" y="190"/>
                    <a:pt x="29" y="204"/>
                    <a:pt x="50" y="204"/>
                  </a:cubicBezTo>
                  <a:lnTo>
                    <a:pt x="57" y="197"/>
                  </a:lnTo>
                  <a:cubicBezTo>
                    <a:pt x="148" y="176"/>
                    <a:pt x="246" y="169"/>
                    <a:pt x="344" y="162"/>
                  </a:cubicBezTo>
                  <a:cubicBezTo>
                    <a:pt x="449" y="162"/>
                    <a:pt x="540" y="169"/>
                    <a:pt x="638" y="190"/>
                  </a:cubicBezTo>
                  <a:cubicBezTo>
                    <a:pt x="729" y="204"/>
                    <a:pt x="821" y="232"/>
                    <a:pt x="912" y="267"/>
                  </a:cubicBezTo>
                  <a:cubicBezTo>
                    <a:pt x="996" y="302"/>
                    <a:pt x="1073" y="358"/>
                    <a:pt x="1143" y="414"/>
                  </a:cubicBezTo>
                  <a:lnTo>
                    <a:pt x="1150" y="414"/>
                  </a:lnTo>
                  <a:cubicBezTo>
                    <a:pt x="1157" y="421"/>
                    <a:pt x="1164" y="428"/>
                    <a:pt x="1171" y="428"/>
                  </a:cubicBezTo>
                  <a:cubicBezTo>
                    <a:pt x="1193" y="441"/>
                    <a:pt x="1217" y="448"/>
                    <a:pt x="1241" y="448"/>
                  </a:cubicBezTo>
                  <a:cubicBezTo>
                    <a:pt x="1293" y="448"/>
                    <a:pt x="1343" y="418"/>
                    <a:pt x="1367" y="365"/>
                  </a:cubicBezTo>
                  <a:cubicBezTo>
                    <a:pt x="1409" y="295"/>
                    <a:pt x="1381" y="204"/>
                    <a:pt x="1304" y="162"/>
                  </a:cubicBezTo>
                  <a:cubicBezTo>
                    <a:pt x="1206" y="113"/>
                    <a:pt x="1094" y="64"/>
                    <a:pt x="989" y="43"/>
                  </a:cubicBezTo>
                  <a:cubicBezTo>
                    <a:pt x="877" y="15"/>
                    <a:pt x="765" y="1"/>
                    <a:pt x="65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>
              <a:extLst>
                <a:ext uri="{FF2B5EF4-FFF2-40B4-BE49-F238E27FC236}">
                  <a16:creationId xmlns:a16="http://schemas.microsoft.com/office/drawing/2014/main" id="{28F424AF-2F40-5286-C735-19A9B7D88744}"/>
                </a:ext>
              </a:extLst>
            </p:cNvPr>
            <p:cNvSpPr/>
            <p:nvPr/>
          </p:nvSpPr>
          <p:spPr>
            <a:xfrm>
              <a:off x="1634725" y="1081350"/>
              <a:ext cx="149725" cy="57250"/>
            </a:xfrm>
            <a:custGeom>
              <a:avLst/>
              <a:gdLst/>
              <a:ahLst/>
              <a:cxnLst/>
              <a:rect l="l" t="t" r="r" b="b"/>
              <a:pathLst>
                <a:path w="5989" h="2290" extrusionOk="0">
                  <a:moveTo>
                    <a:pt x="2516" y="1"/>
                  </a:moveTo>
                  <a:cubicBezTo>
                    <a:pt x="2417" y="1"/>
                    <a:pt x="2317" y="5"/>
                    <a:pt x="2215" y="15"/>
                  </a:cubicBezTo>
                  <a:cubicBezTo>
                    <a:pt x="1" y="211"/>
                    <a:pt x="449" y="1248"/>
                    <a:pt x="449" y="1248"/>
                  </a:cubicBezTo>
                  <a:cubicBezTo>
                    <a:pt x="449" y="1248"/>
                    <a:pt x="1481" y="2290"/>
                    <a:pt x="3478" y="2290"/>
                  </a:cubicBezTo>
                  <a:cubicBezTo>
                    <a:pt x="3821" y="2290"/>
                    <a:pt x="4192" y="2259"/>
                    <a:pt x="4591" y="2187"/>
                  </a:cubicBezTo>
                  <a:cubicBezTo>
                    <a:pt x="5989" y="1933"/>
                    <a:pt x="4573" y="1"/>
                    <a:pt x="25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>
              <a:extLst>
                <a:ext uri="{FF2B5EF4-FFF2-40B4-BE49-F238E27FC236}">
                  <a16:creationId xmlns:a16="http://schemas.microsoft.com/office/drawing/2014/main" id="{0F86684B-D7F0-D4E3-8238-2F7F62953700}"/>
                </a:ext>
              </a:extLst>
            </p:cNvPr>
            <p:cNvSpPr/>
            <p:nvPr/>
          </p:nvSpPr>
          <p:spPr>
            <a:xfrm>
              <a:off x="1614750" y="1088175"/>
              <a:ext cx="41025" cy="85350"/>
            </a:xfrm>
            <a:custGeom>
              <a:avLst/>
              <a:gdLst/>
              <a:ahLst/>
              <a:cxnLst/>
              <a:rect l="l" t="t" r="r" b="b"/>
              <a:pathLst>
                <a:path w="1641" h="3414" extrusionOk="0">
                  <a:moveTo>
                    <a:pt x="1451" y="1"/>
                  </a:moveTo>
                  <a:cubicBezTo>
                    <a:pt x="1451" y="1"/>
                    <a:pt x="421" y="253"/>
                    <a:pt x="211" y="1213"/>
                  </a:cubicBezTo>
                  <a:cubicBezTo>
                    <a:pt x="1" y="2167"/>
                    <a:pt x="197" y="2510"/>
                    <a:pt x="197" y="2510"/>
                  </a:cubicBezTo>
                  <a:cubicBezTo>
                    <a:pt x="197" y="2510"/>
                    <a:pt x="484" y="2531"/>
                    <a:pt x="702" y="2832"/>
                  </a:cubicBezTo>
                  <a:cubicBezTo>
                    <a:pt x="863" y="3054"/>
                    <a:pt x="882" y="3413"/>
                    <a:pt x="984" y="3413"/>
                  </a:cubicBezTo>
                  <a:cubicBezTo>
                    <a:pt x="1001" y="3413"/>
                    <a:pt x="1021" y="3403"/>
                    <a:pt x="1045" y="3379"/>
                  </a:cubicBezTo>
                  <a:cubicBezTo>
                    <a:pt x="1213" y="3225"/>
                    <a:pt x="849" y="2103"/>
                    <a:pt x="1059" y="1592"/>
                  </a:cubicBezTo>
                  <a:cubicBezTo>
                    <a:pt x="1276" y="1080"/>
                    <a:pt x="1641" y="772"/>
                    <a:pt x="145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>
              <a:extLst>
                <a:ext uri="{FF2B5EF4-FFF2-40B4-BE49-F238E27FC236}">
                  <a16:creationId xmlns:a16="http://schemas.microsoft.com/office/drawing/2014/main" id="{9A457A94-1A44-9E93-E6B6-E4BB0B729615}"/>
                </a:ext>
              </a:extLst>
            </p:cNvPr>
            <p:cNvSpPr/>
            <p:nvPr/>
          </p:nvSpPr>
          <p:spPr>
            <a:xfrm>
              <a:off x="1619075" y="1093925"/>
              <a:ext cx="64750" cy="151100"/>
            </a:xfrm>
            <a:custGeom>
              <a:avLst/>
              <a:gdLst/>
              <a:ahLst/>
              <a:cxnLst/>
              <a:rect l="l" t="t" r="r" b="b"/>
              <a:pathLst>
                <a:path w="2590" h="6044" extrusionOk="0">
                  <a:moveTo>
                    <a:pt x="1558" y="0"/>
                  </a:moveTo>
                  <a:cubicBezTo>
                    <a:pt x="642" y="0"/>
                    <a:pt x="0" y="1054"/>
                    <a:pt x="164" y="1901"/>
                  </a:cubicBezTo>
                  <a:cubicBezTo>
                    <a:pt x="332" y="2771"/>
                    <a:pt x="655" y="3170"/>
                    <a:pt x="865" y="3857"/>
                  </a:cubicBezTo>
                  <a:cubicBezTo>
                    <a:pt x="1152" y="4810"/>
                    <a:pt x="1103" y="5609"/>
                    <a:pt x="1040" y="6044"/>
                  </a:cubicBezTo>
                  <a:lnTo>
                    <a:pt x="1187" y="6044"/>
                  </a:lnTo>
                  <a:cubicBezTo>
                    <a:pt x="1594" y="5090"/>
                    <a:pt x="1082" y="3415"/>
                    <a:pt x="935" y="2490"/>
                  </a:cubicBezTo>
                  <a:cubicBezTo>
                    <a:pt x="767" y="1432"/>
                    <a:pt x="1993" y="542"/>
                    <a:pt x="1993" y="542"/>
                  </a:cubicBezTo>
                  <a:cubicBezTo>
                    <a:pt x="1993" y="542"/>
                    <a:pt x="2589" y="58"/>
                    <a:pt x="1629" y="2"/>
                  </a:cubicBezTo>
                  <a:cubicBezTo>
                    <a:pt x="1605" y="1"/>
                    <a:pt x="1582" y="0"/>
                    <a:pt x="155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>
              <a:extLst>
                <a:ext uri="{FF2B5EF4-FFF2-40B4-BE49-F238E27FC236}">
                  <a16:creationId xmlns:a16="http://schemas.microsoft.com/office/drawing/2014/main" id="{42445BF5-93CC-8657-BFFE-8F15A3337EB9}"/>
                </a:ext>
              </a:extLst>
            </p:cNvPr>
            <p:cNvSpPr/>
            <p:nvPr/>
          </p:nvSpPr>
          <p:spPr>
            <a:xfrm>
              <a:off x="1553250" y="1270225"/>
              <a:ext cx="278800" cy="471350"/>
            </a:xfrm>
            <a:custGeom>
              <a:avLst/>
              <a:gdLst/>
              <a:ahLst/>
              <a:cxnLst/>
              <a:rect l="l" t="t" r="r" b="b"/>
              <a:pathLst>
                <a:path w="11152" h="18854" extrusionOk="0">
                  <a:moveTo>
                    <a:pt x="4052" y="1"/>
                  </a:moveTo>
                  <a:cubicBezTo>
                    <a:pt x="4052" y="1"/>
                    <a:pt x="3876" y="71"/>
                    <a:pt x="3603" y="197"/>
                  </a:cubicBezTo>
                  <a:cubicBezTo>
                    <a:pt x="2930" y="505"/>
                    <a:pt x="2075" y="1024"/>
                    <a:pt x="1059" y="1816"/>
                  </a:cubicBezTo>
                  <a:cubicBezTo>
                    <a:pt x="1" y="2636"/>
                    <a:pt x="730" y="4935"/>
                    <a:pt x="1304" y="6953"/>
                  </a:cubicBezTo>
                  <a:cubicBezTo>
                    <a:pt x="1304" y="6953"/>
                    <a:pt x="1304" y="6953"/>
                    <a:pt x="1304" y="6960"/>
                  </a:cubicBezTo>
                  <a:cubicBezTo>
                    <a:pt x="1325" y="7037"/>
                    <a:pt x="1353" y="7114"/>
                    <a:pt x="1374" y="7198"/>
                  </a:cubicBezTo>
                  <a:cubicBezTo>
                    <a:pt x="1374" y="7205"/>
                    <a:pt x="1381" y="7212"/>
                    <a:pt x="1381" y="7226"/>
                  </a:cubicBezTo>
                  <a:cubicBezTo>
                    <a:pt x="1486" y="7605"/>
                    <a:pt x="1585" y="7976"/>
                    <a:pt x="1655" y="8313"/>
                  </a:cubicBezTo>
                  <a:cubicBezTo>
                    <a:pt x="1683" y="8453"/>
                    <a:pt x="1711" y="8586"/>
                    <a:pt x="1732" y="8712"/>
                  </a:cubicBezTo>
                  <a:cubicBezTo>
                    <a:pt x="1746" y="8775"/>
                    <a:pt x="1753" y="8838"/>
                    <a:pt x="1760" y="8901"/>
                  </a:cubicBezTo>
                  <a:cubicBezTo>
                    <a:pt x="2047" y="11060"/>
                    <a:pt x="631" y="16225"/>
                    <a:pt x="127" y="18160"/>
                  </a:cubicBezTo>
                  <a:cubicBezTo>
                    <a:pt x="127" y="18160"/>
                    <a:pt x="2475" y="18720"/>
                    <a:pt x="5250" y="18832"/>
                  </a:cubicBezTo>
                  <a:lnTo>
                    <a:pt x="5671" y="16695"/>
                  </a:lnTo>
                  <a:lnTo>
                    <a:pt x="6035" y="18854"/>
                  </a:lnTo>
                  <a:cubicBezTo>
                    <a:pt x="6065" y="18854"/>
                    <a:pt x="6095" y="18854"/>
                    <a:pt x="6125" y="18854"/>
                  </a:cubicBezTo>
                  <a:cubicBezTo>
                    <a:pt x="7865" y="18854"/>
                    <a:pt x="9691" y="18653"/>
                    <a:pt x="11151" y="18013"/>
                  </a:cubicBezTo>
                  <a:cubicBezTo>
                    <a:pt x="11151" y="18013"/>
                    <a:pt x="9035" y="10829"/>
                    <a:pt x="8944" y="9021"/>
                  </a:cubicBezTo>
                  <a:cubicBezTo>
                    <a:pt x="8908" y="8376"/>
                    <a:pt x="9189" y="7388"/>
                    <a:pt x="9518" y="6336"/>
                  </a:cubicBezTo>
                  <a:cubicBezTo>
                    <a:pt x="9532" y="6287"/>
                    <a:pt x="9546" y="6238"/>
                    <a:pt x="9560" y="6189"/>
                  </a:cubicBezTo>
                  <a:cubicBezTo>
                    <a:pt x="9574" y="6147"/>
                    <a:pt x="9588" y="6112"/>
                    <a:pt x="9602" y="6070"/>
                  </a:cubicBezTo>
                  <a:lnTo>
                    <a:pt x="9637" y="5944"/>
                  </a:lnTo>
                  <a:cubicBezTo>
                    <a:pt x="9918" y="5075"/>
                    <a:pt x="10212" y="4178"/>
                    <a:pt x="10380" y="3421"/>
                  </a:cubicBezTo>
                  <a:cubicBezTo>
                    <a:pt x="10422" y="3225"/>
                    <a:pt x="10457" y="3035"/>
                    <a:pt x="10478" y="2867"/>
                  </a:cubicBezTo>
                  <a:cubicBezTo>
                    <a:pt x="10541" y="2391"/>
                    <a:pt x="10527" y="2005"/>
                    <a:pt x="10387" y="1746"/>
                  </a:cubicBezTo>
                  <a:cubicBezTo>
                    <a:pt x="10380" y="1725"/>
                    <a:pt x="10366" y="1704"/>
                    <a:pt x="10352" y="1683"/>
                  </a:cubicBezTo>
                  <a:cubicBezTo>
                    <a:pt x="10345" y="1669"/>
                    <a:pt x="10331" y="1655"/>
                    <a:pt x="10317" y="1634"/>
                  </a:cubicBezTo>
                  <a:cubicBezTo>
                    <a:pt x="10226" y="1522"/>
                    <a:pt x="10100" y="1402"/>
                    <a:pt x="9939" y="1290"/>
                  </a:cubicBezTo>
                  <a:cubicBezTo>
                    <a:pt x="9133" y="737"/>
                    <a:pt x="7612" y="281"/>
                    <a:pt x="6862" y="169"/>
                  </a:cubicBezTo>
                  <a:cubicBezTo>
                    <a:pt x="6568" y="127"/>
                    <a:pt x="6385" y="106"/>
                    <a:pt x="6385" y="106"/>
                  </a:cubicBezTo>
                  <a:lnTo>
                    <a:pt x="4052" y="1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>
              <a:extLst>
                <a:ext uri="{FF2B5EF4-FFF2-40B4-BE49-F238E27FC236}">
                  <a16:creationId xmlns:a16="http://schemas.microsoft.com/office/drawing/2014/main" id="{4C8B2E94-ABA8-3C1D-BA71-7A737D280C78}"/>
                </a:ext>
              </a:extLst>
            </p:cNvPr>
            <p:cNvSpPr/>
            <p:nvPr/>
          </p:nvSpPr>
          <p:spPr>
            <a:xfrm>
              <a:off x="1801700" y="1302475"/>
              <a:ext cx="14400" cy="53975"/>
            </a:xfrm>
            <a:custGeom>
              <a:avLst/>
              <a:gdLst/>
              <a:ahLst/>
              <a:cxnLst/>
              <a:rect l="l" t="t" r="r" b="b"/>
              <a:pathLst>
                <a:path w="576" h="2159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56"/>
                    <a:pt x="64" y="112"/>
                    <a:pt x="92" y="175"/>
                  </a:cubicBezTo>
                  <a:cubicBezTo>
                    <a:pt x="295" y="596"/>
                    <a:pt x="449" y="1220"/>
                    <a:pt x="274" y="2033"/>
                  </a:cubicBezTo>
                  <a:cubicBezTo>
                    <a:pt x="260" y="2089"/>
                    <a:pt x="295" y="2145"/>
                    <a:pt x="351" y="2152"/>
                  </a:cubicBezTo>
                  <a:cubicBezTo>
                    <a:pt x="358" y="2159"/>
                    <a:pt x="365" y="2159"/>
                    <a:pt x="372" y="2159"/>
                  </a:cubicBezTo>
                  <a:cubicBezTo>
                    <a:pt x="400" y="2159"/>
                    <a:pt x="421" y="2145"/>
                    <a:pt x="442" y="2124"/>
                  </a:cubicBezTo>
                  <a:cubicBezTo>
                    <a:pt x="456" y="2117"/>
                    <a:pt x="463" y="2096"/>
                    <a:pt x="470" y="2075"/>
                  </a:cubicBezTo>
                  <a:cubicBezTo>
                    <a:pt x="505" y="1900"/>
                    <a:pt x="533" y="1731"/>
                    <a:pt x="540" y="1577"/>
                  </a:cubicBezTo>
                  <a:cubicBezTo>
                    <a:pt x="575" y="1115"/>
                    <a:pt x="512" y="722"/>
                    <a:pt x="400" y="400"/>
                  </a:cubicBezTo>
                  <a:cubicBezTo>
                    <a:pt x="393" y="379"/>
                    <a:pt x="386" y="365"/>
                    <a:pt x="386" y="344"/>
                  </a:cubicBezTo>
                  <a:cubicBezTo>
                    <a:pt x="295" y="232"/>
                    <a:pt x="162" y="112"/>
                    <a:pt x="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>
              <a:extLst>
                <a:ext uri="{FF2B5EF4-FFF2-40B4-BE49-F238E27FC236}">
                  <a16:creationId xmlns:a16="http://schemas.microsoft.com/office/drawing/2014/main" id="{7D486993-16DD-33E5-E7D0-34BA2DCC6E5D}"/>
                </a:ext>
              </a:extLst>
            </p:cNvPr>
            <p:cNvSpPr/>
            <p:nvPr/>
          </p:nvSpPr>
          <p:spPr>
            <a:xfrm>
              <a:off x="1608800" y="1545350"/>
              <a:ext cx="165075" cy="104775"/>
            </a:xfrm>
            <a:custGeom>
              <a:avLst/>
              <a:gdLst/>
              <a:ahLst/>
              <a:cxnLst/>
              <a:rect l="l" t="t" r="r" b="b"/>
              <a:pathLst>
                <a:path w="6603" h="4191" extrusionOk="0">
                  <a:moveTo>
                    <a:pt x="121" y="0"/>
                  </a:moveTo>
                  <a:cubicBezTo>
                    <a:pt x="105" y="0"/>
                    <a:pt x="88" y="4"/>
                    <a:pt x="70" y="13"/>
                  </a:cubicBezTo>
                  <a:cubicBezTo>
                    <a:pt x="21" y="41"/>
                    <a:pt x="0" y="97"/>
                    <a:pt x="28" y="146"/>
                  </a:cubicBezTo>
                  <a:cubicBezTo>
                    <a:pt x="49" y="188"/>
                    <a:pt x="575" y="1219"/>
                    <a:pt x="1633" y="2235"/>
                  </a:cubicBezTo>
                  <a:cubicBezTo>
                    <a:pt x="2580" y="3139"/>
                    <a:pt x="4128" y="4190"/>
                    <a:pt x="6245" y="4190"/>
                  </a:cubicBezTo>
                  <a:cubicBezTo>
                    <a:pt x="6329" y="4190"/>
                    <a:pt x="6413" y="4190"/>
                    <a:pt x="6504" y="4183"/>
                  </a:cubicBezTo>
                  <a:cubicBezTo>
                    <a:pt x="6560" y="4183"/>
                    <a:pt x="6602" y="4134"/>
                    <a:pt x="6602" y="4085"/>
                  </a:cubicBezTo>
                  <a:cubicBezTo>
                    <a:pt x="6596" y="4033"/>
                    <a:pt x="6559" y="3986"/>
                    <a:pt x="6508" y="3986"/>
                  </a:cubicBezTo>
                  <a:cubicBezTo>
                    <a:pt x="6504" y="3986"/>
                    <a:pt x="6501" y="3986"/>
                    <a:pt x="6497" y="3987"/>
                  </a:cubicBezTo>
                  <a:cubicBezTo>
                    <a:pt x="6416" y="3990"/>
                    <a:pt x="6336" y="3992"/>
                    <a:pt x="6256" y="3992"/>
                  </a:cubicBezTo>
                  <a:cubicBezTo>
                    <a:pt x="4207" y="3992"/>
                    <a:pt x="2698" y="2972"/>
                    <a:pt x="1781" y="2095"/>
                  </a:cubicBezTo>
                  <a:cubicBezTo>
                    <a:pt x="743" y="1099"/>
                    <a:pt x="211" y="69"/>
                    <a:pt x="211" y="55"/>
                  </a:cubicBezTo>
                  <a:cubicBezTo>
                    <a:pt x="191" y="21"/>
                    <a:pt x="158" y="0"/>
                    <a:pt x="12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>
              <a:extLst>
                <a:ext uri="{FF2B5EF4-FFF2-40B4-BE49-F238E27FC236}">
                  <a16:creationId xmlns:a16="http://schemas.microsoft.com/office/drawing/2014/main" id="{D358CC61-51B7-9BD0-27E9-022A64F4F01C}"/>
                </a:ext>
              </a:extLst>
            </p:cNvPr>
            <p:cNvSpPr/>
            <p:nvPr/>
          </p:nvSpPr>
          <p:spPr>
            <a:xfrm>
              <a:off x="1632100" y="1479725"/>
              <a:ext cx="119175" cy="28300"/>
            </a:xfrm>
            <a:custGeom>
              <a:avLst/>
              <a:gdLst/>
              <a:ahLst/>
              <a:cxnLst/>
              <a:rect l="l" t="t" r="r" b="b"/>
              <a:pathLst>
                <a:path w="4767" h="1132" extrusionOk="0">
                  <a:moveTo>
                    <a:pt x="113" y="0"/>
                  </a:moveTo>
                  <a:cubicBezTo>
                    <a:pt x="82" y="0"/>
                    <a:pt x="52" y="13"/>
                    <a:pt x="36" y="38"/>
                  </a:cubicBezTo>
                  <a:cubicBezTo>
                    <a:pt x="1" y="87"/>
                    <a:pt x="8" y="150"/>
                    <a:pt x="50" y="178"/>
                  </a:cubicBezTo>
                  <a:cubicBezTo>
                    <a:pt x="71" y="192"/>
                    <a:pt x="547" y="550"/>
                    <a:pt x="1353" y="823"/>
                  </a:cubicBezTo>
                  <a:cubicBezTo>
                    <a:pt x="1823" y="984"/>
                    <a:pt x="2460" y="1131"/>
                    <a:pt x="3217" y="1131"/>
                  </a:cubicBezTo>
                  <a:cubicBezTo>
                    <a:pt x="3666" y="1131"/>
                    <a:pt x="4157" y="1082"/>
                    <a:pt x="4682" y="949"/>
                  </a:cubicBezTo>
                  <a:cubicBezTo>
                    <a:pt x="4731" y="935"/>
                    <a:pt x="4766" y="879"/>
                    <a:pt x="4752" y="823"/>
                  </a:cubicBezTo>
                  <a:cubicBezTo>
                    <a:pt x="4741" y="776"/>
                    <a:pt x="4700" y="749"/>
                    <a:pt x="4659" y="749"/>
                  </a:cubicBezTo>
                  <a:cubicBezTo>
                    <a:pt x="4650" y="749"/>
                    <a:pt x="4642" y="750"/>
                    <a:pt x="4633" y="753"/>
                  </a:cubicBezTo>
                  <a:cubicBezTo>
                    <a:pt x="4137" y="880"/>
                    <a:pt x="3667" y="931"/>
                    <a:pt x="3232" y="931"/>
                  </a:cubicBezTo>
                  <a:cubicBezTo>
                    <a:pt x="1405" y="931"/>
                    <a:pt x="187" y="28"/>
                    <a:pt x="176" y="17"/>
                  </a:cubicBezTo>
                  <a:cubicBezTo>
                    <a:pt x="156" y="6"/>
                    <a:pt x="134" y="0"/>
                    <a:pt x="1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>
              <a:extLst>
                <a:ext uri="{FF2B5EF4-FFF2-40B4-BE49-F238E27FC236}">
                  <a16:creationId xmlns:a16="http://schemas.microsoft.com/office/drawing/2014/main" id="{5293661D-3011-9FF8-5FB2-4570B3A4258D}"/>
                </a:ext>
              </a:extLst>
            </p:cNvPr>
            <p:cNvSpPr/>
            <p:nvPr/>
          </p:nvSpPr>
          <p:spPr>
            <a:xfrm>
              <a:off x="1620000" y="1275125"/>
              <a:ext cx="75725" cy="103925"/>
            </a:xfrm>
            <a:custGeom>
              <a:avLst/>
              <a:gdLst/>
              <a:ahLst/>
              <a:cxnLst/>
              <a:rect l="l" t="t" r="r" b="b"/>
              <a:pathLst>
                <a:path w="3029" h="4157" extrusionOk="0">
                  <a:moveTo>
                    <a:pt x="933" y="1"/>
                  </a:moveTo>
                  <a:cubicBezTo>
                    <a:pt x="933" y="1"/>
                    <a:pt x="302" y="1"/>
                    <a:pt x="1" y="499"/>
                  </a:cubicBezTo>
                  <a:lnTo>
                    <a:pt x="807" y="1781"/>
                  </a:lnTo>
                  <a:lnTo>
                    <a:pt x="1627" y="1851"/>
                  </a:lnTo>
                  <a:lnTo>
                    <a:pt x="1248" y="2230"/>
                  </a:lnTo>
                  <a:lnTo>
                    <a:pt x="3029" y="4157"/>
                  </a:lnTo>
                  <a:lnTo>
                    <a:pt x="3008" y="2629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>
              <a:extLst>
                <a:ext uri="{FF2B5EF4-FFF2-40B4-BE49-F238E27FC236}">
                  <a16:creationId xmlns:a16="http://schemas.microsoft.com/office/drawing/2014/main" id="{B30183AC-441B-8213-FE2C-4F7AE9077793}"/>
                </a:ext>
              </a:extLst>
            </p:cNvPr>
            <p:cNvSpPr/>
            <p:nvPr/>
          </p:nvSpPr>
          <p:spPr>
            <a:xfrm>
              <a:off x="1695175" y="1274325"/>
              <a:ext cx="61350" cy="104725"/>
            </a:xfrm>
            <a:custGeom>
              <a:avLst/>
              <a:gdLst/>
              <a:ahLst/>
              <a:cxnLst/>
              <a:rect l="l" t="t" r="r" b="b"/>
              <a:pathLst>
                <a:path w="2454" h="4189" extrusionOk="0">
                  <a:moveTo>
                    <a:pt x="1312" y="1"/>
                  </a:moveTo>
                  <a:cubicBezTo>
                    <a:pt x="1232" y="1"/>
                    <a:pt x="1185" y="5"/>
                    <a:pt x="1185" y="5"/>
                  </a:cubicBezTo>
                  <a:cubicBezTo>
                    <a:pt x="989" y="734"/>
                    <a:pt x="526" y="1673"/>
                    <a:pt x="1" y="2661"/>
                  </a:cubicBezTo>
                  <a:lnTo>
                    <a:pt x="22" y="4189"/>
                  </a:lnTo>
                  <a:lnTo>
                    <a:pt x="1648" y="2107"/>
                  </a:lnTo>
                  <a:lnTo>
                    <a:pt x="1290" y="1750"/>
                  </a:lnTo>
                  <a:lnTo>
                    <a:pt x="1970" y="1680"/>
                  </a:lnTo>
                  <a:lnTo>
                    <a:pt x="2454" y="313"/>
                  </a:lnTo>
                  <a:cubicBezTo>
                    <a:pt x="2056" y="36"/>
                    <a:pt x="1545" y="1"/>
                    <a:pt x="131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>
              <a:extLst>
                <a:ext uri="{FF2B5EF4-FFF2-40B4-BE49-F238E27FC236}">
                  <a16:creationId xmlns:a16="http://schemas.microsoft.com/office/drawing/2014/main" id="{56E567BB-7EFD-CC08-5F71-3564177EA96D}"/>
                </a:ext>
              </a:extLst>
            </p:cNvPr>
            <p:cNvSpPr/>
            <p:nvPr/>
          </p:nvSpPr>
          <p:spPr>
            <a:xfrm>
              <a:off x="1585850" y="1402625"/>
              <a:ext cx="32950" cy="48275"/>
            </a:xfrm>
            <a:custGeom>
              <a:avLst/>
              <a:gdLst/>
              <a:ahLst/>
              <a:cxnLst/>
              <a:rect l="l" t="t" r="r" b="b"/>
              <a:pathLst>
                <a:path w="1318" h="1931" extrusionOk="0">
                  <a:moveTo>
                    <a:pt x="1204" y="0"/>
                  </a:moveTo>
                  <a:cubicBezTo>
                    <a:pt x="1174" y="0"/>
                    <a:pt x="1143" y="13"/>
                    <a:pt x="1122" y="38"/>
                  </a:cubicBezTo>
                  <a:cubicBezTo>
                    <a:pt x="1080" y="101"/>
                    <a:pt x="561" y="802"/>
                    <a:pt x="0" y="1664"/>
                  </a:cubicBezTo>
                  <a:cubicBezTo>
                    <a:pt x="21" y="1741"/>
                    <a:pt x="49" y="1818"/>
                    <a:pt x="70" y="1902"/>
                  </a:cubicBezTo>
                  <a:cubicBezTo>
                    <a:pt x="70" y="1909"/>
                    <a:pt x="77" y="1916"/>
                    <a:pt x="77" y="1930"/>
                  </a:cubicBezTo>
                  <a:cubicBezTo>
                    <a:pt x="687" y="984"/>
                    <a:pt x="1276" y="178"/>
                    <a:pt x="1290" y="164"/>
                  </a:cubicBezTo>
                  <a:cubicBezTo>
                    <a:pt x="1318" y="115"/>
                    <a:pt x="1311" y="52"/>
                    <a:pt x="1262" y="17"/>
                  </a:cubicBezTo>
                  <a:cubicBezTo>
                    <a:pt x="1245" y="6"/>
                    <a:pt x="1225" y="0"/>
                    <a:pt x="1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>
              <a:extLst>
                <a:ext uri="{FF2B5EF4-FFF2-40B4-BE49-F238E27FC236}">
                  <a16:creationId xmlns:a16="http://schemas.microsoft.com/office/drawing/2014/main" id="{1A347A0A-342D-EFA2-85A4-CEBEC975AEAF}"/>
                </a:ext>
              </a:extLst>
            </p:cNvPr>
            <p:cNvSpPr/>
            <p:nvPr/>
          </p:nvSpPr>
          <p:spPr>
            <a:xfrm>
              <a:off x="1690800" y="139882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92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92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>
              <a:extLst>
                <a:ext uri="{FF2B5EF4-FFF2-40B4-BE49-F238E27FC236}">
                  <a16:creationId xmlns:a16="http://schemas.microsoft.com/office/drawing/2014/main" id="{E01D53EC-B32B-C872-D49C-09535929937C}"/>
                </a:ext>
              </a:extLst>
            </p:cNvPr>
            <p:cNvSpPr/>
            <p:nvPr/>
          </p:nvSpPr>
          <p:spPr>
            <a:xfrm>
              <a:off x="1690275" y="14361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>
              <a:extLst>
                <a:ext uri="{FF2B5EF4-FFF2-40B4-BE49-F238E27FC236}">
                  <a16:creationId xmlns:a16="http://schemas.microsoft.com/office/drawing/2014/main" id="{4C764F64-729E-5ACA-A7E4-13D8013166E9}"/>
                </a:ext>
              </a:extLst>
            </p:cNvPr>
            <p:cNvSpPr/>
            <p:nvPr/>
          </p:nvSpPr>
          <p:spPr>
            <a:xfrm>
              <a:off x="1689575" y="147347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>
              <a:extLst>
                <a:ext uri="{FF2B5EF4-FFF2-40B4-BE49-F238E27FC236}">
                  <a16:creationId xmlns:a16="http://schemas.microsoft.com/office/drawing/2014/main" id="{932180EF-7691-5D69-65ED-EEDC58D28BF7}"/>
                </a:ext>
              </a:extLst>
            </p:cNvPr>
            <p:cNvSpPr/>
            <p:nvPr/>
          </p:nvSpPr>
          <p:spPr>
            <a:xfrm>
              <a:off x="1688875" y="1510625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84" y="0"/>
                    <a:pt x="0" y="84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>
              <a:extLst>
                <a:ext uri="{FF2B5EF4-FFF2-40B4-BE49-F238E27FC236}">
                  <a16:creationId xmlns:a16="http://schemas.microsoft.com/office/drawing/2014/main" id="{08425AC8-F6ED-1EA6-15BB-2AAA999BC8F5}"/>
                </a:ext>
              </a:extLst>
            </p:cNvPr>
            <p:cNvSpPr/>
            <p:nvPr/>
          </p:nvSpPr>
          <p:spPr>
            <a:xfrm>
              <a:off x="1688175" y="1547950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91" y="0"/>
                    <a:pt x="0" y="84"/>
                    <a:pt x="0" y="189"/>
                  </a:cubicBezTo>
                  <a:cubicBezTo>
                    <a:pt x="0" y="295"/>
                    <a:pt x="91" y="379"/>
                    <a:pt x="189" y="379"/>
                  </a:cubicBezTo>
                  <a:cubicBezTo>
                    <a:pt x="295" y="379"/>
                    <a:pt x="379" y="295"/>
                    <a:pt x="379" y="189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>
              <a:extLst>
                <a:ext uri="{FF2B5EF4-FFF2-40B4-BE49-F238E27FC236}">
                  <a16:creationId xmlns:a16="http://schemas.microsoft.com/office/drawing/2014/main" id="{3961A6BE-67AC-3EFE-8BBE-0F3748BFFA3C}"/>
                </a:ext>
              </a:extLst>
            </p:cNvPr>
            <p:cNvSpPr/>
            <p:nvPr/>
          </p:nvSpPr>
          <p:spPr>
            <a:xfrm>
              <a:off x="1687650" y="15852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89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>
              <a:extLst>
                <a:ext uri="{FF2B5EF4-FFF2-40B4-BE49-F238E27FC236}">
                  <a16:creationId xmlns:a16="http://schemas.microsoft.com/office/drawing/2014/main" id="{04B53E8D-69FB-1A45-C2F9-D1EC6C0DE39D}"/>
                </a:ext>
              </a:extLst>
            </p:cNvPr>
            <p:cNvSpPr/>
            <p:nvPr/>
          </p:nvSpPr>
          <p:spPr>
            <a:xfrm>
              <a:off x="1643325" y="1270225"/>
              <a:ext cx="81500" cy="70475"/>
            </a:xfrm>
            <a:custGeom>
              <a:avLst/>
              <a:gdLst/>
              <a:ahLst/>
              <a:cxnLst/>
              <a:rect l="l" t="t" r="r" b="b"/>
              <a:pathLst>
                <a:path w="3260" h="2819" extrusionOk="0">
                  <a:moveTo>
                    <a:pt x="449" y="1"/>
                  </a:moveTo>
                  <a:cubicBezTo>
                    <a:pt x="449" y="1"/>
                    <a:pt x="280" y="71"/>
                    <a:pt x="0" y="197"/>
                  </a:cubicBezTo>
                  <a:lnTo>
                    <a:pt x="2075" y="2818"/>
                  </a:lnTo>
                  <a:cubicBezTo>
                    <a:pt x="2075" y="2818"/>
                    <a:pt x="3182" y="1017"/>
                    <a:pt x="3259" y="169"/>
                  </a:cubicBezTo>
                  <a:cubicBezTo>
                    <a:pt x="2972" y="120"/>
                    <a:pt x="2789" y="106"/>
                    <a:pt x="2782" y="106"/>
                  </a:cubicBezTo>
                  <a:lnTo>
                    <a:pt x="44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>
              <a:extLst>
                <a:ext uri="{FF2B5EF4-FFF2-40B4-BE49-F238E27FC236}">
                  <a16:creationId xmlns:a16="http://schemas.microsoft.com/office/drawing/2014/main" id="{D5963420-271F-A65C-E9B0-C2323A850186}"/>
                </a:ext>
              </a:extLst>
            </p:cNvPr>
            <p:cNvSpPr/>
            <p:nvPr/>
          </p:nvSpPr>
          <p:spPr>
            <a:xfrm>
              <a:off x="1546500" y="1665850"/>
              <a:ext cx="17300" cy="36275"/>
            </a:xfrm>
            <a:custGeom>
              <a:avLst/>
              <a:gdLst/>
              <a:ahLst/>
              <a:cxnLst/>
              <a:rect l="l" t="t" r="r" b="b"/>
              <a:pathLst>
                <a:path w="692" h="1451" extrusionOk="0">
                  <a:moveTo>
                    <a:pt x="488" y="1"/>
                  </a:moveTo>
                  <a:cubicBezTo>
                    <a:pt x="488" y="1"/>
                    <a:pt x="460" y="555"/>
                    <a:pt x="173" y="1003"/>
                  </a:cubicBezTo>
                  <a:cubicBezTo>
                    <a:pt x="0" y="1261"/>
                    <a:pt x="80" y="1450"/>
                    <a:pt x="215" y="1450"/>
                  </a:cubicBezTo>
                  <a:cubicBezTo>
                    <a:pt x="311" y="1450"/>
                    <a:pt x="435" y="1355"/>
                    <a:pt x="516" y="1122"/>
                  </a:cubicBezTo>
                  <a:cubicBezTo>
                    <a:pt x="691" y="653"/>
                    <a:pt x="488" y="1"/>
                    <a:pt x="488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>
              <a:extLst>
                <a:ext uri="{FF2B5EF4-FFF2-40B4-BE49-F238E27FC236}">
                  <a16:creationId xmlns:a16="http://schemas.microsoft.com/office/drawing/2014/main" id="{FDE41CC9-9DFF-F25A-CB29-493777257DA9}"/>
                </a:ext>
              </a:extLst>
            </p:cNvPr>
            <p:cNvSpPr/>
            <p:nvPr/>
          </p:nvSpPr>
          <p:spPr>
            <a:xfrm>
              <a:off x="1548700" y="1594150"/>
              <a:ext cx="66250" cy="117425"/>
            </a:xfrm>
            <a:custGeom>
              <a:avLst/>
              <a:gdLst/>
              <a:ahLst/>
              <a:cxnLst/>
              <a:rect l="l" t="t" r="r" b="b"/>
              <a:pathLst>
                <a:path w="2650" h="4697" extrusionOk="0">
                  <a:moveTo>
                    <a:pt x="1744" y="1"/>
                  </a:moveTo>
                  <a:cubicBezTo>
                    <a:pt x="1571" y="1"/>
                    <a:pt x="1458" y="101"/>
                    <a:pt x="1458" y="101"/>
                  </a:cubicBezTo>
                  <a:cubicBezTo>
                    <a:pt x="1458" y="101"/>
                    <a:pt x="0" y="605"/>
                    <a:pt x="113" y="1369"/>
                  </a:cubicBezTo>
                  <a:cubicBezTo>
                    <a:pt x="176" y="1818"/>
                    <a:pt x="337" y="2525"/>
                    <a:pt x="463" y="3303"/>
                  </a:cubicBezTo>
                  <a:cubicBezTo>
                    <a:pt x="589" y="4060"/>
                    <a:pt x="393" y="4418"/>
                    <a:pt x="722" y="4670"/>
                  </a:cubicBezTo>
                  <a:cubicBezTo>
                    <a:pt x="746" y="4688"/>
                    <a:pt x="771" y="4696"/>
                    <a:pt x="795" y="4696"/>
                  </a:cubicBezTo>
                  <a:cubicBezTo>
                    <a:pt x="1116" y="4696"/>
                    <a:pt x="1474" y="3265"/>
                    <a:pt x="1500" y="2862"/>
                  </a:cubicBezTo>
                  <a:cubicBezTo>
                    <a:pt x="1528" y="2427"/>
                    <a:pt x="1507" y="871"/>
                    <a:pt x="1781" y="843"/>
                  </a:cubicBezTo>
                  <a:cubicBezTo>
                    <a:pt x="1785" y="843"/>
                    <a:pt x="1790" y="843"/>
                    <a:pt x="1795" y="843"/>
                  </a:cubicBezTo>
                  <a:cubicBezTo>
                    <a:pt x="2037" y="843"/>
                    <a:pt x="2180" y="1477"/>
                    <a:pt x="2372" y="1477"/>
                  </a:cubicBezTo>
                  <a:cubicBezTo>
                    <a:pt x="2389" y="1477"/>
                    <a:pt x="2407" y="1472"/>
                    <a:pt x="2425" y="1460"/>
                  </a:cubicBezTo>
                  <a:cubicBezTo>
                    <a:pt x="2650" y="1327"/>
                    <a:pt x="2531" y="549"/>
                    <a:pt x="2145" y="185"/>
                  </a:cubicBezTo>
                  <a:cubicBezTo>
                    <a:pt x="1995" y="43"/>
                    <a:pt x="1857" y="1"/>
                    <a:pt x="174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>
              <a:extLst>
                <a:ext uri="{FF2B5EF4-FFF2-40B4-BE49-F238E27FC236}">
                  <a16:creationId xmlns:a16="http://schemas.microsoft.com/office/drawing/2014/main" id="{8BFBB6B8-095A-A927-551D-5D69991A3945}"/>
                </a:ext>
              </a:extLst>
            </p:cNvPr>
            <p:cNvSpPr/>
            <p:nvPr/>
          </p:nvSpPr>
          <p:spPr>
            <a:xfrm>
              <a:off x="1488600" y="1547075"/>
              <a:ext cx="110825" cy="82900"/>
            </a:xfrm>
            <a:custGeom>
              <a:avLst/>
              <a:gdLst/>
              <a:ahLst/>
              <a:cxnLst/>
              <a:rect l="l" t="t" r="r" b="b"/>
              <a:pathLst>
                <a:path w="4433" h="3316" extrusionOk="0">
                  <a:moveTo>
                    <a:pt x="1493" y="0"/>
                  </a:moveTo>
                  <a:lnTo>
                    <a:pt x="1" y="1367"/>
                  </a:lnTo>
                  <a:cubicBezTo>
                    <a:pt x="757" y="2012"/>
                    <a:pt x="3253" y="3294"/>
                    <a:pt x="3253" y="3294"/>
                  </a:cubicBezTo>
                  <a:cubicBezTo>
                    <a:pt x="3332" y="3309"/>
                    <a:pt x="3405" y="3316"/>
                    <a:pt x="3473" y="3316"/>
                  </a:cubicBezTo>
                  <a:cubicBezTo>
                    <a:pt x="4433" y="3316"/>
                    <a:pt x="4213" y="1920"/>
                    <a:pt x="4213" y="1920"/>
                  </a:cubicBezTo>
                  <a:lnTo>
                    <a:pt x="1493" y="0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>
              <a:extLst>
                <a:ext uri="{FF2B5EF4-FFF2-40B4-BE49-F238E27FC236}">
                  <a16:creationId xmlns:a16="http://schemas.microsoft.com/office/drawing/2014/main" id="{DD9BAC96-62F9-087A-AA40-77FE893D7A14}"/>
                </a:ext>
              </a:extLst>
            </p:cNvPr>
            <p:cNvSpPr/>
            <p:nvPr/>
          </p:nvSpPr>
          <p:spPr>
            <a:xfrm>
              <a:off x="1552625" y="1656225"/>
              <a:ext cx="23075" cy="51900"/>
            </a:xfrm>
            <a:custGeom>
              <a:avLst/>
              <a:gdLst/>
              <a:ahLst/>
              <a:cxnLst/>
              <a:rect l="l" t="t" r="r" b="b"/>
              <a:pathLst>
                <a:path w="923" h="2076" extrusionOk="0">
                  <a:moveTo>
                    <a:pt x="229" y="0"/>
                  </a:moveTo>
                  <a:cubicBezTo>
                    <a:pt x="229" y="1"/>
                    <a:pt x="299" y="1080"/>
                    <a:pt x="117" y="1528"/>
                  </a:cubicBezTo>
                  <a:cubicBezTo>
                    <a:pt x="0" y="1819"/>
                    <a:pt x="47" y="2075"/>
                    <a:pt x="181" y="2075"/>
                  </a:cubicBezTo>
                  <a:cubicBezTo>
                    <a:pt x="273" y="2075"/>
                    <a:pt x="407" y="1954"/>
                    <a:pt x="558" y="1640"/>
                  </a:cubicBezTo>
                  <a:cubicBezTo>
                    <a:pt x="923" y="862"/>
                    <a:pt x="229" y="0"/>
                    <a:pt x="229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>
              <a:extLst>
                <a:ext uri="{FF2B5EF4-FFF2-40B4-BE49-F238E27FC236}">
                  <a16:creationId xmlns:a16="http://schemas.microsoft.com/office/drawing/2014/main" id="{464D1AAF-ABD6-AF4F-FD39-F93CF00BE931}"/>
                </a:ext>
              </a:extLst>
            </p:cNvPr>
            <p:cNvSpPr/>
            <p:nvPr/>
          </p:nvSpPr>
          <p:spPr>
            <a:xfrm>
              <a:off x="1433050" y="1315525"/>
              <a:ext cx="205550" cy="296050"/>
            </a:xfrm>
            <a:custGeom>
              <a:avLst/>
              <a:gdLst/>
              <a:ahLst/>
              <a:cxnLst/>
              <a:rect l="l" t="t" r="r" b="b"/>
              <a:pathLst>
                <a:path w="8222" h="11842" extrusionOk="0">
                  <a:moveTo>
                    <a:pt x="6408" y="1"/>
                  </a:moveTo>
                  <a:cubicBezTo>
                    <a:pt x="6277" y="1"/>
                    <a:pt x="6134" y="28"/>
                    <a:pt x="5979" y="95"/>
                  </a:cubicBezTo>
                  <a:cubicBezTo>
                    <a:pt x="5748" y="200"/>
                    <a:pt x="5699" y="165"/>
                    <a:pt x="5552" y="368"/>
                  </a:cubicBezTo>
                  <a:lnTo>
                    <a:pt x="449" y="7713"/>
                  </a:lnTo>
                  <a:cubicBezTo>
                    <a:pt x="1" y="8372"/>
                    <a:pt x="113" y="9262"/>
                    <a:pt x="716" y="9788"/>
                  </a:cubicBezTo>
                  <a:lnTo>
                    <a:pt x="2734" y="11841"/>
                  </a:lnTo>
                  <a:cubicBezTo>
                    <a:pt x="3484" y="11007"/>
                    <a:pt x="4241" y="10173"/>
                    <a:pt x="4991" y="9339"/>
                  </a:cubicBezTo>
                  <a:lnTo>
                    <a:pt x="3975" y="8449"/>
                  </a:lnTo>
                  <a:lnTo>
                    <a:pt x="3856" y="8344"/>
                  </a:lnTo>
                  <a:lnTo>
                    <a:pt x="3842" y="8330"/>
                  </a:lnTo>
                  <a:lnTo>
                    <a:pt x="3905" y="8239"/>
                  </a:lnTo>
                  <a:lnTo>
                    <a:pt x="3961" y="8155"/>
                  </a:lnTo>
                  <a:lnTo>
                    <a:pt x="7731" y="2772"/>
                  </a:lnTo>
                  <a:cubicBezTo>
                    <a:pt x="8222" y="2050"/>
                    <a:pt x="8019" y="929"/>
                    <a:pt x="7304" y="417"/>
                  </a:cubicBezTo>
                  <a:cubicBezTo>
                    <a:pt x="7147" y="309"/>
                    <a:pt x="6848" y="1"/>
                    <a:pt x="6408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>
              <a:extLst>
                <a:ext uri="{FF2B5EF4-FFF2-40B4-BE49-F238E27FC236}">
                  <a16:creationId xmlns:a16="http://schemas.microsoft.com/office/drawing/2014/main" id="{D7B1A406-DBB2-1DD6-86DB-5FF601509860}"/>
                </a:ext>
              </a:extLst>
            </p:cNvPr>
            <p:cNvSpPr/>
            <p:nvPr/>
          </p:nvSpPr>
          <p:spPr>
            <a:xfrm>
              <a:off x="1489650" y="1534975"/>
              <a:ext cx="75725" cy="82725"/>
            </a:xfrm>
            <a:custGeom>
              <a:avLst/>
              <a:gdLst/>
              <a:ahLst/>
              <a:cxnLst/>
              <a:rect l="l" t="t" r="r" b="b"/>
              <a:pathLst>
                <a:path w="3029" h="3309" extrusionOk="0">
                  <a:moveTo>
                    <a:pt x="2405" y="1"/>
                  </a:moveTo>
                  <a:lnTo>
                    <a:pt x="1" y="2776"/>
                  </a:lnTo>
                  <a:lnTo>
                    <a:pt x="575" y="3309"/>
                  </a:lnTo>
                  <a:lnTo>
                    <a:pt x="3028" y="666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>
              <a:extLst>
                <a:ext uri="{FF2B5EF4-FFF2-40B4-BE49-F238E27FC236}">
                  <a16:creationId xmlns:a16="http://schemas.microsoft.com/office/drawing/2014/main" id="{D4FF0843-B5F4-DF50-B44C-0675A828304F}"/>
                </a:ext>
              </a:extLst>
            </p:cNvPr>
            <p:cNvSpPr/>
            <p:nvPr/>
          </p:nvSpPr>
          <p:spPr>
            <a:xfrm>
              <a:off x="1489300" y="1521475"/>
              <a:ext cx="43125" cy="7750"/>
            </a:xfrm>
            <a:custGeom>
              <a:avLst/>
              <a:gdLst/>
              <a:ahLst/>
              <a:cxnLst/>
              <a:rect l="l" t="t" r="r" b="b"/>
              <a:pathLst>
                <a:path w="1725" h="310" extrusionOk="0">
                  <a:moveTo>
                    <a:pt x="1662" y="1"/>
                  </a:moveTo>
                  <a:lnTo>
                    <a:pt x="1402" y="15"/>
                  </a:lnTo>
                  <a:lnTo>
                    <a:pt x="106" y="99"/>
                  </a:lnTo>
                  <a:cubicBezTo>
                    <a:pt x="43" y="99"/>
                    <a:pt x="1" y="155"/>
                    <a:pt x="1" y="211"/>
                  </a:cubicBezTo>
                  <a:cubicBezTo>
                    <a:pt x="7" y="264"/>
                    <a:pt x="51" y="310"/>
                    <a:pt x="102" y="310"/>
                  </a:cubicBezTo>
                  <a:cubicBezTo>
                    <a:pt x="106" y="310"/>
                    <a:pt x="109" y="310"/>
                    <a:pt x="113" y="309"/>
                  </a:cubicBezTo>
                  <a:lnTo>
                    <a:pt x="1725" y="211"/>
                  </a:lnTo>
                  <a:lnTo>
                    <a:pt x="1606" y="106"/>
                  </a:lnTo>
                  <a:lnTo>
                    <a:pt x="1592" y="92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>
              <a:extLst>
                <a:ext uri="{FF2B5EF4-FFF2-40B4-BE49-F238E27FC236}">
                  <a16:creationId xmlns:a16="http://schemas.microsoft.com/office/drawing/2014/main" id="{A7B261AA-2E80-3DEC-5449-0A5FAA04EFAB}"/>
                </a:ext>
              </a:extLst>
            </p:cNvPr>
            <p:cNvSpPr/>
            <p:nvPr/>
          </p:nvSpPr>
          <p:spPr>
            <a:xfrm>
              <a:off x="1500700" y="1507275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22" y="0"/>
                  </a:moveTo>
                  <a:cubicBezTo>
                    <a:pt x="82" y="0"/>
                    <a:pt x="42" y="23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946" y="583"/>
                  </a:lnTo>
                  <a:lnTo>
                    <a:pt x="1150" y="674"/>
                  </a:lnTo>
                  <a:lnTo>
                    <a:pt x="1136" y="660"/>
                  </a:lnTo>
                  <a:lnTo>
                    <a:pt x="1206" y="569"/>
                  </a:lnTo>
                  <a:lnTo>
                    <a:pt x="1262" y="485"/>
                  </a:lnTo>
                  <a:lnTo>
                    <a:pt x="161" y="8"/>
                  </a:lnTo>
                  <a:cubicBezTo>
                    <a:pt x="149" y="3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4">
            <a:extLst>
              <a:ext uri="{FF2B5EF4-FFF2-40B4-BE49-F238E27FC236}">
                <a16:creationId xmlns:a16="http://schemas.microsoft.com/office/drawing/2014/main" id="{0D2EDD3A-FBD9-C66B-ACFF-FCBA54C07540}"/>
              </a:ext>
            </a:extLst>
          </p:cNvPr>
          <p:cNvGrpSpPr/>
          <p:nvPr/>
        </p:nvGrpSpPr>
        <p:grpSpPr>
          <a:xfrm>
            <a:off x="7500241" y="1337851"/>
            <a:ext cx="1576787" cy="3805710"/>
            <a:chOff x="1568150" y="2139425"/>
            <a:chExt cx="346075" cy="835300"/>
          </a:xfrm>
        </p:grpSpPr>
        <p:sp>
          <p:nvSpPr>
            <p:cNvPr id="951" name="Google Shape;951;p34">
              <a:extLst>
                <a:ext uri="{FF2B5EF4-FFF2-40B4-BE49-F238E27FC236}">
                  <a16:creationId xmlns:a16="http://schemas.microsoft.com/office/drawing/2014/main" id="{7844CAA7-CB68-8037-EDBF-982EC8E85C4C}"/>
                </a:ext>
              </a:extLst>
            </p:cNvPr>
            <p:cNvSpPr/>
            <p:nvPr/>
          </p:nvSpPr>
          <p:spPr>
            <a:xfrm>
              <a:off x="1587075" y="2860175"/>
              <a:ext cx="56475" cy="81775"/>
            </a:xfrm>
            <a:custGeom>
              <a:avLst/>
              <a:gdLst/>
              <a:ahLst/>
              <a:cxnLst/>
              <a:rect l="l" t="t" r="r" b="b"/>
              <a:pathLst>
                <a:path w="2259" h="3271" extrusionOk="0">
                  <a:moveTo>
                    <a:pt x="553" y="0"/>
                  </a:moveTo>
                  <a:cubicBezTo>
                    <a:pt x="422" y="0"/>
                    <a:pt x="274" y="19"/>
                    <a:pt x="105" y="61"/>
                  </a:cubicBezTo>
                  <a:cubicBezTo>
                    <a:pt x="105" y="61"/>
                    <a:pt x="0" y="1140"/>
                    <a:pt x="316" y="2121"/>
                  </a:cubicBezTo>
                  <a:cubicBezTo>
                    <a:pt x="652" y="3137"/>
                    <a:pt x="946" y="3271"/>
                    <a:pt x="946" y="3271"/>
                  </a:cubicBezTo>
                  <a:cubicBezTo>
                    <a:pt x="946" y="3271"/>
                    <a:pt x="2258" y="0"/>
                    <a:pt x="55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>
              <a:extLst>
                <a:ext uri="{FF2B5EF4-FFF2-40B4-BE49-F238E27FC236}">
                  <a16:creationId xmlns:a16="http://schemas.microsoft.com/office/drawing/2014/main" id="{4227A184-FFBD-25D8-EF56-06BF87B2ED4E}"/>
                </a:ext>
              </a:extLst>
            </p:cNvPr>
            <p:cNvSpPr/>
            <p:nvPr/>
          </p:nvSpPr>
          <p:spPr>
            <a:xfrm>
              <a:off x="1568150" y="2374250"/>
              <a:ext cx="80450" cy="498425"/>
            </a:xfrm>
            <a:custGeom>
              <a:avLst/>
              <a:gdLst/>
              <a:ahLst/>
              <a:cxnLst/>
              <a:rect l="l" t="t" r="r" b="b"/>
              <a:pathLst>
                <a:path w="3218" h="19937" extrusionOk="0">
                  <a:moveTo>
                    <a:pt x="2285" y="0"/>
                  </a:moveTo>
                  <a:cubicBezTo>
                    <a:pt x="2285" y="0"/>
                    <a:pt x="1003" y="6693"/>
                    <a:pt x="344" y="11333"/>
                  </a:cubicBezTo>
                  <a:cubicBezTo>
                    <a:pt x="0" y="13786"/>
                    <a:pt x="190" y="17458"/>
                    <a:pt x="477" y="19344"/>
                  </a:cubicBezTo>
                  <a:cubicBezTo>
                    <a:pt x="519" y="19617"/>
                    <a:pt x="729" y="19841"/>
                    <a:pt x="1003" y="19897"/>
                  </a:cubicBezTo>
                  <a:cubicBezTo>
                    <a:pt x="1125" y="19924"/>
                    <a:pt x="1250" y="19937"/>
                    <a:pt x="1378" y="19937"/>
                  </a:cubicBezTo>
                  <a:cubicBezTo>
                    <a:pt x="1683" y="19937"/>
                    <a:pt x="2002" y="19864"/>
                    <a:pt x="2327" y="19736"/>
                  </a:cubicBezTo>
                  <a:cubicBezTo>
                    <a:pt x="3217" y="15951"/>
                    <a:pt x="2860" y="3126"/>
                    <a:pt x="228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>
              <a:extLst>
                <a:ext uri="{FF2B5EF4-FFF2-40B4-BE49-F238E27FC236}">
                  <a16:creationId xmlns:a16="http://schemas.microsoft.com/office/drawing/2014/main" id="{E14304B3-BC4C-FB52-1CBC-3387C2AF6C5A}"/>
                </a:ext>
              </a:extLst>
            </p:cNvPr>
            <p:cNvSpPr/>
            <p:nvPr/>
          </p:nvSpPr>
          <p:spPr>
            <a:xfrm>
              <a:off x="1592675" y="2846600"/>
              <a:ext cx="144400" cy="128125"/>
            </a:xfrm>
            <a:custGeom>
              <a:avLst/>
              <a:gdLst/>
              <a:ahLst/>
              <a:cxnLst/>
              <a:rect l="l" t="t" r="r" b="b"/>
              <a:pathLst>
                <a:path w="5776" h="5125" extrusionOk="0">
                  <a:moveTo>
                    <a:pt x="1" y="1"/>
                  </a:moveTo>
                  <a:lnTo>
                    <a:pt x="968" y="5124"/>
                  </a:lnTo>
                  <a:lnTo>
                    <a:pt x="5776" y="5124"/>
                  </a:lnTo>
                  <a:lnTo>
                    <a:pt x="5341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>
              <a:extLst>
                <a:ext uri="{FF2B5EF4-FFF2-40B4-BE49-F238E27FC236}">
                  <a16:creationId xmlns:a16="http://schemas.microsoft.com/office/drawing/2014/main" id="{EBC3D0E5-A22F-BAFA-8CFD-2AB9890639EA}"/>
                </a:ext>
              </a:extLst>
            </p:cNvPr>
            <p:cNvSpPr/>
            <p:nvPr/>
          </p:nvSpPr>
          <p:spPr>
            <a:xfrm>
              <a:off x="1693775" y="2846075"/>
              <a:ext cx="142475" cy="128650"/>
            </a:xfrm>
            <a:custGeom>
              <a:avLst/>
              <a:gdLst/>
              <a:ahLst/>
              <a:cxnLst/>
              <a:rect l="l" t="t" r="r" b="b"/>
              <a:pathLst>
                <a:path w="5699" h="5146" extrusionOk="0">
                  <a:moveTo>
                    <a:pt x="5698" y="1"/>
                  </a:moveTo>
                  <a:lnTo>
                    <a:pt x="4998" y="141"/>
                  </a:lnTo>
                  <a:lnTo>
                    <a:pt x="4738" y="183"/>
                  </a:lnTo>
                  <a:lnTo>
                    <a:pt x="1" y="905"/>
                  </a:lnTo>
                  <a:lnTo>
                    <a:pt x="407" y="5145"/>
                  </a:lnTo>
                  <a:lnTo>
                    <a:pt x="5320" y="5145"/>
                  </a:lnTo>
                  <a:cubicBezTo>
                    <a:pt x="5439" y="3029"/>
                    <a:pt x="5572" y="1038"/>
                    <a:pt x="569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>
              <a:extLst>
                <a:ext uri="{FF2B5EF4-FFF2-40B4-BE49-F238E27FC236}">
                  <a16:creationId xmlns:a16="http://schemas.microsoft.com/office/drawing/2014/main" id="{AF3F34C8-21E8-934A-611F-155C42388BFB}"/>
                </a:ext>
              </a:extLst>
            </p:cNvPr>
            <p:cNvSpPr/>
            <p:nvPr/>
          </p:nvSpPr>
          <p:spPr>
            <a:xfrm>
              <a:off x="1804850" y="2849600"/>
              <a:ext cx="13875" cy="125125"/>
            </a:xfrm>
            <a:custGeom>
              <a:avLst/>
              <a:gdLst/>
              <a:ahLst/>
              <a:cxnLst/>
              <a:rect l="l" t="t" r="r" b="b"/>
              <a:pathLst>
                <a:path w="555" h="5005" extrusionOk="0">
                  <a:moveTo>
                    <a:pt x="555" y="0"/>
                  </a:moveTo>
                  <a:lnTo>
                    <a:pt x="295" y="42"/>
                  </a:lnTo>
                  <a:lnTo>
                    <a:pt x="1" y="5004"/>
                  </a:lnTo>
                  <a:lnTo>
                    <a:pt x="267" y="5004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>
              <a:extLst>
                <a:ext uri="{FF2B5EF4-FFF2-40B4-BE49-F238E27FC236}">
                  <a16:creationId xmlns:a16="http://schemas.microsoft.com/office/drawing/2014/main" id="{D69579F7-0272-0F3F-422D-E2D6B57DD0CF}"/>
                </a:ext>
              </a:extLst>
            </p:cNvPr>
            <p:cNvSpPr/>
            <p:nvPr/>
          </p:nvSpPr>
          <p:spPr>
            <a:xfrm>
              <a:off x="1653300" y="2264750"/>
              <a:ext cx="217150" cy="112700"/>
            </a:xfrm>
            <a:custGeom>
              <a:avLst/>
              <a:gdLst/>
              <a:ahLst/>
              <a:cxnLst/>
              <a:rect l="l" t="t" r="r" b="b"/>
              <a:pathLst>
                <a:path w="8686" h="4508" extrusionOk="0">
                  <a:moveTo>
                    <a:pt x="4393" y="0"/>
                  </a:moveTo>
                  <a:cubicBezTo>
                    <a:pt x="3687" y="0"/>
                    <a:pt x="2991" y="152"/>
                    <a:pt x="2440" y="413"/>
                  </a:cubicBezTo>
                  <a:cubicBezTo>
                    <a:pt x="134" y="1521"/>
                    <a:pt x="1" y="2796"/>
                    <a:pt x="1" y="2796"/>
                  </a:cubicBezTo>
                  <a:lnTo>
                    <a:pt x="5705" y="4506"/>
                  </a:lnTo>
                  <a:cubicBezTo>
                    <a:pt x="5705" y="4506"/>
                    <a:pt x="5725" y="4507"/>
                    <a:pt x="5759" y="4507"/>
                  </a:cubicBezTo>
                  <a:cubicBezTo>
                    <a:pt x="6164" y="4507"/>
                    <a:pt x="8685" y="4400"/>
                    <a:pt x="7472" y="1682"/>
                  </a:cubicBezTo>
                  <a:cubicBezTo>
                    <a:pt x="6937" y="483"/>
                    <a:pt x="5651" y="0"/>
                    <a:pt x="439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>
              <a:extLst>
                <a:ext uri="{FF2B5EF4-FFF2-40B4-BE49-F238E27FC236}">
                  <a16:creationId xmlns:a16="http://schemas.microsoft.com/office/drawing/2014/main" id="{75FF03B2-6465-0C5A-9A59-7D57AAB0BE55}"/>
                </a:ext>
              </a:extLst>
            </p:cNvPr>
            <p:cNvSpPr/>
            <p:nvPr/>
          </p:nvSpPr>
          <p:spPr>
            <a:xfrm>
              <a:off x="1730575" y="2316125"/>
              <a:ext cx="87450" cy="15575"/>
            </a:xfrm>
            <a:custGeom>
              <a:avLst/>
              <a:gdLst/>
              <a:ahLst/>
              <a:cxnLst/>
              <a:rect l="l" t="t" r="r" b="b"/>
              <a:pathLst>
                <a:path w="3498" h="623" extrusionOk="0">
                  <a:moveTo>
                    <a:pt x="1415" y="1"/>
                  </a:moveTo>
                  <a:cubicBezTo>
                    <a:pt x="725" y="1"/>
                    <a:pt x="151" y="82"/>
                    <a:pt x="105" y="89"/>
                  </a:cubicBezTo>
                  <a:cubicBezTo>
                    <a:pt x="42" y="96"/>
                    <a:pt x="0" y="153"/>
                    <a:pt x="7" y="216"/>
                  </a:cubicBezTo>
                  <a:cubicBezTo>
                    <a:pt x="14" y="274"/>
                    <a:pt x="68" y="314"/>
                    <a:pt x="121" y="314"/>
                  </a:cubicBezTo>
                  <a:cubicBezTo>
                    <a:pt x="125" y="314"/>
                    <a:pt x="129" y="314"/>
                    <a:pt x="133" y="314"/>
                  </a:cubicBezTo>
                  <a:cubicBezTo>
                    <a:pt x="148" y="310"/>
                    <a:pt x="726" y="229"/>
                    <a:pt x="1414" y="229"/>
                  </a:cubicBezTo>
                  <a:cubicBezTo>
                    <a:pt x="2079" y="229"/>
                    <a:pt x="2847" y="305"/>
                    <a:pt x="3308" y="601"/>
                  </a:cubicBezTo>
                  <a:cubicBezTo>
                    <a:pt x="3329" y="615"/>
                    <a:pt x="3350" y="622"/>
                    <a:pt x="3371" y="622"/>
                  </a:cubicBezTo>
                  <a:cubicBezTo>
                    <a:pt x="3406" y="622"/>
                    <a:pt x="3441" y="601"/>
                    <a:pt x="3462" y="566"/>
                  </a:cubicBezTo>
                  <a:cubicBezTo>
                    <a:pt x="3498" y="517"/>
                    <a:pt x="3484" y="447"/>
                    <a:pt x="3434" y="412"/>
                  </a:cubicBezTo>
                  <a:cubicBezTo>
                    <a:pt x="2927" y="84"/>
                    <a:pt x="2112" y="1"/>
                    <a:pt x="141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>
              <a:extLst>
                <a:ext uri="{FF2B5EF4-FFF2-40B4-BE49-F238E27FC236}">
                  <a16:creationId xmlns:a16="http://schemas.microsoft.com/office/drawing/2014/main" id="{18D9AA17-BBED-FA70-3991-E1B7119A71AE}"/>
                </a:ext>
              </a:extLst>
            </p:cNvPr>
            <p:cNvSpPr/>
            <p:nvPr/>
          </p:nvSpPr>
          <p:spPr>
            <a:xfrm>
              <a:off x="1731625" y="2292775"/>
              <a:ext cx="42250" cy="23150"/>
            </a:xfrm>
            <a:custGeom>
              <a:avLst/>
              <a:gdLst/>
              <a:ahLst/>
              <a:cxnLst/>
              <a:rect l="l" t="t" r="r" b="b"/>
              <a:pathLst>
                <a:path w="1690" h="926" extrusionOk="0">
                  <a:moveTo>
                    <a:pt x="1563" y="0"/>
                  </a:moveTo>
                  <a:cubicBezTo>
                    <a:pt x="610" y="98"/>
                    <a:pt x="70" y="708"/>
                    <a:pt x="42" y="736"/>
                  </a:cubicBezTo>
                  <a:cubicBezTo>
                    <a:pt x="0" y="785"/>
                    <a:pt x="7" y="855"/>
                    <a:pt x="56" y="897"/>
                  </a:cubicBezTo>
                  <a:cubicBezTo>
                    <a:pt x="77" y="911"/>
                    <a:pt x="105" y="925"/>
                    <a:pt x="126" y="925"/>
                  </a:cubicBezTo>
                  <a:cubicBezTo>
                    <a:pt x="162" y="925"/>
                    <a:pt x="197" y="911"/>
                    <a:pt x="218" y="883"/>
                  </a:cubicBezTo>
                  <a:cubicBezTo>
                    <a:pt x="225" y="876"/>
                    <a:pt x="722" y="316"/>
                    <a:pt x="1584" y="231"/>
                  </a:cubicBezTo>
                  <a:cubicBezTo>
                    <a:pt x="1647" y="224"/>
                    <a:pt x="1689" y="168"/>
                    <a:pt x="1682" y="105"/>
                  </a:cubicBezTo>
                  <a:cubicBezTo>
                    <a:pt x="1682" y="42"/>
                    <a:pt x="1626" y="0"/>
                    <a:pt x="156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>
              <a:extLst>
                <a:ext uri="{FF2B5EF4-FFF2-40B4-BE49-F238E27FC236}">
                  <a16:creationId xmlns:a16="http://schemas.microsoft.com/office/drawing/2014/main" id="{F0FE85E8-BBB7-EEE6-E063-CC8A4C4061BE}"/>
                </a:ext>
              </a:extLst>
            </p:cNvPr>
            <p:cNvSpPr/>
            <p:nvPr/>
          </p:nvSpPr>
          <p:spPr>
            <a:xfrm>
              <a:off x="1586025" y="2309050"/>
              <a:ext cx="262675" cy="567750"/>
            </a:xfrm>
            <a:custGeom>
              <a:avLst/>
              <a:gdLst/>
              <a:ahLst/>
              <a:cxnLst/>
              <a:rect l="l" t="t" r="r" b="b"/>
              <a:pathLst>
                <a:path w="10507" h="22710" extrusionOk="0">
                  <a:moveTo>
                    <a:pt x="5271" y="1"/>
                  </a:moveTo>
                  <a:lnTo>
                    <a:pt x="3343" y="625"/>
                  </a:lnTo>
                  <a:cubicBezTo>
                    <a:pt x="3231" y="660"/>
                    <a:pt x="3119" y="702"/>
                    <a:pt x="3014" y="751"/>
                  </a:cubicBezTo>
                  <a:cubicBezTo>
                    <a:pt x="2951" y="779"/>
                    <a:pt x="2881" y="807"/>
                    <a:pt x="2818" y="842"/>
                  </a:cubicBezTo>
                  <a:cubicBezTo>
                    <a:pt x="1472" y="1522"/>
                    <a:pt x="1122" y="2314"/>
                    <a:pt x="988" y="4290"/>
                  </a:cubicBezTo>
                  <a:cubicBezTo>
                    <a:pt x="953" y="4914"/>
                    <a:pt x="967" y="5629"/>
                    <a:pt x="911" y="6533"/>
                  </a:cubicBezTo>
                  <a:cubicBezTo>
                    <a:pt x="904" y="6652"/>
                    <a:pt x="911" y="6771"/>
                    <a:pt x="911" y="6890"/>
                  </a:cubicBezTo>
                  <a:cubicBezTo>
                    <a:pt x="911" y="7234"/>
                    <a:pt x="904" y="7577"/>
                    <a:pt x="897" y="7921"/>
                  </a:cubicBezTo>
                  <a:cubicBezTo>
                    <a:pt x="890" y="8033"/>
                    <a:pt x="890" y="8152"/>
                    <a:pt x="883" y="8271"/>
                  </a:cubicBezTo>
                  <a:cubicBezTo>
                    <a:pt x="883" y="8271"/>
                    <a:pt x="883" y="8278"/>
                    <a:pt x="883" y="8285"/>
                  </a:cubicBezTo>
                  <a:cubicBezTo>
                    <a:pt x="883" y="8341"/>
                    <a:pt x="883" y="8397"/>
                    <a:pt x="876" y="8460"/>
                  </a:cubicBezTo>
                  <a:cubicBezTo>
                    <a:pt x="876" y="8509"/>
                    <a:pt x="876" y="8565"/>
                    <a:pt x="876" y="8621"/>
                  </a:cubicBezTo>
                  <a:cubicBezTo>
                    <a:pt x="869" y="8677"/>
                    <a:pt x="869" y="8741"/>
                    <a:pt x="869" y="8797"/>
                  </a:cubicBezTo>
                  <a:cubicBezTo>
                    <a:pt x="862" y="8986"/>
                    <a:pt x="848" y="9168"/>
                    <a:pt x="841" y="9350"/>
                  </a:cubicBezTo>
                  <a:cubicBezTo>
                    <a:pt x="841" y="9406"/>
                    <a:pt x="841" y="9462"/>
                    <a:pt x="834" y="9518"/>
                  </a:cubicBezTo>
                  <a:cubicBezTo>
                    <a:pt x="834" y="9673"/>
                    <a:pt x="827" y="9820"/>
                    <a:pt x="820" y="9967"/>
                  </a:cubicBezTo>
                  <a:cubicBezTo>
                    <a:pt x="820" y="10023"/>
                    <a:pt x="813" y="10079"/>
                    <a:pt x="813" y="10135"/>
                  </a:cubicBezTo>
                  <a:cubicBezTo>
                    <a:pt x="799" y="10395"/>
                    <a:pt x="792" y="10647"/>
                    <a:pt x="785" y="10885"/>
                  </a:cubicBezTo>
                  <a:cubicBezTo>
                    <a:pt x="778" y="10955"/>
                    <a:pt x="778" y="11025"/>
                    <a:pt x="778" y="11095"/>
                  </a:cubicBezTo>
                  <a:cubicBezTo>
                    <a:pt x="771" y="11158"/>
                    <a:pt x="771" y="11229"/>
                    <a:pt x="771" y="11292"/>
                  </a:cubicBezTo>
                  <a:cubicBezTo>
                    <a:pt x="771" y="11355"/>
                    <a:pt x="764" y="11425"/>
                    <a:pt x="764" y="11488"/>
                  </a:cubicBezTo>
                  <a:cubicBezTo>
                    <a:pt x="764" y="11670"/>
                    <a:pt x="757" y="11845"/>
                    <a:pt x="757" y="12014"/>
                  </a:cubicBezTo>
                  <a:cubicBezTo>
                    <a:pt x="757" y="12112"/>
                    <a:pt x="757" y="12210"/>
                    <a:pt x="757" y="12308"/>
                  </a:cubicBezTo>
                  <a:cubicBezTo>
                    <a:pt x="757" y="12350"/>
                    <a:pt x="764" y="12392"/>
                    <a:pt x="764" y="12427"/>
                  </a:cubicBezTo>
                  <a:cubicBezTo>
                    <a:pt x="764" y="12462"/>
                    <a:pt x="764" y="12490"/>
                    <a:pt x="764" y="12518"/>
                  </a:cubicBezTo>
                  <a:cubicBezTo>
                    <a:pt x="771" y="12602"/>
                    <a:pt x="771" y="12693"/>
                    <a:pt x="771" y="12784"/>
                  </a:cubicBezTo>
                  <a:cubicBezTo>
                    <a:pt x="771" y="13156"/>
                    <a:pt x="757" y="13562"/>
                    <a:pt x="736" y="13997"/>
                  </a:cubicBezTo>
                  <a:cubicBezTo>
                    <a:pt x="736" y="14046"/>
                    <a:pt x="729" y="14095"/>
                    <a:pt x="729" y="14151"/>
                  </a:cubicBezTo>
                  <a:cubicBezTo>
                    <a:pt x="729" y="14158"/>
                    <a:pt x="729" y="14165"/>
                    <a:pt x="729" y="14165"/>
                  </a:cubicBezTo>
                  <a:cubicBezTo>
                    <a:pt x="722" y="14221"/>
                    <a:pt x="722" y="14277"/>
                    <a:pt x="715" y="14326"/>
                  </a:cubicBezTo>
                  <a:cubicBezTo>
                    <a:pt x="715" y="14361"/>
                    <a:pt x="715" y="14403"/>
                    <a:pt x="708" y="14438"/>
                  </a:cubicBezTo>
                  <a:cubicBezTo>
                    <a:pt x="708" y="14459"/>
                    <a:pt x="708" y="14480"/>
                    <a:pt x="708" y="14502"/>
                  </a:cubicBezTo>
                  <a:cubicBezTo>
                    <a:pt x="694" y="14635"/>
                    <a:pt x="687" y="14775"/>
                    <a:pt x="673" y="14922"/>
                  </a:cubicBezTo>
                  <a:cubicBezTo>
                    <a:pt x="666" y="14985"/>
                    <a:pt x="666" y="15055"/>
                    <a:pt x="659" y="15125"/>
                  </a:cubicBezTo>
                  <a:cubicBezTo>
                    <a:pt x="659" y="15132"/>
                    <a:pt x="659" y="15146"/>
                    <a:pt x="659" y="15153"/>
                  </a:cubicBezTo>
                  <a:cubicBezTo>
                    <a:pt x="652" y="15153"/>
                    <a:pt x="652" y="15160"/>
                    <a:pt x="652" y="15160"/>
                  </a:cubicBezTo>
                  <a:cubicBezTo>
                    <a:pt x="652" y="15216"/>
                    <a:pt x="645" y="15265"/>
                    <a:pt x="645" y="15322"/>
                  </a:cubicBezTo>
                  <a:cubicBezTo>
                    <a:pt x="645" y="15329"/>
                    <a:pt x="638" y="15336"/>
                    <a:pt x="638" y="15343"/>
                  </a:cubicBezTo>
                  <a:cubicBezTo>
                    <a:pt x="631" y="15441"/>
                    <a:pt x="624" y="15539"/>
                    <a:pt x="617" y="15644"/>
                  </a:cubicBezTo>
                  <a:cubicBezTo>
                    <a:pt x="610" y="15686"/>
                    <a:pt x="610" y="15735"/>
                    <a:pt x="603" y="15777"/>
                  </a:cubicBezTo>
                  <a:cubicBezTo>
                    <a:pt x="589" y="15917"/>
                    <a:pt x="575" y="16057"/>
                    <a:pt x="568" y="16198"/>
                  </a:cubicBezTo>
                  <a:cubicBezTo>
                    <a:pt x="540" y="16443"/>
                    <a:pt x="519" y="16695"/>
                    <a:pt x="491" y="16947"/>
                  </a:cubicBezTo>
                  <a:cubicBezTo>
                    <a:pt x="239" y="19555"/>
                    <a:pt x="0" y="22057"/>
                    <a:pt x="624" y="22386"/>
                  </a:cubicBezTo>
                  <a:cubicBezTo>
                    <a:pt x="1030" y="22599"/>
                    <a:pt x="2359" y="22709"/>
                    <a:pt x="3895" y="22709"/>
                  </a:cubicBezTo>
                  <a:cubicBezTo>
                    <a:pt x="6155" y="22709"/>
                    <a:pt x="8865" y="22470"/>
                    <a:pt x="9749" y="21966"/>
                  </a:cubicBezTo>
                  <a:cubicBezTo>
                    <a:pt x="10212" y="21699"/>
                    <a:pt x="10422" y="20010"/>
                    <a:pt x="10485" y="17746"/>
                  </a:cubicBezTo>
                  <a:cubicBezTo>
                    <a:pt x="10492" y="17641"/>
                    <a:pt x="10492" y="17543"/>
                    <a:pt x="10492" y="17431"/>
                  </a:cubicBezTo>
                  <a:cubicBezTo>
                    <a:pt x="10506" y="17018"/>
                    <a:pt x="10506" y="16590"/>
                    <a:pt x="10506" y="16141"/>
                  </a:cubicBezTo>
                  <a:lnTo>
                    <a:pt x="10506" y="16008"/>
                  </a:lnTo>
                  <a:cubicBezTo>
                    <a:pt x="10506" y="15812"/>
                    <a:pt x="10506" y="15609"/>
                    <a:pt x="10506" y="15413"/>
                  </a:cubicBezTo>
                  <a:cubicBezTo>
                    <a:pt x="10506" y="15244"/>
                    <a:pt x="10506" y="15076"/>
                    <a:pt x="10499" y="14915"/>
                  </a:cubicBezTo>
                  <a:cubicBezTo>
                    <a:pt x="10499" y="14712"/>
                    <a:pt x="10492" y="14502"/>
                    <a:pt x="10492" y="14298"/>
                  </a:cubicBezTo>
                  <a:cubicBezTo>
                    <a:pt x="10492" y="14263"/>
                    <a:pt x="10492" y="14221"/>
                    <a:pt x="10485" y="14186"/>
                  </a:cubicBezTo>
                  <a:cubicBezTo>
                    <a:pt x="10485" y="14088"/>
                    <a:pt x="10485" y="13997"/>
                    <a:pt x="10478" y="13899"/>
                  </a:cubicBezTo>
                  <a:cubicBezTo>
                    <a:pt x="10478" y="13815"/>
                    <a:pt x="10478" y="13738"/>
                    <a:pt x="10478" y="13653"/>
                  </a:cubicBezTo>
                  <a:cubicBezTo>
                    <a:pt x="10471" y="13590"/>
                    <a:pt x="10471" y="13527"/>
                    <a:pt x="10471" y="13464"/>
                  </a:cubicBezTo>
                  <a:lnTo>
                    <a:pt x="10471" y="13443"/>
                  </a:lnTo>
                  <a:lnTo>
                    <a:pt x="10464" y="13240"/>
                  </a:lnTo>
                  <a:cubicBezTo>
                    <a:pt x="10457" y="13114"/>
                    <a:pt x="10457" y="12981"/>
                    <a:pt x="10450" y="12855"/>
                  </a:cubicBezTo>
                  <a:cubicBezTo>
                    <a:pt x="10443" y="12623"/>
                    <a:pt x="10436" y="12392"/>
                    <a:pt x="10429" y="12168"/>
                  </a:cubicBezTo>
                  <a:cubicBezTo>
                    <a:pt x="10422" y="12063"/>
                    <a:pt x="10422" y="11957"/>
                    <a:pt x="10415" y="11845"/>
                  </a:cubicBezTo>
                  <a:cubicBezTo>
                    <a:pt x="10394" y="11306"/>
                    <a:pt x="10373" y="10766"/>
                    <a:pt x="10345" y="10233"/>
                  </a:cubicBezTo>
                  <a:cubicBezTo>
                    <a:pt x="10345" y="10191"/>
                    <a:pt x="10338" y="10142"/>
                    <a:pt x="10338" y="10100"/>
                  </a:cubicBezTo>
                  <a:cubicBezTo>
                    <a:pt x="10331" y="9974"/>
                    <a:pt x="10324" y="9848"/>
                    <a:pt x="10317" y="9722"/>
                  </a:cubicBezTo>
                  <a:cubicBezTo>
                    <a:pt x="10317" y="9666"/>
                    <a:pt x="10310" y="9610"/>
                    <a:pt x="10310" y="9554"/>
                  </a:cubicBezTo>
                  <a:cubicBezTo>
                    <a:pt x="10303" y="9497"/>
                    <a:pt x="10303" y="9441"/>
                    <a:pt x="10296" y="9378"/>
                  </a:cubicBezTo>
                  <a:cubicBezTo>
                    <a:pt x="10296" y="9301"/>
                    <a:pt x="10289" y="9231"/>
                    <a:pt x="10289" y="9154"/>
                  </a:cubicBezTo>
                  <a:cubicBezTo>
                    <a:pt x="10282" y="9098"/>
                    <a:pt x="10282" y="9035"/>
                    <a:pt x="10275" y="8979"/>
                  </a:cubicBezTo>
                  <a:cubicBezTo>
                    <a:pt x="10275" y="8923"/>
                    <a:pt x="10268" y="8867"/>
                    <a:pt x="10268" y="8811"/>
                  </a:cubicBezTo>
                  <a:cubicBezTo>
                    <a:pt x="10261" y="8677"/>
                    <a:pt x="10247" y="8537"/>
                    <a:pt x="10240" y="8404"/>
                  </a:cubicBezTo>
                  <a:cubicBezTo>
                    <a:pt x="10240" y="8362"/>
                    <a:pt x="10240" y="8313"/>
                    <a:pt x="10233" y="8271"/>
                  </a:cubicBezTo>
                  <a:cubicBezTo>
                    <a:pt x="10086" y="5916"/>
                    <a:pt x="9973" y="3631"/>
                    <a:pt x="9861" y="3092"/>
                  </a:cubicBezTo>
                  <a:cubicBezTo>
                    <a:pt x="9511" y="1501"/>
                    <a:pt x="5271" y="1"/>
                    <a:pt x="527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>
              <a:extLst>
                <a:ext uri="{FF2B5EF4-FFF2-40B4-BE49-F238E27FC236}">
                  <a16:creationId xmlns:a16="http://schemas.microsoft.com/office/drawing/2014/main" id="{198C0E39-5208-8551-AB63-1E830A191EE8}"/>
                </a:ext>
              </a:extLst>
            </p:cNvPr>
            <p:cNvSpPr/>
            <p:nvPr/>
          </p:nvSpPr>
          <p:spPr>
            <a:xfrm>
              <a:off x="1763325" y="2447175"/>
              <a:ext cx="85175" cy="362325"/>
            </a:xfrm>
            <a:custGeom>
              <a:avLst/>
              <a:gdLst/>
              <a:ahLst/>
              <a:cxnLst/>
              <a:rect l="l" t="t" r="r" b="b"/>
              <a:pathLst>
                <a:path w="3407" h="14493" extrusionOk="0">
                  <a:moveTo>
                    <a:pt x="130" y="0"/>
                  </a:moveTo>
                  <a:cubicBezTo>
                    <a:pt x="113" y="0"/>
                    <a:pt x="95" y="4"/>
                    <a:pt x="78" y="13"/>
                  </a:cubicBezTo>
                  <a:cubicBezTo>
                    <a:pt x="22" y="41"/>
                    <a:pt x="1" y="111"/>
                    <a:pt x="29" y="167"/>
                  </a:cubicBezTo>
                  <a:cubicBezTo>
                    <a:pt x="1466" y="3033"/>
                    <a:pt x="2461" y="5318"/>
                    <a:pt x="3176" y="7365"/>
                  </a:cubicBezTo>
                  <a:cubicBezTo>
                    <a:pt x="2916" y="9005"/>
                    <a:pt x="2124" y="11177"/>
                    <a:pt x="1290" y="13483"/>
                  </a:cubicBezTo>
                  <a:cubicBezTo>
                    <a:pt x="1185" y="13763"/>
                    <a:pt x="1080" y="14051"/>
                    <a:pt x="982" y="14338"/>
                  </a:cubicBezTo>
                  <a:cubicBezTo>
                    <a:pt x="961" y="14394"/>
                    <a:pt x="989" y="14464"/>
                    <a:pt x="1045" y="14485"/>
                  </a:cubicBezTo>
                  <a:cubicBezTo>
                    <a:pt x="1059" y="14485"/>
                    <a:pt x="1073" y="14492"/>
                    <a:pt x="1087" y="14492"/>
                  </a:cubicBezTo>
                  <a:cubicBezTo>
                    <a:pt x="1136" y="14492"/>
                    <a:pt x="1178" y="14464"/>
                    <a:pt x="1192" y="14415"/>
                  </a:cubicBezTo>
                  <a:cubicBezTo>
                    <a:pt x="1297" y="14128"/>
                    <a:pt x="1403" y="13840"/>
                    <a:pt x="1508" y="13560"/>
                  </a:cubicBezTo>
                  <a:cubicBezTo>
                    <a:pt x="2349" y="11233"/>
                    <a:pt x="3141" y="9033"/>
                    <a:pt x="3400" y="7372"/>
                  </a:cubicBezTo>
                  <a:cubicBezTo>
                    <a:pt x="3407" y="7351"/>
                    <a:pt x="3407" y="7330"/>
                    <a:pt x="3400" y="7316"/>
                  </a:cubicBezTo>
                  <a:cubicBezTo>
                    <a:pt x="2685" y="5255"/>
                    <a:pt x="1676" y="2949"/>
                    <a:pt x="232" y="62"/>
                  </a:cubicBezTo>
                  <a:cubicBezTo>
                    <a:pt x="212" y="22"/>
                    <a:pt x="172" y="0"/>
                    <a:pt x="130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>
              <a:extLst>
                <a:ext uri="{FF2B5EF4-FFF2-40B4-BE49-F238E27FC236}">
                  <a16:creationId xmlns:a16="http://schemas.microsoft.com/office/drawing/2014/main" id="{CCAD3CEF-3195-9671-296D-D10B1EE5EA88}"/>
                </a:ext>
              </a:extLst>
            </p:cNvPr>
            <p:cNvSpPr/>
            <p:nvPr/>
          </p:nvSpPr>
          <p:spPr>
            <a:xfrm>
              <a:off x="1755450" y="24695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125" y="1"/>
                  </a:moveTo>
                  <a:cubicBezTo>
                    <a:pt x="75" y="1"/>
                    <a:pt x="31" y="33"/>
                    <a:pt x="15" y="84"/>
                  </a:cubicBezTo>
                  <a:cubicBezTo>
                    <a:pt x="0" y="140"/>
                    <a:pt x="29" y="203"/>
                    <a:pt x="92" y="224"/>
                  </a:cubicBezTo>
                  <a:lnTo>
                    <a:pt x="961" y="504"/>
                  </a:lnTo>
                  <a:lnTo>
                    <a:pt x="996" y="504"/>
                  </a:lnTo>
                  <a:cubicBezTo>
                    <a:pt x="1045" y="504"/>
                    <a:pt x="1087" y="476"/>
                    <a:pt x="1101" y="427"/>
                  </a:cubicBezTo>
                  <a:cubicBezTo>
                    <a:pt x="1122" y="371"/>
                    <a:pt x="1087" y="308"/>
                    <a:pt x="1031" y="287"/>
                  </a:cubicBezTo>
                  <a:lnTo>
                    <a:pt x="162" y="7"/>
                  </a:lnTo>
                  <a:cubicBezTo>
                    <a:pt x="149" y="3"/>
                    <a:pt x="137" y="1"/>
                    <a:pt x="12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>
              <a:extLst>
                <a:ext uri="{FF2B5EF4-FFF2-40B4-BE49-F238E27FC236}">
                  <a16:creationId xmlns:a16="http://schemas.microsoft.com/office/drawing/2014/main" id="{245C03AC-65A5-4C3E-DE76-8A1F38A41D10}"/>
                </a:ext>
              </a:extLst>
            </p:cNvPr>
            <p:cNvSpPr/>
            <p:nvPr/>
          </p:nvSpPr>
          <p:spPr>
            <a:xfrm>
              <a:off x="1749850" y="2363200"/>
              <a:ext cx="164375" cy="519175"/>
            </a:xfrm>
            <a:custGeom>
              <a:avLst/>
              <a:gdLst/>
              <a:ahLst/>
              <a:cxnLst/>
              <a:rect l="l" t="t" r="r" b="b"/>
              <a:pathLst>
                <a:path w="6575" h="20767" extrusionOk="0">
                  <a:moveTo>
                    <a:pt x="1785" y="1"/>
                  </a:moveTo>
                  <a:cubicBezTo>
                    <a:pt x="1562" y="1"/>
                    <a:pt x="1336" y="48"/>
                    <a:pt x="1122" y="148"/>
                  </a:cubicBezTo>
                  <a:cubicBezTo>
                    <a:pt x="337" y="519"/>
                    <a:pt x="0" y="1458"/>
                    <a:pt x="372" y="2243"/>
                  </a:cubicBezTo>
                  <a:lnTo>
                    <a:pt x="372" y="2250"/>
                  </a:lnTo>
                  <a:cubicBezTo>
                    <a:pt x="540" y="2601"/>
                    <a:pt x="708" y="2965"/>
                    <a:pt x="869" y="3323"/>
                  </a:cubicBezTo>
                  <a:lnTo>
                    <a:pt x="1367" y="4409"/>
                  </a:lnTo>
                  <a:cubicBezTo>
                    <a:pt x="1689" y="5131"/>
                    <a:pt x="2012" y="5853"/>
                    <a:pt x="2327" y="6575"/>
                  </a:cubicBezTo>
                  <a:cubicBezTo>
                    <a:pt x="2642" y="7303"/>
                    <a:pt x="2944" y="8025"/>
                    <a:pt x="3231" y="8747"/>
                  </a:cubicBezTo>
                  <a:cubicBezTo>
                    <a:pt x="3371" y="9112"/>
                    <a:pt x="3504" y="9469"/>
                    <a:pt x="3624" y="9812"/>
                  </a:cubicBezTo>
                  <a:cubicBezTo>
                    <a:pt x="3687" y="9988"/>
                    <a:pt x="3743" y="10163"/>
                    <a:pt x="3785" y="10317"/>
                  </a:cubicBezTo>
                  <a:cubicBezTo>
                    <a:pt x="3806" y="10394"/>
                    <a:pt x="3827" y="10471"/>
                    <a:pt x="3841" y="10527"/>
                  </a:cubicBezTo>
                  <a:cubicBezTo>
                    <a:pt x="3841" y="10541"/>
                    <a:pt x="3848" y="10555"/>
                    <a:pt x="3848" y="10569"/>
                  </a:cubicBezTo>
                  <a:lnTo>
                    <a:pt x="3855" y="10583"/>
                  </a:lnTo>
                  <a:lnTo>
                    <a:pt x="3855" y="10590"/>
                  </a:lnTo>
                  <a:cubicBezTo>
                    <a:pt x="3855" y="10590"/>
                    <a:pt x="3855" y="10597"/>
                    <a:pt x="3862" y="10604"/>
                  </a:cubicBezTo>
                  <a:cubicBezTo>
                    <a:pt x="3862" y="10625"/>
                    <a:pt x="3862" y="10639"/>
                    <a:pt x="3862" y="10667"/>
                  </a:cubicBezTo>
                  <a:cubicBezTo>
                    <a:pt x="3862" y="10682"/>
                    <a:pt x="3862" y="10696"/>
                    <a:pt x="3862" y="10710"/>
                  </a:cubicBezTo>
                  <a:lnTo>
                    <a:pt x="3862" y="10752"/>
                  </a:lnTo>
                  <a:cubicBezTo>
                    <a:pt x="3862" y="10787"/>
                    <a:pt x="3855" y="10822"/>
                    <a:pt x="3855" y="10857"/>
                  </a:cubicBezTo>
                  <a:lnTo>
                    <a:pt x="3855" y="10871"/>
                  </a:lnTo>
                  <a:lnTo>
                    <a:pt x="3841" y="10969"/>
                  </a:lnTo>
                  <a:cubicBezTo>
                    <a:pt x="3841" y="11004"/>
                    <a:pt x="3834" y="11046"/>
                    <a:pt x="3827" y="11081"/>
                  </a:cubicBezTo>
                  <a:cubicBezTo>
                    <a:pt x="3813" y="11207"/>
                    <a:pt x="3792" y="11333"/>
                    <a:pt x="3764" y="11466"/>
                  </a:cubicBezTo>
                  <a:cubicBezTo>
                    <a:pt x="3701" y="11817"/>
                    <a:pt x="3610" y="12181"/>
                    <a:pt x="3518" y="12553"/>
                  </a:cubicBezTo>
                  <a:cubicBezTo>
                    <a:pt x="3322" y="13289"/>
                    <a:pt x="3091" y="14032"/>
                    <a:pt x="2853" y="14781"/>
                  </a:cubicBezTo>
                  <a:cubicBezTo>
                    <a:pt x="2607" y="15524"/>
                    <a:pt x="2348" y="16274"/>
                    <a:pt x="2082" y="17017"/>
                  </a:cubicBezTo>
                  <a:cubicBezTo>
                    <a:pt x="1949" y="17389"/>
                    <a:pt x="1815" y="17760"/>
                    <a:pt x="1675" y="18132"/>
                  </a:cubicBezTo>
                  <a:lnTo>
                    <a:pt x="1465" y="18685"/>
                  </a:lnTo>
                  <a:lnTo>
                    <a:pt x="1255" y="19232"/>
                  </a:lnTo>
                  <a:lnTo>
                    <a:pt x="1248" y="19253"/>
                  </a:lnTo>
                  <a:cubicBezTo>
                    <a:pt x="1037" y="19807"/>
                    <a:pt x="1290" y="20430"/>
                    <a:pt x="1836" y="20669"/>
                  </a:cubicBezTo>
                  <a:cubicBezTo>
                    <a:pt x="1986" y="20735"/>
                    <a:pt x="2141" y="20766"/>
                    <a:pt x="2294" y="20766"/>
                  </a:cubicBezTo>
                  <a:cubicBezTo>
                    <a:pt x="2723" y="20766"/>
                    <a:pt x="3129" y="20519"/>
                    <a:pt x="3315" y="20101"/>
                  </a:cubicBezTo>
                  <a:lnTo>
                    <a:pt x="3561" y="19540"/>
                  </a:lnTo>
                  <a:lnTo>
                    <a:pt x="3806" y="18987"/>
                  </a:lnTo>
                  <a:cubicBezTo>
                    <a:pt x="3967" y="18615"/>
                    <a:pt x="4121" y="18244"/>
                    <a:pt x="4282" y="17865"/>
                  </a:cubicBezTo>
                  <a:cubicBezTo>
                    <a:pt x="4591" y="17122"/>
                    <a:pt x="4892" y="16365"/>
                    <a:pt x="5187" y="15608"/>
                  </a:cubicBezTo>
                  <a:cubicBezTo>
                    <a:pt x="5474" y="14845"/>
                    <a:pt x="5754" y="14074"/>
                    <a:pt x="6006" y="13275"/>
                  </a:cubicBezTo>
                  <a:cubicBezTo>
                    <a:pt x="6133" y="12875"/>
                    <a:pt x="6259" y="12462"/>
                    <a:pt x="6364" y="12034"/>
                  </a:cubicBezTo>
                  <a:cubicBezTo>
                    <a:pt x="6413" y="11817"/>
                    <a:pt x="6462" y="11593"/>
                    <a:pt x="6504" y="11354"/>
                  </a:cubicBezTo>
                  <a:lnTo>
                    <a:pt x="6532" y="11165"/>
                  </a:lnTo>
                  <a:cubicBezTo>
                    <a:pt x="6539" y="11102"/>
                    <a:pt x="6546" y="11039"/>
                    <a:pt x="6553" y="10969"/>
                  </a:cubicBezTo>
                  <a:lnTo>
                    <a:pt x="6560" y="10871"/>
                  </a:lnTo>
                  <a:cubicBezTo>
                    <a:pt x="6567" y="10836"/>
                    <a:pt x="6567" y="10794"/>
                    <a:pt x="6567" y="10759"/>
                  </a:cubicBezTo>
                  <a:cubicBezTo>
                    <a:pt x="6574" y="10689"/>
                    <a:pt x="6574" y="10604"/>
                    <a:pt x="6574" y="10527"/>
                  </a:cubicBezTo>
                  <a:lnTo>
                    <a:pt x="6567" y="10394"/>
                  </a:lnTo>
                  <a:lnTo>
                    <a:pt x="6567" y="10359"/>
                  </a:lnTo>
                  <a:lnTo>
                    <a:pt x="6560" y="10317"/>
                  </a:lnTo>
                  <a:lnTo>
                    <a:pt x="6553" y="10240"/>
                  </a:lnTo>
                  <a:lnTo>
                    <a:pt x="6553" y="10205"/>
                  </a:lnTo>
                  <a:lnTo>
                    <a:pt x="6546" y="10170"/>
                  </a:lnTo>
                  <a:lnTo>
                    <a:pt x="6539" y="10114"/>
                  </a:lnTo>
                  <a:cubicBezTo>
                    <a:pt x="6532" y="10079"/>
                    <a:pt x="6525" y="10037"/>
                    <a:pt x="6518" y="10009"/>
                  </a:cubicBezTo>
                  <a:cubicBezTo>
                    <a:pt x="6497" y="9869"/>
                    <a:pt x="6469" y="9749"/>
                    <a:pt x="6441" y="9630"/>
                  </a:cubicBezTo>
                  <a:cubicBezTo>
                    <a:pt x="6385" y="9399"/>
                    <a:pt x="6329" y="9189"/>
                    <a:pt x="6266" y="8978"/>
                  </a:cubicBezTo>
                  <a:cubicBezTo>
                    <a:pt x="6147" y="8565"/>
                    <a:pt x="6014" y="8172"/>
                    <a:pt x="5880" y="7780"/>
                  </a:cubicBezTo>
                  <a:cubicBezTo>
                    <a:pt x="5614" y="6995"/>
                    <a:pt x="5334" y="6238"/>
                    <a:pt x="5046" y="5474"/>
                  </a:cubicBezTo>
                  <a:cubicBezTo>
                    <a:pt x="4759" y="4717"/>
                    <a:pt x="4465" y="3967"/>
                    <a:pt x="4163" y="3217"/>
                  </a:cubicBezTo>
                  <a:lnTo>
                    <a:pt x="3708" y="2089"/>
                  </a:lnTo>
                  <a:cubicBezTo>
                    <a:pt x="3554" y="1718"/>
                    <a:pt x="3406" y="1346"/>
                    <a:pt x="3245" y="968"/>
                  </a:cubicBezTo>
                  <a:cubicBezTo>
                    <a:pt x="3238" y="947"/>
                    <a:pt x="3224" y="926"/>
                    <a:pt x="3217" y="905"/>
                  </a:cubicBezTo>
                  <a:cubicBezTo>
                    <a:pt x="2947" y="334"/>
                    <a:pt x="2378" y="1"/>
                    <a:pt x="1785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>
              <a:extLst>
                <a:ext uri="{FF2B5EF4-FFF2-40B4-BE49-F238E27FC236}">
                  <a16:creationId xmlns:a16="http://schemas.microsoft.com/office/drawing/2014/main" id="{F7758748-477E-17CC-B45E-51ECCCD4A889}"/>
                </a:ext>
              </a:extLst>
            </p:cNvPr>
            <p:cNvSpPr/>
            <p:nvPr/>
          </p:nvSpPr>
          <p:spPr>
            <a:xfrm>
              <a:off x="1762625" y="2849525"/>
              <a:ext cx="63275" cy="59850"/>
            </a:xfrm>
            <a:custGeom>
              <a:avLst/>
              <a:gdLst/>
              <a:ahLst/>
              <a:cxnLst/>
              <a:rect l="l" t="t" r="r" b="b"/>
              <a:pathLst>
                <a:path w="2531" h="2394" extrusionOk="0">
                  <a:moveTo>
                    <a:pt x="1091" y="1"/>
                  </a:moveTo>
                  <a:cubicBezTo>
                    <a:pt x="1008" y="1"/>
                    <a:pt x="923" y="6"/>
                    <a:pt x="835" y="17"/>
                  </a:cubicBezTo>
                  <a:cubicBezTo>
                    <a:pt x="835" y="17"/>
                    <a:pt x="407" y="564"/>
                    <a:pt x="155" y="879"/>
                  </a:cubicBezTo>
                  <a:cubicBezTo>
                    <a:pt x="1" y="1075"/>
                    <a:pt x="57" y="1356"/>
                    <a:pt x="274" y="1475"/>
                  </a:cubicBezTo>
                  <a:cubicBezTo>
                    <a:pt x="274" y="1482"/>
                    <a:pt x="281" y="1482"/>
                    <a:pt x="281" y="1482"/>
                  </a:cubicBezTo>
                  <a:lnTo>
                    <a:pt x="1970" y="2393"/>
                  </a:lnTo>
                  <a:cubicBezTo>
                    <a:pt x="2524" y="2022"/>
                    <a:pt x="2531" y="697"/>
                    <a:pt x="2531" y="697"/>
                  </a:cubicBezTo>
                  <a:cubicBezTo>
                    <a:pt x="2143" y="279"/>
                    <a:pt x="1685" y="1"/>
                    <a:pt x="1091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>
              <a:extLst>
                <a:ext uri="{FF2B5EF4-FFF2-40B4-BE49-F238E27FC236}">
                  <a16:creationId xmlns:a16="http://schemas.microsoft.com/office/drawing/2014/main" id="{B9F73150-8531-C279-6F90-90ADACB26462}"/>
                </a:ext>
              </a:extLst>
            </p:cNvPr>
            <p:cNvSpPr/>
            <p:nvPr/>
          </p:nvSpPr>
          <p:spPr>
            <a:xfrm>
              <a:off x="1845500" y="2627575"/>
              <a:ext cx="36125" cy="12650"/>
            </a:xfrm>
            <a:custGeom>
              <a:avLst/>
              <a:gdLst/>
              <a:ahLst/>
              <a:cxnLst/>
              <a:rect l="l" t="t" r="r" b="b"/>
              <a:pathLst>
                <a:path w="1445" h="506" extrusionOk="0">
                  <a:moveTo>
                    <a:pt x="1321" y="0"/>
                  </a:moveTo>
                  <a:cubicBezTo>
                    <a:pt x="1316" y="0"/>
                    <a:pt x="1310" y="1"/>
                    <a:pt x="1304" y="1"/>
                  </a:cubicBezTo>
                  <a:lnTo>
                    <a:pt x="29" y="296"/>
                  </a:lnTo>
                  <a:lnTo>
                    <a:pt x="15" y="394"/>
                  </a:lnTo>
                  <a:cubicBezTo>
                    <a:pt x="15" y="429"/>
                    <a:pt x="8" y="471"/>
                    <a:pt x="1" y="506"/>
                  </a:cubicBezTo>
                  <a:lnTo>
                    <a:pt x="36" y="506"/>
                  </a:lnTo>
                  <a:lnTo>
                    <a:pt x="1353" y="205"/>
                  </a:lnTo>
                  <a:cubicBezTo>
                    <a:pt x="1410" y="191"/>
                    <a:pt x="1445" y="135"/>
                    <a:pt x="1431" y="78"/>
                  </a:cubicBezTo>
                  <a:cubicBezTo>
                    <a:pt x="1418" y="28"/>
                    <a:pt x="1371" y="0"/>
                    <a:pt x="1321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>
              <a:extLst>
                <a:ext uri="{FF2B5EF4-FFF2-40B4-BE49-F238E27FC236}">
                  <a16:creationId xmlns:a16="http://schemas.microsoft.com/office/drawing/2014/main" id="{E221D632-2F8C-41A9-A97E-1A6B8DE18800}"/>
                </a:ext>
              </a:extLst>
            </p:cNvPr>
            <p:cNvSpPr/>
            <p:nvPr/>
          </p:nvSpPr>
          <p:spPr>
            <a:xfrm>
              <a:off x="1854100" y="2632500"/>
              <a:ext cx="25775" cy="13350"/>
            </a:xfrm>
            <a:custGeom>
              <a:avLst/>
              <a:gdLst/>
              <a:ahLst/>
              <a:cxnLst/>
              <a:rect l="l" t="t" r="r" b="b"/>
              <a:pathLst>
                <a:path w="1031" h="534" extrusionOk="0">
                  <a:moveTo>
                    <a:pt x="119" y="1"/>
                  </a:moveTo>
                  <a:cubicBezTo>
                    <a:pt x="79" y="1"/>
                    <a:pt x="38" y="26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876" y="526"/>
                  </a:lnTo>
                  <a:cubicBezTo>
                    <a:pt x="890" y="533"/>
                    <a:pt x="904" y="533"/>
                    <a:pt x="911" y="533"/>
                  </a:cubicBezTo>
                  <a:cubicBezTo>
                    <a:pt x="953" y="533"/>
                    <a:pt x="995" y="505"/>
                    <a:pt x="1009" y="470"/>
                  </a:cubicBezTo>
                  <a:cubicBezTo>
                    <a:pt x="1031" y="414"/>
                    <a:pt x="1009" y="351"/>
                    <a:pt x="953" y="330"/>
                  </a:cubicBezTo>
                  <a:lnTo>
                    <a:pt x="154" y="8"/>
                  </a:lnTo>
                  <a:cubicBezTo>
                    <a:pt x="143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>
              <a:extLst>
                <a:ext uri="{FF2B5EF4-FFF2-40B4-BE49-F238E27FC236}">
                  <a16:creationId xmlns:a16="http://schemas.microsoft.com/office/drawing/2014/main" id="{7B0CD2BD-E107-EE47-8176-54B9EBD1D293}"/>
                </a:ext>
              </a:extLst>
            </p:cNvPr>
            <p:cNvSpPr/>
            <p:nvPr/>
          </p:nvSpPr>
          <p:spPr>
            <a:xfrm>
              <a:off x="1661525" y="2645650"/>
              <a:ext cx="121975" cy="115300"/>
            </a:xfrm>
            <a:custGeom>
              <a:avLst/>
              <a:gdLst/>
              <a:ahLst/>
              <a:cxnLst/>
              <a:rect l="l" t="t" r="r" b="b"/>
              <a:pathLst>
                <a:path w="4879" h="4612" extrusionOk="0">
                  <a:moveTo>
                    <a:pt x="4753" y="0"/>
                  </a:moveTo>
                  <a:cubicBezTo>
                    <a:pt x="4706" y="0"/>
                    <a:pt x="4664" y="28"/>
                    <a:pt x="4648" y="77"/>
                  </a:cubicBezTo>
                  <a:cubicBezTo>
                    <a:pt x="3947" y="1928"/>
                    <a:pt x="2755" y="3000"/>
                    <a:pt x="1872" y="3575"/>
                  </a:cubicBezTo>
                  <a:cubicBezTo>
                    <a:pt x="919" y="4191"/>
                    <a:pt x="113" y="4381"/>
                    <a:pt x="99" y="4381"/>
                  </a:cubicBezTo>
                  <a:cubicBezTo>
                    <a:pt x="43" y="4395"/>
                    <a:pt x="1" y="4458"/>
                    <a:pt x="15" y="4521"/>
                  </a:cubicBezTo>
                  <a:cubicBezTo>
                    <a:pt x="29" y="4570"/>
                    <a:pt x="78" y="4612"/>
                    <a:pt x="127" y="4612"/>
                  </a:cubicBezTo>
                  <a:cubicBezTo>
                    <a:pt x="134" y="4612"/>
                    <a:pt x="141" y="4605"/>
                    <a:pt x="148" y="4605"/>
                  </a:cubicBezTo>
                  <a:cubicBezTo>
                    <a:pt x="183" y="4598"/>
                    <a:pt x="996" y="4409"/>
                    <a:pt x="1984" y="3771"/>
                  </a:cubicBezTo>
                  <a:cubicBezTo>
                    <a:pt x="2902" y="3175"/>
                    <a:pt x="4136" y="2068"/>
                    <a:pt x="4858" y="154"/>
                  </a:cubicBezTo>
                  <a:cubicBezTo>
                    <a:pt x="4879" y="98"/>
                    <a:pt x="4851" y="28"/>
                    <a:pt x="4795" y="7"/>
                  </a:cubicBezTo>
                  <a:cubicBezTo>
                    <a:pt x="4781" y="3"/>
                    <a:pt x="4767" y="0"/>
                    <a:pt x="475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>
              <a:extLst>
                <a:ext uri="{FF2B5EF4-FFF2-40B4-BE49-F238E27FC236}">
                  <a16:creationId xmlns:a16="http://schemas.microsoft.com/office/drawing/2014/main" id="{9E6DD308-BD70-C3E8-7501-1B8997627544}"/>
                </a:ext>
              </a:extLst>
            </p:cNvPr>
            <p:cNvSpPr/>
            <p:nvPr/>
          </p:nvSpPr>
          <p:spPr>
            <a:xfrm>
              <a:off x="1626325" y="2728075"/>
              <a:ext cx="161225" cy="59875"/>
            </a:xfrm>
            <a:custGeom>
              <a:avLst/>
              <a:gdLst/>
              <a:ahLst/>
              <a:cxnLst/>
              <a:rect l="l" t="t" r="r" b="b"/>
              <a:pathLst>
                <a:path w="6449" h="2395" extrusionOk="0">
                  <a:moveTo>
                    <a:pt x="6329" y="1"/>
                  </a:moveTo>
                  <a:cubicBezTo>
                    <a:pt x="6301" y="1"/>
                    <a:pt x="6273" y="11"/>
                    <a:pt x="6252" y="32"/>
                  </a:cubicBezTo>
                  <a:cubicBezTo>
                    <a:pt x="6245" y="39"/>
                    <a:pt x="5551" y="705"/>
                    <a:pt x="4451" y="1287"/>
                  </a:cubicBezTo>
                  <a:cubicBezTo>
                    <a:pt x="3629" y="1718"/>
                    <a:pt x="2449" y="2176"/>
                    <a:pt x="1108" y="2176"/>
                  </a:cubicBezTo>
                  <a:cubicBezTo>
                    <a:pt x="791" y="2176"/>
                    <a:pt x="466" y="2150"/>
                    <a:pt x="133" y="2093"/>
                  </a:cubicBezTo>
                  <a:cubicBezTo>
                    <a:pt x="129" y="2092"/>
                    <a:pt x="124" y="2092"/>
                    <a:pt x="119" y="2092"/>
                  </a:cubicBezTo>
                  <a:cubicBezTo>
                    <a:pt x="68" y="2092"/>
                    <a:pt x="20" y="2126"/>
                    <a:pt x="7" y="2184"/>
                  </a:cubicBezTo>
                  <a:cubicBezTo>
                    <a:pt x="0" y="2240"/>
                    <a:pt x="35" y="2296"/>
                    <a:pt x="98" y="2310"/>
                  </a:cubicBezTo>
                  <a:cubicBezTo>
                    <a:pt x="442" y="2366"/>
                    <a:pt x="778" y="2394"/>
                    <a:pt x="1108" y="2394"/>
                  </a:cubicBezTo>
                  <a:cubicBezTo>
                    <a:pt x="2495" y="2394"/>
                    <a:pt x="3715" y="1918"/>
                    <a:pt x="4556" y="1476"/>
                  </a:cubicBezTo>
                  <a:cubicBezTo>
                    <a:pt x="5677" y="873"/>
                    <a:pt x="6371" y="215"/>
                    <a:pt x="6399" y="186"/>
                  </a:cubicBezTo>
                  <a:cubicBezTo>
                    <a:pt x="6441" y="144"/>
                    <a:pt x="6448" y="81"/>
                    <a:pt x="6406" y="32"/>
                  </a:cubicBezTo>
                  <a:cubicBezTo>
                    <a:pt x="6385" y="11"/>
                    <a:pt x="6357" y="1"/>
                    <a:pt x="632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>
              <a:extLst>
                <a:ext uri="{FF2B5EF4-FFF2-40B4-BE49-F238E27FC236}">
                  <a16:creationId xmlns:a16="http://schemas.microsoft.com/office/drawing/2014/main" id="{75AD8939-BDB3-FEF9-D12E-89168CC92302}"/>
                </a:ext>
              </a:extLst>
            </p:cNvPr>
            <p:cNvSpPr/>
            <p:nvPr/>
          </p:nvSpPr>
          <p:spPr>
            <a:xfrm>
              <a:off x="1635775" y="2368500"/>
              <a:ext cx="70125" cy="57450"/>
            </a:xfrm>
            <a:custGeom>
              <a:avLst/>
              <a:gdLst/>
              <a:ahLst/>
              <a:cxnLst/>
              <a:rect l="l" t="t" r="r" b="b"/>
              <a:pathLst>
                <a:path w="2805" h="2298" extrusionOk="0">
                  <a:moveTo>
                    <a:pt x="126" y="1"/>
                  </a:moveTo>
                  <a:cubicBezTo>
                    <a:pt x="109" y="1"/>
                    <a:pt x="92" y="5"/>
                    <a:pt x="78" y="13"/>
                  </a:cubicBezTo>
                  <a:cubicBezTo>
                    <a:pt x="22" y="41"/>
                    <a:pt x="1" y="111"/>
                    <a:pt x="29" y="160"/>
                  </a:cubicBezTo>
                  <a:cubicBezTo>
                    <a:pt x="898" y="1800"/>
                    <a:pt x="2587" y="2277"/>
                    <a:pt x="2657" y="2291"/>
                  </a:cubicBezTo>
                  <a:cubicBezTo>
                    <a:pt x="2664" y="2298"/>
                    <a:pt x="2678" y="2298"/>
                    <a:pt x="2685" y="2298"/>
                  </a:cubicBezTo>
                  <a:cubicBezTo>
                    <a:pt x="2734" y="2298"/>
                    <a:pt x="2776" y="2263"/>
                    <a:pt x="2790" y="2221"/>
                  </a:cubicBezTo>
                  <a:cubicBezTo>
                    <a:pt x="2804" y="2157"/>
                    <a:pt x="2769" y="2101"/>
                    <a:pt x="2713" y="2087"/>
                  </a:cubicBezTo>
                  <a:cubicBezTo>
                    <a:pt x="2699" y="2080"/>
                    <a:pt x="1045" y="1611"/>
                    <a:pt x="225" y="62"/>
                  </a:cubicBezTo>
                  <a:cubicBezTo>
                    <a:pt x="205" y="23"/>
                    <a:pt x="165" y="1"/>
                    <a:pt x="126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>
              <a:extLst>
                <a:ext uri="{FF2B5EF4-FFF2-40B4-BE49-F238E27FC236}">
                  <a16:creationId xmlns:a16="http://schemas.microsoft.com/office/drawing/2014/main" id="{43D04C8A-345E-BE7D-7768-C79AE9819128}"/>
                </a:ext>
              </a:extLst>
            </p:cNvPr>
            <p:cNvSpPr/>
            <p:nvPr/>
          </p:nvSpPr>
          <p:spPr>
            <a:xfrm>
              <a:off x="1696225" y="2360375"/>
              <a:ext cx="27000" cy="306850"/>
            </a:xfrm>
            <a:custGeom>
              <a:avLst/>
              <a:gdLst/>
              <a:ahLst/>
              <a:cxnLst/>
              <a:rect l="l" t="t" r="r" b="b"/>
              <a:pathLst>
                <a:path w="1080" h="12274" extrusionOk="0">
                  <a:moveTo>
                    <a:pt x="961" y="1"/>
                  </a:moveTo>
                  <a:cubicBezTo>
                    <a:pt x="904" y="1"/>
                    <a:pt x="855" y="41"/>
                    <a:pt x="849" y="100"/>
                  </a:cubicBezTo>
                  <a:cubicBezTo>
                    <a:pt x="842" y="170"/>
                    <a:pt x="1" y="7248"/>
                    <a:pt x="442" y="12168"/>
                  </a:cubicBezTo>
                  <a:cubicBezTo>
                    <a:pt x="449" y="12224"/>
                    <a:pt x="498" y="12273"/>
                    <a:pt x="554" y="12273"/>
                  </a:cubicBezTo>
                  <a:lnTo>
                    <a:pt x="568" y="12273"/>
                  </a:lnTo>
                  <a:cubicBezTo>
                    <a:pt x="631" y="12266"/>
                    <a:pt x="673" y="12210"/>
                    <a:pt x="673" y="12147"/>
                  </a:cubicBezTo>
                  <a:cubicBezTo>
                    <a:pt x="225" y="7248"/>
                    <a:pt x="1066" y="198"/>
                    <a:pt x="1073" y="128"/>
                  </a:cubicBezTo>
                  <a:cubicBezTo>
                    <a:pt x="1080" y="65"/>
                    <a:pt x="1038" y="8"/>
                    <a:pt x="975" y="1"/>
                  </a:cubicBezTo>
                  <a:cubicBezTo>
                    <a:pt x="970" y="1"/>
                    <a:pt x="966" y="1"/>
                    <a:pt x="9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>
              <a:extLst>
                <a:ext uri="{FF2B5EF4-FFF2-40B4-BE49-F238E27FC236}">
                  <a16:creationId xmlns:a16="http://schemas.microsoft.com/office/drawing/2014/main" id="{E7004BF1-9615-F0CA-6C66-B7E82665E0C3}"/>
                </a:ext>
              </a:extLst>
            </p:cNvPr>
            <p:cNvSpPr/>
            <p:nvPr/>
          </p:nvSpPr>
          <p:spPr>
            <a:xfrm>
              <a:off x="1640150" y="2355250"/>
              <a:ext cx="30175" cy="306900"/>
            </a:xfrm>
            <a:custGeom>
              <a:avLst/>
              <a:gdLst/>
              <a:ahLst/>
              <a:cxnLst/>
              <a:rect l="l" t="t" r="r" b="b"/>
              <a:pathLst>
                <a:path w="1207" h="12276" extrusionOk="0">
                  <a:moveTo>
                    <a:pt x="1077" y="1"/>
                  </a:moveTo>
                  <a:cubicBezTo>
                    <a:pt x="1024" y="1"/>
                    <a:pt x="980" y="39"/>
                    <a:pt x="968" y="94"/>
                  </a:cubicBezTo>
                  <a:cubicBezTo>
                    <a:pt x="954" y="143"/>
                    <a:pt x="1" y="4986"/>
                    <a:pt x="414" y="12170"/>
                  </a:cubicBezTo>
                  <a:cubicBezTo>
                    <a:pt x="414" y="12226"/>
                    <a:pt x="470" y="12275"/>
                    <a:pt x="527" y="12275"/>
                  </a:cubicBezTo>
                  <a:lnTo>
                    <a:pt x="534" y="12275"/>
                  </a:lnTo>
                  <a:cubicBezTo>
                    <a:pt x="597" y="12268"/>
                    <a:pt x="646" y="12219"/>
                    <a:pt x="639" y="12156"/>
                  </a:cubicBezTo>
                  <a:cubicBezTo>
                    <a:pt x="232" y="5000"/>
                    <a:pt x="1178" y="185"/>
                    <a:pt x="1192" y="136"/>
                  </a:cubicBezTo>
                  <a:cubicBezTo>
                    <a:pt x="1206" y="80"/>
                    <a:pt x="1164" y="17"/>
                    <a:pt x="1101" y="3"/>
                  </a:cubicBezTo>
                  <a:cubicBezTo>
                    <a:pt x="1093" y="1"/>
                    <a:pt x="1085" y="1"/>
                    <a:pt x="10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>
              <a:extLst>
                <a:ext uri="{FF2B5EF4-FFF2-40B4-BE49-F238E27FC236}">
                  <a16:creationId xmlns:a16="http://schemas.microsoft.com/office/drawing/2014/main" id="{ECF1ED28-75C1-B057-EE61-21DFA3243243}"/>
                </a:ext>
              </a:extLst>
            </p:cNvPr>
            <p:cNvSpPr/>
            <p:nvPr/>
          </p:nvSpPr>
          <p:spPr>
            <a:xfrm>
              <a:off x="1667150" y="2259300"/>
              <a:ext cx="72725" cy="94125"/>
            </a:xfrm>
            <a:custGeom>
              <a:avLst/>
              <a:gdLst/>
              <a:ahLst/>
              <a:cxnLst/>
              <a:rect l="l" t="t" r="r" b="b"/>
              <a:pathLst>
                <a:path w="2909" h="3765" extrusionOk="0">
                  <a:moveTo>
                    <a:pt x="2131" y="1"/>
                  </a:moveTo>
                  <a:lnTo>
                    <a:pt x="1836" y="183"/>
                  </a:lnTo>
                  <a:lnTo>
                    <a:pt x="0" y="1290"/>
                  </a:lnTo>
                  <a:lnTo>
                    <a:pt x="547" y="3694"/>
                  </a:lnTo>
                  <a:cubicBezTo>
                    <a:pt x="547" y="3694"/>
                    <a:pt x="717" y="3765"/>
                    <a:pt x="1007" y="3765"/>
                  </a:cubicBezTo>
                  <a:cubicBezTo>
                    <a:pt x="1435" y="3765"/>
                    <a:pt x="2123" y="3611"/>
                    <a:pt x="2909" y="2846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>
              <a:extLst>
                <a:ext uri="{FF2B5EF4-FFF2-40B4-BE49-F238E27FC236}">
                  <a16:creationId xmlns:a16="http://schemas.microsoft.com/office/drawing/2014/main" id="{06E550FE-7244-E105-5D45-400F80C9F797}"/>
                </a:ext>
              </a:extLst>
            </p:cNvPr>
            <p:cNvSpPr/>
            <p:nvPr/>
          </p:nvSpPr>
          <p:spPr>
            <a:xfrm>
              <a:off x="1667150" y="2263850"/>
              <a:ext cx="46625" cy="71700"/>
            </a:xfrm>
            <a:custGeom>
              <a:avLst/>
              <a:gdLst/>
              <a:ahLst/>
              <a:cxnLst/>
              <a:rect l="l" t="t" r="r" b="b"/>
              <a:pathLst>
                <a:path w="1865" h="2868" extrusionOk="0">
                  <a:moveTo>
                    <a:pt x="1836" y="1"/>
                  </a:moveTo>
                  <a:lnTo>
                    <a:pt x="0" y="1108"/>
                  </a:lnTo>
                  <a:lnTo>
                    <a:pt x="400" y="2867"/>
                  </a:lnTo>
                  <a:cubicBezTo>
                    <a:pt x="1864" y="2251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>
              <a:extLst>
                <a:ext uri="{FF2B5EF4-FFF2-40B4-BE49-F238E27FC236}">
                  <a16:creationId xmlns:a16="http://schemas.microsoft.com/office/drawing/2014/main" id="{D0A54CC5-84EE-1C4C-9F0D-8C5AB7F77343}"/>
                </a:ext>
              </a:extLst>
            </p:cNvPr>
            <p:cNvSpPr/>
            <p:nvPr/>
          </p:nvSpPr>
          <p:spPr>
            <a:xfrm>
              <a:off x="1595975" y="2229425"/>
              <a:ext cx="37550" cy="48100"/>
            </a:xfrm>
            <a:custGeom>
              <a:avLst/>
              <a:gdLst/>
              <a:ahLst/>
              <a:cxnLst/>
              <a:rect l="l" t="t" r="r" b="b"/>
              <a:pathLst>
                <a:path w="1502" h="1924" extrusionOk="0">
                  <a:moveTo>
                    <a:pt x="691" y="1"/>
                  </a:moveTo>
                  <a:cubicBezTo>
                    <a:pt x="481" y="1"/>
                    <a:pt x="182" y="93"/>
                    <a:pt x="107" y="593"/>
                  </a:cubicBezTo>
                  <a:cubicBezTo>
                    <a:pt x="0" y="1263"/>
                    <a:pt x="611" y="1923"/>
                    <a:pt x="1193" y="1923"/>
                  </a:cubicBezTo>
                  <a:cubicBezTo>
                    <a:pt x="1298" y="1923"/>
                    <a:pt x="1403" y="1902"/>
                    <a:pt x="1502" y="1854"/>
                  </a:cubicBezTo>
                  <a:cubicBezTo>
                    <a:pt x="1502" y="1854"/>
                    <a:pt x="1263" y="341"/>
                    <a:pt x="906" y="32"/>
                  </a:cubicBezTo>
                  <a:cubicBezTo>
                    <a:pt x="906" y="32"/>
                    <a:pt x="813" y="1"/>
                    <a:pt x="69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>
              <a:extLst>
                <a:ext uri="{FF2B5EF4-FFF2-40B4-BE49-F238E27FC236}">
                  <a16:creationId xmlns:a16="http://schemas.microsoft.com/office/drawing/2014/main" id="{AD29F542-1B2D-B089-12CE-1EDB3558DE61}"/>
                </a:ext>
              </a:extLst>
            </p:cNvPr>
            <p:cNvSpPr/>
            <p:nvPr/>
          </p:nvSpPr>
          <p:spPr>
            <a:xfrm>
              <a:off x="1596350" y="2163925"/>
              <a:ext cx="126700" cy="164275"/>
            </a:xfrm>
            <a:custGeom>
              <a:avLst/>
              <a:gdLst/>
              <a:ahLst/>
              <a:cxnLst/>
              <a:rect l="l" t="t" r="r" b="b"/>
              <a:pathLst>
                <a:path w="5068" h="6571" extrusionOk="0">
                  <a:moveTo>
                    <a:pt x="2858" y="0"/>
                  </a:moveTo>
                  <a:cubicBezTo>
                    <a:pt x="2424" y="0"/>
                    <a:pt x="1897" y="97"/>
                    <a:pt x="1417" y="262"/>
                  </a:cubicBezTo>
                  <a:cubicBezTo>
                    <a:pt x="540" y="571"/>
                    <a:pt x="1" y="1454"/>
                    <a:pt x="134" y="2372"/>
                  </a:cubicBezTo>
                  <a:cubicBezTo>
                    <a:pt x="197" y="2841"/>
                    <a:pt x="309" y="3423"/>
                    <a:pt x="477" y="4005"/>
                  </a:cubicBezTo>
                  <a:cubicBezTo>
                    <a:pt x="519" y="4152"/>
                    <a:pt x="568" y="4306"/>
                    <a:pt x="625" y="4453"/>
                  </a:cubicBezTo>
                  <a:cubicBezTo>
                    <a:pt x="898" y="5217"/>
                    <a:pt x="1290" y="5925"/>
                    <a:pt x="1865" y="6332"/>
                  </a:cubicBezTo>
                  <a:cubicBezTo>
                    <a:pt x="2097" y="6497"/>
                    <a:pt x="2332" y="6570"/>
                    <a:pt x="2564" y="6570"/>
                  </a:cubicBezTo>
                  <a:cubicBezTo>
                    <a:pt x="3650" y="6570"/>
                    <a:pt x="4669" y="4953"/>
                    <a:pt x="4970" y="3549"/>
                  </a:cubicBezTo>
                  <a:cubicBezTo>
                    <a:pt x="4991" y="3451"/>
                    <a:pt x="5005" y="3360"/>
                    <a:pt x="5019" y="3262"/>
                  </a:cubicBezTo>
                  <a:cubicBezTo>
                    <a:pt x="5068" y="2918"/>
                    <a:pt x="5068" y="2596"/>
                    <a:pt x="5012" y="2323"/>
                  </a:cubicBezTo>
                  <a:cubicBezTo>
                    <a:pt x="4970" y="2120"/>
                    <a:pt x="4921" y="1930"/>
                    <a:pt x="4879" y="1762"/>
                  </a:cubicBezTo>
                  <a:cubicBezTo>
                    <a:pt x="4858" y="1699"/>
                    <a:pt x="4844" y="1643"/>
                    <a:pt x="4823" y="1587"/>
                  </a:cubicBezTo>
                  <a:cubicBezTo>
                    <a:pt x="4500" y="543"/>
                    <a:pt x="4087" y="199"/>
                    <a:pt x="3281" y="38"/>
                  </a:cubicBezTo>
                  <a:cubicBezTo>
                    <a:pt x="3156" y="12"/>
                    <a:pt x="3013" y="0"/>
                    <a:pt x="2858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>
              <a:extLst>
                <a:ext uri="{FF2B5EF4-FFF2-40B4-BE49-F238E27FC236}">
                  <a16:creationId xmlns:a16="http://schemas.microsoft.com/office/drawing/2014/main" id="{B3009C4C-A890-F045-1803-46E9E0643108}"/>
                </a:ext>
              </a:extLst>
            </p:cNvPr>
            <p:cNvSpPr/>
            <p:nvPr/>
          </p:nvSpPr>
          <p:spPr>
            <a:xfrm>
              <a:off x="1648925" y="2294475"/>
              <a:ext cx="14050" cy="7300"/>
            </a:xfrm>
            <a:custGeom>
              <a:avLst/>
              <a:gdLst/>
              <a:ahLst/>
              <a:cxnLst/>
              <a:rect l="l" t="t" r="r" b="b"/>
              <a:pathLst>
                <a:path w="562" h="292" extrusionOk="0">
                  <a:moveTo>
                    <a:pt x="472" y="1"/>
                  </a:moveTo>
                  <a:cubicBezTo>
                    <a:pt x="320" y="1"/>
                    <a:pt x="190" y="70"/>
                    <a:pt x="112" y="128"/>
                  </a:cubicBezTo>
                  <a:cubicBezTo>
                    <a:pt x="56" y="170"/>
                    <a:pt x="21" y="206"/>
                    <a:pt x="14" y="206"/>
                  </a:cubicBezTo>
                  <a:cubicBezTo>
                    <a:pt x="0" y="227"/>
                    <a:pt x="0" y="262"/>
                    <a:pt x="21" y="276"/>
                  </a:cubicBezTo>
                  <a:cubicBezTo>
                    <a:pt x="28" y="286"/>
                    <a:pt x="41" y="291"/>
                    <a:pt x="53" y="291"/>
                  </a:cubicBezTo>
                  <a:cubicBezTo>
                    <a:pt x="65" y="291"/>
                    <a:pt x="77" y="286"/>
                    <a:pt x="84" y="276"/>
                  </a:cubicBezTo>
                  <a:cubicBezTo>
                    <a:pt x="91" y="276"/>
                    <a:pt x="261" y="100"/>
                    <a:pt x="480" y="100"/>
                  </a:cubicBezTo>
                  <a:cubicBezTo>
                    <a:pt x="488" y="100"/>
                    <a:pt x="497" y="100"/>
                    <a:pt x="505" y="100"/>
                  </a:cubicBezTo>
                  <a:cubicBezTo>
                    <a:pt x="533" y="100"/>
                    <a:pt x="561" y="79"/>
                    <a:pt x="561" y="51"/>
                  </a:cubicBezTo>
                  <a:cubicBezTo>
                    <a:pt x="561" y="23"/>
                    <a:pt x="540" y="2"/>
                    <a:pt x="512" y="2"/>
                  </a:cubicBezTo>
                  <a:cubicBezTo>
                    <a:pt x="498" y="1"/>
                    <a:pt x="485" y="1"/>
                    <a:pt x="47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>
              <a:extLst>
                <a:ext uri="{FF2B5EF4-FFF2-40B4-BE49-F238E27FC236}">
                  <a16:creationId xmlns:a16="http://schemas.microsoft.com/office/drawing/2014/main" id="{122EDFC3-1040-3D36-7E30-D8FB6D71AF81}"/>
                </a:ext>
              </a:extLst>
            </p:cNvPr>
            <p:cNvSpPr/>
            <p:nvPr/>
          </p:nvSpPr>
          <p:spPr>
            <a:xfrm>
              <a:off x="1636475" y="2282400"/>
              <a:ext cx="33500" cy="16975"/>
            </a:xfrm>
            <a:custGeom>
              <a:avLst/>
              <a:gdLst/>
              <a:ahLst/>
              <a:cxnLst/>
              <a:rect l="l" t="t" r="r" b="b"/>
              <a:pathLst>
                <a:path w="1340" h="679" extrusionOk="0">
                  <a:moveTo>
                    <a:pt x="1267" y="0"/>
                  </a:moveTo>
                  <a:cubicBezTo>
                    <a:pt x="1263" y="0"/>
                    <a:pt x="1259" y="1"/>
                    <a:pt x="1255" y="2"/>
                  </a:cubicBezTo>
                  <a:cubicBezTo>
                    <a:pt x="414" y="240"/>
                    <a:pt x="43" y="555"/>
                    <a:pt x="29" y="569"/>
                  </a:cubicBezTo>
                  <a:cubicBezTo>
                    <a:pt x="1" y="590"/>
                    <a:pt x="1" y="632"/>
                    <a:pt x="22" y="660"/>
                  </a:cubicBezTo>
                  <a:cubicBezTo>
                    <a:pt x="35" y="674"/>
                    <a:pt x="51" y="679"/>
                    <a:pt x="68" y="679"/>
                  </a:cubicBezTo>
                  <a:cubicBezTo>
                    <a:pt x="78" y="679"/>
                    <a:pt x="89" y="677"/>
                    <a:pt x="99" y="675"/>
                  </a:cubicBezTo>
                  <a:cubicBezTo>
                    <a:pt x="106" y="675"/>
                    <a:pt x="113" y="667"/>
                    <a:pt x="113" y="660"/>
                  </a:cubicBezTo>
                  <a:cubicBezTo>
                    <a:pt x="120" y="660"/>
                    <a:pt x="477" y="352"/>
                    <a:pt x="1283" y="128"/>
                  </a:cubicBezTo>
                  <a:cubicBezTo>
                    <a:pt x="1318" y="114"/>
                    <a:pt x="1339" y="79"/>
                    <a:pt x="1332" y="44"/>
                  </a:cubicBezTo>
                  <a:cubicBezTo>
                    <a:pt x="1320" y="19"/>
                    <a:pt x="1292" y="0"/>
                    <a:pt x="1267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>
              <a:extLst>
                <a:ext uri="{FF2B5EF4-FFF2-40B4-BE49-F238E27FC236}">
                  <a16:creationId xmlns:a16="http://schemas.microsoft.com/office/drawing/2014/main" id="{98CCF46A-F3A9-00D4-2971-0F2EEFFE7B3D}"/>
                </a:ext>
              </a:extLst>
            </p:cNvPr>
            <p:cNvSpPr/>
            <p:nvPr/>
          </p:nvSpPr>
          <p:spPr>
            <a:xfrm>
              <a:off x="1664700" y="2246325"/>
              <a:ext cx="24900" cy="12850"/>
            </a:xfrm>
            <a:custGeom>
              <a:avLst/>
              <a:gdLst/>
              <a:ahLst/>
              <a:cxnLst/>
              <a:rect l="l" t="t" r="r" b="b"/>
              <a:pathLst>
                <a:path w="996" h="514" extrusionOk="0">
                  <a:moveTo>
                    <a:pt x="636" y="0"/>
                  </a:moveTo>
                  <a:cubicBezTo>
                    <a:pt x="575" y="0"/>
                    <a:pt x="509" y="7"/>
                    <a:pt x="442" y="22"/>
                  </a:cubicBezTo>
                  <a:cubicBezTo>
                    <a:pt x="189" y="85"/>
                    <a:pt x="0" y="232"/>
                    <a:pt x="35" y="365"/>
                  </a:cubicBezTo>
                  <a:cubicBezTo>
                    <a:pt x="56" y="458"/>
                    <a:pt x="187" y="513"/>
                    <a:pt x="358" y="513"/>
                  </a:cubicBezTo>
                  <a:cubicBezTo>
                    <a:pt x="419" y="513"/>
                    <a:pt x="486" y="506"/>
                    <a:pt x="554" y="492"/>
                  </a:cubicBezTo>
                  <a:cubicBezTo>
                    <a:pt x="806" y="435"/>
                    <a:pt x="995" y="281"/>
                    <a:pt x="960" y="155"/>
                  </a:cubicBezTo>
                  <a:cubicBezTo>
                    <a:pt x="940" y="57"/>
                    <a:pt x="808" y="0"/>
                    <a:pt x="6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>
              <a:extLst>
                <a:ext uri="{FF2B5EF4-FFF2-40B4-BE49-F238E27FC236}">
                  <a16:creationId xmlns:a16="http://schemas.microsoft.com/office/drawing/2014/main" id="{D251BC4A-2DB0-8923-4099-EE0DE0A31370}"/>
                </a:ext>
              </a:extLst>
            </p:cNvPr>
            <p:cNvSpPr/>
            <p:nvPr/>
          </p:nvSpPr>
          <p:spPr>
            <a:xfrm>
              <a:off x="1608275" y="2263500"/>
              <a:ext cx="13150" cy="11775"/>
            </a:xfrm>
            <a:custGeom>
              <a:avLst/>
              <a:gdLst/>
              <a:ahLst/>
              <a:cxnLst/>
              <a:rect l="l" t="t" r="r" b="b"/>
              <a:pathLst>
                <a:path w="526" h="471" extrusionOk="0">
                  <a:moveTo>
                    <a:pt x="186" y="0"/>
                  </a:moveTo>
                  <a:cubicBezTo>
                    <a:pt x="128" y="0"/>
                    <a:pt x="65" y="7"/>
                    <a:pt x="0" y="22"/>
                  </a:cubicBezTo>
                  <a:cubicBezTo>
                    <a:pt x="42" y="169"/>
                    <a:pt x="91" y="323"/>
                    <a:pt x="148" y="470"/>
                  </a:cubicBezTo>
                  <a:cubicBezTo>
                    <a:pt x="372" y="407"/>
                    <a:pt x="526" y="267"/>
                    <a:pt x="498" y="148"/>
                  </a:cubicBezTo>
                  <a:cubicBezTo>
                    <a:pt x="477" y="55"/>
                    <a:pt x="350" y="0"/>
                    <a:pt x="18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>
              <a:extLst>
                <a:ext uri="{FF2B5EF4-FFF2-40B4-BE49-F238E27FC236}">
                  <a16:creationId xmlns:a16="http://schemas.microsoft.com/office/drawing/2014/main" id="{54ECB546-66A6-7DE1-1D84-A21799674AA6}"/>
                </a:ext>
              </a:extLst>
            </p:cNvPr>
            <p:cNvSpPr/>
            <p:nvPr/>
          </p:nvSpPr>
          <p:spPr>
            <a:xfrm>
              <a:off x="1700075" y="2207450"/>
              <a:ext cx="55000" cy="79600"/>
            </a:xfrm>
            <a:custGeom>
              <a:avLst/>
              <a:gdLst/>
              <a:ahLst/>
              <a:cxnLst/>
              <a:rect l="l" t="t" r="r" b="b"/>
              <a:pathLst>
                <a:path w="2200" h="3184" extrusionOk="0">
                  <a:moveTo>
                    <a:pt x="849" y="0"/>
                  </a:moveTo>
                  <a:lnTo>
                    <a:pt x="849" y="0"/>
                  </a:lnTo>
                  <a:cubicBezTo>
                    <a:pt x="1" y="722"/>
                    <a:pt x="646" y="2642"/>
                    <a:pt x="646" y="2642"/>
                  </a:cubicBezTo>
                  <a:cubicBezTo>
                    <a:pt x="646" y="2642"/>
                    <a:pt x="835" y="3140"/>
                    <a:pt x="1346" y="3182"/>
                  </a:cubicBezTo>
                  <a:cubicBezTo>
                    <a:pt x="1359" y="3183"/>
                    <a:pt x="1371" y="3183"/>
                    <a:pt x="1383" y="3183"/>
                  </a:cubicBezTo>
                  <a:cubicBezTo>
                    <a:pt x="1844" y="3183"/>
                    <a:pt x="1571" y="2390"/>
                    <a:pt x="1571" y="2390"/>
                  </a:cubicBezTo>
                  <a:lnTo>
                    <a:pt x="1571" y="2390"/>
                  </a:lnTo>
                  <a:cubicBezTo>
                    <a:pt x="1586" y="2392"/>
                    <a:pt x="1601" y="2393"/>
                    <a:pt x="1616" y="2393"/>
                  </a:cubicBezTo>
                  <a:cubicBezTo>
                    <a:pt x="1958" y="2393"/>
                    <a:pt x="2199" y="1939"/>
                    <a:pt x="1346" y="1402"/>
                  </a:cubicBezTo>
                  <a:cubicBezTo>
                    <a:pt x="449" y="841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>
              <a:extLst>
                <a:ext uri="{FF2B5EF4-FFF2-40B4-BE49-F238E27FC236}">
                  <a16:creationId xmlns:a16="http://schemas.microsoft.com/office/drawing/2014/main" id="{2BED0A55-0B65-386D-E999-76B509C61511}"/>
                </a:ext>
              </a:extLst>
            </p:cNvPr>
            <p:cNvSpPr/>
            <p:nvPr/>
          </p:nvSpPr>
          <p:spPr>
            <a:xfrm>
              <a:off x="1569900" y="2139425"/>
              <a:ext cx="157525" cy="122150"/>
            </a:xfrm>
            <a:custGeom>
              <a:avLst/>
              <a:gdLst/>
              <a:ahLst/>
              <a:cxnLst/>
              <a:rect l="l" t="t" r="r" b="b"/>
              <a:pathLst>
                <a:path w="6301" h="4886" extrusionOk="0">
                  <a:moveTo>
                    <a:pt x="2139" y="1"/>
                  </a:moveTo>
                  <a:cubicBezTo>
                    <a:pt x="2129" y="1"/>
                    <a:pt x="2119" y="1"/>
                    <a:pt x="2110" y="2"/>
                  </a:cubicBezTo>
                  <a:cubicBezTo>
                    <a:pt x="1690" y="30"/>
                    <a:pt x="1956" y="457"/>
                    <a:pt x="1956" y="457"/>
                  </a:cubicBezTo>
                  <a:cubicBezTo>
                    <a:pt x="1956" y="457"/>
                    <a:pt x="1582" y="126"/>
                    <a:pt x="1202" y="126"/>
                  </a:cubicBezTo>
                  <a:cubicBezTo>
                    <a:pt x="1147" y="126"/>
                    <a:pt x="1092" y="133"/>
                    <a:pt x="1038" y="149"/>
                  </a:cubicBezTo>
                  <a:cubicBezTo>
                    <a:pt x="603" y="282"/>
                    <a:pt x="1052" y="829"/>
                    <a:pt x="1052" y="829"/>
                  </a:cubicBezTo>
                  <a:cubicBezTo>
                    <a:pt x="1052" y="829"/>
                    <a:pt x="772" y="636"/>
                    <a:pt x="511" y="636"/>
                  </a:cubicBezTo>
                  <a:cubicBezTo>
                    <a:pt x="302" y="636"/>
                    <a:pt x="105" y="759"/>
                    <a:pt x="71" y="1200"/>
                  </a:cubicBezTo>
                  <a:cubicBezTo>
                    <a:pt x="1" y="2202"/>
                    <a:pt x="1171" y="3100"/>
                    <a:pt x="1171" y="3100"/>
                  </a:cubicBezTo>
                  <a:cubicBezTo>
                    <a:pt x="1171" y="3100"/>
                    <a:pt x="1250" y="2722"/>
                    <a:pt x="1551" y="2722"/>
                  </a:cubicBezTo>
                  <a:cubicBezTo>
                    <a:pt x="1572" y="2722"/>
                    <a:pt x="1595" y="2724"/>
                    <a:pt x="1619" y="2728"/>
                  </a:cubicBezTo>
                  <a:cubicBezTo>
                    <a:pt x="1801" y="2760"/>
                    <a:pt x="1955" y="2774"/>
                    <a:pt x="2088" y="2774"/>
                  </a:cubicBezTo>
                  <a:cubicBezTo>
                    <a:pt x="2718" y="2774"/>
                    <a:pt x="2895" y="2457"/>
                    <a:pt x="3393" y="2167"/>
                  </a:cubicBezTo>
                  <a:cubicBezTo>
                    <a:pt x="3503" y="2105"/>
                    <a:pt x="3689" y="2056"/>
                    <a:pt x="3875" y="2056"/>
                  </a:cubicBezTo>
                  <a:cubicBezTo>
                    <a:pt x="4171" y="2056"/>
                    <a:pt x="4465" y="2183"/>
                    <a:pt x="4444" y="2588"/>
                  </a:cubicBezTo>
                  <a:cubicBezTo>
                    <a:pt x="4437" y="2798"/>
                    <a:pt x="4493" y="2917"/>
                    <a:pt x="4570" y="2980"/>
                  </a:cubicBezTo>
                  <a:cubicBezTo>
                    <a:pt x="4829" y="3184"/>
                    <a:pt x="4998" y="3492"/>
                    <a:pt x="5040" y="3821"/>
                  </a:cubicBezTo>
                  <a:cubicBezTo>
                    <a:pt x="5047" y="3920"/>
                    <a:pt x="5068" y="3990"/>
                    <a:pt x="5089" y="4011"/>
                  </a:cubicBezTo>
                  <a:cubicBezTo>
                    <a:pt x="5127" y="4042"/>
                    <a:pt x="5165" y="4055"/>
                    <a:pt x="5202" y="4055"/>
                  </a:cubicBezTo>
                  <a:cubicBezTo>
                    <a:pt x="5331" y="4055"/>
                    <a:pt x="5448" y="3909"/>
                    <a:pt x="5502" y="3898"/>
                  </a:cubicBezTo>
                  <a:cubicBezTo>
                    <a:pt x="5530" y="3892"/>
                    <a:pt x="5555" y="3889"/>
                    <a:pt x="5579" y="3889"/>
                  </a:cubicBezTo>
                  <a:cubicBezTo>
                    <a:pt x="5851" y="3889"/>
                    <a:pt x="5876" y="4280"/>
                    <a:pt x="5818" y="4718"/>
                  </a:cubicBezTo>
                  <a:cubicBezTo>
                    <a:pt x="5805" y="4810"/>
                    <a:pt x="5872" y="4885"/>
                    <a:pt x="5954" y="4885"/>
                  </a:cubicBezTo>
                  <a:cubicBezTo>
                    <a:pt x="5967" y="4885"/>
                    <a:pt x="5980" y="4883"/>
                    <a:pt x="5993" y="4880"/>
                  </a:cubicBezTo>
                  <a:cubicBezTo>
                    <a:pt x="6154" y="4396"/>
                    <a:pt x="6294" y="3744"/>
                    <a:pt x="6294" y="2959"/>
                  </a:cubicBezTo>
                  <a:cubicBezTo>
                    <a:pt x="6300" y="1356"/>
                    <a:pt x="5385" y="392"/>
                    <a:pt x="4497" y="392"/>
                  </a:cubicBezTo>
                  <a:cubicBezTo>
                    <a:pt x="4387" y="392"/>
                    <a:pt x="4278" y="406"/>
                    <a:pt x="4171" y="436"/>
                  </a:cubicBezTo>
                  <a:cubicBezTo>
                    <a:pt x="4096" y="456"/>
                    <a:pt x="4017" y="465"/>
                    <a:pt x="3933" y="465"/>
                  </a:cubicBezTo>
                  <a:cubicBezTo>
                    <a:pt x="3327" y="465"/>
                    <a:pt x="2528" y="1"/>
                    <a:pt x="21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>
              <a:extLst>
                <a:ext uri="{FF2B5EF4-FFF2-40B4-BE49-F238E27FC236}">
                  <a16:creationId xmlns:a16="http://schemas.microsoft.com/office/drawing/2014/main" id="{7A8B24E9-4350-5D76-0323-509CFE13BE78}"/>
                </a:ext>
              </a:extLst>
            </p:cNvPr>
            <p:cNvSpPr/>
            <p:nvPr/>
          </p:nvSpPr>
          <p:spPr>
            <a:xfrm>
              <a:off x="1705700" y="2204800"/>
              <a:ext cx="35850" cy="50550"/>
            </a:xfrm>
            <a:custGeom>
              <a:avLst/>
              <a:gdLst/>
              <a:ahLst/>
              <a:cxnLst/>
              <a:rect l="l" t="t" r="r" b="b"/>
              <a:pathLst>
                <a:path w="1434" h="2022" extrusionOk="0">
                  <a:moveTo>
                    <a:pt x="614" y="1"/>
                  </a:moveTo>
                  <a:cubicBezTo>
                    <a:pt x="608" y="1"/>
                    <a:pt x="602" y="1"/>
                    <a:pt x="596" y="1"/>
                  </a:cubicBezTo>
                  <a:cubicBezTo>
                    <a:pt x="351" y="1"/>
                    <a:pt x="147" y="190"/>
                    <a:pt x="105" y="428"/>
                  </a:cubicBezTo>
                  <a:cubicBezTo>
                    <a:pt x="0" y="996"/>
                    <a:pt x="126" y="2012"/>
                    <a:pt x="126" y="2012"/>
                  </a:cubicBezTo>
                  <a:cubicBezTo>
                    <a:pt x="163" y="2018"/>
                    <a:pt x="200" y="2021"/>
                    <a:pt x="236" y="2021"/>
                  </a:cubicBezTo>
                  <a:cubicBezTo>
                    <a:pt x="890" y="2021"/>
                    <a:pt x="1433" y="1098"/>
                    <a:pt x="1114" y="407"/>
                  </a:cubicBezTo>
                  <a:cubicBezTo>
                    <a:pt x="972" y="96"/>
                    <a:pt x="785" y="1"/>
                    <a:pt x="61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>
              <a:extLst>
                <a:ext uri="{FF2B5EF4-FFF2-40B4-BE49-F238E27FC236}">
                  <a16:creationId xmlns:a16="http://schemas.microsoft.com/office/drawing/2014/main" id="{3BDE81B8-B283-E38A-6E44-995C117ED7FC}"/>
                </a:ext>
              </a:extLst>
            </p:cNvPr>
            <p:cNvSpPr/>
            <p:nvPr/>
          </p:nvSpPr>
          <p:spPr>
            <a:xfrm>
              <a:off x="1713925" y="2215325"/>
              <a:ext cx="12300" cy="25950"/>
            </a:xfrm>
            <a:custGeom>
              <a:avLst/>
              <a:gdLst/>
              <a:ahLst/>
              <a:cxnLst/>
              <a:rect l="l" t="t" r="r" b="b"/>
              <a:pathLst>
                <a:path w="492" h="1038" extrusionOk="0">
                  <a:moveTo>
                    <a:pt x="410" y="0"/>
                  </a:moveTo>
                  <a:cubicBezTo>
                    <a:pt x="391" y="0"/>
                    <a:pt x="372" y="7"/>
                    <a:pt x="358" y="21"/>
                  </a:cubicBezTo>
                  <a:cubicBezTo>
                    <a:pt x="344" y="35"/>
                    <a:pt x="0" y="407"/>
                    <a:pt x="29" y="968"/>
                  </a:cubicBezTo>
                  <a:cubicBezTo>
                    <a:pt x="36" y="1010"/>
                    <a:pt x="64" y="1038"/>
                    <a:pt x="106" y="1038"/>
                  </a:cubicBezTo>
                  <a:lnTo>
                    <a:pt x="127" y="1038"/>
                  </a:lnTo>
                  <a:cubicBezTo>
                    <a:pt x="155" y="1024"/>
                    <a:pt x="183" y="996"/>
                    <a:pt x="176" y="961"/>
                  </a:cubicBezTo>
                  <a:cubicBezTo>
                    <a:pt x="155" y="463"/>
                    <a:pt x="463" y="127"/>
                    <a:pt x="463" y="127"/>
                  </a:cubicBezTo>
                  <a:cubicBezTo>
                    <a:pt x="491" y="99"/>
                    <a:pt x="491" y="50"/>
                    <a:pt x="463" y="21"/>
                  </a:cubicBezTo>
                  <a:cubicBezTo>
                    <a:pt x="449" y="7"/>
                    <a:pt x="430" y="0"/>
                    <a:pt x="41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>
              <a:extLst>
                <a:ext uri="{FF2B5EF4-FFF2-40B4-BE49-F238E27FC236}">
                  <a16:creationId xmlns:a16="http://schemas.microsoft.com/office/drawing/2014/main" id="{0F8FD5B2-3AFB-26E4-3EE9-B7DFE3DFA690}"/>
                </a:ext>
              </a:extLst>
            </p:cNvPr>
            <p:cNvSpPr/>
            <p:nvPr/>
          </p:nvSpPr>
          <p:spPr>
            <a:xfrm>
              <a:off x="1716200" y="2224925"/>
              <a:ext cx="14225" cy="4575"/>
            </a:xfrm>
            <a:custGeom>
              <a:avLst/>
              <a:gdLst/>
              <a:ahLst/>
              <a:cxnLst/>
              <a:rect l="l" t="t" r="r" b="b"/>
              <a:pathLst>
                <a:path w="569" h="183" extrusionOk="0">
                  <a:moveTo>
                    <a:pt x="262" y="1"/>
                  </a:moveTo>
                  <a:cubicBezTo>
                    <a:pt x="192" y="1"/>
                    <a:pt x="119" y="10"/>
                    <a:pt x="57" y="37"/>
                  </a:cubicBezTo>
                  <a:cubicBezTo>
                    <a:pt x="15" y="58"/>
                    <a:pt x="1" y="100"/>
                    <a:pt x="15" y="135"/>
                  </a:cubicBezTo>
                  <a:cubicBezTo>
                    <a:pt x="25" y="167"/>
                    <a:pt x="55" y="182"/>
                    <a:pt x="85" y="182"/>
                  </a:cubicBezTo>
                  <a:cubicBezTo>
                    <a:pt x="94" y="182"/>
                    <a:pt x="104" y="181"/>
                    <a:pt x="113" y="177"/>
                  </a:cubicBezTo>
                  <a:cubicBezTo>
                    <a:pt x="159" y="157"/>
                    <a:pt x="216" y="150"/>
                    <a:pt x="273" y="150"/>
                  </a:cubicBezTo>
                  <a:cubicBezTo>
                    <a:pt x="354" y="150"/>
                    <a:pt x="433" y="165"/>
                    <a:pt x="470" y="177"/>
                  </a:cubicBezTo>
                  <a:lnTo>
                    <a:pt x="505" y="177"/>
                  </a:lnTo>
                  <a:cubicBezTo>
                    <a:pt x="533" y="170"/>
                    <a:pt x="554" y="149"/>
                    <a:pt x="561" y="121"/>
                  </a:cubicBezTo>
                  <a:cubicBezTo>
                    <a:pt x="568" y="79"/>
                    <a:pt x="547" y="44"/>
                    <a:pt x="505" y="30"/>
                  </a:cubicBezTo>
                  <a:cubicBezTo>
                    <a:pt x="501" y="30"/>
                    <a:pt x="388" y="1"/>
                    <a:pt x="26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>
              <a:extLst>
                <a:ext uri="{FF2B5EF4-FFF2-40B4-BE49-F238E27FC236}">
                  <a16:creationId xmlns:a16="http://schemas.microsoft.com/office/drawing/2014/main" id="{FBB39BC1-7E2A-5C87-753A-709BDE0295BE}"/>
                </a:ext>
              </a:extLst>
            </p:cNvPr>
            <p:cNvSpPr/>
            <p:nvPr/>
          </p:nvSpPr>
          <p:spPr>
            <a:xfrm>
              <a:off x="1627900" y="2242300"/>
              <a:ext cx="15975" cy="37100"/>
            </a:xfrm>
            <a:custGeom>
              <a:avLst/>
              <a:gdLst/>
              <a:ahLst/>
              <a:cxnLst/>
              <a:rect l="l" t="t" r="r" b="b"/>
              <a:pathLst>
                <a:path w="639" h="1484" extrusionOk="0">
                  <a:moveTo>
                    <a:pt x="77" y="1"/>
                  </a:moveTo>
                  <a:cubicBezTo>
                    <a:pt x="35" y="1"/>
                    <a:pt x="0" y="43"/>
                    <a:pt x="7" y="85"/>
                  </a:cubicBezTo>
                  <a:cubicBezTo>
                    <a:pt x="21" y="365"/>
                    <a:pt x="84" y="1297"/>
                    <a:pt x="119" y="1395"/>
                  </a:cubicBezTo>
                  <a:cubicBezTo>
                    <a:pt x="133" y="1430"/>
                    <a:pt x="162" y="1459"/>
                    <a:pt x="197" y="1473"/>
                  </a:cubicBezTo>
                  <a:cubicBezTo>
                    <a:pt x="218" y="1480"/>
                    <a:pt x="242" y="1483"/>
                    <a:pt x="268" y="1483"/>
                  </a:cubicBezTo>
                  <a:cubicBezTo>
                    <a:pt x="295" y="1483"/>
                    <a:pt x="323" y="1480"/>
                    <a:pt x="351" y="1473"/>
                  </a:cubicBezTo>
                  <a:cubicBezTo>
                    <a:pt x="442" y="1452"/>
                    <a:pt x="533" y="1409"/>
                    <a:pt x="582" y="1381"/>
                  </a:cubicBezTo>
                  <a:cubicBezTo>
                    <a:pt x="624" y="1360"/>
                    <a:pt x="638" y="1311"/>
                    <a:pt x="617" y="1276"/>
                  </a:cubicBezTo>
                  <a:cubicBezTo>
                    <a:pt x="603" y="1247"/>
                    <a:pt x="578" y="1232"/>
                    <a:pt x="550" y="1232"/>
                  </a:cubicBezTo>
                  <a:cubicBezTo>
                    <a:pt x="538" y="1232"/>
                    <a:pt x="525" y="1235"/>
                    <a:pt x="512" y="1241"/>
                  </a:cubicBezTo>
                  <a:cubicBezTo>
                    <a:pt x="421" y="1290"/>
                    <a:pt x="309" y="1325"/>
                    <a:pt x="267" y="1325"/>
                  </a:cubicBezTo>
                  <a:cubicBezTo>
                    <a:pt x="239" y="1199"/>
                    <a:pt x="197" y="603"/>
                    <a:pt x="162" y="78"/>
                  </a:cubicBezTo>
                  <a:cubicBezTo>
                    <a:pt x="162" y="29"/>
                    <a:pt x="119" y="1"/>
                    <a:pt x="7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>
              <a:extLst>
                <a:ext uri="{FF2B5EF4-FFF2-40B4-BE49-F238E27FC236}">
                  <a16:creationId xmlns:a16="http://schemas.microsoft.com/office/drawing/2014/main" id="{2F516BC5-C148-57B3-709F-2707B06444F6}"/>
                </a:ext>
              </a:extLst>
            </p:cNvPr>
            <p:cNvSpPr/>
            <p:nvPr/>
          </p:nvSpPr>
          <p:spPr>
            <a:xfrm>
              <a:off x="1655225" y="2235425"/>
              <a:ext cx="8100" cy="12200"/>
            </a:xfrm>
            <a:custGeom>
              <a:avLst/>
              <a:gdLst/>
              <a:ahLst/>
              <a:cxnLst/>
              <a:rect l="l" t="t" r="r" b="b"/>
              <a:pathLst>
                <a:path w="324" h="488" extrusionOk="0">
                  <a:moveTo>
                    <a:pt x="127" y="1"/>
                  </a:moveTo>
                  <a:cubicBezTo>
                    <a:pt x="122" y="1"/>
                    <a:pt x="118" y="1"/>
                    <a:pt x="113" y="2"/>
                  </a:cubicBezTo>
                  <a:cubicBezTo>
                    <a:pt x="36" y="16"/>
                    <a:pt x="1" y="136"/>
                    <a:pt x="29" y="269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7"/>
                    <a:pt x="211" y="486"/>
                  </a:cubicBezTo>
                  <a:cubicBezTo>
                    <a:pt x="288" y="472"/>
                    <a:pt x="323" y="346"/>
                    <a:pt x="295" y="213"/>
                  </a:cubicBezTo>
                  <a:cubicBezTo>
                    <a:pt x="269" y="89"/>
                    <a:pt x="194" y="1"/>
                    <a:pt x="12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>
              <a:extLst>
                <a:ext uri="{FF2B5EF4-FFF2-40B4-BE49-F238E27FC236}">
                  <a16:creationId xmlns:a16="http://schemas.microsoft.com/office/drawing/2014/main" id="{3975A61D-AC5A-8A12-66A0-8B94E119F0C0}"/>
                </a:ext>
              </a:extLst>
            </p:cNvPr>
            <p:cNvSpPr/>
            <p:nvPr/>
          </p:nvSpPr>
          <p:spPr>
            <a:xfrm>
              <a:off x="1646475" y="2217375"/>
              <a:ext cx="21400" cy="21300"/>
            </a:xfrm>
            <a:custGeom>
              <a:avLst/>
              <a:gdLst/>
              <a:ahLst/>
              <a:cxnLst/>
              <a:rect l="l" t="t" r="r" b="b"/>
              <a:pathLst>
                <a:path w="856" h="852" extrusionOk="0">
                  <a:moveTo>
                    <a:pt x="744" y="0"/>
                  </a:moveTo>
                  <a:cubicBezTo>
                    <a:pt x="737" y="0"/>
                    <a:pt x="729" y="1"/>
                    <a:pt x="722" y="3"/>
                  </a:cubicBezTo>
                  <a:cubicBezTo>
                    <a:pt x="491" y="31"/>
                    <a:pt x="56" y="220"/>
                    <a:pt x="7" y="724"/>
                  </a:cubicBezTo>
                  <a:cubicBezTo>
                    <a:pt x="0" y="787"/>
                    <a:pt x="49" y="844"/>
                    <a:pt x="119" y="851"/>
                  </a:cubicBezTo>
                  <a:cubicBezTo>
                    <a:pt x="123" y="851"/>
                    <a:pt x="127" y="851"/>
                    <a:pt x="131" y="851"/>
                  </a:cubicBezTo>
                  <a:cubicBezTo>
                    <a:pt x="189" y="851"/>
                    <a:pt x="239" y="804"/>
                    <a:pt x="246" y="745"/>
                  </a:cubicBezTo>
                  <a:cubicBezTo>
                    <a:pt x="288" y="304"/>
                    <a:pt x="736" y="234"/>
                    <a:pt x="750" y="234"/>
                  </a:cubicBezTo>
                  <a:cubicBezTo>
                    <a:pt x="799" y="227"/>
                    <a:pt x="834" y="192"/>
                    <a:pt x="848" y="150"/>
                  </a:cubicBezTo>
                  <a:cubicBezTo>
                    <a:pt x="855" y="136"/>
                    <a:pt x="855" y="122"/>
                    <a:pt x="855" y="101"/>
                  </a:cubicBezTo>
                  <a:cubicBezTo>
                    <a:pt x="843" y="45"/>
                    <a:pt x="798" y="0"/>
                    <a:pt x="74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>
              <a:extLst>
                <a:ext uri="{FF2B5EF4-FFF2-40B4-BE49-F238E27FC236}">
                  <a16:creationId xmlns:a16="http://schemas.microsoft.com/office/drawing/2014/main" id="{246EB197-AC4E-6CCF-6DC1-5010E41D54E5}"/>
                </a:ext>
              </a:extLst>
            </p:cNvPr>
            <p:cNvSpPr/>
            <p:nvPr/>
          </p:nvSpPr>
          <p:spPr>
            <a:xfrm>
              <a:off x="1612825" y="2245075"/>
              <a:ext cx="8075" cy="12175"/>
            </a:xfrm>
            <a:custGeom>
              <a:avLst/>
              <a:gdLst/>
              <a:ahLst/>
              <a:cxnLst/>
              <a:rect l="l" t="t" r="r" b="b"/>
              <a:pathLst>
                <a:path w="323" h="487" extrusionOk="0">
                  <a:moveTo>
                    <a:pt x="127" y="0"/>
                  </a:moveTo>
                  <a:cubicBezTo>
                    <a:pt x="122" y="0"/>
                    <a:pt x="117" y="1"/>
                    <a:pt x="113" y="2"/>
                  </a:cubicBezTo>
                  <a:cubicBezTo>
                    <a:pt x="36" y="16"/>
                    <a:pt x="1" y="135"/>
                    <a:pt x="29" y="268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6"/>
                    <a:pt x="211" y="485"/>
                  </a:cubicBezTo>
                  <a:cubicBezTo>
                    <a:pt x="288" y="471"/>
                    <a:pt x="323" y="352"/>
                    <a:pt x="295" y="212"/>
                  </a:cubicBezTo>
                  <a:cubicBezTo>
                    <a:pt x="269" y="88"/>
                    <a:pt x="194" y="0"/>
                    <a:pt x="127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>
              <a:extLst>
                <a:ext uri="{FF2B5EF4-FFF2-40B4-BE49-F238E27FC236}">
                  <a16:creationId xmlns:a16="http://schemas.microsoft.com/office/drawing/2014/main" id="{49540D5D-4D99-9B11-CE39-2E74DA7C307A}"/>
                </a:ext>
              </a:extLst>
            </p:cNvPr>
            <p:cNvSpPr/>
            <p:nvPr/>
          </p:nvSpPr>
          <p:spPr>
            <a:xfrm>
              <a:off x="1602325" y="2230850"/>
              <a:ext cx="23500" cy="13275"/>
            </a:xfrm>
            <a:custGeom>
              <a:avLst/>
              <a:gdLst/>
              <a:ahLst/>
              <a:cxnLst/>
              <a:rect l="l" t="t" r="r" b="b"/>
              <a:pathLst>
                <a:path w="940" h="531" extrusionOk="0">
                  <a:moveTo>
                    <a:pt x="293" y="1"/>
                  </a:moveTo>
                  <a:cubicBezTo>
                    <a:pt x="229" y="1"/>
                    <a:pt x="162" y="10"/>
                    <a:pt x="91" y="31"/>
                  </a:cubicBezTo>
                  <a:cubicBezTo>
                    <a:pt x="35" y="45"/>
                    <a:pt x="0" y="101"/>
                    <a:pt x="21" y="157"/>
                  </a:cubicBezTo>
                  <a:cubicBezTo>
                    <a:pt x="32" y="202"/>
                    <a:pt x="70" y="234"/>
                    <a:pt x="114" y="234"/>
                  </a:cubicBezTo>
                  <a:cubicBezTo>
                    <a:pt x="125" y="234"/>
                    <a:pt x="136" y="232"/>
                    <a:pt x="147" y="227"/>
                  </a:cubicBezTo>
                  <a:cubicBezTo>
                    <a:pt x="198" y="212"/>
                    <a:pt x="246" y="205"/>
                    <a:pt x="291" y="205"/>
                  </a:cubicBezTo>
                  <a:cubicBezTo>
                    <a:pt x="571" y="205"/>
                    <a:pt x="723" y="468"/>
                    <a:pt x="729" y="480"/>
                  </a:cubicBezTo>
                  <a:cubicBezTo>
                    <a:pt x="747" y="510"/>
                    <a:pt x="782" y="530"/>
                    <a:pt x="813" y="530"/>
                  </a:cubicBezTo>
                  <a:cubicBezTo>
                    <a:pt x="818" y="530"/>
                    <a:pt x="823" y="530"/>
                    <a:pt x="827" y="529"/>
                  </a:cubicBezTo>
                  <a:cubicBezTo>
                    <a:pt x="841" y="529"/>
                    <a:pt x="855" y="529"/>
                    <a:pt x="869" y="522"/>
                  </a:cubicBezTo>
                  <a:cubicBezTo>
                    <a:pt x="925" y="494"/>
                    <a:pt x="939" y="424"/>
                    <a:pt x="911" y="375"/>
                  </a:cubicBezTo>
                  <a:cubicBezTo>
                    <a:pt x="830" y="229"/>
                    <a:pt x="607" y="1"/>
                    <a:pt x="29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34">
            <a:extLst>
              <a:ext uri="{FF2B5EF4-FFF2-40B4-BE49-F238E27FC236}">
                <a16:creationId xmlns:a16="http://schemas.microsoft.com/office/drawing/2014/main" id="{2A837921-9B0A-FE0B-BEEB-8E9F37797772}"/>
              </a:ext>
            </a:extLst>
          </p:cNvPr>
          <p:cNvGrpSpPr/>
          <p:nvPr/>
        </p:nvGrpSpPr>
        <p:grpSpPr>
          <a:xfrm>
            <a:off x="4346375" y="4430150"/>
            <a:ext cx="451296" cy="713400"/>
            <a:chOff x="5671850" y="1491675"/>
            <a:chExt cx="246650" cy="389900"/>
          </a:xfrm>
        </p:grpSpPr>
        <p:sp>
          <p:nvSpPr>
            <p:cNvPr id="990" name="Google Shape;990;p34">
              <a:extLst>
                <a:ext uri="{FF2B5EF4-FFF2-40B4-BE49-F238E27FC236}">
                  <a16:creationId xmlns:a16="http://schemas.microsoft.com/office/drawing/2014/main" id="{3FADC884-0902-5ECC-4F7C-F4FBDCCEFA86}"/>
                </a:ext>
              </a:extLst>
            </p:cNvPr>
            <p:cNvSpPr/>
            <p:nvPr/>
          </p:nvSpPr>
          <p:spPr>
            <a:xfrm>
              <a:off x="5671850" y="1631900"/>
              <a:ext cx="186700" cy="249675"/>
            </a:xfrm>
            <a:custGeom>
              <a:avLst/>
              <a:gdLst/>
              <a:ahLst/>
              <a:cxnLst/>
              <a:rect l="l" t="t" r="r" b="b"/>
              <a:pathLst>
                <a:path w="7468" h="9987" extrusionOk="0">
                  <a:moveTo>
                    <a:pt x="5110" y="0"/>
                  </a:moveTo>
                  <a:cubicBezTo>
                    <a:pt x="5010" y="0"/>
                    <a:pt x="4907" y="54"/>
                    <a:pt x="4862" y="174"/>
                  </a:cubicBezTo>
                  <a:cubicBezTo>
                    <a:pt x="3881" y="2796"/>
                    <a:pt x="3285" y="5536"/>
                    <a:pt x="3096" y="8325"/>
                  </a:cubicBezTo>
                  <a:cubicBezTo>
                    <a:pt x="2066" y="7330"/>
                    <a:pt x="1084" y="6279"/>
                    <a:pt x="159" y="5185"/>
                  </a:cubicBezTo>
                  <a:cubicBezTo>
                    <a:pt x="141" y="5162"/>
                    <a:pt x="117" y="5152"/>
                    <a:pt x="93" y="5152"/>
                  </a:cubicBezTo>
                  <a:cubicBezTo>
                    <a:pt x="46" y="5152"/>
                    <a:pt x="1" y="5192"/>
                    <a:pt x="5" y="5249"/>
                  </a:cubicBezTo>
                  <a:cubicBezTo>
                    <a:pt x="180" y="6601"/>
                    <a:pt x="1323" y="8725"/>
                    <a:pt x="2570" y="9986"/>
                  </a:cubicBezTo>
                  <a:lnTo>
                    <a:pt x="4259" y="9986"/>
                  </a:lnTo>
                  <a:cubicBezTo>
                    <a:pt x="5521" y="8921"/>
                    <a:pt x="6768" y="7603"/>
                    <a:pt x="7441" y="5921"/>
                  </a:cubicBezTo>
                  <a:cubicBezTo>
                    <a:pt x="7467" y="5853"/>
                    <a:pt x="7415" y="5793"/>
                    <a:pt x="7355" y="5793"/>
                  </a:cubicBezTo>
                  <a:cubicBezTo>
                    <a:pt x="7335" y="5793"/>
                    <a:pt x="7314" y="5800"/>
                    <a:pt x="7294" y="5816"/>
                  </a:cubicBezTo>
                  <a:cubicBezTo>
                    <a:pt x="6341" y="6580"/>
                    <a:pt x="5318" y="7603"/>
                    <a:pt x="4231" y="8087"/>
                  </a:cubicBezTo>
                  <a:cubicBezTo>
                    <a:pt x="4182" y="5445"/>
                    <a:pt x="4561" y="2831"/>
                    <a:pt x="5346" y="308"/>
                  </a:cubicBezTo>
                  <a:cubicBezTo>
                    <a:pt x="5404" y="119"/>
                    <a:pt x="5260" y="0"/>
                    <a:pt x="511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>
              <a:extLst>
                <a:ext uri="{FF2B5EF4-FFF2-40B4-BE49-F238E27FC236}">
                  <a16:creationId xmlns:a16="http://schemas.microsoft.com/office/drawing/2014/main" id="{232379AA-ADF5-592E-8287-27E6C729FAE4}"/>
                </a:ext>
              </a:extLst>
            </p:cNvPr>
            <p:cNvSpPr/>
            <p:nvPr/>
          </p:nvSpPr>
          <p:spPr>
            <a:xfrm>
              <a:off x="5700175" y="1491675"/>
              <a:ext cx="218325" cy="197650"/>
            </a:xfrm>
            <a:custGeom>
              <a:avLst/>
              <a:gdLst/>
              <a:ahLst/>
              <a:cxnLst/>
              <a:rect l="l" t="t" r="r" b="b"/>
              <a:pathLst>
                <a:path w="8733" h="7906" extrusionOk="0">
                  <a:moveTo>
                    <a:pt x="4842" y="1"/>
                  </a:moveTo>
                  <a:cubicBezTo>
                    <a:pt x="4265" y="1"/>
                    <a:pt x="3894" y="530"/>
                    <a:pt x="3764" y="1081"/>
                  </a:cubicBezTo>
                  <a:cubicBezTo>
                    <a:pt x="3715" y="1284"/>
                    <a:pt x="3687" y="1487"/>
                    <a:pt x="3666" y="1683"/>
                  </a:cubicBezTo>
                  <a:cubicBezTo>
                    <a:pt x="3322" y="1353"/>
                    <a:pt x="2859" y="1133"/>
                    <a:pt x="2398" y="1133"/>
                  </a:cubicBezTo>
                  <a:cubicBezTo>
                    <a:pt x="2117" y="1133"/>
                    <a:pt x="1837" y="1215"/>
                    <a:pt x="1584" y="1403"/>
                  </a:cubicBezTo>
                  <a:cubicBezTo>
                    <a:pt x="961" y="1866"/>
                    <a:pt x="1045" y="2686"/>
                    <a:pt x="1507" y="3232"/>
                  </a:cubicBezTo>
                  <a:cubicBezTo>
                    <a:pt x="1732" y="3499"/>
                    <a:pt x="2012" y="3709"/>
                    <a:pt x="2327" y="3870"/>
                  </a:cubicBezTo>
                  <a:cubicBezTo>
                    <a:pt x="1914" y="3926"/>
                    <a:pt x="1507" y="4031"/>
                    <a:pt x="1129" y="4228"/>
                  </a:cubicBezTo>
                  <a:cubicBezTo>
                    <a:pt x="358" y="4620"/>
                    <a:pt x="1" y="5398"/>
                    <a:pt x="673" y="6085"/>
                  </a:cubicBezTo>
                  <a:cubicBezTo>
                    <a:pt x="1070" y="6491"/>
                    <a:pt x="1639" y="6702"/>
                    <a:pt x="2205" y="6702"/>
                  </a:cubicBezTo>
                  <a:cubicBezTo>
                    <a:pt x="2518" y="6702"/>
                    <a:pt x="2830" y="6638"/>
                    <a:pt x="3112" y="6505"/>
                  </a:cubicBezTo>
                  <a:cubicBezTo>
                    <a:pt x="3463" y="6337"/>
                    <a:pt x="3750" y="6085"/>
                    <a:pt x="3960" y="5776"/>
                  </a:cubicBezTo>
                  <a:cubicBezTo>
                    <a:pt x="3981" y="6204"/>
                    <a:pt x="4037" y="6624"/>
                    <a:pt x="4262" y="6996"/>
                  </a:cubicBezTo>
                  <a:cubicBezTo>
                    <a:pt x="4606" y="7579"/>
                    <a:pt x="5319" y="7905"/>
                    <a:pt x="5997" y="7905"/>
                  </a:cubicBezTo>
                  <a:cubicBezTo>
                    <a:pt x="6134" y="7905"/>
                    <a:pt x="6269" y="7892"/>
                    <a:pt x="6399" y="7865"/>
                  </a:cubicBezTo>
                  <a:cubicBezTo>
                    <a:pt x="7303" y="7683"/>
                    <a:pt x="6988" y="6688"/>
                    <a:pt x="6694" y="6106"/>
                  </a:cubicBezTo>
                  <a:cubicBezTo>
                    <a:pt x="6525" y="5769"/>
                    <a:pt x="6308" y="5454"/>
                    <a:pt x="6063" y="5181"/>
                  </a:cubicBezTo>
                  <a:lnTo>
                    <a:pt x="6063" y="5181"/>
                  </a:lnTo>
                  <a:cubicBezTo>
                    <a:pt x="6319" y="5221"/>
                    <a:pt x="6583" y="5243"/>
                    <a:pt x="6840" y="5243"/>
                  </a:cubicBezTo>
                  <a:cubicBezTo>
                    <a:pt x="7837" y="5243"/>
                    <a:pt x="8733" y="4904"/>
                    <a:pt x="8649" y="3940"/>
                  </a:cubicBezTo>
                  <a:cubicBezTo>
                    <a:pt x="8584" y="3168"/>
                    <a:pt x="7844" y="2844"/>
                    <a:pt x="7155" y="2844"/>
                  </a:cubicBezTo>
                  <a:cubicBezTo>
                    <a:pt x="7031" y="2844"/>
                    <a:pt x="6908" y="2855"/>
                    <a:pt x="6792" y="2875"/>
                  </a:cubicBezTo>
                  <a:cubicBezTo>
                    <a:pt x="6301" y="2959"/>
                    <a:pt x="5839" y="3134"/>
                    <a:pt x="5404" y="3373"/>
                  </a:cubicBezTo>
                  <a:cubicBezTo>
                    <a:pt x="5762" y="2784"/>
                    <a:pt x="6077" y="2160"/>
                    <a:pt x="6112" y="1522"/>
                  </a:cubicBezTo>
                  <a:cubicBezTo>
                    <a:pt x="6140" y="870"/>
                    <a:pt x="5748" y="184"/>
                    <a:pt x="5082" y="29"/>
                  </a:cubicBezTo>
                  <a:cubicBezTo>
                    <a:pt x="4998" y="10"/>
                    <a:pt x="4918" y="1"/>
                    <a:pt x="4842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>
              <a:extLst>
                <a:ext uri="{FF2B5EF4-FFF2-40B4-BE49-F238E27FC236}">
                  <a16:creationId xmlns:a16="http://schemas.microsoft.com/office/drawing/2014/main" id="{80008168-030F-FEB1-D9EA-21B4B761AC1E}"/>
                </a:ext>
              </a:extLst>
            </p:cNvPr>
            <p:cNvSpPr/>
            <p:nvPr/>
          </p:nvSpPr>
          <p:spPr>
            <a:xfrm>
              <a:off x="5774475" y="1569150"/>
              <a:ext cx="60650" cy="60475"/>
            </a:xfrm>
            <a:custGeom>
              <a:avLst/>
              <a:gdLst/>
              <a:ahLst/>
              <a:cxnLst/>
              <a:rect l="l" t="t" r="r" b="b"/>
              <a:pathLst>
                <a:path w="2426" h="2419" extrusionOk="0">
                  <a:moveTo>
                    <a:pt x="1213" y="0"/>
                  </a:moveTo>
                  <a:cubicBezTo>
                    <a:pt x="547" y="0"/>
                    <a:pt x="0" y="540"/>
                    <a:pt x="0" y="1206"/>
                  </a:cubicBezTo>
                  <a:cubicBezTo>
                    <a:pt x="0" y="1878"/>
                    <a:pt x="547" y="2418"/>
                    <a:pt x="1213" y="2418"/>
                  </a:cubicBezTo>
                  <a:cubicBezTo>
                    <a:pt x="1878" y="2418"/>
                    <a:pt x="2425" y="1878"/>
                    <a:pt x="2425" y="1206"/>
                  </a:cubicBezTo>
                  <a:cubicBezTo>
                    <a:pt x="2425" y="540"/>
                    <a:pt x="1878" y="0"/>
                    <a:pt x="12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34">
            <a:extLst>
              <a:ext uri="{FF2B5EF4-FFF2-40B4-BE49-F238E27FC236}">
                <a16:creationId xmlns:a16="http://schemas.microsoft.com/office/drawing/2014/main" id="{43C88BC6-2BD7-5686-B827-E87CE7DA6C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098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>
          <a:extLst>
            <a:ext uri="{FF2B5EF4-FFF2-40B4-BE49-F238E27FC236}">
              <a16:creationId xmlns:a16="http://schemas.microsoft.com/office/drawing/2014/main" id="{F25C4E09-D583-FAD3-C809-46227CFEF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3">
            <a:extLst>
              <a:ext uri="{FF2B5EF4-FFF2-40B4-BE49-F238E27FC236}">
                <a16:creationId xmlns:a16="http://schemas.microsoft.com/office/drawing/2014/main" id="{F3B84D81-DD4C-BAC2-5F14-E51DB8DD8D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1685" name="Google Shape;1685;p43">
            <a:extLst>
              <a:ext uri="{FF2B5EF4-FFF2-40B4-BE49-F238E27FC236}">
                <a16:creationId xmlns:a16="http://schemas.microsoft.com/office/drawing/2014/main" id="{BF3858A8-C8B6-82C4-02B1-694F8A513C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6729" y="2410012"/>
            <a:ext cx="6843244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“Escreva na </a:t>
            </a:r>
            <a:r>
              <a:rPr lang="pt-BR" sz="2800" dirty="0">
                <a:solidFill>
                  <a:schemeClr val="accent2"/>
                </a:solidFill>
                <a:latin typeface="Montserrat" panose="00000500000000000000" pitchFamily="2" charset="0"/>
              </a:rPr>
              <a:t>areia da praia os erros e ofensas que fizeram contra ti, para que as águas do perdão se encarreguem de apagar essa ofensa. Porém, no que diz respeito aos acertos e boas dádivas, escreva em memoriais do coração para que você jamais se esqueça de tal presente”</a:t>
            </a:r>
            <a:endParaRPr sz="2800" dirty="0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sp>
        <p:nvSpPr>
          <p:cNvPr id="1686" name="Google Shape;1686;p43">
            <a:extLst>
              <a:ext uri="{FF2B5EF4-FFF2-40B4-BE49-F238E27FC236}">
                <a16:creationId xmlns:a16="http://schemas.microsoft.com/office/drawing/2014/main" id="{D9883466-0A45-27CD-6154-B96CF0F9E2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8384" y="438173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—Provérbio Indiano</a:t>
            </a:r>
            <a:endParaRPr dirty="0"/>
          </a:p>
        </p:txBody>
      </p:sp>
      <p:grpSp>
        <p:nvGrpSpPr>
          <p:cNvPr id="2" name="Google Shape;356;p30">
            <a:extLst>
              <a:ext uri="{FF2B5EF4-FFF2-40B4-BE49-F238E27FC236}">
                <a16:creationId xmlns:a16="http://schemas.microsoft.com/office/drawing/2014/main" id="{D7E945BE-88C7-5C01-1130-49D1EA15F524}"/>
              </a:ext>
            </a:extLst>
          </p:cNvPr>
          <p:cNvGrpSpPr/>
          <p:nvPr/>
        </p:nvGrpSpPr>
        <p:grpSpPr>
          <a:xfrm>
            <a:off x="7111788" y="391575"/>
            <a:ext cx="1832087" cy="4751925"/>
            <a:chOff x="956475" y="968875"/>
            <a:chExt cx="373575" cy="968950"/>
          </a:xfrm>
        </p:grpSpPr>
        <p:sp>
          <p:nvSpPr>
            <p:cNvPr id="3" name="Google Shape;357;p30">
              <a:extLst>
                <a:ext uri="{FF2B5EF4-FFF2-40B4-BE49-F238E27FC236}">
                  <a16:creationId xmlns:a16="http://schemas.microsoft.com/office/drawing/2014/main" id="{6E846928-4059-7A6F-9E52-D5F8E2E9F8F4}"/>
                </a:ext>
              </a:extLst>
            </p:cNvPr>
            <p:cNvSpPr/>
            <p:nvPr/>
          </p:nvSpPr>
          <p:spPr>
            <a:xfrm>
              <a:off x="1006950" y="968875"/>
              <a:ext cx="279300" cy="366550"/>
            </a:xfrm>
            <a:custGeom>
              <a:avLst/>
              <a:gdLst/>
              <a:ahLst/>
              <a:cxnLst/>
              <a:rect l="l" t="t" r="r" b="b"/>
              <a:pathLst>
                <a:path w="11172" h="14662" extrusionOk="0">
                  <a:moveTo>
                    <a:pt x="5011" y="0"/>
                  </a:moveTo>
                  <a:lnTo>
                    <a:pt x="5011" y="0"/>
                  </a:lnTo>
                  <a:cubicBezTo>
                    <a:pt x="4205" y="603"/>
                    <a:pt x="3673" y="1941"/>
                    <a:pt x="3995" y="2705"/>
                  </a:cubicBezTo>
                  <a:cubicBezTo>
                    <a:pt x="4185" y="3145"/>
                    <a:pt x="4095" y="3500"/>
                    <a:pt x="3878" y="3500"/>
                  </a:cubicBezTo>
                  <a:cubicBezTo>
                    <a:pt x="3719" y="3500"/>
                    <a:pt x="3490" y="3308"/>
                    <a:pt x="3252" y="2818"/>
                  </a:cubicBezTo>
                  <a:cubicBezTo>
                    <a:pt x="2692" y="1661"/>
                    <a:pt x="1640" y="1605"/>
                    <a:pt x="1640" y="1605"/>
                  </a:cubicBezTo>
                  <a:lnTo>
                    <a:pt x="1640" y="1605"/>
                  </a:lnTo>
                  <a:cubicBezTo>
                    <a:pt x="2067" y="2059"/>
                    <a:pt x="2499" y="4361"/>
                    <a:pt x="1999" y="4361"/>
                  </a:cubicBezTo>
                  <a:cubicBezTo>
                    <a:pt x="1981" y="4361"/>
                    <a:pt x="1962" y="4358"/>
                    <a:pt x="1942" y="4352"/>
                  </a:cubicBezTo>
                  <a:cubicBezTo>
                    <a:pt x="1353" y="4177"/>
                    <a:pt x="1640" y="3203"/>
                    <a:pt x="1640" y="3203"/>
                  </a:cubicBezTo>
                  <a:lnTo>
                    <a:pt x="1640" y="3203"/>
                  </a:lnTo>
                  <a:cubicBezTo>
                    <a:pt x="1640" y="3203"/>
                    <a:pt x="841" y="3890"/>
                    <a:pt x="631" y="5109"/>
                  </a:cubicBezTo>
                  <a:cubicBezTo>
                    <a:pt x="421" y="6336"/>
                    <a:pt x="2201" y="7394"/>
                    <a:pt x="1500" y="7639"/>
                  </a:cubicBezTo>
                  <a:cubicBezTo>
                    <a:pt x="1436" y="7663"/>
                    <a:pt x="1378" y="7673"/>
                    <a:pt x="1327" y="7673"/>
                  </a:cubicBezTo>
                  <a:cubicBezTo>
                    <a:pt x="819" y="7673"/>
                    <a:pt x="911" y="6644"/>
                    <a:pt x="911" y="6644"/>
                  </a:cubicBezTo>
                  <a:lnTo>
                    <a:pt x="911" y="6644"/>
                  </a:lnTo>
                  <a:cubicBezTo>
                    <a:pt x="0" y="8207"/>
                    <a:pt x="2138" y="10240"/>
                    <a:pt x="1640" y="10639"/>
                  </a:cubicBezTo>
                  <a:cubicBezTo>
                    <a:pt x="1561" y="10702"/>
                    <a:pt x="1482" y="10729"/>
                    <a:pt x="1404" y="10729"/>
                  </a:cubicBezTo>
                  <a:cubicBezTo>
                    <a:pt x="993" y="10729"/>
                    <a:pt x="631" y="9980"/>
                    <a:pt x="631" y="9980"/>
                  </a:cubicBezTo>
                  <a:lnTo>
                    <a:pt x="631" y="9980"/>
                  </a:lnTo>
                  <a:cubicBezTo>
                    <a:pt x="729" y="11536"/>
                    <a:pt x="2348" y="12167"/>
                    <a:pt x="1787" y="12826"/>
                  </a:cubicBezTo>
                  <a:cubicBezTo>
                    <a:pt x="1650" y="12990"/>
                    <a:pt x="1417" y="13037"/>
                    <a:pt x="1195" y="13037"/>
                  </a:cubicBezTo>
                  <a:cubicBezTo>
                    <a:pt x="896" y="13037"/>
                    <a:pt x="617" y="12952"/>
                    <a:pt x="617" y="12952"/>
                  </a:cubicBezTo>
                  <a:lnTo>
                    <a:pt x="617" y="12952"/>
                  </a:lnTo>
                  <a:cubicBezTo>
                    <a:pt x="617" y="12952"/>
                    <a:pt x="1624" y="14564"/>
                    <a:pt x="3893" y="14564"/>
                  </a:cubicBezTo>
                  <a:cubicBezTo>
                    <a:pt x="4041" y="14564"/>
                    <a:pt x="4194" y="14557"/>
                    <a:pt x="4353" y="14543"/>
                  </a:cubicBezTo>
                  <a:cubicBezTo>
                    <a:pt x="4353" y="14543"/>
                    <a:pt x="5365" y="14661"/>
                    <a:pt x="6365" y="14661"/>
                  </a:cubicBezTo>
                  <a:cubicBezTo>
                    <a:pt x="7101" y="14661"/>
                    <a:pt x="7829" y="14597"/>
                    <a:pt x="8144" y="14375"/>
                  </a:cubicBezTo>
                  <a:cubicBezTo>
                    <a:pt x="8894" y="13849"/>
                    <a:pt x="9111" y="14087"/>
                    <a:pt x="9833" y="13274"/>
                  </a:cubicBezTo>
                  <a:cubicBezTo>
                    <a:pt x="10674" y="12328"/>
                    <a:pt x="10191" y="9952"/>
                    <a:pt x="10191" y="9952"/>
                  </a:cubicBezTo>
                  <a:lnTo>
                    <a:pt x="10191" y="9952"/>
                  </a:lnTo>
                  <a:cubicBezTo>
                    <a:pt x="10191" y="9952"/>
                    <a:pt x="9829" y="10884"/>
                    <a:pt x="9465" y="10884"/>
                  </a:cubicBezTo>
                  <a:cubicBezTo>
                    <a:pt x="9348" y="10884"/>
                    <a:pt x="9231" y="10788"/>
                    <a:pt x="9125" y="10534"/>
                  </a:cubicBezTo>
                  <a:cubicBezTo>
                    <a:pt x="8873" y="9924"/>
                    <a:pt x="9952" y="9104"/>
                    <a:pt x="10562" y="8088"/>
                  </a:cubicBezTo>
                  <a:cubicBezTo>
                    <a:pt x="11172" y="7065"/>
                    <a:pt x="9938" y="5789"/>
                    <a:pt x="9938" y="5789"/>
                  </a:cubicBezTo>
                  <a:lnTo>
                    <a:pt x="9938" y="5789"/>
                  </a:lnTo>
                  <a:cubicBezTo>
                    <a:pt x="9938" y="5789"/>
                    <a:pt x="10219" y="6957"/>
                    <a:pt x="9716" y="6957"/>
                  </a:cubicBezTo>
                  <a:cubicBezTo>
                    <a:pt x="9698" y="6957"/>
                    <a:pt x="9678" y="6956"/>
                    <a:pt x="9658" y="6953"/>
                  </a:cubicBezTo>
                  <a:cubicBezTo>
                    <a:pt x="9076" y="6861"/>
                    <a:pt x="9230" y="5663"/>
                    <a:pt x="9279" y="4745"/>
                  </a:cubicBezTo>
                  <a:cubicBezTo>
                    <a:pt x="9329" y="3827"/>
                    <a:pt x="8347" y="2713"/>
                    <a:pt x="8347" y="2712"/>
                  </a:cubicBezTo>
                  <a:lnTo>
                    <a:pt x="8347" y="2712"/>
                  </a:lnTo>
                  <a:cubicBezTo>
                    <a:pt x="8347" y="2713"/>
                    <a:pt x="8705" y="3827"/>
                    <a:pt x="8410" y="4479"/>
                  </a:cubicBezTo>
                  <a:cubicBezTo>
                    <a:pt x="8336" y="4641"/>
                    <a:pt x="8223" y="4712"/>
                    <a:pt x="8096" y="4712"/>
                  </a:cubicBezTo>
                  <a:cubicBezTo>
                    <a:pt x="7718" y="4712"/>
                    <a:pt x="7219" y="4074"/>
                    <a:pt x="7282" y="3287"/>
                  </a:cubicBezTo>
                  <a:cubicBezTo>
                    <a:pt x="7366" y="2236"/>
                    <a:pt x="6322" y="1829"/>
                    <a:pt x="6322" y="1829"/>
                  </a:cubicBezTo>
                  <a:lnTo>
                    <a:pt x="6322" y="1829"/>
                  </a:lnTo>
                  <a:cubicBezTo>
                    <a:pt x="6482" y="2283"/>
                    <a:pt x="6276" y="3248"/>
                    <a:pt x="5830" y="3248"/>
                  </a:cubicBezTo>
                  <a:cubicBezTo>
                    <a:pt x="5711" y="3248"/>
                    <a:pt x="5575" y="3179"/>
                    <a:pt x="5425" y="3014"/>
                  </a:cubicBezTo>
                  <a:cubicBezTo>
                    <a:pt x="4549" y="2054"/>
                    <a:pt x="5011" y="0"/>
                    <a:pt x="50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8;p30">
              <a:extLst>
                <a:ext uri="{FF2B5EF4-FFF2-40B4-BE49-F238E27FC236}">
                  <a16:creationId xmlns:a16="http://schemas.microsoft.com/office/drawing/2014/main" id="{B329879F-E0ED-72C9-5C95-66F629FDFE41}"/>
                </a:ext>
              </a:extLst>
            </p:cNvPr>
            <p:cNvSpPr/>
            <p:nvPr/>
          </p:nvSpPr>
          <p:spPr>
            <a:xfrm>
              <a:off x="1007300" y="1761525"/>
              <a:ext cx="273525" cy="176300"/>
            </a:xfrm>
            <a:custGeom>
              <a:avLst/>
              <a:gdLst/>
              <a:ahLst/>
              <a:cxnLst/>
              <a:rect l="l" t="t" r="r" b="b"/>
              <a:pathLst>
                <a:path w="10941" h="7052" extrusionOk="0">
                  <a:moveTo>
                    <a:pt x="1668" y="0"/>
                  </a:moveTo>
                  <a:cubicBezTo>
                    <a:pt x="1073" y="50"/>
                    <a:pt x="617" y="127"/>
                    <a:pt x="400" y="260"/>
                  </a:cubicBezTo>
                  <a:cubicBezTo>
                    <a:pt x="400" y="260"/>
                    <a:pt x="323" y="1262"/>
                    <a:pt x="218" y="2776"/>
                  </a:cubicBezTo>
                  <a:cubicBezTo>
                    <a:pt x="154" y="3680"/>
                    <a:pt x="84" y="4773"/>
                    <a:pt x="0" y="7051"/>
                  </a:cubicBezTo>
                  <a:lnTo>
                    <a:pt x="5004" y="7051"/>
                  </a:lnTo>
                  <a:lnTo>
                    <a:pt x="5151" y="4885"/>
                  </a:lnTo>
                  <a:cubicBezTo>
                    <a:pt x="5327" y="4871"/>
                    <a:pt x="5516" y="4857"/>
                    <a:pt x="5705" y="4836"/>
                  </a:cubicBezTo>
                  <a:lnTo>
                    <a:pt x="5943" y="7051"/>
                  </a:lnTo>
                  <a:lnTo>
                    <a:pt x="10941" y="7051"/>
                  </a:lnTo>
                  <a:lnTo>
                    <a:pt x="10828" y="3140"/>
                  </a:lnTo>
                  <a:lnTo>
                    <a:pt x="10856" y="344"/>
                  </a:lnTo>
                  <a:cubicBezTo>
                    <a:pt x="10856" y="344"/>
                    <a:pt x="10184" y="281"/>
                    <a:pt x="9174" y="211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9;p30">
              <a:extLst>
                <a:ext uri="{FF2B5EF4-FFF2-40B4-BE49-F238E27FC236}">
                  <a16:creationId xmlns:a16="http://schemas.microsoft.com/office/drawing/2014/main" id="{08212CD6-4CB5-24AC-766E-8C761B4BA148}"/>
                </a:ext>
              </a:extLst>
            </p:cNvPr>
            <p:cNvSpPr/>
            <p:nvPr/>
          </p:nvSpPr>
          <p:spPr>
            <a:xfrm>
              <a:off x="1012725" y="1761525"/>
              <a:ext cx="266000" cy="88225"/>
            </a:xfrm>
            <a:custGeom>
              <a:avLst/>
              <a:gdLst/>
              <a:ahLst/>
              <a:cxnLst/>
              <a:rect l="l" t="t" r="r" b="b"/>
              <a:pathLst>
                <a:path w="10640" h="3529" extrusionOk="0">
                  <a:moveTo>
                    <a:pt x="1458" y="0"/>
                  </a:moveTo>
                  <a:cubicBezTo>
                    <a:pt x="856" y="50"/>
                    <a:pt x="400" y="127"/>
                    <a:pt x="183" y="260"/>
                  </a:cubicBezTo>
                  <a:cubicBezTo>
                    <a:pt x="183" y="260"/>
                    <a:pt x="106" y="1269"/>
                    <a:pt x="1" y="2776"/>
                  </a:cubicBezTo>
                  <a:cubicBezTo>
                    <a:pt x="1176" y="3094"/>
                    <a:pt x="3291" y="3529"/>
                    <a:pt x="6056" y="3529"/>
                  </a:cubicBezTo>
                  <a:cubicBezTo>
                    <a:pt x="7428" y="3529"/>
                    <a:pt x="8961" y="3422"/>
                    <a:pt x="10618" y="3140"/>
                  </a:cubicBezTo>
                  <a:lnTo>
                    <a:pt x="10639" y="344"/>
                  </a:lnTo>
                  <a:cubicBezTo>
                    <a:pt x="10639" y="344"/>
                    <a:pt x="9967" y="281"/>
                    <a:pt x="8957" y="211"/>
                  </a:cubicBezTo>
                  <a:lnTo>
                    <a:pt x="1458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0;p30">
              <a:extLst>
                <a:ext uri="{FF2B5EF4-FFF2-40B4-BE49-F238E27FC236}">
                  <a16:creationId xmlns:a16="http://schemas.microsoft.com/office/drawing/2014/main" id="{0C3EE6BB-15AF-D5F4-CEA3-79292DB47074}"/>
                </a:ext>
              </a:extLst>
            </p:cNvPr>
            <p:cNvSpPr/>
            <p:nvPr/>
          </p:nvSpPr>
          <p:spPr>
            <a:xfrm>
              <a:off x="1112775" y="1877500"/>
              <a:ext cx="11750" cy="60325"/>
            </a:xfrm>
            <a:custGeom>
              <a:avLst/>
              <a:gdLst/>
              <a:ahLst/>
              <a:cxnLst/>
              <a:rect l="l" t="t" r="r" b="b"/>
              <a:pathLst>
                <a:path w="470" h="2413" extrusionOk="0">
                  <a:moveTo>
                    <a:pt x="358" y="0"/>
                  </a:moveTo>
                  <a:cubicBezTo>
                    <a:pt x="302" y="0"/>
                    <a:pt x="259" y="40"/>
                    <a:pt x="253" y="92"/>
                  </a:cubicBezTo>
                  <a:lnTo>
                    <a:pt x="0" y="2405"/>
                  </a:lnTo>
                  <a:lnTo>
                    <a:pt x="218" y="2405"/>
                  </a:lnTo>
                  <a:lnTo>
                    <a:pt x="218" y="2412"/>
                  </a:lnTo>
                  <a:lnTo>
                    <a:pt x="463" y="120"/>
                  </a:lnTo>
                  <a:cubicBezTo>
                    <a:pt x="470" y="64"/>
                    <a:pt x="428" y="15"/>
                    <a:pt x="372" y="1"/>
                  </a:cubicBezTo>
                  <a:cubicBezTo>
                    <a:pt x="367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1;p30">
              <a:extLst>
                <a:ext uri="{FF2B5EF4-FFF2-40B4-BE49-F238E27FC236}">
                  <a16:creationId xmlns:a16="http://schemas.microsoft.com/office/drawing/2014/main" id="{9FC09046-6B5E-E4DA-A2F7-0B299BDFD08A}"/>
                </a:ext>
              </a:extLst>
            </p:cNvPr>
            <p:cNvSpPr/>
            <p:nvPr/>
          </p:nvSpPr>
          <p:spPr>
            <a:xfrm>
              <a:off x="1159725" y="1877500"/>
              <a:ext cx="13000" cy="60325"/>
            </a:xfrm>
            <a:custGeom>
              <a:avLst/>
              <a:gdLst/>
              <a:ahLst/>
              <a:cxnLst/>
              <a:rect l="l" t="t" r="r" b="b"/>
              <a:pathLst>
                <a:path w="520" h="2413" extrusionOk="0">
                  <a:moveTo>
                    <a:pt x="111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43" y="15"/>
                    <a:pt x="1" y="64"/>
                    <a:pt x="8" y="127"/>
                  </a:cubicBezTo>
                  <a:lnTo>
                    <a:pt x="302" y="2412"/>
                  </a:lnTo>
                  <a:lnTo>
                    <a:pt x="519" y="2412"/>
                  </a:lnTo>
                  <a:lnTo>
                    <a:pt x="218" y="92"/>
                  </a:lnTo>
                  <a:cubicBezTo>
                    <a:pt x="211" y="40"/>
                    <a:pt x="163" y="0"/>
                    <a:pt x="1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;p30">
              <a:extLst>
                <a:ext uri="{FF2B5EF4-FFF2-40B4-BE49-F238E27FC236}">
                  <a16:creationId xmlns:a16="http://schemas.microsoft.com/office/drawing/2014/main" id="{9A29C8EE-38B3-6B7F-09CD-8F7A71EE5AF4}"/>
                </a:ext>
              </a:extLst>
            </p:cNvPr>
            <p:cNvSpPr/>
            <p:nvPr/>
          </p:nvSpPr>
          <p:spPr>
            <a:xfrm>
              <a:off x="999575" y="1289500"/>
              <a:ext cx="288775" cy="541000"/>
            </a:xfrm>
            <a:custGeom>
              <a:avLst/>
              <a:gdLst/>
              <a:ahLst/>
              <a:cxnLst/>
              <a:rect l="l" t="t" r="r" b="b"/>
              <a:pathLst>
                <a:path w="11551" h="21640" extrusionOk="0">
                  <a:moveTo>
                    <a:pt x="4746" y="1"/>
                  </a:moveTo>
                  <a:cubicBezTo>
                    <a:pt x="4746" y="1"/>
                    <a:pt x="4570" y="71"/>
                    <a:pt x="4290" y="190"/>
                  </a:cubicBezTo>
                  <a:cubicBezTo>
                    <a:pt x="4192" y="232"/>
                    <a:pt x="4080" y="281"/>
                    <a:pt x="3961" y="337"/>
                  </a:cubicBezTo>
                  <a:cubicBezTo>
                    <a:pt x="3792" y="407"/>
                    <a:pt x="3603" y="491"/>
                    <a:pt x="3407" y="582"/>
                  </a:cubicBezTo>
                  <a:cubicBezTo>
                    <a:pt x="2370" y="1059"/>
                    <a:pt x="1052" y="1732"/>
                    <a:pt x="702" y="2215"/>
                  </a:cubicBezTo>
                  <a:cubicBezTo>
                    <a:pt x="1" y="3175"/>
                    <a:pt x="583" y="5979"/>
                    <a:pt x="653" y="9189"/>
                  </a:cubicBezTo>
                  <a:cubicBezTo>
                    <a:pt x="653" y="9238"/>
                    <a:pt x="653" y="9287"/>
                    <a:pt x="653" y="9343"/>
                  </a:cubicBezTo>
                  <a:cubicBezTo>
                    <a:pt x="653" y="9350"/>
                    <a:pt x="653" y="9357"/>
                    <a:pt x="653" y="9371"/>
                  </a:cubicBezTo>
                  <a:cubicBezTo>
                    <a:pt x="660" y="9490"/>
                    <a:pt x="660" y="9609"/>
                    <a:pt x="660" y="9735"/>
                  </a:cubicBezTo>
                  <a:cubicBezTo>
                    <a:pt x="660" y="9911"/>
                    <a:pt x="660" y="10100"/>
                    <a:pt x="653" y="10289"/>
                  </a:cubicBezTo>
                  <a:cubicBezTo>
                    <a:pt x="653" y="10345"/>
                    <a:pt x="653" y="10394"/>
                    <a:pt x="653" y="10450"/>
                  </a:cubicBezTo>
                  <a:cubicBezTo>
                    <a:pt x="646" y="10633"/>
                    <a:pt x="646" y="10815"/>
                    <a:pt x="639" y="11004"/>
                  </a:cubicBezTo>
                  <a:cubicBezTo>
                    <a:pt x="632" y="11235"/>
                    <a:pt x="625" y="11481"/>
                    <a:pt x="618" y="11719"/>
                  </a:cubicBezTo>
                  <a:cubicBezTo>
                    <a:pt x="611" y="11901"/>
                    <a:pt x="604" y="12083"/>
                    <a:pt x="597" y="12272"/>
                  </a:cubicBezTo>
                  <a:cubicBezTo>
                    <a:pt x="590" y="12301"/>
                    <a:pt x="590" y="12350"/>
                    <a:pt x="597" y="12420"/>
                  </a:cubicBezTo>
                  <a:cubicBezTo>
                    <a:pt x="597" y="12476"/>
                    <a:pt x="597" y="12546"/>
                    <a:pt x="597" y="12630"/>
                  </a:cubicBezTo>
                  <a:cubicBezTo>
                    <a:pt x="618" y="13779"/>
                    <a:pt x="498" y="19442"/>
                    <a:pt x="358" y="21194"/>
                  </a:cubicBezTo>
                  <a:cubicBezTo>
                    <a:pt x="2253" y="21465"/>
                    <a:pt x="4418" y="21639"/>
                    <a:pt x="6582" y="21639"/>
                  </a:cubicBezTo>
                  <a:cubicBezTo>
                    <a:pt x="8283" y="21639"/>
                    <a:pt x="9984" y="21531"/>
                    <a:pt x="11551" y="21278"/>
                  </a:cubicBezTo>
                  <a:cubicBezTo>
                    <a:pt x="11397" y="19239"/>
                    <a:pt x="10731" y="13478"/>
                    <a:pt x="10731" y="12504"/>
                  </a:cubicBezTo>
                  <a:cubicBezTo>
                    <a:pt x="10731" y="12413"/>
                    <a:pt x="10731" y="12343"/>
                    <a:pt x="10724" y="12301"/>
                  </a:cubicBezTo>
                  <a:cubicBezTo>
                    <a:pt x="10724" y="12294"/>
                    <a:pt x="10724" y="12280"/>
                    <a:pt x="10724" y="12272"/>
                  </a:cubicBezTo>
                  <a:cubicBezTo>
                    <a:pt x="10717" y="12090"/>
                    <a:pt x="10703" y="11901"/>
                    <a:pt x="10696" y="11726"/>
                  </a:cubicBezTo>
                  <a:cubicBezTo>
                    <a:pt x="10689" y="11474"/>
                    <a:pt x="10682" y="11235"/>
                    <a:pt x="10682" y="11011"/>
                  </a:cubicBezTo>
                  <a:cubicBezTo>
                    <a:pt x="10675" y="10815"/>
                    <a:pt x="10675" y="10633"/>
                    <a:pt x="10682" y="10457"/>
                  </a:cubicBezTo>
                  <a:cubicBezTo>
                    <a:pt x="10682" y="10310"/>
                    <a:pt x="10689" y="10177"/>
                    <a:pt x="10696" y="10044"/>
                  </a:cubicBezTo>
                  <a:cubicBezTo>
                    <a:pt x="10696" y="10037"/>
                    <a:pt x="10696" y="10030"/>
                    <a:pt x="10696" y="10030"/>
                  </a:cubicBezTo>
                  <a:cubicBezTo>
                    <a:pt x="10696" y="9988"/>
                    <a:pt x="10696" y="9953"/>
                    <a:pt x="10703" y="9911"/>
                  </a:cubicBezTo>
                  <a:cubicBezTo>
                    <a:pt x="10703" y="9855"/>
                    <a:pt x="10710" y="9799"/>
                    <a:pt x="10717" y="9742"/>
                  </a:cubicBezTo>
                  <a:cubicBezTo>
                    <a:pt x="10717" y="9707"/>
                    <a:pt x="10717" y="9672"/>
                    <a:pt x="10724" y="9644"/>
                  </a:cubicBezTo>
                  <a:cubicBezTo>
                    <a:pt x="10731" y="9546"/>
                    <a:pt x="10738" y="9448"/>
                    <a:pt x="10745" y="9350"/>
                  </a:cubicBezTo>
                  <a:cubicBezTo>
                    <a:pt x="10752" y="9301"/>
                    <a:pt x="10752" y="9245"/>
                    <a:pt x="10759" y="9189"/>
                  </a:cubicBezTo>
                  <a:cubicBezTo>
                    <a:pt x="10955" y="7065"/>
                    <a:pt x="11411" y="3855"/>
                    <a:pt x="11320" y="3112"/>
                  </a:cubicBezTo>
                  <a:cubicBezTo>
                    <a:pt x="11306" y="3014"/>
                    <a:pt x="11235" y="2895"/>
                    <a:pt x="11123" y="2762"/>
                  </a:cubicBezTo>
                  <a:cubicBezTo>
                    <a:pt x="11074" y="2699"/>
                    <a:pt x="11011" y="2636"/>
                    <a:pt x="10941" y="2566"/>
                  </a:cubicBezTo>
                  <a:cubicBezTo>
                    <a:pt x="10240" y="1886"/>
                    <a:pt x="8740" y="975"/>
                    <a:pt x="7857" y="463"/>
                  </a:cubicBezTo>
                  <a:cubicBezTo>
                    <a:pt x="7717" y="386"/>
                    <a:pt x="7591" y="309"/>
                    <a:pt x="7486" y="253"/>
                  </a:cubicBezTo>
                  <a:cubicBezTo>
                    <a:pt x="7290" y="141"/>
                    <a:pt x="7171" y="78"/>
                    <a:pt x="7171" y="78"/>
                  </a:cubicBezTo>
                  <a:lnTo>
                    <a:pt x="6904" y="71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;p30">
              <a:extLst>
                <a:ext uri="{FF2B5EF4-FFF2-40B4-BE49-F238E27FC236}">
                  <a16:creationId xmlns:a16="http://schemas.microsoft.com/office/drawing/2014/main" id="{B978C4E7-D50A-EFCF-6FFE-8AC8FEC65B69}"/>
                </a:ext>
              </a:extLst>
            </p:cNvPr>
            <p:cNvSpPr/>
            <p:nvPr/>
          </p:nvSpPr>
          <p:spPr>
            <a:xfrm>
              <a:off x="1138875" y="1437200"/>
              <a:ext cx="9150" cy="8975"/>
            </a:xfrm>
            <a:custGeom>
              <a:avLst/>
              <a:gdLst/>
              <a:ahLst/>
              <a:cxnLst/>
              <a:rect l="l" t="t" r="r" b="b"/>
              <a:pathLst>
                <a:path w="366" h="359" extrusionOk="0">
                  <a:moveTo>
                    <a:pt x="183" y="1"/>
                  </a:moveTo>
                  <a:cubicBezTo>
                    <a:pt x="85" y="1"/>
                    <a:pt x="1" y="78"/>
                    <a:pt x="1" y="176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76"/>
                  </a:cubicBezTo>
                  <a:cubicBezTo>
                    <a:pt x="365" y="78"/>
                    <a:pt x="281" y="1"/>
                    <a:pt x="18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4;p30">
              <a:extLst>
                <a:ext uri="{FF2B5EF4-FFF2-40B4-BE49-F238E27FC236}">
                  <a16:creationId xmlns:a16="http://schemas.microsoft.com/office/drawing/2014/main" id="{A7E43936-D525-785C-3284-C8F5A53CF2C5}"/>
                </a:ext>
              </a:extLst>
            </p:cNvPr>
            <p:cNvSpPr/>
            <p:nvPr/>
          </p:nvSpPr>
          <p:spPr>
            <a:xfrm>
              <a:off x="1138350" y="1472425"/>
              <a:ext cx="8975" cy="9125"/>
            </a:xfrm>
            <a:custGeom>
              <a:avLst/>
              <a:gdLst/>
              <a:ahLst/>
              <a:cxnLst/>
              <a:rect l="l" t="t" r="r" b="b"/>
              <a:pathLst>
                <a:path w="359" h="365" extrusionOk="0">
                  <a:moveTo>
                    <a:pt x="176" y="1"/>
                  </a:moveTo>
                  <a:cubicBezTo>
                    <a:pt x="78" y="1"/>
                    <a:pt x="1" y="85"/>
                    <a:pt x="1" y="183"/>
                  </a:cubicBezTo>
                  <a:cubicBezTo>
                    <a:pt x="1" y="281"/>
                    <a:pt x="78" y="365"/>
                    <a:pt x="176" y="365"/>
                  </a:cubicBezTo>
                  <a:cubicBezTo>
                    <a:pt x="274" y="365"/>
                    <a:pt x="358" y="281"/>
                    <a:pt x="358" y="183"/>
                  </a:cubicBezTo>
                  <a:cubicBezTo>
                    <a:pt x="358" y="85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5;p30">
              <a:extLst>
                <a:ext uri="{FF2B5EF4-FFF2-40B4-BE49-F238E27FC236}">
                  <a16:creationId xmlns:a16="http://schemas.microsoft.com/office/drawing/2014/main" id="{5415493D-2BEA-211F-337E-869BC62DAC27}"/>
                </a:ext>
              </a:extLst>
            </p:cNvPr>
            <p:cNvSpPr/>
            <p:nvPr/>
          </p:nvSpPr>
          <p:spPr>
            <a:xfrm>
              <a:off x="1137650" y="15078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58" y="281"/>
                    <a:pt x="358" y="182"/>
                  </a:cubicBezTo>
                  <a:cubicBezTo>
                    <a:pt x="358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6;p30">
              <a:extLst>
                <a:ext uri="{FF2B5EF4-FFF2-40B4-BE49-F238E27FC236}">
                  <a16:creationId xmlns:a16="http://schemas.microsoft.com/office/drawing/2014/main" id="{48A3DFAA-BDFB-0B3C-1FF0-677B44AFBD17}"/>
                </a:ext>
              </a:extLst>
            </p:cNvPr>
            <p:cNvSpPr/>
            <p:nvPr/>
          </p:nvSpPr>
          <p:spPr>
            <a:xfrm>
              <a:off x="1098575" y="1289500"/>
              <a:ext cx="97450" cy="133725"/>
            </a:xfrm>
            <a:custGeom>
              <a:avLst/>
              <a:gdLst/>
              <a:ahLst/>
              <a:cxnLst/>
              <a:rect l="l" t="t" r="r" b="b"/>
              <a:pathLst>
                <a:path w="3898" h="5349" extrusionOk="0">
                  <a:moveTo>
                    <a:pt x="786" y="1"/>
                  </a:moveTo>
                  <a:cubicBezTo>
                    <a:pt x="786" y="1"/>
                    <a:pt x="610" y="71"/>
                    <a:pt x="330" y="190"/>
                  </a:cubicBezTo>
                  <a:cubicBezTo>
                    <a:pt x="232" y="232"/>
                    <a:pt x="120" y="281"/>
                    <a:pt x="1" y="330"/>
                  </a:cubicBezTo>
                  <a:lnTo>
                    <a:pt x="15" y="372"/>
                  </a:lnTo>
                  <a:lnTo>
                    <a:pt x="211" y="905"/>
                  </a:lnTo>
                  <a:lnTo>
                    <a:pt x="624" y="2033"/>
                  </a:lnTo>
                  <a:lnTo>
                    <a:pt x="821" y="2566"/>
                  </a:lnTo>
                  <a:lnTo>
                    <a:pt x="1241" y="3687"/>
                  </a:lnTo>
                  <a:lnTo>
                    <a:pt x="1430" y="4213"/>
                  </a:lnTo>
                  <a:lnTo>
                    <a:pt x="1851" y="5348"/>
                  </a:lnTo>
                  <a:lnTo>
                    <a:pt x="2327" y="4213"/>
                  </a:lnTo>
                  <a:lnTo>
                    <a:pt x="2552" y="3680"/>
                  </a:lnTo>
                  <a:lnTo>
                    <a:pt x="3021" y="2552"/>
                  </a:lnTo>
                  <a:lnTo>
                    <a:pt x="3246" y="2019"/>
                  </a:lnTo>
                  <a:lnTo>
                    <a:pt x="3722" y="877"/>
                  </a:lnTo>
                  <a:lnTo>
                    <a:pt x="3897" y="463"/>
                  </a:lnTo>
                  <a:cubicBezTo>
                    <a:pt x="3827" y="421"/>
                    <a:pt x="3764" y="386"/>
                    <a:pt x="3701" y="351"/>
                  </a:cubicBezTo>
                  <a:cubicBezTo>
                    <a:pt x="3638" y="316"/>
                    <a:pt x="3582" y="281"/>
                    <a:pt x="3526" y="253"/>
                  </a:cubicBezTo>
                  <a:cubicBezTo>
                    <a:pt x="3330" y="141"/>
                    <a:pt x="3211" y="78"/>
                    <a:pt x="3211" y="78"/>
                  </a:cubicBezTo>
                  <a:lnTo>
                    <a:pt x="2944" y="71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7;p30">
              <a:extLst>
                <a:ext uri="{FF2B5EF4-FFF2-40B4-BE49-F238E27FC236}">
                  <a16:creationId xmlns:a16="http://schemas.microsoft.com/office/drawing/2014/main" id="{050F87A0-DC21-101A-26D1-1FC54E8E37E8}"/>
                </a:ext>
              </a:extLst>
            </p:cNvPr>
            <p:cNvSpPr/>
            <p:nvPr/>
          </p:nvSpPr>
          <p:spPr>
            <a:xfrm>
              <a:off x="1114175" y="1339975"/>
              <a:ext cx="65550" cy="13850"/>
            </a:xfrm>
            <a:custGeom>
              <a:avLst/>
              <a:gdLst/>
              <a:ahLst/>
              <a:cxnLst/>
              <a:rect l="l" t="t" r="r" b="b"/>
              <a:pathLst>
                <a:path w="2622" h="554" extrusionOk="0">
                  <a:moveTo>
                    <a:pt x="2622" y="0"/>
                  </a:moveTo>
                  <a:cubicBezTo>
                    <a:pt x="2071" y="17"/>
                    <a:pt x="1538" y="23"/>
                    <a:pt x="1032" y="23"/>
                  </a:cubicBezTo>
                  <a:cubicBezTo>
                    <a:pt x="673" y="23"/>
                    <a:pt x="328" y="20"/>
                    <a:pt x="0" y="14"/>
                  </a:cubicBezTo>
                  <a:lnTo>
                    <a:pt x="0" y="14"/>
                  </a:lnTo>
                  <a:lnTo>
                    <a:pt x="197" y="547"/>
                  </a:lnTo>
                  <a:cubicBezTo>
                    <a:pt x="463" y="547"/>
                    <a:pt x="743" y="554"/>
                    <a:pt x="1031" y="554"/>
                  </a:cubicBezTo>
                  <a:cubicBezTo>
                    <a:pt x="1465" y="554"/>
                    <a:pt x="1928" y="547"/>
                    <a:pt x="2397" y="53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8;p30">
              <a:extLst>
                <a:ext uri="{FF2B5EF4-FFF2-40B4-BE49-F238E27FC236}">
                  <a16:creationId xmlns:a16="http://schemas.microsoft.com/office/drawing/2014/main" id="{FAAD9259-9D64-E9BC-647B-303EC1D0B4BE}"/>
                </a:ext>
              </a:extLst>
            </p:cNvPr>
            <p:cNvSpPr/>
            <p:nvPr/>
          </p:nvSpPr>
          <p:spPr>
            <a:xfrm>
              <a:off x="1129425" y="1381500"/>
              <a:ext cx="32950" cy="13325"/>
            </a:xfrm>
            <a:custGeom>
              <a:avLst/>
              <a:gdLst/>
              <a:ahLst/>
              <a:cxnLst/>
              <a:rect l="l" t="t" r="r" b="b"/>
              <a:pathLst>
                <a:path w="1318" h="533" extrusionOk="0">
                  <a:moveTo>
                    <a:pt x="1318" y="0"/>
                  </a:moveTo>
                  <a:cubicBezTo>
                    <a:pt x="996" y="5"/>
                    <a:pt x="681" y="10"/>
                    <a:pt x="375" y="10"/>
                  </a:cubicBezTo>
                  <a:cubicBezTo>
                    <a:pt x="248" y="10"/>
                    <a:pt x="123" y="9"/>
                    <a:pt x="0" y="7"/>
                  </a:cubicBezTo>
                  <a:lnTo>
                    <a:pt x="0" y="7"/>
                  </a:lnTo>
                  <a:lnTo>
                    <a:pt x="196" y="533"/>
                  </a:lnTo>
                  <a:lnTo>
                    <a:pt x="1093" y="533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;p30">
              <a:extLst>
                <a:ext uri="{FF2B5EF4-FFF2-40B4-BE49-F238E27FC236}">
                  <a16:creationId xmlns:a16="http://schemas.microsoft.com/office/drawing/2014/main" id="{A23AAAC4-E48B-D0AD-6CD5-2E94EFA84592}"/>
                </a:ext>
              </a:extLst>
            </p:cNvPr>
            <p:cNvSpPr/>
            <p:nvPr/>
          </p:nvSpPr>
          <p:spPr>
            <a:xfrm>
              <a:off x="1047425" y="1624050"/>
              <a:ext cx="183650" cy="85625"/>
            </a:xfrm>
            <a:custGeom>
              <a:avLst/>
              <a:gdLst/>
              <a:ahLst/>
              <a:cxnLst/>
              <a:rect l="l" t="t" r="r" b="b"/>
              <a:pathLst>
                <a:path w="7346" h="3425" extrusionOk="0">
                  <a:moveTo>
                    <a:pt x="111" y="0"/>
                  </a:moveTo>
                  <a:cubicBezTo>
                    <a:pt x="87" y="0"/>
                    <a:pt x="62" y="9"/>
                    <a:pt x="42" y="26"/>
                  </a:cubicBezTo>
                  <a:cubicBezTo>
                    <a:pt x="0" y="61"/>
                    <a:pt x="0" y="124"/>
                    <a:pt x="35" y="166"/>
                  </a:cubicBezTo>
                  <a:cubicBezTo>
                    <a:pt x="42" y="173"/>
                    <a:pt x="848" y="1042"/>
                    <a:pt x="2124" y="1862"/>
                  </a:cubicBezTo>
                  <a:cubicBezTo>
                    <a:pt x="3245" y="2591"/>
                    <a:pt x="4962" y="3425"/>
                    <a:pt x="6911" y="3425"/>
                  </a:cubicBezTo>
                  <a:cubicBezTo>
                    <a:pt x="7023" y="3425"/>
                    <a:pt x="7135" y="3418"/>
                    <a:pt x="7247" y="3411"/>
                  </a:cubicBezTo>
                  <a:cubicBezTo>
                    <a:pt x="7303" y="3411"/>
                    <a:pt x="7345" y="3362"/>
                    <a:pt x="7345" y="3306"/>
                  </a:cubicBezTo>
                  <a:cubicBezTo>
                    <a:pt x="7339" y="3254"/>
                    <a:pt x="7302" y="3214"/>
                    <a:pt x="7252" y="3214"/>
                  </a:cubicBezTo>
                  <a:cubicBezTo>
                    <a:pt x="7248" y="3214"/>
                    <a:pt x="7244" y="3214"/>
                    <a:pt x="7240" y="3215"/>
                  </a:cubicBezTo>
                  <a:cubicBezTo>
                    <a:pt x="7134" y="3220"/>
                    <a:pt x="7028" y="3222"/>
                    <a:pt x="6923" y="3222"/>
                  </a:cubicBezTo>
                  <a:cubicBezTo>
                    <a:pt x="5020" y="3222"/>
                    <a:pt x="3339" y="2405"/>
                    <a:pt x="2243" y="1701"/>
                  </a:cubicBezTo>
                  <a:cubicBezTo>
                    <a:pt x="981" y="888"/>
                    <a:pt x="189" y="40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0;p30">
              <a:extLst>
                <a:ext uri="{FF2B5EF4-FFF2-40B4-BE49-F238E27FC236}">
                  <a16:creationId xmlns:a16="http://schemas.microsoft.com/office/drawing/2014/main" id="{71427E3E-445C-1FDB-7A4F-729F2619BFD3}"/>
                </a:ext>
              </a:extLst>
            </p:cNvPr>
            <p:cNvSpPr/>
            <p:nvPr/>
          </p:nvSpPr>
          <p:spPr>
            <a:xfrm>
              <a:off x="1114000" y="1249550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2509" y="1"/>
                  </a:moveTo>
                  <a:lnTo>
                    <a:pt x="337" y="309"/>
                  </a:lnTo>
                  <a:lnTo>
                    <a:pt x="56" y="295"/>
                  </a:lnTo>
                  <a:lnTo>
                    <a:pt x="56" y="400"/>
                  </a:lnTo>
                  <a:lnTo>
                    <a:pt x="35" y="1094"/>
                  </a:lnTo>
                  <a:lnTo>
                    <a:pt x="0" y="2278"/>
                  </a:lnTo>
                  <a:cubicBezTo>
                    <a:pt x="405" y="2486"/>
                    <a:pt x="874" y="2605"/>
                    <a:pt x="1349" y="2605"/>
                  </a:cubicBezTo>
                  <a:cubicBezTo>
                    <a:pt x="1788" y="2605"/>
                    <a:pt x="2232" y="2504"/>
                    <a:pt x="2636" y="2278"/>
                  </a:cubicBezTo>
                  <a:lnTo>
                    <a:pt x="2587" y="1451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1;p30">
              <a:extLst>
                <a:ext uri="{FF2B5EF4-FFF2-40B4-BE49-F238E27FC236}">
                  <a16:creationId xmlns:a16="http://schemas.microsoft.com/office/drawing/2014/main" id="{B786E7E9-CD54-2D83-7995-D6A514CF4C19}"/>
                </a:ext>
              </a:extLst>
            </p:cNvPr>
            <p:cNvSpPr/>
            <p:nvPr/>
          </p:nvSpPr>
          <p:spPr>
            <a:xfrm>
              <a:off x="1114875" y="1249550"/>
              <a:ext cx="63975" cy="37475"/>
            </a:xfrm>
            <a:custGeom>
              <a:avLst/>
              <a:gdLst/>
              <a:ahLst/>
              <a:cxnLst/>
              <a:rect l="l" t="t" r="r" b="b"/>
              <a:pathLst>
                <a:path w="2559" h="1499" extrusionOk="0">
                  <a:moveTo>
                    <a:pt x="2467" y="1"/>
                  </a:moveTo>
                  <a:lnTo>
                    <a:pt x="302" y="309"/>
                  </a:lnTo>
                  <a:lnTo>
                    <a:pt x="21" y="295"/>
                  </a:lnTo>
                  <a:lnTo>
                    <a:pt x="21" y="400"/>
                  </a:lnTo>
                  <a:lnTo>
                    <a:pt x="0" y="1094"/>
                  </a:lnTo>
                  <a:cubicBezTo>
                    <a:pt x="424" y="1383"/>
                    <a:pt x="1197" y="1498"/>
                    <a:pt x="1848" y="1498"/>
                  </a:cubicBezTo>
                  <a:cubicBezTo>
                    <a:pt x="2113" y="1498"/>
                    <a:pt x="2359" y="1479"/>
                    <a:pt x="2552" y="1444"/>
                  </a:cubicBezTo>
                  <a:lnTo>
                    <a:pt x="2559" y="144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2;p30">
              <a:extLst>
                <a:ext uri="{FF2B5EF4-FFF2-40B4-BE49-F238E27FC236}">
                  <a16:creationId xmlns:a16="http://schemas.microsoft.com/office/drawing/2014/main" id="{448DC104-CE20-FE95-5E7E-B3E4BF53C710}"/>
                </a:ext>
              </a:extLst>
            </p:cNvPr>
            <p:cNvSpPr/>
            <p:nvPr/>
          </p:nvSpPr>
          <p:spPr>
            <a:xfrm>
              <a:off x="1060900" y="1066125"/>
              <a:ext cx="176300" cy="88675"/>
            </a:xfrm>
            <a:custGeom>
              <a:avLst/>
              <a:gdLst/>
              <a:ahLst/>
              <a:cxnLst/>
              <a:rect l="l" t="t" r="r" b="b"/>
              <a:pathLst>
                <a:path w="7052" h="3547" extrusionOk="0">
                  <a:moveTo>
                    <a:pt x="2245" y="1"/>
                  </a:moveTo>
                  <a:cubicBezTo>
                    <a:pt x="1876" y="1"/>
                    <a:pt x="2047" y="743"/>
                    <a:pt x="2047" y="743"/>
                  </a:cubicBezTo>
                  <a:cubicBezTo>
                    <a:pt x="2047" y="743"/>
                    <a:pt x="1710" y="6"/>
                    <a:pt x="1260" y="6"/>
                  </a:cubicBezTo>
                  <a:cubicBezTo>
                    <a:pt x="1233" y="6"/>
                    <a:pt x="1206" y="8"/>
                    <a:pt x="1178" y="14"/>
                  </a:cubicBezTo>
                  <a:cubicBezTo>
                    <a:pt x="688" y="112"/>
                    <a:pt x="989" y="1100"/>
                    <a:pt x="989" y="1100"/>
                  </a:cubicBezTo>
                  <a:cubicBezTo>
                    <a:pt x="851" y="958"/>
                    <a:pt x="600" y="777"/>
                    <a:pt x="387" y="777"/>
                  </a:cubicBezTo>
                  <a:cubicBezTo>
                    <a:pt x="189" y="777"/>
                    <a:pt x="25" y="933"/>
                    <a:pt x="15" y="1423"/>
                  </a:cubicBezTo>
                  <a:cubicBezTo>
                    <a:pt x="1" y="2439"/>
                    <a:pt x="709" y="3056"/>
                    <a:pt x="709" y="3056"/>
                  </a:cubicBezTo>
                  <a:lnTo>
                    <a:pt x="856" y="3413"/>
                  </a:lnTo>
                  <a:cubicBezTo>
                    <a:pt x="1050" y="3320"/>
                    <a:pt x="1548" y="3286"/>
                    <a:pt x="2176" y="3286"/>
                  </a:cubicBezTo>
                  <a:cubicBezTo>
                    <a:pt x="3909" y="3286"/>
                    <a:pt x="6624" y="3546"/>
                    <a:pt x="6624" y="3546"/>
                  </a:cubicBezTo>
                  <a:cubicBezTo>
                    <a:pt x="6624" y="3546"/>
                    <a:pt x="6974" y="3476"/>
                    <a:pt x="7009" y="3182"/>
                  </a:cubicBezTo>
                  <a:cubicBezTo>
                    <a:pt x="7051" y="2887"/>
                    <a:pt x="6645" y="2726"/>
                    <a:pt x="6645" y="2726"/>
                  </a:cubicBezTo>
                  <a:cubicBezTo>
                    <a:pt x="6645" y="2726"/>
                    <a:pt x="7051" y="2418"/>
                    <a:pt x="7009" y="2060"/>
                  </a:cubicBezTo>
                  <a:cubicBezTo>
                    <a:pt x="6967" y="1703"/>
                    <a:pt x="6245" y="2102"/>
                    <a:pt x="5839" y="1591"/>
                  </a:cubicBezTo>
                  <a:cubicBezTo>
                    <a:pt x="5432" y="1079"/>
                    <a:pt x="3218" y="785"/>
                    <a:pt x="2965" y="687"/>
                  </a:cubicBezTo>
                  <a:cubicBezTo>
                    <a:pt x="2713" y="589"/>
                    <a:pt x="2748" y="91"/>
                    <a:pt x="2307" y="7"/>
                  </a:cubicBezTo>
                  <a:cubicBezTo>
                    <a:pt x="2285" y="3"/>
                    <a:pt x="2264" y="1"/>
                    <a:pt x="224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3;p30">
              <a:extLst>
                <a:ext uri="{FF2B5EF4-FFF2-40B4-BE49-F238E27FC236}">
                  <a16:creationId xmlns:a16="http://schemas.microsoft.com/office/drawing/2014/main" id="{63FBDD8C-EF25-7AC5-BED6-2E082A34521C}"/>
                </a:ext>
              </a:extLst>
            </p:cNvPr>
            <p:cNvSpPr/>
            <p:nvPr/>
          </p:nvSpPr>
          <p:spPr>
            <a:xfrm>
              <a:off x="1064050" y="1176550"/>
              <a:ext cx="30875" cy="48700"/>
            </a:xfrm>
            <a:custGeom>
              <a:avLst/>
              <a:gdLst/>
              <a:ahLst/>
              <a:cxnLst/>
              <a:rect l="l" t="t" r="r" b="b"/>
              <a:pathLst>
                <a:path w="1235" h="1948" extrusionOk="0">
                  <a:moveTo>
                    <a:pt x="534" y="1"/>
                  </a:moveTo>
                  <a:cubicBezTo>
                    <a:pt x="265" y="1"/>
                    <a:pt x="0" y="157"/>
                    <a:pt x="36" y="797"/>
                  </a:cubicBezTo>
                  <a:cubicBezTo>
                    <a:pt x="95" y="1767"/>
                    <a:pt x="588" y="1947"/>
                    <a:pt x="929" y="1947"/>
                  </a:cubicBezTo>
                  <a:cubicBezTo>
                    <a:pt x="1071" y="1947"/>
                    <a:pt x="1187" y="1916"/>
                    <a:pt x="1234" y="1897"/>
                  </a:cubicBezTo>
                  <a:lnTo>
                    <a:pt x="1052" y="145"/>
                  </a:lnTo>
                  <a:cubicBezTo>
                    <a:pt x="1052" y="145"/>
                    <a:pt x="791" y="1"/>
                    <a:pt x="53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;p30">
              <a:extLst>
                <a:ext uri="{FF2B5EF4-FFF2-40B4-BE49-F238E27FC236}">
                  <a16:creationId xmlns:a16="http://schemas.microsoft.com/office/drawing/2014/main" id="{CDD14D59-5119-CA3D-6357-DE3E04DEAD98}"/>
                </a:ext>
              </a:extLst>
            </p:cNvPr>
            <p:cNvSpPr/>
            <p:nvPr/>
          </p:nvSpPr>
          <p:spPr>
            <a:xfrm>
              <a:off x="1071425" y="1188675"/>
              <a:ext cx="14225" cy="22875"/>
            </a:xfrm>
            <a:custGeom>
              <a:avLst/>
              <a:gdLst/>
              <a:ahLst/>
              <a:cxnLst/>
              <a:rect l="l" t="t" r="r" b="b"/>
              <a:pathLst>
                <a:path w="569" h="915" extrusionOk="0">
                  <a:moveTo>
                    <a:pt x="83" y="1"/>
                  </a:moveTo>
                  <a:cubicBezTo>
                    <a:pt x="59" y="1"/>
                    <a:pt x="35" y="13"/>
                    <a:pt x="21" y="32"/>
                  </a:cubicBezTo>
                  <a:cubicBezTo>
                    <a:pt x="0" y="67"/>
                    <a:pt x="7" y="109"/>
                    <a:pt x="42" y="130"/>
                  </a:cubicBezTo>
                  <a:cubicBezTo>
                    <a:pt x="56" y="137"/>
                    <a:pt x="372" y="354"/>
                    <a:pt x="428" y="852"/>
                  </a:cubicBezTo>
                  <a:cubicBezTo>
                    <a:pt x="428" y="887"/>
                    <a:pt x="463" y="915"/>
                    <a:pt x="498" y="915"/>
                  </a:cubicBezTo>
                  <a:lnTo>
                    <a:pt x="505" y="915"/>
                  </a:lnTo>
                  <a:cubicBezTo>
                    <a:pt x="540" y="908"/>
                    <a:pt x="568" y="880"/>
                    <a:pt x="568" y="838"/>
                  </a:cubicBezTo>
                  <a:cubicBezTo>
                    <a:pt x="505" y="270"/>
                    <a:pt x="134" y="25"/>
                    <a:pt x="120" y="11"/>
                  </a:cubicBezTo>
                  <a:cubicBezTo>
                    <a:pt x="108" y="4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5;p30">
              <a:extLst>
                <a:ext uri="{FF2B5EF4-FFF2-40B4-BE49-F238E27FC236}">
                  <a16:creationId xmlns:a16="http://schemas.microsoft.com/office/drawing/2014/main" id="{D6CDC1BC-7314-4ED7-5BFD-700991511F7F}"/>
                </a:ext>
              </a:extLst>
            </p:cNvPr>
            <p:cNvSpPr/>
            <p:nvPr/>
          </p:nvSpPr>
          <p:spPr>
            <a:xfrm>
              <a:off x="1071425" y="1197275"/>
              <a:ext cx="11050" cy="6925"/>
            </a:xfrm>
            <a:custGeom>
              <a:avLst/>
              <a:gdLst/>
              <a:ahLst/>
              <a:cxnLst/>
              <a:rect l="l" t="t" r="r" b="b"/>
              <a:pathLst>
                <a:path w="442" h="277" extrusionOk="0">
                  <a:moveTo>
                    <a:pt x="336" y="0"/>
                  </a:moveTo>
                  <a:cubicBezTo>
                    <a:pt x="161" y="0"/>
                    <a:pt x="28" y="151"/>
                    <a:pt x="21" y="157"/>
                  </a:cubicBezTo>
                  <a:cubicBezTo>
                    <a:pt x="0" y="185"/>
                    <a:pt x="0" y="234"/>
                    <a:pt x="28" y="256"/>
                  </a:cubicBezTo>
                  <a:cubicBezTo>
                    <a:pt x="42" y="270"/>
                    <a:pt x="63" y="277"/>
                    <a:pt x="77" y="277"/>
                  </a:cubicBezTo>
                  <a:cubicBezTo>
                    <a:pt x="98" y="277"/>
                    <a:pt x="112" y="263"/>
                    <a:pt x="127" y="248"/>
                  </a:cubicBezTo>
                  <a:cubicBezTo>
                    <a:pt x="133" y="248"/>
                    <a:pt x="223" y="141"/>
                    <a:pt x="331" y="141"/>
                  </a:cubicBezTo>
                  <a:cubicBezTo>
                    <a:pt x="340" y="141"/>
                    <a:pt x="349" y="142"/>
                    <a:pt x="358" y="143"/>
                  </a:cubicBezTo>
                  <a:cubicBezTo>
                    <a:pt x="400" y="143"/>
                    <a:pt x="435" y="122"/>
                    <a:pt x="435" y="80"/>
                  </a:cubicBezTo>
                  <a:cubicBezTo>
                    <a:pt x="442" y="45"/>
                    <a:pt x="414" y="10"/>
                    <a:pt x="379" y="3"/>
                  </a:cubicBezTo>
                  <a:cubicBezTo>
                    <a:pt x="364" y="1"/>
                    <a:pt x="350" y="0"/>
                    <a:pt x="3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6;p30">
              <a:extLst>
                <a:ext uri="{FF2B5EF4-FFF2-40B4-BE49-F238E27FC236}">
                  <a16:creationId xmlns:a16="http://schemas.microsoft.com/office/drawing/2014/main" id="{1F63D576-E58D-24FD-8CFC-F72D8C933C57}"/>
                </a:ext>
              </a:extLst>
            </p:cNvPr>
            <p:cNvSpPr/>
            <p:nvPr/>
          </p:nvSpPr>
          <p:spPr>
            <a:xfrm>
              <a:off x="1078775" y="1119900"/>
              <a:ext cx="135475" cy="168925"/>
            </a:xfrm>
            <a:custGeom>
              <a:avLst/>
              <a:gdLst/>
              <a:ahLst/>
              <a:cxnLst/>
              <a:rect l="l" t="t" r="r" b="b"/>
              <a:pathLst>
                <a:path w="5419" h="6757" extrusionOk="0">
                  <a:moveTo>
                    <a:pt x="1991" y="6539"/>
                  </a:moveTo>
                  <a:cubicBezTo>
                    <a:pt x="2916" y="6757"/>
                    <a:pt x="4024" y="6259"/>
                    <a:pt x="4724" y="5131"/>
                  </a:cubicBezTo>
                  <a:cubicBezTo>
                    <a:pt x="4823" y="4962"/>
                    <a:pt x="4935" y="4759"/>
                    <a:pt x="5019" y="4521"/>
                  </a:cubicBezTo>
                  <a:cubicBezTo>
                    <a:pt x="5026" y="4493"/>
                    <a:pt x="5033" y="4472"/>
                    <a:pt x="5047" y="4444"/>
                  </a:cubicBezTo>
                  <a:cubicBezTo>
                    <a:pt x="5054" y="4409"/>
                    <a:pt x="5068" y="4367"/>
                    <a:pt x="5075" y="4325"/>
                  </a:cubicBezTo>
                  <a:cubicBezTo>
                    <a:pt x="5418" y="3091"/>
                    <a:pt x="5369" y="1248"/>
                    <a:pt x="5369" y="1248"/>
                  </a:cubicBezTo>
                  <a:cubicBezTo>
                    <a:pt x="4773" y="0"/>
                    <a:pt x="3091" y="57"/>
                    <a:pt x="2124" y="78"/>
                  </a:cubicBezTo>
                  <a:cubicBezTo>
                    <a:pt x="1150" y="92"/>
                    <a:pt x="288" y="435"/>
                    <a:pt x="85" y="2341"/>
                  </a:cubicBezTo>
                  <a:cubicBezTo>
                    <a:pt x="71" y="2446"/>
                    <a:pt x="64" y="2545"/>
                    <a:pt x="64" y="2650"/>
                  </a:cubicBezTo>
                  <a:cubicBezTo>
                    <a:pt x="1" y="4465"/>
                    <a:pt x="1122" y="6336"/>
                    <a:pt x="1991" y="6539"/>
                  </a:cubicBezTo>
                  <a:close/>
                </a:path>
              </a:pathLst>
            </a:custGeom>
            <a:solidFill>
              <a:srgbClr val="E27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7;p30">
              <a:extLst>
                <a:ext uri="{FF2B5EF4-FFF2-40B4-BE49-F238E27FC236}">
                  <a16:creationId xmlns:a16="http://schemas.microsoft.com/office/drawing/2014/main" id="{FBACF0C2-D1EC-CF4F-CC52-199709B78582}"/>
                </a:ext>
              </a:extLst>
            </p:cNvPr>
            <p:cNvSpPr/>
            <p:nvPr/>
          </p:nvSpPr>
          <p:spPr>
            <a:xfrm>
              <a:off x="1199500" y="1177325"/>
              <a:ext cx="37850" cy="53250"/>
            </a:xfrm>
            <a:custGeom>
              <a:avLst/>
              <a:gdLst/>
              <a:ahLst/>
              <a:cxnLst/>
              <a:rect l="l" t="t" r="r" b="b"/>
              <a:pathLst>
                <a:path w="1514" h="2130" extrusionOk="0">
                  <a:moveTo>
                    <a:pt x="755" y="1"/>
                  </a:moveTo>
                  <a:cubicBezTo>
                    <a:pt x="594" y="1"/>
                    <a:pt x="427" y="68"/>
                    <a:pt x="295" y="184"/>
                  </a:cubicBezTo>
                  <a:cubicBezTo>
                    <a:pt x="1" y="444"/>
                    <a:pt x="1" y="822"/>
                    <a:pt x="1" y="822"/>
                  </a:cubicBezTo>
                  <a:lnTo>
                    <a:pt x="43" y="2091"/>
                  </a:lnTo>
                  <a:cubicBezTo>
                    <a:pt x="107" y="2117"/>
                    <a:pt x="174" y="2130"/>
                    <a:pt x="242" y="2130"/>
                  </a:cubicBezTo>
                  <a:cubicBezTo>
                    <a:pt x="826" y="2130"/>
                    <a:pt x="1513" y="1224"/>
                    <a:pt x="1262" y="402"/>
                  </a:cubicBezTo>
                  <a:cubicBezTo>
                    <a:pt x="1174" y="121"/>
                    <a:pt x="971" y="1"/>
                    <a:pt x="755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8;p30">
              <a:extLst>
                <a:ext uri="{FF2B5EF4-FFF2-40B4-BE49-F238E27FC236}">
                  <a16:creationId xmlns:a16="http://schemas.microsoft.com/office/drawing/2014/main" id="{DECB5CBF-2DDE-80F3-33FF-EA5721846BF9}"/>
                </a:ext>
              </a:extLst>
            </p:cNvPr>
            <p:cNvSpPr/>
            <p:nvPr/>
          </p:nvSpPr>
          <p:spPr>
            <a:xfrm>
              <a:off x="1206675" y="1190925"/>
              <a:ext cx="15800" cy="23625"/>
            </a:xfrm>
            <a:custGeom>
              <a:avLst/>
              <a:gdLst/>
              <a:ahLst/>
              <a:cxnLst/>
              <a:rect l="l" t="t" r="r" b="b"/>
              <a:pathLst>
                <a:path w="632" h="945" extrusionOk="0">
                  <a:moveTo>
                    <a:pt x="555" y="0"/>
                  </a:moveTo>
                  <a:cubicBezTo>
                    <a:pt x="543" y="0"/>
                    <a:pt x="530" y="4"/>
                    <a:pt x="520" y="12"/>
                  </a:cubicBezTo>
                  <a:cubicBezTo>
                    <a:pt x="499" y="19"/>
                    <a:pt x="85" y="271"/>
                    <a:pt x="8" y="867"/>
                  </a:cubicBezTo>
                  <a:cubicBezTo>
                    <a:pt x="1" y="909"/>
                    <a:pt x="29" y="937"/>
                    <a:pt x="64" y="944"/>
                  </a:cubicBezTo>
                  <a:lnTo>
                    <a:pt x="78" y="944"/>
                  </a:lnTo>
                  <a:cubicBezTo>
                    <a:pt x="106" y="944"/>
                    <a:pt x="134" y="916"/>
                    <a:pt x="141" y="888"/>
                  </a:cubicBezTo>
                  <a:cubicBezTo>
                    <a:pt x="204" y="355"/>
                    <a:pt x="583" y="124"/>
                    <a:pt x="583" y="124"/>
                  </a:cubicBezTo>
                  <a:cubicBezTo>
                    <a:pt x="618" y="103"/>
                    <a:pt x="632" y="61"/>
                    <a:pt x="611" y="33"/>
                  </a:cubicBezTo>
                  <a:cubicBezTo>
                    <a:pt x="598" y="11"/>
                    <a:pt x="576" y="0"/>
                    <a:pt x="55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9;p30">
              <a:extLst>
                <a:ext uri="{FF2B5EF4-FFF2-40B4-BE49-F238E27FC236}">
                  <a16:creationId xmlns:a16="http://schemas.microsoft.com/office/drawing/2014/main" id="{56371708-74BF-AE22-1769-B9F725EDB50D}"/>
                </a:ext>
              </a:extLst>
            </p:cNvPr>
            <p:cNvSpPr/>
            <p:nvPr/>
          </p:nvSpPr>
          <p:spPr>
            <a:xfrm>
              <a:off x="1210550" y="1199750"/>
              <a:ext cx="11750" cy="7075"/>
            </a:xfrm>
            <a:custGeom>
              <a:avLst/>
              <a:gdLst/>
              <a:ahLst/>
              <a:cxnLst/>
              <a:rect l="l" t="t" r="r" b="b"/>
              <a:pathLst>
                <a:path w="470" h="283" extrusionOk="0">
                  <a:moveTo>
                    <a:pt x="97" y="1"/>
                  </a:moveTo>
                  <a:cubicBezTo>
                    <a:pt x="86" y="1"/>
                    <a:pt x="75" y="1"/>
                    <a:pt x="63" y="2"/>
                  </a:cubicBezTo>
                  <a:cubicBezTo>
                    <a:pt x="21" y="9"/>
                    <a:pt x="0" y="44"/>
                    <a:pt x="0" y="79"/>
                  </a:cubicBezTo>
                  <a:cubicBezTo>
                    <a:pt x="6" y="111"/>
                    <a:pt x="35" y="137"/>
                    <a:pt x="66" y="137"/>
                  </a:cubicBezTo>
                  <a:cubicBezTo>
                    <a:pt x="70" y="137"/>
                    <a:pt x="74" y="136"/>
                    <a:pt x="77" y="135"/>
                  </a:cubicBezTo>
                  <a:cubicBezTo>
                    <a:pt x="84" y="135"/>
                    <a:pt x="91" y="134"/>
                    <a:pt x="98" y="134"/>
                  </a:cubicBezTo>
                  <a:cubicBezTo>
                    <a:pt x="235" y="134"/>
                    <a:pt x="344" y="262"/>
                    <a:pt x="344" y="262"/>
                  </a:cubicBezTo>
                  <a:cubicBezTo>
                    <a:pt x="358" y="276"/>
                    <a:pt x="379" y="283"/>
                    <a:pt x="393" y="283"/>
                  </a:cubicBezTo>
                  <a:cubicBezTo>
                    <a:pt x="414" y="283"/>
                    <a:pt x="428" y="276"/>
                    <a:pt x="435" y="269"/>
                  </a:cubicBezTo>
                  <a:cubicBezTo>
                    <a:pt x="463" y="241"/>
                    <a:pt x="470" y="199"/>
                    <a:pt x="442" y="178"/>
                  </a:cubicBezTo>
                  <a:cubicBezTo>
                    <a:pt x="435" y="164"/>
                    <a:pt x="291" y="1"/>
                    <a:pt x="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0;p30">
              <a:extLst>
                <a:ext uri="{FF2B5EF4-FFF2-40B4-BE49-F238E27FC236}">
                  <a16:creationId xmlns:a16="http://schemas.microsoft.com/office/drawing/2014/main" id="{3E7F028F-6EFE-76E5-9394-2562DFBE181D}"/>
                </a:ext>
              </a:extLst>
            </p:cNvPr>
            <p:cNvSpPr/>
            <p:nvPr/>
          </p:nvSpPr>
          <p:spPr>
            <a:xfrm>
              <a:off x="1078775" y="1186125"/>
              <a:ext cx="126000" cy="98525"/>
            </a:xfrm>
            <a:custGeom>
              <a:avLst/>
              <a:gdLst/>
              <a:ahLst/>
              <a:cxnLst/>
              <a:rect l="l" t="t" r="r" b="b"/>
              <a:pathLst>
                <a:path w="5040" h="3941" extrusionOk="0">
                  <a:moveTo>
                    <a:pt x="64" y="1"/>
                  </a:moveTo>
                  <a:lnTo>
                    <a:pt x="64" y="1"/>
                  </a:lnTo>
                  <a:cubicBezTo>
                    <a:pt x="1" y="1816"/>
                    <a:pt x="1122" y="3687"/>
                    <a:pt x="1991" y="3890"/>
                  </a:cubicBezTo>
                  <a:cubicBezTo>
                    <a:pt x="2133" y="3924"/>
                    <a:pt x="2279" y="3940"/>
                    <a:pt x="2427" y="3940"/>
                  </a:cubicBezTo>
                  <a:cubicBezTo>
                    <a:pt x="3246" y="3940"/>
                    <a:pt x="4131" y="3437"/>
                    <a:pt x="4724" y="2482"/>
                  </a:cubicBezTo>
                  <a:cubicBezTo>
                    <a:pt x="4823" y="2313"/>
                    <a:pt x="4935" y="2110"/>
                    <a:pt x="5019" y="1872"/>
                  </a:cubicBezTo>
                  <a:cubicBezTo>
                    <a:pt x="5033" y="1809"/>
                    <a:pt x="5040" y="1774"/>
                    <a:pt x="5040" y="1774"/>
                  </a:cubicBezTo>
                  <a:cubicBezTo>
                    <a:pt x="5040" y="1774"/>
                    <a:pt x="4745" y="1648"/>
                    <a:pt x="4802" y="1255"/>
                  </a:cubicBezTo>
                  <a:cubicBezTo>
                    <a:pt x="4844" y="1010"/>
                    <a:pt x="4956" y="428"/>
                    <a:pt x="4956" y="428"/>
                  </a:cubicBezTo>
                  <a:lnTo>
                    <a:pt x="4956" y="428"/>
                  </a:lnTo>
                  <a:lnTo>
                    <a:pt x="4724" y="463"/>
                  </a:lnTo>
                  <a:cubicBezTo>
                    <a:pt x="4724" y="463"/>
                    <a:pt x="4549" y="1304"/>
                    <a:pt x="4094" y="2033"/>
                  </a:cubicBezTo>
                  <a:cubicBezTo>
                    <a:pt x="3789" y="1603"/>
                    <a:pt x="3151" y="1525"/>
                    <a:pt x="2731" y="1525"/>
                  </a:cubicBezTo>
                  <a:cubicBezTo>
                    <a:pt x="2495" y="1525"/>
                    <a:pt x="2328" y="1550"/>
                    <a:pt x="2328" y="1550"/>
                  </a:cubicBezTo>
                  <a:cubicBezTo>
                    <a:pt x="2133" y="1507"/>
                    <a:pt x="1953" y="1490"/>
                    <a:pt x="1786" y="1490"/>
                  </a:cubicBezTo>
                  <a:cubicBezTo>
                    <a:pt x="1153" y="1490"/>
                    <a:pt x="724" y="1746"/>
                    <a:pt x="540" y="1879"/>
                  </a:cubicBezTo>
                  <a:cubicBezTo>
                    <a:pt x="246" y="1297"/>
                    <a:pt x="141" y="596"/>
                    <a:pt x="127" y="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1;p30">
              <a:extLst>
                <a:ext uri="{FF2B5EF4-FFF2-40B4-BE49-F238E27FC236}">
                  <a16:creationId xmlns:a16="http://schemas.microsoft.com/office/drawing/2014/main" id="{A4A45F53-573C-C1FE-568B-F599EC376D69}"/>
                </a:ext>
              </a:extLst>
            </p:cNvPr>
            <p:cNvSpPr/>
            <p:nvPr/>
          </p:nvSpPr>
          <p:spPr>
            <a:xfrm>
              <a:off x="1114000" y="1237000"/>
              <a:ext cx="43650" cy="12575"/>
            </a:xfrm>
            <a:custGeom>
              <a:avLst/>
              <a:gdLst/>
              <a:ahLst/>
              <a:cxnLst/>
              <a:rect l="l" t="t" r="r" b="b"/>
              <a:pathLst>
                <a:path w="1746" h="503" extrusionOk="0">
                  <a:moveTo>
                    <a:pt x="1081" y="0"/>
                  </a:moveTo>
                  <a:cubicBezTo>
                    <a:pt x="1009" y="0"/>
                    <a:pt x="930" y="6"/>
                    <a:pt x="841" y="19"/>
                  </a:cubicBezTo>
                  <a:cubicBezTo>
                    <a:pt x="316" y="103"/>
                    <a:pt x="0" y="433"/>
                    <a:pt x="0" y="433"/>
                  </a:cubicBezTo>
                  <a:lnTo>
                    <a:pt x="1746" y="503"/>
                  </a:lnTo>
                  <a:cubicBezTo>
                    <a:pt x="1746" y="503"/>
                    <a:pt x="1746" y="0"/>
                    <a:pt x="108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2;p30">
              <a:extLst>
                <a:ext uri="{FF2B5EF4-FFF2-40B4-BE49-F238E27FC236}">
                  <a16:creationId xmlns:a16="http://schemas.microsoft.com/office/drawing/2014/main" id="{4DA00E51-40AC-9101-3B3F-1543C36020CF}"/>
                </a:ext>
              </a:extLst>
            </p:cNvPr>
            <p:cNvSpPr/>
            <p:nvPr/>
          </p:nvSpPr>
          <p:spPr>
            <a:xfrm>
              <a:off x="1077725" y="1093675"/>
              <a:ext cx="151600" cy="104050"/>
            </a:xfrm>
            <a:custGeom>
              <a:avLst/>
              <a:gdLst/>
              <a:ahLst/>
              <a:cxnLst/>
              <a:rect l="l" t="t" r="r" b="b"/>
              <a:pathLst>
                <a:path w="6064" h="4162" extrusionOk="0">
                  <a:moveTo>
                    <a:pt x="2560" y="0"/>
                  </a:moveTo>
                  <a:cubicBezTo>
                    <a:pt x="2433" y="0"/>
                    <a:pt x="2302" y="4"/>
                    <a:pt x="2166" y="12"/>
                  </a:cubicBezTo>
                  <a:cubicBezTo>
                    <a:pt x="779" y="89"/>
                    <a:pt x="1" y="1049"/>
                    <a:pt x="36" y="2073"/>
                  </a:cubicBezTo>
                  <a:cubicBezTo>
                    <a:pt x="64" y="2900"/>
                    <a:pt x="99" y="3699"/>
                    <a:pt x="99" y="3699"/>
                  </a:cubicBezTo>
                  <a:lnTo>
                    <a:pt x="169" y="3713"/>
                  </a:lnTo>
                  <a:cubicBezTo>
                    <a:pt x="470" y="2914"/>
                    <a:pt x="765" y="2556"/>
                    <a:pt x="849" y="1869"/>
                  </a:cubicBezTo>
                  <a:cubicBezTo>
                    <a:pt x="860" y="1807"/>
                    <a:pt x="912" y="1763"/>
                    <a:pt x="969" y="1763"/>
                  </a:cubicBezTo>
                  <a:cubicBezTo>
                    <a:pt x="982" y="1763"/>
                    <a:pt x="996" y="1766"/>
                    <a:pt x="1010" y="1771"/>
                  </a:cubicBezTo>
                  <a:cubicBezTo>
                    <a:pt x="1264" y="1871"/>
                    <a:pt x="1838" y="2047"/>
                    <a:pt x="2643" y="2047"/>
                  </a:cubicBezTo>
                  <a:cubicBezTo>
                    <a:pt x="2746" y="2047"/>
                    <a:pt x="2854" y="2044"/>
                    <a:pt x="2965" y="2038"/>
                  </a:cubicBezTo>
                  <a:cubicBezTo>
                    <a:pt x="3631" y="2003"/>
                    <a:pt x="4108" y="1926"/>
                    <a:pt x="4409" y="1862"/>
                  </a:cubicBezTo>
                  <a:cubicBezTo>
                    <a:pt x="4424" y="1859"/>
                    <a:pt x="4439" y="1858"/>
                    <a:pt x="4454" y="1858"/>
                  </a:cubicBezTo>
                  <a:cubicBezTo>
                    <a:pt x="4600" y="1858"/>
                    <a:pt x="4704" y="2010"/>
                    <a:pt x="4640" y="2150"/>
                  </a:cubicBezTo>
                  <a:cubicBezTo>
                    <a:pt x="4500" y="2472"/>
                    <a:pt x="4360" y="2893"/>
                    <a:pt x="4535" y="3054"/>
                  </a:cubicBezTo>
                  <a:cubicBezTo>
                    <a:pt x="4844" y="3334"/>
                    <a:pt x="4766" y="4161"/>
                    <a:pt x="4766" y="4161"/>
                  </a:cubicBezTo>
                  <a:lnTo>
                    <a:pt x="4998" y="4126"/>
                  </a:lnTo>
                  <a:cubicBezTo>
                    <a:pt x="4998" y="4126"/>
                    <a:pt x="5040" y="3453"/>
                    <a:pt x="5797" y="3369"/>
                  </a:cubicBezTo>
                  <a:cubicBezTo>
                    <a:pt x="5797" y="3369"/>
                    <a:pt x="6063" y="3159"/>
                    <a:pt x="5937" y="2325"/>
                  </a:cubicBezTo>
                  <a:cubicBezTo>
                    <a:pt x="5817" y="1538"/>
                    <a:pt x="5080" y="0"/>
                    <a:pt x="256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3;p30">
              <a:extLst>
                <a:ext uri="{FF2B5EF4-FFF2-40B4-BE49-F238E27FC236}">
                  <a16:creationId xmlns:a16="http://schemas.microsoft.com/office/drawing/2014/main" id="{5F1E41C8-3C49-9A1F-5060-4258F57F0FAF}"/>
                </a:ext>
              </a:extLst>
            </p:cNvPr>
            <p:cNvSpPr/>
            <p:nvPr/>
          </p:nvSpPr>
          <p:spPr>
            <a:xfrm>
              <a:off x="1086850" y="1211350"/>
              <a:ext cx="25250" cy="10025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474" y="0"/>
                  </a:moveTo>
                  <a:cubicBezTo>
                    <a:pt x="208" y="0"/>
                    <a:pt x="0" y="89"/>
                    <a:pt x="0" y="197"/>
                  </a:cubicBezTo>
                  <a:cubicBezTo>
                    <a:pt x="0" y="309"/>
                    <a:pt x="224" y="400"/>
                    <a:pt x="505" y="400"/>
                  </a:cubicBezTo>
                  <a:cubicBezTo>
                    <a:pt x="785" y="400"/>
                    <a:pt x="1009" y="316"/>
                    <a:pt x="1009" y="204"/>
                  </a:cubicBezTo>
                  <a:cubicBezTo>
                    <a:pt x="1009" y="92"/>
                    <a:pt x="785" y="1"/>
                    <a:pt x="505" y="1"/>
                  </a:cubicBezTo>
                  <a:cubicBezTo>
                    <a:pt x="495" y="1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4;p30">
              <a:extLst>
                <a:ext uri="{FF2B5EF4-FFF2-40B4-BE49-F238E27FC236}">
                  <a16:creationId xmlns:a16="http://schemas.microsoft.com/office/drawing/2014/main" id="{2A652018-59C6-DF23-762E-2A15849E15DE}"/>
                </a:ext>
              </a:extLst>
            </p:cNvPr>
            <p:cNvSpPr/>
            <p:nvPr/>
          </p:nvSpPr>
          <p:spPr>
            <a:xfrm>
              <a:off x="1165850" y="1211350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475" y="0"/>
                  </a:moveTo>
                  <a:cubicBezTo>
                    <a:pt x="209" y="0"/>
                    <a:pt x="1" y="89"/>
                    <a:pt x="1" y="197"/>
                  </a:cubicBezTo>
                  <a:cubicBezTo>
                    <a:pt x="1" y="309"/>
                    <a:pt x="225" y="400"/>
                    <a:pt x="506" y="400"/>
                  </a:cubicBezTo>
                  <a:cubicBezTo>
                    <a:pt x="786" y="400"/>
                    <a:pt x="1010" y="316"/>
                    <a:pt x="1010" y="204"/>
                  </a:cubicBezTo>
                  <a:cubicBezTo>
                    <a:pt x="1010" y="92"/>
                    <a:pt x="786" y="1"/>
                    <a:pt x="506" y="1"/>
                  </a:cubicBezTo>
                  <a:cubicBezTo>
                    <a:pt x="495" y="1"/>
                    <a:pt x="485" y="0"/>
                    <a:pt x="47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5;p30">
              <a:extLst>
                <a:ext uri="{FF2B5EF4-FFF2-40B4-BE49-F238E27FC236}">
                  <a16:creationId xmlns:a16="http://schemas.microsoft.com/office/drawing/2014/main" id="{D0806642-1F66-088F-DAE7-3BE77AA3FC2F}"/>
                </a:ext>
              </a:extLst>
            </p:cNvPr>
            <p:cNvSpPr/>
            <p:nvPr/>
          </p:nvSpPr>
          <p:spPr>
            <a:xfrm>
              <a:off x="1124500" y="1188300"/>
              <a:ext cx="13350" cy="35700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462" y="0"/>
                  </a:moveTo>
                  <a:cubicBezTo>
                    <a:pt x="435" y="0"/>
                    <a:pt x="411" y="19"/>
                    <a:pt x="400" y="47"/>
                  </a:cubicBezTo>
                  <a:cubicBezTo>
                    <a:pt x="393" y="75"/>
                    <a:pt x="113" y="846"/>
                    <a:pt x="64" y="1028"/>
                  </a:cubicBezTo>
                  <a:cubicBezTo>
                    <a:pt x="1" y="1259"/>
                    <a:pt x="386" y="1406"/>
                    <a:pt x="428" y="1427"/>
                  </a:cubicBezTo>
                  <a:lnTo>
                    <a:pt x="456" y="1427"/>
                  </a:lnTo>
                  <a:cubicBezTo>
                    <a:pt x="478" y="1427"/>
                    <a:pt x="506" y="1413"/>
                    <a:pt x="513" y="1385"/>
                  </a:cubicBezTo>
                  <a:cubicBezTo>
                    <a:pt x="527" y="1357"/>
                    <a:pt x="513" y="1322"/>
                    <a:pt x="478" y="1308"/>
                  </a:cubicBezTo>
                  <a:cubicBezTo>
                    <a:pt x="372" y="1266"/>
                    <a:pt x="162" y="1154"/>
                    <a:pt x="190" y="1063"/>
                  </a:cubicBezTo>
                  <a:cubicBezTo>
                    <a:pt x="232" y="881"/>
                    <a:pt x="520" y="96"/>
                    <a:pt x="520" y="89"/>
                  </a:cubicBezTo>
                  <a:cubicBezTo>
                    <a:pt x="534" y="54"/>
                    <a:pt x="520" y="19"/>
                    <a:pt x="485" y="5"/>
                  </a:cubicBezTo>
                  <a:cubicBezTo>
                    <a:pt x="477" y="2"/>
                    <a:pt x="470" y="0"/>
                    <a:pt x="46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6;p30">
              <a:extLst>
                <a:ext uri="{FF2B5EF4-FFF2-40B4-BE49-F238E27FC236}">
                  <a16:creationId xmlns:a16="http://schemas.microsoft.com/office/drawing/2014/main" id="{F65E8788-569D-1568-1328-45794500ABC8}"/>
                </a:ext>
              </a:extLst>
            </p:cNvPr>
            <p:cNvSpPr/>
            <p:nvPr/>
          </p:nvSpPr>
          <p:spPr>
            <a:xfrm>
              <a:off x="1160250" y="1188050"/>
              <a:ext cx="9325" cy="16675"/>
            </a:xfrm>
            <a:custGeom>
              <a:avLst/>
              <a:gdLst/>
              <a:ahLst/>
              <a:cxnLst/>
              <a:rect l="l" t="t" r="r" b="b"/>
              <a:pathLst>
                <a:path w="373" h="667" extrusionOk="0">
                  <a:moveTo>
                    <a:pt x="190" y="1"/>
                  </a:moveTo>
                  <a:cubicBezTo>
                    <a:pt x="92" y="1"/>
                    <a:pt x="8" y="148"/>
                    <a:pt x="8" y="330"/>
                  </a:cubicBezTo>
                  <a:cubicBezTo>
                    <a:pt x="1" y="512"/>
                    <a:pt x="85" y="660"/>
                    <a:pt x="190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95" y="8"/>
                    <a:pt x="19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7;p30">
              <a:extLst>
                <a:ext uri="{FF2B5EF4-FFF2-40B4-BE49-F238E27FC236}">
                  <a16:creationId xmlns:a16="http://schemas.microsoft.com/office/drawing/2014/main" id="{D867E226-47A3-0601-5E9E-C7B742F9D0AD}"/>
                </a:ext>
              </a:extLst>
            </p:cNvPr>
            <p:cNvSpPr/>
            <p:nvPr/>
          </p:nvSpPr>
          <p:spPr>
            <a:xfrm>
              <a:off x="1109275" y="1188050"/>
              <a:ext cx="9300" cy="16675"/>
            </a:xfrm>
            <a:custGeom>
              <a:avLst/>
              <a:gdLst/>
              <a:ahLst/>
              <a:cxnLst/>
              <a:rect l="l" t="t" r="r" b="b"/>
              <a:pathLst>
                <a:path w="372" h="667" extrusionOk="0">
                  <a:moveTo>
                    <a:pt x="189" y="1"/>
                  </a:moveTo>
                  <a:cubicBezTo>
                    <a:pt x="84" y="1"/>
                    <a:pt x="0" y="148"/>
                    <a:pt x="0" y="330"/>
                  </a:cubicBezTo>
                  <a:cubicBezTo>
                    <a:pt x="0" y="512"/>
                    <a:pt x="84" y="660"/>
                    <a:pt x="182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88" y="8"/>
                    <a:pt x="18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8;p30">
              <a:extLst>
                <a:ext uri="{FF2B5EF4-FFF2-40B4-BE49-F238E27FC236}">
                  <a16:creationId xmlns:a16="http://schemas.microsoft.com/office/drawing/2014/main" id="{50637913-1EFE-A73E-7D8A-5B064A5B7F38}"/>
                </a:ext>
              </a:extLst>
            </p:cNvPr>
            <p:cNvSpPr/>
            <p:nvPr/>
          </p:nvSpPr>
          <p:spPr>
            <a:xfrm>
              <a:off x="1150800" y="1171750"/>
              <a:ext cx="32075" cy="17700"/>
            </a:xfrm>
            <a:custGeom>
              <a:avLst/>
              <a:gdLst/>
              <a:ahLst/>
              <a:cxnLst/>
              <a:rect l="l" t="t" r="r" b="b"/>
              <a:pathLst>
                <a:path w="1283" h="708" extrusionOk="0">
                  <a:moveTo>
                    <a:pt x="1136" y="1"/>
                  </a:moveTo>
                  <a:cubicBezTo>
                    <a:pt x="1108" y="8"/>
                    <a:pt x="512" y="22"/>
                    <a:pt x="63" y="450"/>
                  </a:cubicBezTo>
                  <a:cubicBezTo>
                    <a:pt x="0" y="506"/>
                    <a:pt x="0" y="604"/>
                    <a:pt x="56" y="660"/>
                  </a:cubicBezTo>
                  <a:cubicBezTo>
                    <a:pt x="85" y="692"/>
                    <a:pt x="123" y="708"/>
                    <a:pt x="162" y="708"/>
                  </a:cubicBezTo>
                  <a:cubicBezTo>
                    <a:pt x="199" y="708"/>
                    <a:pt x="236" y="694"/>
                    <a:pt x="267" y="667"/>
                  </a:cubicBezTo>
                  <a:cubicBezTo>
                    <a:pt x="631" y="316"/>
                    <a:pt x="1136" y="302"/>
                    <a:pt x="1143" y="302"/>
                  </a:cubicBezTo>
                  <a:cubicBezTo>
                    <a:pt x="1171" y="302"/>
                    <a:pt x="1206" y="288"/>
                    <a:pt x="1227" y="267"/>
                  </a:cubicBezTo>
                  <a:cubicBezTo>
                    <a:pt x="1262" y="239"/>
                    <a:pt x="1283" y="197"/>
                    <a:pt x="1283" y="148"/>
                  </a:cubicBezTo>
                  <a:cubicBezTo>
                    <a:pt x="1283" y="71"/>
                    <a:pt x="1213" y="1"/>
                    <a:pt x="11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9;p30">
              <a:extLst>
                <a:ext uri="{FF2B5EF4-FFF2-40B4-BE49-F238E27FC236}">
                  <a16:creationId xmlns:a16="http://schemas.microsoft.com/office/drawing/2014/main" id="{1A6B0FA6-324B-C851-5525-DD8D78EB4A68}"/>
                </a:ext>
              </a:extLst>
            </p:cNvPr>
            <p:cNvSpPr/>
            <p:nvPr/>
          </p:nvSpPr>
          <p:spPr>
            <a:xfrm>
              <a:off x="1099275" y="1166725"/>
              <a:ext cx="29650" cy="22725"/>
            </a:xfrm>
            <a:custGeom>
              <a:avLst/>
              <a:gdLst/>
              <a:ahLst/>
              <a:cxnLst/>
              <a:rect l="l" t="t" r="r" b="b"/>
              <a:pathLst>
                <a:path w="1186" h="909" extrusionOk="0">
                  <a:moveTo>
                    <a:pt x="154" y="1"/>
                  </a:moveTo>
                  <a:cubicBezTo>
                    <a:pt x="88" y="1"/>
                    <a:pt x="25" y="47"/>
                    <a:pt x="8" y="118"/>
                  </a:cubicBezTo>
                  <a:cubicBezTo>
                    <a:pt x="1" y="160"/>
                    <a:pt x="15" y="209"/>
                    <a:pt x="43" y="244"/>
                  </a:cubicBezTo>
                  <a:cubicBezTo>
                    <a:pt x="64" y="272"/>
                    <a:pt x="92" y="286"/>
                    <a:pt x="120" y="293"/>
                  </a:cubicBezTo>
                  <a:cubicBezTo>
                    <a:pt x="127" y="293"/>
                    <a:pt x="610" y="419"/>
                    <a:pt x="891" y="840"/>
                  </a:cubicBezTo>
                  <a:cubicBezTo>
                    <a:pt x="922" y="884"/>
                    <a:pt x="969" y="909"/>
                    <a:pt x="1018" y="909"/>
                  </a:cubicBezTo>
                  <a:cubicBezTo>
                    <a:pt x="1046" y="909"/>
                    <a:pt x="1075" y="900"/>
                    <a:pt x="1101" y="882"/>
                  </a:cubicBezTo>
                  <a:cubicBezTo>
                    <a:pt x="1164" y="833"/>
                    <a:pt x="1185" y="742"/>
                    <a:pt x="1136" y="679"/>
                  </a:cubicBezTo>
                  <a:cubicBezTo>
                    <a:pt x="793" y="160"/>
                    <a:pt x="218" y="13"/>
                    <a:pt x="190" y="6"/>
                  </a:cubicBez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0;p30">
              <a:extLst>
                <a:ext uri="{FF2B5EF4-FFF2-40B4-BE49-F238E27FC236}">
                  <a16:creationId xmlns:a16="http://schemas.microsoft.com/office/drawing/2014/main" id="{59715563-077A-DD05-9DD5-5A5AC4C60E71}"/>
                </a:ext>
              </a:extLst>
            </p:cNvPr>
            <p:cNvSpPr/>
            <p:nvPr/>
          </p:nvSpPr>
          <p:spPr>
            <a:xfrm>
              <a:off x="956475" y="1338050"/>
              <a:ext cx="373575" cy="268800"/>
            </a:xfrm>
            <a:custGeom>
              <a:avLst/>
              <a:gdLst/>
              <a:ahLst/>
              <a:cxnLst/>
              <a:rect l="l" t="t" r="r" b="b"/>
              <a:pathLst>
                <a:path w="14943" h="10752" extrusionOk="0">
                  <a:moveTo>
                    <a:pt x="3308" y="1"/>
                  </a:moveTo>
                  <a:cubicBezTo>
                    <a:pt x="2812" y="1"/>
                    <a:pt x="2340" y="288"/>
                    <a:pt x="2124" y="771"/>
                  </a:cubicBezTo>
                  <a:cubicBezTo>
                    <a:pt x="1907" y="1262"/>
                    <a:pt x="1" y="5600"/>
                    <a:pt x="218" y="8277"/>
                  </a:cubicBezTo>
                  <a:cubicBezTo>
                    <a:pt x="274" y="8894"/>
                    <a:pt x="575" y="9433"/>
                    <a:pt x="1094" y="9833"/>
                  </a:cubicBezTo>
                  <a:cubicBezTo>
                    <a:pt x="1634" y="10253"/>
                    <a:pt x="2650" y="10751"/>
                    <a:pt x="5376" y="10751"/>
                  </a:cubicBezTo>
                  <a:cubicBezTo>
                    <a:pt x="6021" y="10751"/>
                    <a:pt x="6757" y="10723"/>
                    <a:pt x="7612" y="10660"/>
                  </a:cubicBezTo>
                  <a:cubicBezTo>
                    <a:pt x="8516" y="10590"/>
                    <a:pt x="9371" y="10499"/>
                    <a:pt x="10086" y="10408"/>
                  </a:cubicBezTo>
                  <a:cubicBezTo>
                    <a:pt x="10352" y="10429"/>
                    <a:pt x="10598" y="10443"/>
                    <a:pt x="10829" y="10450"/>
                  </a:cubicBezTo>
                  <a:cubicBezTo>
                    <a:pt x="10969" y="10450"/>
                    <a:pt x="11095" y="10457"/>
                    <a:pt x="11228" y="10457"/>
                  </a:cubicBezTo>
                  <a:cubicBezTo>
                    <a:pt x="12455" y="10457"/>
                    <a:pt x="13324" y="10253"/>
                    <a:pt x="13927" y="9833"/>
                  </a:cubicBezTo>
                  <a:cubicBezTo>
                    <a:pt x="14466" y="9454"/>
                    <a:pt x="14796" y="8901"/>
                    <a:pt x="14845" y="8277"/>
                  </a:cubicBezTo>
                  <a:cubicBezTo>
                    <a:pt x="14943" y="7107"/>
                    <a:pt x="14712" y="5600"/>
                    <a:pt x="14144" y="3806"/>
                  </a:cubicBezTo>
                  <a:cubicBezTo>
                    <a:pt x="13744" y="2523"/>
                    <a:pt x="13324" y="1549"/>
                    <a:pt x="13303" y="1507"/>
                  </a:cubicBezTo>
                  <a:cubicBezTo>
                    <a:pt x="13090" y="1020"/>
                    <a:pt x="12614" y="728"/>
                    <a:pt x="12110" y="728"/>
                  </a:cubicBezTo>
                  <a:cubicBezTo>
                    <a:pt x="11933" y="728"/>
                    <a:pt x="11752" y="764"/>
                    <a:pt x="11579" y="841"/>
                  </a:cubicBezTo>
                  <a:cubicBezTo>
                    <a:pt x="10920" y="1128"/>
                    <a:pt x="10619" y="1899"/>
                    <a:pt x="10913" y="2565"/>
                  </a:cubicBezTo>
                  <a:cubicBezTo>
                    <a:pt x="11305" y="3455"/>
                    <a:pt x="12266" y="6027"/>
                    <a:pt x="12252" y="7751"/>
                  </a:cubicBezTo>
                  <a:cubicBezTo>
                    <a:pt x="12075" y="7793"/>
                    <a:pt x="11753" y="7842"/>
                    <a:pt x="11202" y="7842"/>
                  </a:cubicBezTo>
                  <a:cubicBezTo>
                    <a:pt x="11009" y="7842"/>
                    <a:pt x="10788" y="7836"/>
                    <a:pt x="10535" y="7821"/>
                  </a:cubicBezTo>
                  <a:cubicBezTo>
                    <a:pt x="10373" y="7807"/>
                    <a:pt x="10205" y="7793"/>
                    <a:pt x="10023" y="7779"/>
                  </a:cubicBezTo>
                  <a:cubicBezTo>
                    <a:pt x="9984" y="7776"/>
                    <a:pt x="9944" y="7774"/>
                    <a:pt x="9901" y="7774"/>
                  </a:cubicBezTo>
                  <a:cubicBezTo>
                    <a:pt x="9385" y="7774"/>
                    <a:pt x="8594" y="8016"/>
                    <a:pt x="7848" y="8016"/>
                  </a:cubicBezTo>
                  <a:cubicBezTo>
                    <a:pt x="7684" y="8016"/>
                    <a:pt x="7523" y="8004"/>
                    <a:pt x="7367" y="7976"/>
                  </a:cubicBezTo>
                  <a:cubicBezTo>
                    <a:pt x="5243" y="7590"/>
                    <a:pt x="4220" y="7156"/>
                    <a:pt x="3891" y="6987"/>
                  </a:cubicBezTo>
                  <a:cubicBezTo>
                    <a:pt x="3617" y="6847"/>
                    <a:pt x="3344" y="6742"/>
                    <a:pt x="2958" y="6532"/>
                  </a:cubicBezTo>
                  <a:cubicBezTo>
                    <a:pt x="3028" y="6167"/>
                    <a:pt x="3120" y="5782"/>
                    <a:pt x="3225" y="5397"/>
                  </a:cubicBezTo>
                  <a:cubicBezTo>
                    <a:pt x="3624" y="3974"/>
                    <a:pt x="4206" y="2523"/>
                    <a:pt x="4507" y="1843"/>
                  </a:cubicBezTo>
                  <a:cubicBezTo>
                    <a:pt x="4802" y="1184"/>
                    <a:pt x="4507" y="414"/>
                    <a:pt x="3848" y="119"/>
                  </a:cubicBezTo>
                  <a:cubicBezTo>
                    <a:pt x="3673" y="39"/>
                    <a:pt x="3489" y="1"/>
                    <a:pt x="3308" y="1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1;p30">
              <a:extLst>
                <a:ext uri="{FF2B5EF4-FFF2-40B4-BE49-F238E27FC236}">
                  <a16:creationId xmlns:a16="http://schemas.microsoft.com/office/drawing/2014/main" id="{2D1448E4-0100-C712-9F66-80F1C7045001}"/>
                </a:ext>
              </a:extLst>
            </p:cNvPr>
            <p:cNvSpPr/>
            <p:nvPr/>
          </p:nvSpPr>
          <p:spPr>
            <a:xfrm>
              <a:off x="1019900" y="1336450"/>
              <a:ext cx="41550" cy="34400"/>
            </a:xfrm>
            <a:custGeom>
              <a:avLst/>
              <a:gdLst/>
              <a:ahLst/>
              <a:cxnLst/>
              <a:rect l="l" t="t" r="r" b="b"/>
              <a:pathLst>
                <a:path w="1662" h="1376" extrusionOk="0">
                  <a:moveTo>
                    <a:pt x="239" y="1"/>
                  </a:moveTo>
                  <a:lnTo>
                    <a:pt x="1" y="197"/>
                  </a:lnTo>
                  <a:cubicBezTo>
                    <a:pt x="28" y="196"/>
                    <a:pt x="56" y="196"/>
                    <a:pt x="83" y="196"/>
                  </a:cubicBezTo>
                  <a:cubicBezTo>
                    <a:pt x="431" y="196"/>
                    <a:pt x="720" y="280"/>
                    <a:pt x="954" y="442"/>
                  </a:cubicBezTo>
                  <a:cubicBezTo>
                    <a:pt x="1382" y="765"/>
                    <a:pt x="1459" y="1283"/>
                    <a:pt x="1459" y="1290"/>
                  </a:cubicBezTo>
                  <a:cubicBezTo>
                    <a:pt x="1465" y="1336"/>
                    <a:pt x="1502" y="1375"/>
                    <a:pt x="1552" y="1375"/>
                  </a:cubicBezTo>
                  <a:cubicBezTo>
                    <a:pt x="1556" y="1375"/>
                    <a:pt x="1560" y="1375"/>
                    <a:pt x="1564" y="1375"/>
                  </a:cubicBezTo>
                  <a:lnTo>
                    <a:pt x="1571" y="1375"/>
                  </a:lnTo>
                  <a:cubicBezTo>
                    <a:pt x="1627" y="1368"/>
                    <a:pt x="1662" y="1319"/>
                    <a:pt x="1655" y="1262"/>
                  </a:cubicBezTo>
                  <a:cubicBezTo>
                    <a:pt x="1655" y="1241"/>
                    <a:pt x="1578" y="653"/>
                    <a:pt x="1073" y="288"/>
                  </a:cubicBezTo>
                  <a:cubicBezTo>
                    <a:pt x="842" y="113"/>
                    <a:pt x="562" y="22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;p30">
              <a:extLst>
                <a:ext uri="{FF2B5EF4-FFF2-40B4-BE49-F238E27FC236}">
                  <a16:creationId xmlns:a16="http://schemas.microsoft.com/office/drawing/2014/main" id="{FC2175C8-7355-40C3-7318-964826D52E0A}"/>
                </a:ext>
              </a:extLst>
            </p:cNvPr>
            <p:cNvSpPr/>
            <p:nvPr/>
          </p:nvSpPr>
          <p:spPr>
            <a:xfrm>
              <a:off x="1236125" y="1353625"/>
              <a:ext cx="41550" cy="37175"/>
            </a:xfrm>
            <a:custGeom>
              <a:avLst/>
              <a:gdLst/>
              <a:ahLst/>
              <a:cxnLst/>
              <a:rect l="l" t="t" r="r" b="b"/>
              <a:pathLst>
                <a:path w="1662" h="1487" extrusionOk="0">
                  <a:moveTo>
                    <a:pt x="1479" y="1"/>
                  </a:moveTo>
                  <a:cubicBezTo>
                    <a:pt x="1087" y="22"/>
                    <a:pt x="764" y="148"/>
                    <a:pt x="512" y="365"/>
                  </a:cubicBezTo>
                  <a:cubicBezTo>
                    <a:pt x="35" y="765"/>
                    <a:pt x="0" y="1360"/>
                    <a:pt x="0" y="1381"/>
                  </a:cubicBezTo>
                  <a:cubicBezTo>
                    <a:pt x="0" y="1437"/>
                    <a:pt x="42" y="1487"/>
                    <a:pt x="98" y="1487"/>
                  </a:cubicBezTo>
                  <a:cubicBezTo>
                    <a:pt x="155" y="1487"/>
                    <a:pt x="197" y="1445"/>
                    <a:pt x="204" y="1388"/>
                  </a:cubicBezTo>
                  <a:cubicBezTo>
                    <a:pt x="204" y="1388"/>
                    <a:pt x="232" y="863"/>
                    <a:pt x="645" y="512"/>
                  </a:cubicBezTo>
                  <a:cubicBezTo>
                    <a:pt x="890" y="302"/>
                    <a:pt x="1219" y="197"/>
                    <a:pt x="1622" y="197"/>
                  </a:cubicBezTo>
                  <a:cubicBezTo>
                    <a:pt x="1635" y="197"/>
                    <a:pt x="1648" y="197"/>
                    <a:pt x="1661" y="197"/>
                  </a:cubicBezTo>
                  <a:cubicBezTo>
                    <a:pt x="1612" y="134"/>
                    <a:pt x="1549" y="71"/>
                    <a:pt x="147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3;p30">
              <a:extLst>
                <a:ext uri="{FF2B5EF4-FFF2-40B4-BE49-F238E27FC236}">
                  <a16:creationId xmlns:a16="http://schemas.microsoft.com/office/drawing/2014/main" id="{B2C3CF75-299B-13E1-4884-7FAB2CF8C922}"/>
                </a:ext>
              </a:extLst>
            </p:cNvPr>
            <p:cNvSpPr/>
            <p:nvPr/>
          </p:nvSpPr>
          <p:spPr>
            <a:xfrm>
              <a:off x="1034275" y="1421075"/>
              <a:ext cx="21750" cy="54525"/>
            </a:xfrm>
            <a:custGeom>
              <a:avLst/>
              <a:gdLst/>
              <a:ahLst/>
              <a:cxnLst/>
              <a:rect l="l" t="t" r="r" b="b"/>
              <a:pathLst>
                <a:path w="870" h="2181" extrusionOk="0">
                  <a:moveTo>
                    <a:pt x="758" y="1"/>
                  </a:moveTo>
                  <a:cubicBezTo>
                    <a:pt x="720" y="1"/>
                    <a:pt x="683" y="26"/>
                    <a:pt x="666" y="64"/>
                  </a:cubicBezTo>
                  <a:cubicBezTo>
                    <a:pt x="351" y="849"/>
                    <a:pt x="22" y="2040"/>
                    <a:pt x="15" y="2047"/>
                  </a:cubicBezTo>
                  <a:cubicBezTo>
                    <a:pt x="1" y="2104"/>
                    <a:pt x="36" y="2160"/>
                    <a:pt x="85" y="2174"/>
                  </a:cubicBezTo>
                  <a:cubicBezTo>
                    <a:pt x="99" y="2174"/>
                    <a:pt x="106" y="2181"/>
                    <a:pt x="113" y="2181"/>
                  </a:cubicBezTo>
                  <a:cubicBezTo>
                    <a:pt x="162" y="2181"/>
                    <a:pt x="197" y="2146"/>
                    <a:pt x="211" y="2104"/>
                  </a:cubicBezTo>
                  <a:cubicBezTo>
                    <a:pt x="218" y="2090"/>
                    <a:pt x="540" y="912"/>
                    <a:pt x="849" y="141"/>
                  </a:cubicBezTo>
                  <a:cubicBezTo>
                    <a:pt x="870" y="85"/>
                    <a:pt x="849" y="29"/>
                    <a:pt x="793" y="8"/>
                  </a:cubicBezTo>
                  <a:cubicBezTo>
                    <a:pt x="781" y="3"/>
                    <a:pt x="770" y="1"/>
                    <a:pt x="75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4;p30">
              <a:extLst>
                <a:ext uri="{FF2B5EF4-FFF2-40B4-BE49-F238E27FC236}">
                  <a16:creationId xmlns:a16="http://schemas.microsoft.com/office/drawing/2014/main" id="{7611361E-2F91-5ED1-14B7-58784DFABEB5}"/>
                </a:ext>
              </a:extLst>
            </p:cNvPr>
            <p:cNvSpPr/>
            <p:nvPr/>
          </p:nvSpPr>
          <p:spPr>
            <a:xfrm>
              <a:off x="1041450" y="1433850"/>
              <a:ext cx="22650" cy="18975"/>
            </a:xfrm>
            <a:custGeom>
              <a:avLst/>
              <a:gdLst/>
              <a:ahLst/>
              <a:cxnLst/>
              <a:rect l="l" t="t" r="r" b="b"/>
              <a:pathLst>
                <a:path w="906" h="759" extrusionOk="0">
                  <a:moveTo>
                    <a:pt x="792" y="0"/>
                  </a:moveTo>
                  <a:cubicBezTo>
                    <a:pt x="770" y="0"/>
                    <a:pt x="748" y="8"/>
                    <a:pt x="730" y="23"/>
                  </a:cubicBezTo>
                  <a:lnTo>
                    <a:pt x="50" y="583"/>
                  </a:lnTo>
                  <a:cubicBezTo>
                    <a:pt x="1" y="618"/>
                    <a:pt x="1" y="681"/>
                    <a:pt x="36" y="724"/>
                  </a:cubicBezTo>
                  <a:cubicBezTo>
                    <a:pt x="50" y="745"/>
                    <a:pt x="85" y="759"/>
                    <a:pt x="113" y="759"/>
                  </a:cubicBezTo>
                  <a:cubicBezTo>
                    <a:pt x="134" y="759"/>
                    <a:pt x="155" y="752"/>
                    <a:pt x="176" y="738"/>
                  </a:cubicBezTo>
                  <a:lnTo>
                    <a:pt x="856" y="177"/>
                  </a:lnTo>
                  <a:cubicBezTo>
                    <a:pt x="898" y="142"/>
                    <a:pt x="905" y="79"/>
                    <a:pt x="870" y="37"/>
                  </a:cubicBezTo>
                  <a:cubicBezTo>
                    <a:pt x="850" y="13"/>
                    <a:pt x="821" y="0"/>
                    <a:pt x="79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5;p30">
              <a:extLst>
                <a:ext uri="{FF2B5EF4-FFF2-40B4-BE49-F238E27FC236}">
                  <a16:creationId xmlns:a16="http://schemas.microsoft.com/office/drawing/2014/main" id="{5698873B-8EBD-7261-A28B-7700F4590CF6}"/>
                </a:ext>
              </a:extLst>
            </p:cNvPr>
            <p:cNvSpPr/>
            <p:nvPr/>
          </p:nvSpPr>
          <p:spPr>
            <a:xfrm>
              <a:off x="1066175" y="1518250"/>
              <a:ext cx="94975" cy="22350"/>
            </a:xfrm>
            <a:custGeom>
              <a:avLst/>
              <a:gdLst/>
              <a:ahLst/>
              <a:cxnLst/>
              <a:rect l="l" t="t" r="r" b="b"/>
              <a:pathLst>
                <a:path w="3799" h="894" extrusionOk="0">
                  <a:moveTo>
                    <a:pt x="112" y="0"/>
                  </a:moveTo>
                  <a:cubicBezTo>
                    <a:pt x="66" y="0"/>
                    <a:pt x="26" y="27"/>
                    <a:pt x="14" y="74"/>
                  </a:cubicBezTo>
                  <a:cubicBezTo>
                    <a:pt x="0" y="123"/>
                    <a:pt x="35" y="179"/>
                    <a:pt x="84" y="193"/>
                  </a:cubicBezTo>
                  <a:cubicBezTo>
                    <a:pt x="764" y="375"/>
                    <a:pt x="1507" y="550"/>
                    <a:pt x="2383" y="733"/>
                  </a:cubicBezTo>
                  <a:cubicBezTo>
                    <a:pt x="2621" y="789"/>
                    <a:pt x="2867" y="838"/>
                    <a:pt x="3126" y="894"/>
                  </a:cubicBezTo>
                  <a:cubicBezTo>
                    <a:pt x="3350" y="873"/>
                    <a:pt x="3574" y="852"/>
                    <a:pt x="3799" y="824"/>
                  </a:cubicBezTo>
                  <a:cubicBezTo>
                    <a:pt x="3574" y="775"/>
                    <a:pt x="3350" y="733"/>
                    <a:pt x="3133" y="691"/>
                  </a:cubicBezTo>
                  <a:cubicBezTo>
                    <a:pt x="1941" y="445"/>
                    <a:pt x="988" y="228"/>
                    <a:pt x="140" y="4"/>
                  </a:cubicBezTo>
                  <a:cubicBezTo>
                    <a:pt x="131" y="1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6;p30">
              <a:extLst>
                <a:ext uri="{FF2B5EF4-FFF2-40B4-BE49-F238E27FC236}">
                  <a16:creationId xmlns:a16="http://schemas.microsoft.com/office/drawing/2014/main" id="{EFCC909C-3896-4631-0460-A34B5C226722}"/>
                </a:ext>
              </a:extLst>
            </p:cNvPr>
            <p:cNvSpPr/>
            <p:nvPr/>
          </p:nvSpPr>
          <p:spPr>
            <a:xfrm>
              <a:off x="1207025" y="1530950"/>
              <a:ext cx="12825" cy="2650"/>
            </a:xfrm>
            <a:custGeom>
              <a:avLst/>
              <a:gdLst/>
              <a:ahLst/>
              <a:cxnLst/>
              <a:rect l="l" t="t" r="r" b="b"/>
              <a:pathLst>
                <a:path w="513" h="106" extrusionOk="0">
                  <a:moveTo>
                    <a:pt x="470" y="0"/>
                  </a:moveTo>
                  <a:cubicBezTo>
                    <a:pt x="330" y="21"/>
                    <a:pt x="169" y="42"/>
                    <a:pt x="1" y="63"/>
                  </a:cubicBezTo>
                  <a:cubicBezTo>
                    <a:pt x="183" y="77"/>
                    <a:pt x="351" y="91"/>
                    <a:pt x="513" y="105"/>
                  </a:cubicBezTo>
                  <a:cubicBezTo>
                    <a:pt x="499" y="70"/>
                    <a:pt x="485" y="35"/>
                    <a:pt x="470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7;p30">
              <a:extLst>
                <a:ext uri="{FF2B5EF4-FFF2-40B4-BE49-F238E27FC236}">
                  <a16:creationId xmlns:a16="http://schemas.microsoft.com/office/drawing/2014/main" id="{A968EFE4-AFF0-D93A-7706-703D5771DB05}"/>
                </a:ext>
              </a:extLst>
            </p:cNvPr>
            <p:cNvSpPr/>
            <p:nvPr/>
          </p:nvSpPr>
          <p:spPr>
            <a:xfrm>
              <a:off x="979225" y="1457600"/>
              <a:ext cx="94675" cy="83175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480" y="0"/>
                  </a:moveTo>
                  <a:cubicBezTo>
                    <a:pt x="1453" y="0"/>
                    <a:pt x="1430" y="4"/>
                    <a:pt x="1411" y="12"/>
                  </a:cubicBezTo>
                  <a:cubicBezTo>
                    <a:pt x="1256" y="68"/>
                    <a:pt x="1530" y="229"/>
                    <a:pt x="1740" y="397"/>
                  </a:cubicBezTo>
                  <a:cubicBezTo>
                    <a:pt x="1950" y="565"/>
                    <a:pt x="2034" y="888"/>
                    <a:pt x="2034" y="909"/>
                  </a:cubicBezTo>
                  <a:cubicBezTo>
                    <a:pt x="2027" y="895"/>
                    <a:pt x="1824" y="601"/>
                    <a:pt x="1579" y="425"/>
                  </a:cubicBezTo>
                  <a:cubicBezTo>
                    <a:pt x="1398" y="295"/>
                    <a:pt x="1063" y="204"/>
                    <a:pt x="859" y="204"/>
                  </a:cubicBezTo>
                  <a:cubicBezTo>
                    <a:pt x="778" y="204"/>
                    <a:pt x="718" y="218"/>
                    <a:pt x="696" y="250"/>
                  </a:cubicBezTo>
                  <a:cubicBezTo>
                    <a:pt x="612" y="369"/>
                    <a:pt x="1298" y="720"/>
                    <a:pt x="1467" y="853"/>
                  </a:cubicBezTo>
                  <a:cubicBezTo>
                    <a:pt x="1628" y="979"/>
                    <a:pt x="1782" y="1266"/>
                    <a:pt x="1789" y="1273"/>
                  </a:cubicBezTo>
                  <a:cubicBezTo>
                    <a:pt x="1782" y="1266"/>
                    <a:pt x="1691" y="1154"/>
                    <a:pt x="1334" y="874"/>
                  </a:cubicBezTo>
                  <a:cubicBezTo>
                    <a:pt x="1066" y="667"/>
                    <a:pt x="691" y="522"/>
                    <a:pt x="474" y="522"/>
                  </a:cubicBezTo>
                  <a:cubicBezTo>
                    <a:pt x="390" y="522"/>
                    <a:pt x="330" y="544"/>
                    <a:pt x="310" y="594"/>
                  </a:cubicBezTo>
                  <a:cubicBezTo>
                    <a:pt x="233" y="769"/>
                    <a:pt x="955" y="1028"/>
                    <a:pt x="1193" y="1238"/>
                  </a:cubicBezTo>
                  <a:cubicBezTo>
                    <a:pt x="1369" y="1406"/>
                    <a:pt x="1572" y="1764"/>
                    <a:pt x="1586" y="1792"/>
                  </a:cubicBezTo>
                  <a:cubicBezTo>
                    <a:pt x="1558" y="1764"/>
                    <a:pt x="1032" y="1147"/>
                    <a:pt x="640" y="1028"/>
                  </a:cubicBezTo>
                  <a:cubicBezTo>
                    <a:pt x="489" y="980"/>
                    <a:pt x="337" y="951"/>
                    <a:pt x="230" y="951"/>
                  </a:cubicBezTo>
                  <a:cubicBezTo>
                    <a:pt x="54" y="951"/>
                    <a:pt x="0" y="1031"/>
                    <a:pt x="275" y="1245"/>
                  </a:cubicBezTo>
                  <a:cubicBezTo>
                    <a:pt x="717" y="1589"/>
                    <a:pt x="829" y="1568"/>
                    <a:pt x="1221" y="2051"/>
                  </a:cubicBezTo>
                  <a:cubicBezTo>
                    <a:pt x="1495" y="2395"/>
                    <a:pt x="1712" y="2675"/>
                    <a:pt x="1761" y="2822"/>
                  </a:cubicBezTo>
                  <a:cubicBezTo>
                    <a:pt x="1803" y="2871"/>
                    <a:pt x="1852" y="2927"/>
                    <a:pt x="1908" y="2976"/>
                  </a:cubicBezTo>
                  <a:cubicBezTo>
                    <a:pt x="1943" y="3018"/>
                    <a:pt x="1985" y="3053"/>
                    <a:pt x="2027" y="3096"/>
                  </a:cubicBezTo>
                  <a:cubicBezTo>
                    <a:pt x="2259" y="3173"/>
                    <a:pt x="2693" y="3278"/>
                    <a:pt x="3443" y="3327"/>
                  </a:cubicBezTo>
                  <a:cubicBezTo>
                    <a:pt x="3541" y="3222"/>
                    <a:pt x="3618" y="3117"/>
                    <a:pt x="3667" y="3011"/>
                  </a:cubicBezTo>
                  <a:cubicBezTo>
                    <a:pt x="3786" y="2808"/>
                    <a:pt x="3765" y="2556"/>
                    <a:pt x="3625" y="2360"/>
                  </a:cubicBezTo>
                  <a:cubicBezTo>
                    <a:pt x="3401" y="2051"/>
                    <a:pt x="3044" y="1554"/>
                    <a:pt x="2945" y="1428"/>
                  </a:cubicBezTo>
                  <a:cubicBezTo>
                    <a:pt x="2812" y="1259"/>
                    <a:pt x="2567" y="1007"/>
                    <a:pt x="2315" y="615"/>
                  </a:cubicBezTo>
                  <a:cubicBezTo>
                    <a:pt x="2308" y="601"/>
                    <a:pt x="2294" y="579"/>
                    <a:pt x="2287" y="565"/>
                  </a:cubicBezTo>
                  <a:cubicBezTo>
                    <a:pt x="2053" y="197"/>
                    <a:pt x="1674" y="0"/>
                    <a:pt x="148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8;p30">
              <a:extLst>
                <a:ext uri="{FF2B5EF4-FFF2-40B4-BE49-F238E27FC236}">
                  <a16:creationId xmlns:a16="http://schemas.microsoft.com/office/drawing/2014/main" id="{D9FBCD54-1B27-4D87-E69E-C8C657328AA8}"/>
                </a:ext>
              </a:extLst>
            </p:cNvPr>
            <p:cNvSpPr/>
            <p:nvPr/>
          </p:nvSpPr>
          <p:spPr>
            <a:xfrm>
              <a:off x="1013250" y="1517750"/>
              <a:ext cx="211325" cy="24425"/>
            </a:xfrm>
            <a:custGeom>
              <a:avLst/>
              <a:gdLst/>
              <a:ahLst/>
              <a:cxnLst/>
              <a:rect l="l" t="t" r="r" b="b"/>
              <a:pathLst>
                <a:path w="8453" h="977" extrusionOk="0">
                  <a:moveTo>
                    <a:pt x="8338" y="1"/>
                  </a:moveTo>
                  <a:cubicBezTo>
                    <a:pt x="8327" y="1"/>
                    <a:pt x="8317" y="3"/>
                    <a:pt x="8306" y="10"/>
                  </a:cubicBezTo>
                  <a:cubicBezTo>
                    <a:pt x="8299" y="17"/>
                    <a:pt x="7437" y="430"/>
                    <a:pt x="6315" y="591"/>
                  </a:cubicBezTo>
                  <a:cubicBezTo>
                    <a:pt x="5958" y="640"/>
                    <a:pt x="5600" y="683"/>
                    <a:pt x="5257" y="711"/>
                  </a:cubicBezTo>
                  <a:cubicBezTo>
                    <a:pt x="4998" y="732"/>
                    <a:pt x="4745" y="746"/>
                    <a:pt x="4500" y="753"/>
                  </a:cubicBezTo>
                  <a:cubicBezTo>
                    <a:pt x="4163" y="768"/>
                    <a:pt x="3837" y="775"/>
                    <a:pt x="3524" y="775"/>
                  </a:cubicBezTo>
                  <a:cubicBezTo>
                    <a:pt x="1566" y="775"/>
                    <a:pt x="152" y="513"/>
                    <a:pt x="134" y="507"/>
                  </a:cubicBezTo>
                  <a:cubicBezTo>
                    <a:pt x="129" y="507"/>
                    <a:pt x="124" y="506"/>
                    <a:pt x="119" y="506"/>
                  </a:cubicBezTo>
                  <a:cubicBezTo>
                    <a:pt x="68" y="506"/>
                    <a:pt x="21" y="540"/>
                    <a:pt x="15" y="591"/>
                  </a:cubicBezTo>
                  <a:cubicBezTo>
                    <a:pt x="1" y="640"/>
                    <a:pt x="43" y="697"/>
                    <a:pt x="92" y="704"/>
                  </a:cubicBezTo>
                  <a:cubicBezTo>
                    <a:pt x="113" y="711"/>
                    <a:pt x="1563" y="977"/>
                    <a:pt x="3554" y="977"/>
                  </a:cubicBezTo>
                  <a:cubicBezTo>
                    <a:pt x="4079" y="977"/>
                    <a:pt x="4654" y="956"/>
                    <a:pt x="5243" y="914"/>
                  </a:cubicBezTo>
                  <a:cubicBezTo>
                    <a:pt x="5467" y="893"/>
                    <a:pt x="5691" y="872"/>
                    <a:pt x="5916" y="844"/>
                  </a:cubicBezTo>
                  <a:cubicBezTo>
                    <a:pt x="6056" y="830"/>
                    <a:pt x="6203" y="809"/>
                    <a:pt x="6343" y="788"/>
                  </a:cubicBezTo>
                  <a:cubicBezTo>
                    <a:pt x="7500" y="626"/>
                    <a:pt x="8193" y="255"/>
                    <a:pt x="8229" y="241"/>
                  </a:cubicBezTo>
                  <a:cubicBezTo>
                    <a:pt x="8278" y="213"/>
                    <a:pt x="8453" y="122"/>
                    <a:pt x="8425" y="73"/>
                  </a:cubicBezTo>
                  <a:cubicBezTo>
                    <a:pt x="8408" y="35"/>
                    <a:pt x="8375" y="1"/>
                    <a:pt x="83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9;p30">
              <a:extLst>
                <a:ext uri="{FF2B5EF4-FFF2-40B4-BE49-F238E27FC236}">
                  <a16:creationId xmlns:a16="http://schemas.microsoft.com/office/drawing/2014/main" id="{F1B046EF-B360-883D-EB66-457A41F0C6A9}"/>
                </a:ext>
              </a:extLst>
            </p:cNvPr>
            <p:cNvSpPr/>
            <p:nvPr/>
          </p:nvSpPr>
          <p:spPr>
            <a:xfrm>
              <a:off x="1214575" y="1487150"/>
              <a:ext cx="54150" cy="68750"/>
            </a:xfrm>
            <a:custGeom>
              <a:avLst/>
              <a:gdLst/>
              <a:ahLst/>
              <a:cxnLst/>
              <a:rect l="l" t="t" r="r" b="b"/>
              <a:pathLst>
                <a:path w="2166" h="2750" extrusionOk="0">
                  <a:moveTo>
                    <a:pt x="1703" y="0"/>
                  </a:moveTo>
                  <a:cubicBezTo>
                    <a:pt x="1507" y="161"/>
                    <a:pt x="1241" y="386"/>
                    <a:pt x="1129" y="477"/>
                  </a:cubicBezTo>
                  <a:cubicBezTo>
                    <a:pt x="1003" y="575"/>
                    <a:pt x="540" y="981"/>
                    <a:pt x="253" y="1234"/>
                  </a:cubicBezTo>
                  <a:cubicBezTo>
                    <a:pt x="77" y="1388"/>
                    <a:pt x="0" y="1633"/>
                    <a:pt x="63" y="1857"/>
                  </a:cubicBezTo>
                  <a:cubicBezTo>
                    <a:pt x="98" y="1970"/>
                    <a:pt x="140" y="2089"/>
                    <a:pt x="218" y="2215"/>
                  </a:cubicBezTo>
                  <a:cubicBezTo>
                    <a:pt x="448" y="2591"/>
                    <a:pt x="840" y="2749"/>
                    <a:pt x="1090" y="2749"/>
                  </a:cubicBezTo>
                  <a:cubicBezTo>
                    <a:pt x="1106" y="2749"/>
                    <a:pt x="1121" y="2749"/>
                    <a:pt x="1136" y="2748"/>
                  </a:cubicBezTo>
                  <a:cubicBezTo>
                    <a:pt x="1185" y="2720"/>
                    <a:pt x="1703" y="2306"/>
                    <a:pt x="1752" y="2278"/>
                  </a:cubicBezTo>
                  <a:cubicBezTo>
                    <a:pt x="1808" y="2243"/>
                    <a:pt x="1935" y="2103"/>
                    <a:pt x="1991" y="2061"/>
                  </a:cubicBezTo>
                  <a:cubicBezTo>
                    <a:pt x="2089" y="1984"/>
                    <a:pt x="2075" y="1998"/>
                    <a:pt x="2166" y="1914"/>
                  </a:cubicBezTo>
                  <a:cubicBezTo>
                    <a:pt x="1949" y="1318"/>
                    <a:pt x="1830" y="596"/>
                    <a:pt x="170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0;p30">
              <a:extLst>
                <a:ext uri="{FF2B5EF4-FFF2-40B4-BE49-F238E27FC236}">
                  <a16:creationId xmlns:a16="http://schemas.microsoft.com/office/drawing/2014/main" id="{B2942041-43FB-DC6F-E225-BE76301F35AF}"/>
                </a:ext>
              </a:extLst>
            </p:cNvPr>
            <p:cNvSpPr/>
            <p:nvPr/>
          </p:nvSpPr>
          <p:spPr>
            <a:xfrm>
              <a:off x="995900" y="1511425"/>
              <a:ext cx="35425" cy="24625"/>
            </a:xfrm>
            <a:custGeom>
              <a:avLst/>
              <a:gdLst/>
              <a:ahLst/>
              <a:cxnLst/>
              <a:rect l="l" t="t" r="r" b="b"/>
              <a:pathLst>
                <a:path w="1417" h="985" extrusionOk="0">
                  <a:moveTo>
                    <a:pt x="111" y="0"/>
                  </a:moveTo>
                  <a:cubicBezTo>
                    <a:pt x="69" y="0"/>
                    <a:pt x="27" y="32"/>
                    <a:pt x="15" y="73"/>
                  </a:cubicBezTo>
                  <a:cubicBezTo>
                    <a:pt x="1" y="130"/>
                    <a:pt x="36" y="186"/>
                    <a:pt x="85" y="200"/>
                  </a:cubicBezTo>
                  <a:cubicBezTo>
                    <a:pt x="667" y="347"/>
                    <a:pt x="1220" y="950"/>
                    <a:pt x="1227" y="950"/>
                  </a:cubicBezTo>
                  <a:cubicBezTo>
                    <a:pt x="1248" y="978"/>
                    <a:pt x="1276" y="985"/>
                    <a:pt x="1304" y="985"/>
                  </a:cubicBezTo>
                  <a:cubicBezTo>
                    <a:pt x="1325" y="985"/>
                    <a:pt x="1353" y="978"/>
                    <a:pt x="1367" y="957"/>
                  </a:cubicBezTo>
                  <a:cubicBezTo>
                    <a:pt x="1409" y="922"/>
                    <a:pt x="1416" y="858"/>
                    <a:pt x="1374" y="816"/>
                  </a:cubicBezTo>
                  <a:cubicBezTo>
                    <a:pt x="1353" y="788"/>
                    <a:pt x="772" y="172"/>
                    <a:pt x="134" y="3"/>
                  </a:cubicBezTo>
                  <a:cubicBezTo>
                    <a:pt x="126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1;p30">
              <a:extLst>
                <a:ext uri="{FF2B5EF4-FFF2-40B4-BE49-F238E27FC236}">
                  <a16:creationId xmlns:a16="http://schemas.microsoft.com/office/drawing/2014/main" id="{07AFD8B8-258C-429C-131D-9A91292B2F55}"/>
                </a:ext>
              </a:extLst>
            </p:cNvPr>
            <p:cNvSpPr/>
            <p:nvPr/>
          </p:nvSpPr>
          <p:spPr>
            <a:xfrm>
              <a:off x="1132750" y="1597000"/>
              <a:ext cx="135100" cy="9300"/>
            </a:xfrm>
            <a:custGeom>
              <a:avLst/>
              <a:gdLst/>
              <a:ahLst/>
              <a:cxnLst/>
              <a:rect l="l" t="t" r="r" b="b"/>
              <a:pathLst>
                <a:path w="5404" h="372" extrusionOk="0">
                  <a:moveTo>
                    <a:pt x="5404" y="1"/>
                  </a:moveTo>
                  <a:cubicBezTo>
                    <a:pt x="4042" y="151"/>
                    <a:pt x="1940" y="172"/>
                    <a:pt x="838" y="172"/>
                  </a:cubicBezTo>
                  <a:cubicBezTo>
                    <a:pt x="397" y="172"/>
                    <a:pt x="115" y="169"/>
                    <a:pt x="105" y="169"/>
                  </a:cubicBezTo>
                  <a:cubicBezTo>
                    <a:pt x="49" y="169"/>
                    <a:pt x="7" y="211"/>
                    <a:pt x="7" y="267"/>
                  </a:cubicBezTo>
                  <a:cubicBezTo>
                    <a:pt x="0" y="323"/>
                    <a:pt x="49" y="365"/>
                    <a:pt x="105" y="365"/>
                  </a:cubicBezTo>
                  <a:cubicBezTo>
                    <a:pt x="112" y="365"/>
                    <a:pt x="421" y="372"/>
                    <a:pt x="897" y="372"/>
                  </a:cubicBezTo>
                  <a:cubicBezTo>
                    <a:pt x="2012" y="372"/>
                    <a:pt x="4058" y="351"/>
                    <a:pt x="5404" y="204"/>
                  </a:cubicBezTo>
                  <a:cubicBezTo>
                    <a:pt x="5404" y="106"/>
                    <a:pt x="5404" y="43"/>
                    <a:pt x="540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2;p30">
              <a:extLst>
                <a:ext uri="{FF2B5EF4-FFF2-40B4-BE49-F238E27FC236}">
                  <a16:creationId xmlns:a16="http://schemas.microsoft.com/office/drawing/2014/main" id="{50F5FB88-AE43-98A2-12E7-A50A694F4B57}"/>
                </a:ext>
              </a:extLst>
            </p:cNvPr>
            <p:cNvSpPr/>
            <p:nvPr/>
          </p:nvSpPr>
          <p:spPr>
            <a:xfrm>
              <a:off x="1014300" y="1427300"/>
              <a:ext cx="257075" cy="185500"/>
            </a:xfrm>
            <a:custGeom>
              <a:avLst/>
              <a:gdLst/>
              <a:ahLst/>
              <a:cxnLst/>
              <a:rect l="l" t="t" r="r" b="b"/>
              <a:pathLst>
                <a:path w="10283" h="7420" extrusionOk="0">
                  <a:moveTo>
                    <a:pt x="9039" y="1"/>
                  </a:moveTo>
                  <a:cubicBezTo>
                    <a:pt x="9031" y="1"/>
                    <a:pt x="9022" y="2"/>
                    <a:pt x="9014" y="4"/>
                  </a:cubicBezTo>
                  <a:cubicBezTo>
                    <a:pt x="8957" y="18"/>
                    <a:pt x="8922" y="74"/>
                    <a:pt x="8943" y="130"/>
                  </a:cubicBezTo>
                  <a:cubicBezTo>
                    <a:pt x="8950" y="166"/>
                    <a:pt x="9897" y="3607"/>
                    <a:pt x="10065" y="4272"/>
                  </a:cubicBezTo>
                  <a:cubicBezTo>
                    <a:pt x="9756" y="4581"/>
                    <a:pt x="7584" y="6599"/>
                    <a:pt x="3890" y="7125"/>
                  </a:cubicBezTo>
                  <a:cubicBezTo>
                    <a:pt x="3441" y="7190"/>
                    <a:pt x="3000" y="7217"/>
                    <a:pt x="2579" y="7217"/>
                  </a:cubicBezTo>
                  <a:cubicBezTo>
                    <a:pt x="1549" y="7217"/>
                    <a:pt x="637" y="7057"/>
                    <a:pt x="1" y="6908"/>
                  </a:cubicBezTo>
                  <a:lnTo>
                    <a:pt x="1" y="6908"/>
                  </a:lnTo>
                  <a:cubicBezTo>
                    <a:pt x="8" y="6964"/>
                    <a:pt x="8" y="7034"/>
                    <a:pt x="8" y="7111"/>
                  </a:cubicBezTo>
                  <a:cubicBezTo>
                    <a:pt x="652" y="7265"/>
                    <a:pt x="1563" y="7419"/>
                    <a:pt x="2587" y="7419"/>
                  </a:cubicBezTo>
                  <a:cubicBezTo>
                    <a:pt x="3014" y="7419"/>
                    <a:pt x="3463" y="7391"/>
                    <a:pt x="3925" y="7321"/>
                  </a:cubicBezTo>
                  <a:cubicBezTo>
                    <a:pt x="6035" y="7020"/>
                    <a:pt x="7640" y="6235"/>
                    <a:pt x="8614" y="5632"/>
                  </a:cubicBezTo>
                  <a:cubicBezTo>
                    <a:pt x="9378" y="5156"/>
                    <a:pt x="9883" y="4728"/>
                    <a:pt x="10107" y="4511"/>
                  </a:cubicBezTo>
                  <a:cubicBezTo>
                    <a:pt x="10198" y="4434"/>
                    <a:pt x="10240" y="4385"/>
                    <a:pt x="10247" y="4378"/>
                  </a:cubicBezTo>
                  <a:cubicBezTo>
                    <a:pt x="10275" y="4350"/>
                    <a:pt x="10282" y="4315"/>
                    <a:pt x="10275" y="4279"/>
                  </a:cubicBezTo>
                  <a:cubicBezTo>
                    <a:pt x="10254" y="4202"/>
                    <a:pt x="10212" y="4048"/>
                    <a:pt x="10156" y="3838"/>
                  </a:cubicBezTo>
                  <a:cubicBezTo>
                    <a:pt x="9862" y="2717"/>
                    <a:pt x="9140" y="109"/>
                    <a:pt x="9133" y="74"/>
                  </a:cubicBezTo>
                  <a:cubicBezTo>
                    <a:pt x="9121" y="28"/>
                    <a:pt x="9081" y="1"/>
                    <a:pt x="90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3;p30">
              <a:extLst>
                <a:ext uri="{FF2B5EF4-FFF2-40B4-BE49-F238E27FC236}">
                  <a16:creationId xmlns:a16="http://schemas.microsoft.com/office/drawing/2014/main" id="{8BDC8127-7862-655E-95A7-3C2E7D8935C2}"/>
                </a:ext>
              </a:extLst>
            </p:cNvPr>
            <p:cNvSpPr/>
            <p:nvPr/>
          </p:nvSpPr>
          <p:spPr>
            <a:xfrm>
              <a:off x="1235250" y="1449450"/>
              <a:ext cx="18775" cy="22650"/>
            </a:xfrm>
            <a:custGeom>
              <a:avLst/>
              <a:gdLst/>
              <a:ahLst/>
              <a:cxnLst/>
              <a:rect l="l" t="t" r="r" b="b"/>
              <a:pathLst>
                <a:path w="751" h="906" extrusionOk="0">
                  <a:moveTo>
                    <a:pt x="116" y="1"/>
                  </a:moveTo>
                  <a:cubicBezTo>
                    <a:pt x="95" y="1"/>
                    <a:pt x="74" y="8"/>
                    <a:pt x="56" y="22"/>
                  </a:cubicBezTo>
                  <a:cubicBezTo>
                    <a:pt x="14" y="50"/>
                    <a:pt x="0" y="114"/>
                    <a:pt x="35" y="163"/>
                  </a:cubicBezTo>
                  <a:lnTo>
                    <a:pt x="554" y="863"/>
                  </a:lnTo>
                  <a:cubicBezTo>
                    <a:pt x="575" y="891"/>
                    <a:pt x="603" y="905"/>
                    <a:pt x="638" y="905"/>
                  </a:cubicBezTo>
                  <a:cubicBezTo>
                    <a:pt x="659" y="905"/>
                    <a:pt x="673" y="898"/>
                    <a:pt x="694" y="884"/>
                  </a:cubicBezTo>
                  <a:cubicBezTo>
                    <a:pt x="736" y="849"/>
                    <a:pt x="750" y="786"/>
                    <a:pt x="715" y="744"/>
                  </a:cubicBezTo>
                  <a:lnTo>
                    <a:pt x="197" y="43"/>
                  </a:lnTo>
                  <a:cubicBezTo>
                    <a:pt x="176" y="15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4;p30">
              <a:extLst>
                <a:ext uri="{FF2B5EF4-FFF2-40B4-BE49-F238E27FC236}">
                  <a16:creationId xmlns:a16="http://schemas.microsoft.com/office/drawing/2014/main" id="{43659446-4222-ADE7-9571-19A4DBBA5AD4}"/>
                </a:ext>
              </a:extLst>
            </p:cNvPr>
            <p:cNvSpPr/>
            <p:nvPr/>
          </p:nvSpPr>
          <p:spPr>
            <a:xfrm>
              <a:off x="1265900" y="1525675"/>
              <a:ext cx="22800" cy="11775"/>
            </a:xfrm>
            <a:custGeom>
              <a:avLst/>
              <a:gdLst/>
              <a:ahLst/>
              <a:cxnLst/>
              <a:rect l="l" t="t" r="r" b="b"/>
              <a:pathLst>
                <a:path w="912" h="471" extrusionOk="0">
                  <a:moveTo>
                    <a:pt x="798" y="0"/>
                  </a:moveTo>
                  <a:cubicBezTo>
                    <a:pt x="794" y="0"/>
                    <a:pt x="790" y="0"/>
                    <a:pt x="786" y="1"/>
                  </a:cubicBezTo>
                  <a:cubicBezTo>
                    <a:pt x="337" y="85"/>
                    <a:pt x="64" y="281"/>
                    <a:pt x="57" y="288"/>
                  </a:cubicBezTo>
                  <a:cubicBezTo>
                    <a:pt x="8" y="323"/>
                    <a:pt x="1" y="387"/>
                    <a:pt x="29" y="429"/>
                  </a:cubicBezTo>
                  <a:cubicBezTo>
                    <a:pt x="50" y="457"/>
                    <a:pt x="78" y="471"/>
                    <a:pt x="113" y="471"/>
                  </a:cubicBezTo>
                  <a:cubicBezTo>
                    <a:pt x="134" y="471"/>
                    <a:pt x="155" y="464"/>
                    <a:pt x="169" y="450"/>
                  </a:cubicBezTo>
                  <a:cubicBezTo>
                    <a:pt x="176" y="450"/>
                    <a:pt x="414" y="274"/>
                    <a:pt x="821" y="204"/>
                  </a:cubicBezTo>
                  <a:cubicBezTo>
                    <a:pt x="877" y="190"/>
                    <a:pt x="912" y="141"/>
                    <a:pt x="898" y="85"/>
                  </a:cubicBezTo>
                  <a:cubicBezTo>
                    <a:pt x="891" y="34"/>
                    <a:pt x="844" y="0"/>
                    <a:pt x="79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178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>
          <a:extLst>
            <a:ext uri="{FF2B5EF4-FFF2-40B4-BE49-F238E27FC236}">
              <a16:creationId xmlns:a16="http://schemas.microsoft.com/office/drawing/2014/main" id="{6C2EA1B2-E561-C5D0-09DF-3ECD4648B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43">
            <a:extLst>
              <a:ext uri="{FF2B5EF4-FFF2-40B4-BE49-F238E27FC236}">
                <a16:creationId xmlns:a16="http://schemas.microsoft.com/office/drawing/2014/main" id="{741EE6E3-1741-BF87-9B7D-602BFF650FB3}"/>
              </a:ext>
            </a:extLst>
          </p:cNvPr>
          <p:cNvGrpSpPr/>
          <p:nvPr/>
        </p:nvGrpSpPr>
        <p:grpSpPr>
          <a:xfrm flipH="1">
            <a:off x="5968408" y="2838807"/>
            <a:ext cx="1346168" cy="2336006"/>
            <a:chOff x="4223850" y="4134825"/>
            <a:chExt cx="440500" cy="764400"/>
          </a:xfrm>
        </p:grpSpPr>
        <p:sp>
          <p:nvSpPr>
            <p:cNvPr id="1573" name="Google Shape;1573;p43">
              <a:extLst>
                <a:ext uri="{FF2B5EF4-FFF2-40B4-BE49-F238E27FC236}">
                  <a16:creationId xmlns:a16="http://schemas.microsoft.com/office/drawing/2014/main" id="{D9795FF3-9CD7-4252-8900-63454BD3C51C}"/>
                </a:ext>
              </a:extLst>
            </p:cNvPr>
            <p:cNvSpPr/>
            <p:nvPr/>
          </p:nvSpPr>
          <p:spPr>
            <a:xfrm>
              <a:off x="4370075" y="4368850"/>
              <a:ext cx="177225" cy="231200"/>
            </a:xfrm>
            <a:custGeom>
              <a:avLst/>
              <a:gdLst/>
              <a:ahLst/>
              <a:cxnLst/>
              <a:rect l="l" t="t" r="r" b="b"/>
              <a:pathLst>
                <a:path w="7089" h="9248" extrusionOk="0">
                  <a:moveTo>
                    <a:pt x="1160" y="1"/>
                  </a:moveTo>
                  <a:lnTo>
                    <a:pt x="1160" y="1"/>
                  </a:lnTo>
                  <a:cubicBezTo>
                    <a:pt x="1174" y="1024"/>
                    <a:pt x="1132" y="2678"/>
                    <a:pt x="1061" y="2874"/>
                  </a:cubicBezTo>
                  <a:cubicBezTo>
                    <a:pt x="858" y="3035"/>
                    <a:pt x="627" y="3232"/>
                    <a:pt x="571" y="3554"/>
                  </a:cubicBezTo>
                  <a:cubicBezTo>
                    <a:pt x="1" y="6912"/>
                    <a:pt x="3247" y="9248"/>
                    <a:pt x="4004" y="9248"/>
                  </a:cubicBezTo>
                  <a:cubicBezTo>
                    <a:pt x="4019" y="9248"/>
                    <a:pt x="4034" y="9247"/>
                    <a:pt x="4047" y="9245"/>
                  </a:cubicBezTo>
                  <a:cubicBezTo>
                    <a:pt x="4454" y="9182"/>
                    <a:pt x="7089" y="7801"/>
                    <a:pt x="5911" y="3946"/>
                  </a:cubicBezTo>
                  <a:cubicBezTo>
                    <a:pt x="5876" y="3841"/>
                    <a:pt x="5414" y="3281"/>
                    <a:pt x="5245" y="3063"/>
                  </a:cubicBezTo>
                  <a:cubicBezTo>
                    <a:pt x="5045" y="3112"/>
                    <a:pt x="4837" y="3135"/>
                    <a:pt x="4628" y="3135"/>
                  </a:cubicBezTo>
                  <a:cubicBezTo>
                    <a:pt x="4048" y="3135"/>
                    <a:pt x="3455" y="2957"/>
                    <a:pt x="2961" y="2643"/>
                  </a:cubicBezTo>
                  <a:cubicBezTo>
                    <a:pt x="2085" y="2089"/>
                    <a:pt x="1475" y="1094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3">
              <a:extLst>
                <a:ext uri="{FF2B5EF4-FFF2-40B4-BE49-F238E27FC236}">
                  <a16:creationId xmlns:a16="http://schemas.microsoft.com/office/drawing/2014/main" id="{12FA28B0-CCDC-0A97-FAB0-637291A16C9E}"/>
                </a:ext>
              </a:extLst>
            </p:cNvPr>
            <p:cNvSpPr/>
            <p:nvPr/>
          </p:nvSpPr>
          <p:spPr>
            <a:xfrm>
              <a:off x="4395700" y="4330375"/>
              <a:ext cx="105525" cy="116850"/>
            </a:xfrm>
            <a:custGeom>
              <a:avLst/>
              <a:gdLst/>
              <a:ahLst/>
              <a:cxnLst/>
              <a:rect l="l" t="t" r="r" b="b"/>
              <a:pathLst>
                <a:path w="4221" h="4674" extrusionOk="0">
                  <a:moveTo>
                    <a:pt x="952" y="1"/>
                  </a:moveTo>
                  <a:cubicBezTo>
                    <a:pt x="289" y="1"/>
                    <a:pt x="1" y="71"/>
                    <a:pt x="99" y="797"/>
                  </a:cubicBezTo>
                  <a:cubicBezTo>
                    <a:pt x="114" y="930"/>
                    <a:pt x="128" y="1196"/>
                    <a:pt x="128" y="1540"/>
                  </a:cubicBezTo>
                  <a:cubicBezTo>
                    <a:pt x="450" y="2633"/>
                    <a:pt x="1060" y="3628"/>
                    <a:pt x="1936" y="4182"/>
                  </a:cubicBezTo>
                  <a:cubicBezTo>
                    <a:pt x="2430" y="4496"/>
                    <a:pt x="3023" y="4674"/>
                    <a:pt x="3603" y="4674"/>
                  </a:cubicBezTo>
                  <a:cubicBezTo>
                    <a:pt x="3812" y="4674"/>
                    <a:pt x="4020" y="4651"/>
                    <a:pt x="4220" y="4602"/>
                  </a:cubicBezTo>
                  <a:cubicBezTo>
                    <a:pt x="4185" y="4560"/>
                    <a:pt x="4164" y="4532"/>
                    <a:pt x="4157" y="4518"/>
                  </a:cubicBezTo>
                  <a:cubicBezTo>
                    <a:pt x="3716" y="3663"/>
                    <a:pt x="3422" y="2731"/>
                    <a:pt x="3295" y="1778"/>
                  </a:cubicBezTo>
                  <a:cubicBezTo>
                    <a:pt x="3232" y="1322"/>
                    <a:pt x="3190" y="832"/>
                    <a:pt x="2896" y="481"/>
                  </a:cubicBezTo>
                  <a:cubicBezTo>
                    <a:pt x="2588" y="117"/>
                    <a:pt x="2062" y="5"/>
                    <a:pt x="1585" y="5"/>
                  </a:cubicBezTo>
                  <a:cubicBezTo>
                    <a:pt x="1556" y="5"/>
                    <a:pt x="1526" y="5"/>
                    <a:pt x="1498" y="5"/>
                  </a:cubicBezTo>
                  <a:cubicBezTo>
                    <a:pt x="1294" y="5"/>
                    <a:pt x="1112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3">
              <a:extLst>
                <a:ext uri="{FF2B5EF4-FFF2-40B4-BE49-F238E27FC236}">
                  <a16:creationId xmlns:a16="http://schemas.microsoft.com/office/drawing/2014/main" id="{B07BE660-8877-4BAC-8736-367BDBD64069}"/>
                </a:ext>
              </a:extLst>
            </p:cNvPr>
            <p:cNvSpPr/>
            <p:nvPr/>
          </p:nvSpPr>
          <p:spPr>
            <a:xfrm>
              <a:off x="4370500" y="4201675"/>
              <a:ext cx="175050" cy="218250"/>
            </a:xfrm>
            <a:custGeom>
              <a:avLst/>
              <a:gdLst/>
              <a:ahLst/>
              <a:cxnLst/>
              <a:rect l="l" t="t" r="r" b="b"/>
              <a:pathLst>
                <a:path w="7002" h="8730" extrusionOk="0">
                  <a:moveTo>
                    <a:pt x="4105" y="0"/>
                  </a:moveTo>
                  <a:cubicBezTo>
                    <a:pt x="2585" y="0"/>
                    <a:pt x="811" y="1126"/>
                    <a:pt x="463" y="2532"/>
                  </a:cubicBezTo>
                  <a:cubicBezTo>
                    <a:pt x="0" y="4431"/>
                    <a:pt x="687" y="7157"/>
                    <a:pt x="2390" y="8236"/>
                  </a:cubicBezTo>
                  <a:cubicBezTo>
                    <a:pt x="2883" y="8549"/>
                    <a:pt x="3476" y="8730"/>
                    <a:pt x="4056" y="8730"/>
                  </a:cubicBezTo>
                  <a:cubicBezTo>
                    <a:pt x="4557" y="8730"/>
                    <a:pt x="5047" y="8595"/>
                    <a:pt x="5453" y="8293"/>
                  </a:cubicBezTo>
                  <a:cubicBezTo>
                    <a:pt x="6357" y="7620"/>
                    <a:pt x="6602" y="6337"/>
                    <a:pt x="6679" y="4851"/>
                  </a:cubicBezTo>
                  <a:cubicBezTo>
                    <a:pt x="6728" y="3975"/>
                    <a:pt x="7002" y="3296"/>
                    <a:pt x="6777" y="2363"/>
                  </a:cubicBezTo>
                  <a:cubicBezTo>
                    <a:pt x="6546" y="1438"/>
                    <a:pt x="5964" y="548"/>
                    <a:pt x="5081" y="184"/>
                  </a:cubicBezTo>
                  <a:cubicBezTo>
                    <a:pt x="4782" y="58"/>
                    <a:pt x="4450" y="0"/>
                    <a:pt x="4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3">
              <a:extLst>
                <a:ext uri="{FF2B5EF4-FFF2-40B4-BE49-F238E27FC236}">
                  <a16:creationId xmlns:a16="http://schemas.microsoft.com/office/drawing/2014/main" id="{D159BEC6-24EF-B40C-BEA1-B352DE84805A}"/>
                </a:ext>
              </a:extLst>
            </p:cNvPr>
            <p:cNvSpPr/>
            <p:nvPr/>
          </p:nvSpPr>
          <p:spPr>
            <a:xfrm>
              <a:off x="4340700" y="4134825"/>
              <a:ext cx="127100" cy="98150"/>
            </a:xfrm>
            <a:custGeom>
              <a:avLst/>
              <a:gdLst/>
              <a:ahLst/>
              <a:cxnLst/>
              <a:rect l="l" t="t" r="r" b="b"/>
              <a:pathLst>
                <a:path w="5084" h="3926" extrusionOk="0">
                  <a:moveTo>
                    <a:pt x="2955" y="0"/>
                  </a:moveTo>
                  <a:cubicBezTo>
                    <a:pt x="2344" y="0"/>
                    <a:pt x="1620" y="254"/>
                    <a:pt x="1269" y="636"/>
                  </a:cubicBezTo>
                  <a:cubicBezTo>
                    <a:pt x="1" y="2024"/>
                    <a:pt x="1409" y="2858"/>
                    <a:pt x="1718" y="3166"/>
                  </a:cubicBezTo>
                  <a:cubicBezTo>
                    <a:pt x="2255" y="3706"/>
                    <a:pt x="2731" y="3925"/>
                    <a:pt x="3131" y="3925"/>
                  </a:cubicBezTo>
                  <a:cubicBezTo>
                    <a:pt x="4676" y="3925"/>
                    <a:pt x="5083" y="661"/>
                    <a:pt x="3491" y="82"/>
                  </a:cubicBezTo>
                  <a:cubicBezTo>
                    <a:pt x="3335" y="26"/>
                    <a:pt x="3151" y="0"/>
                    <a:pt x="2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3">
              <a:extLst>
                <a:ext uri="{FF2B5EF4-FFF2-40B4-BE49-F238E27FC236}">
                  <a16:creationId xmlns:a16="http://schemas.microsoft.com/office/drawing/2014/main" id="{5E082B3B-5A37-1FE7-4065-E148DEC78F18}"/>
                </a:ext>
              </a:extLst>
            </p:cNvPr>
            <p:cNvSpPr/>
            <p:nvPr/>
          </p:nvSpPr>
          <p:spPr>
            <a:xfrm>
              <a:off x="4350700" y="4177750"/>
              <a:ext cx="200450" cy="162675"/>
            </a:xfrm>
            <a:custGeom>
              <a:avLst/>
              <a:gdLst/>
              <a:ahLst/>
              <a:cxnLst/>
              <a:rect l="l" t="t" r="r" b="b"/>
              <a:pathLst>
                <a:path w="8018" h="6507" extrusionOk="0">
                  <a:moveTo>
                    <a:pt x="4295" y="1"/>
                  </a:moveTo>
                  <a:cubicBezTo>
                    <a:pt x="3541" y="1"/>
                    <a:pt x="2766" y="167"/>
                    <a:pt x="2110" y="426"/>
                  </a:cubicBezTo>
                  <a:cubicBezTo>
                    <a:pt x="98" y="1225"/>
                    <a:pt x="0" y="3145"/>
                    <a:pt x="56" y="3951"/>
                  </a:cubicBezTo>
                  <a:cubicBezTo>
                    <a:pt x="157" y="5372"/>
                    <a:pt x="576" y="6506"/>
                    <a:pt x="1057" y="6506"/>
                  </a:cubicBezTo>
                  <a:cubicBezTo>
                    <a:pt x="1245" y="6506"/>
                    <a:pt x="1442" y="6333"/>
                    <a:pt x="1633" y="5935"/>
                  </a:cubicBezTo>
                  <a:cubicBezTo>
                    <a:pt x="1977" y="5220"/>
                    <a:pt x="1465" y="3790"/>
                    <a:pt x="2383" y="2956"/>
                  </a:cubicBezTo>
                  <a:cubicBezTo>
                    <a:pt x="2719" y="2655"/>
                    <a:pt x="3210" y="2563"/>
                    <a:pt x="3673" y="2507"/>
                  </a:cubicBezTo>
                  <a:cubicBezTo>
                    <a:pt x="4133" y="2454"/>
                    <a:pt x="4593" y="2430"/>
                    <a:pt x="5054" y="2430"/>
                  </a:cubicBezTo>
                  <a:cubicBezTo>
                    <a:pt x="5203" y="2430"/>
                    <a:pt x="5352" y="2432"/>
                    <a:pt x="5502" y="2437"/>
                  </a:cubicBezTo>
                  <a:cubicBezTo>
                    <a:pt x="5817" y="2451"/>
                    <a:pt x="6315" y="2500"/>
                    <a:pt x="6574" y="2662"/>
                  </a:cubicBezTo>
                  <a:cubicBezTo>
                    <a:pt x="7002" y="2921"/>
                    <a:pt x="7233" y="3510"/>
                    <a:pt x="7317" y="3979"/>
                  </a:cubicBezTo>
                  <a:cubicBezTo>
                    <a:pt x="7415" y="4491"/>
                    <a:pt x="7380" y="5703"/>
                    <a:pt x="7471" y="5808"/>
                  </a:cubicBezTo>
                  <a:cubicBezTo>
                    <a:pt x="7474" y="5812"/>
                    <a:pt x="7478" y="5813"/>
                    <a:pt x="7481" y="5813"/>
                  </a:cubicBezTo>
                  <a:cubicBezTo>
                    <a:pt x="7597" y="5813"/>
                    <a:pt x="8017" y="4258"/>
                    <a:pt x="7780" y="2907"/>
                  </a:cubicBezTo>
                  <a:cubicBezTo>
                    <a:pt x="7618" y="1975"/>
                    <a:pt x="6995" y="916"/>
                    <a:pt x="6119" y="426"/>
                  </a:cubicBezTo>
                  <a:cubicBezTo>
                    <a:pt x="5588" y="126"/>
                    <a:pt x="4949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3">
              <a:extLst>
                <a:ext uri="{FF2B5EF4-FFF2-40B4-BE49-F238E27FC236}">
                  <a16:creationId xmlns:a16="http://schemas.microsoft.com/office/drawing/2014/main" id="{03D43FF9-17EC-13B4-A114-F0F7555111C6}"/>
                </a:ext>
              </a:extLst>
            </p:cNvPr>
            <p:cNvSpPr/>
            <p:nvPr/>
          </p:nvSpPr>
          <p:spPr>
            <a:xfrm>
              <a:off x="4360150" y="4299425"/>
              <a:ext cx="39275" cy="56725"/>
            </a:xfrm>
            <a:custGeom>
              <a:avLst/>
              <a:gdLst/>
              <a:ahLst/>
              <a:cxnLst/>
              <a:rect l="l" t="t" r="r" b="b"/>
              <a:pathLst>
                <a:path w="1571" h="2269" extrusionOk="0">
                  <a:moveTo>
                    <a:pt x="611" y="1"/>
                  </a:moveTo>
                  <a:cubicBezTo>
                    <a:pt x="491" y="1"/>
                    <a:pt x="375" y="67"/>
                    <a:pt x="274" y="213"/>
                  </a:cubicBezTo>
                  <a:cubicBezTo>
                    <a:pt x="1" y="612"/>
                    <a:pt x="253" y="1011"/>
                    <a:pt x="407" y="1418"/>
                  </a:cubicBezTo>
                  <a:cubicBezTo>
                    <a:pt x="477" y="1628"/>
                    <a:pt x="596" y="1944"/>
                    <a:pt x="737" y="2112"/>
                  </a:cubicBezTo>
                  <a:cubicBezTo>
                    <a:pt x="834" y="2224"/>
                    <a:pt x="955" y="2268"/>
                    <a:pt x="1094" y="2268"/>
                  </a:cubicBezTo>
                  <a:cubicBezTo>
                    <a:pt x="1154" y="2268"/>
                    <a:pt x="1217" y="2260"/>
                    <a:pt x="1283" y="2245"/>
                  </a:cubicBezTo>
                  <a:cubicBezTo>
                    <a:pt x="1571" y="2189"/>
                    <a:pt x="1465" y="1425"/>
                    <a:pt x="1465" y="1425"/>
                  </a:cubicBezTo>
                  <a:cubicBezTo>
                    <a:pt x="1371" y="608"/>
                    <a:pt x="97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3">
              <a:extLst>
                <a:ext uri="{FF2B5EF4-FFF2-40B4-BE49-F238E27FC236}">
                  <a16:creationId xmlns:a16="http://schemas.microsoft.com/office/drawing/2014/main" id="{4FFE52A9-7503-F921-B497-5EC3B12C698C}"/>
                </a:ext>
              </a:extLst>
            </p:cNvPr>
            <p:cNvSpPr/>
            <p:nvPr/>
          </p:nvSpPr>
          <p:spPr>
            <a:xfrm>
              <a:off x="4417450" y="4282200"/>
              <a:ext cx="41775" cy="15775"/>
            </a:xfrm>
            <a:custGeom>
              <a:avLst/>
              <a:gdLst/>
              <a:ahLst/>
              <a:cxnLst/>
              <a:rect l="l" t="t" r="r" b="b"/>
              <a:pathLst>
                <a:path w="1671" h="631" extrusionOk="0">
                  <a:moveTo>
                    <a:pt x="983" y="0"/>
                  </a:moveTo>
                  <a:cubicBezTo>
                    <a:pt x="910" y="0"/>
                    <a:pt x="841" y="5"/>
                    <a:pt x="785" y="11"/>
                  </a:cubicBezTo>
                  <a:cubicBezTo>
                    <a:pt x="491" y="53"/>
                    <a:pt x="148" y="187"/>
                    <a:pt x="28" y="474"/>
                  </a:cubicBezTo>
                  <a:cubicBezTo>
                    <a:pt x="1" y="552"/>
                    <a:pt x="80" y="631"/>
                    <a:pt x="152" y="631"/>
                  </a:cubicBezTo>
                  <a:cubicBezTo>
                    <a:pt x="170" y="631"/>
                    <a:pt x="188" y="626"/>
                    <a:pt x="204" y="614"/>
                  </a:cubicBezTo>
                  <a:cubicBezTo>
                    <a:pt x="407" y="460"/>
                    <a:pt x="575" y="341"/>
                    <a:pt x="834" y="320"/>
                  </a:cubicBezTo>
                  <a:cubicBezTo>
                    <a:pt x="947" y="320"/>
                    <a:pt x="1066" y="327"/>
                    <a:pt x="1171" y="355"/>
                  </a:cubicBezTo>
                  <a:cubicBezTo>
                    <a:pt x="1269" y="383"/>
                    <a:pt x="1353" y="446"/>
                    <a:pt x="1451" y="460"/>
                  </a:cubicBezTo>
                  <a:cubicBezTo>
                    <a:pt x="1462" y="462"/>
                    <a:pt x="1472" y="463"/>
                    <a:pt x="1482" y="463"/>
                  </a:cubicBezTo>
                  <a:cubicBezTo>
                    <a:pt x="1592" y="463"/>
                    <a:pt x="1670" y="359"/>
                    <a:pt x="1612" y="243"/>
                  </a:cubicBezTo>
                  <a:cubicBezTo>
                    <a:pt x="1516" y="50"/>
                    <a:pt x="1222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3">
              <a:extLst>
                <a:ext uri="{FF2B5EF4-FFF2-40B4-BE49-F238E27FC236}">
                  <a16:creationId xmlns:a16="http://schemas.microsoft.com/office/drawing/2014/main" id="{EB02FC1A-C7C7-639F-D91A-3BDB51C8FDB1}"/>
                </a:ext>
              </a:extLst>
            </p:cNvPr>
            <p:cNvSpPr/>
            <p:nvPr/>
          </p:nvSpPr>
          <p:spPr>
            <a:xfrm>
              <a:off x="4488400" y="4276575"/>
              <a:ext cx="38750" cy="15300"/>
            </a:xfrm>
            <a:custGeom>
              <a:avLst/>
              <a:gdLst/>
              <a:ahLst/>
              <a:cxnLst/>
              <a:rect l="l" t="t" r="r" b="b"/>
              <a:pathLst>
                <a:path w="1550" h="612" extrusionOk="0">
                  <a:moveTo>
                    <a:pt x="994" y="0"/>
                  </a:moveTo>
                  <a:cubicBezTo>
                    <a:pt x="954" y="0"/>
                    <a:pt x="916" y="2"/>
                    <a:pt x="884" y="5"/>
                  </a:cubicBezTo>
                  <a:cubicBezTo>
                    <a:pt x="569" y="26"/>
                    <a:pt x="281" y="180"/>
                    <a:pt x="71" y="419"/>
                  </a:cubicBezTo>
                  <a:cubicBezTo>
                    <a:pt x="0" y="500"/>
                    <a:pt x="73" y="611"/>
                    <a:pt x="158" y="611"/>
                  </a:cubicBezTo>
                  <a:cubicBezTo>
                    <a:pt x="183" y="611"/>
                    <a:pt x="209" y="602"/>
                    <a:pt x="232" y="580"/>
                  </a:cubicBezTo>
                  <a:cubicBezTo>
                    <a:pt x="414" y="391"/>
                    <a:pt x="653" y="271"/>
                    <a:pt x="919" y="271"/>
                  </a:cubicBezTo>
                  <a:cubicBezTo>
                    <a:pt x="1080" y="271"/>
                    <a:pt x="1257" y="388"/>
                    <a:pt x="1414" y="388"/>
                  </a:cubicBezTo>
                  <a:cubicBezTo>
                    <a:pt x="1441" y="388"/>
                    <a:pt x="1468" y="385"/>
                    <a:pt x="1494" y="377"/>
                  </a:cubicBezTo>
                  <a:cubicBezTo>
                    <a:pt x="1522" y="363"/>
                    <a:pt x="1550" y="335"/>
                    <a:pt x="1550" y="300"/>
                  </a:cubicBezTo>
                  <a:cubicBezTo>
                    <a:pt x="1532" y="61"/>
                    <a:pt x="1220" y="0"/>
                    <a:pt x="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3">
              <a:extLst>
                <a:ext uri="{FF2B5EF4-FFF2-40B4-BE49-F238E27FC236}">
                  <a16:creationId xmlns:a16="http://schemas.microsoft.com/office/drawing/2014/main" id="{E56DF3BD-D92E-8917-229E-D92A293C28F4}"/>
                </a:ext>
              </a:extLst>
            </p:cNvPr>
            <p:cNvSpPr/>
            <p:nvPr/>
          </p:nvSpPr>
          <p:spPr>
            <a:xfrm>
              <a:off x="4474400" y="4306325"/>
              <a:ext cx="28750" cy="54050"/>
            </a:xfrm>
            <a:custGeom>
              <a:avLst/>
              <a:gdLst/>
              <a:ahLst/>
              <a:cxnLst/>
              <a:rect l="l" t="t" r="r" b="b"/>
              <a:pathLst>
                <a:path w="1150" h="2162" extrusionOk="0">
                  <a:moveTo>
                    <a:pt x="292" y="0"/>
                  </a:moveTo>
                  <a:cubicBezTo>
                    <a:pt x="244" y="0"/>
                    <a:pt x="193" y="41"/>
                    <a:pt x="210" y="105"/>
                  </a:cubicBezTo>
                  <a:cubicBezTo>
                    <a:pt x="330" y="525"/>
                    <a:pt x="337" y="932"/>
                    <a:pt x="603" y="1296"/>
                  </a:cubicBezTo>
                  <a:cubicBezTo>
                    <a:pt x="729" y="1478"/>
                    <a:pt x="1009" y="1752"/>
                    <a:pt x="694" y="1885"/>
                  </a:cubicBezTo>
                  <a:cubicBezTo>
                    <a:pt x="636" y="1911"/>
                    <a:pt x="562" y="1920"/>
                    <a:pt x="484" y="1920"/>
                  </a:cubicBezTo>
                  <a:cubicBezTo>
                    <a:pt x="354" y="1920"/>
                    <a:pt x="213" y="1896"/>
                    <a:pt x="112" y="1892"/>
                  </a:cubicBezTo>
                  <a:cubicBezTo>
                    <a:pt x="21" y="1892"/>
                    <a:pt x="0" y="2011"/>
                    <a:pt x="70" y="2053"/>
                  </a:cubicBezTo>
                  <a:cubicBezTo>
                    <a:pt x="172" y="2121"/>
                    <a:pt x="341" y="2161"/>
                    <a:pt x="514" y="2161"/>
                  </a:cubicBezTo>
                  <a:cubicBezTo>
                    <a:pt x="770" y="2161"/>
                    <a:pt x="1032" y="2072"/>
                    <a:pt x="1087" y="1850"/>
                  </a:cubicBezTo>
                  <a:cubicBezTo>
                    <a:pt x="1150" y="1612"/>
                    <a:pt x="932" y="1373"/>
                    <a:pt x="806" y="1212"/>
                  </a:cubicBezTo>
                  <a:cubicBezTo>
                    <a:pt x="526" y="862"/>
                    <a:pt x="505" y="469"/>
                    <a:pt x="365" y="56"/>
                  </a:cubicBezTo>
                  <a:cubicBezTo>
                    <a:pt x="354" y="17"/>
                    <a:pt x="323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3">
              <a:extLst>
                <a:ext uri="{FF2B5EF4-FFF2-40B4-BE49-F238E27FC236}">
                  <a16:creationId xmlns:a16="http://schemas.microsoft.com/office/drawing/2014/main" id="{C8ECECAD-40EC-F05F-0DA1-7ED8710B6CAA}"/>
                </a:ext>
              </a:extLst>
            </p:cNvPr>
            <p:cNvSpPr/>
            <p:nvPr/>
          </p:nvSpPr>
          <p:spPr>
            <a:xfrm>
              <a:off x="4461025" y="4372125"/>
              <a:ext cx="41000" cy="11975"/>
            </a:xfrm>
            <a:custGeom>
              <a:avLst/>
              <a:gdLst/>
              <a:ahLst/>
              <a:cxnLst/>
              <a:rect l="l" t="t" r="r" b="b"/>
              <a:pathLst>
                <a:path w="1640" h="479" extrusionOk="0">
                  <a:moveTo>
                    <a:pt x="137" y="1"/>
                  </a:moveTo>
                  <a:cubicBezTo>
                    <a:pt x="61" y="1"/>
                    <a:pt x="0" y="91"/>
                    <a:pt x="66" y="157"/>
                  </a:cubicBezTo>
                  <a:cubicBezTo>
                    <a:pt x="270" y="350"/>
                    <a:pt x="610" y="479"/>
                    <a:pt x="932" y="479"/>
                  </a:cubicBezTo>
                  <a:cubicBezTo>
                    <a:pt x="1183" y="479"/>
                    <a:pt x="1423" y="400"/>
                    <a:pt x="1579" y="213"/>
                  </a:cubicBezTo>
                  <a:cubicBezTo>
                    <a:pt x="1639" y="147"/>
                    <a:pt x="1586" y="66"/>
                    <a:pt x="1513" y="66"/>
                  </a:cubicBezTo>
                  <a:cubicBezTo>
                    <a:pt x="1500" y="66"/>
                    <a:pt x="1487" y="68"/>
                    <a:pt x="1474" y="73"/>
                  </a:cubicBezTo>
                  <a:cubicBezTo>
                    <a:pt x="1253" y="171"/>
                    <a:pt x="1063" y="219"/>
                    <a:pt x="878" y="219"/>
                  </a:cubicBezTo>
                  <a:cubicBezTo>
                    <a:pt x="653" y="219"/>
                    <a:pt x="435" y="148"/>
                    <a:pt x="178" y="10"/>
                  </a:cubicBezTo>
                  <a:cubicBezTo>
                    <a:pt x="164" y="3"/>
                    <a:pt x="15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3">
              <a:extLst>
                <a:ext uri="{FF2B5EF4-FFF2-40B4-BE49-F238E27FC236}">
                  <a16:creationId xmlns:a16="http://schemas.microsoft.com/office/drawing/2014/main" id="{27934398-9F42-E4DC-FD68-96DAD86064BC}"/>
                </a:ext>
              </a:extLst>
            </p:cNvPr>
            <p:cNvSpPr/>
            <p:nvPr/>
          </p:nvSpPr>
          <p:spPr>
            <a:xfrm>
              <a:off x="4363275" y="4307800"/>
              <a:ext cx="21525" cy="32225"/>
            </a:xfrm>
            <a:custGeom>
              <a:avLst/>
              <a:gdLst/>
              <a:ahLst/>
              <a:cxnLst/>
              <a:rect l="l" t="t" r="r" b="b"/>
              <a:pathLst>
                <a:path w="861" h="1289" extrusionOk="0">
                  <a:moveTo>
                    <a:pt x="562" y="0"/>
                  </a:moveTo>
                  <a:cubicBezTo>
                    <a:pt x="1" y="0"/>
                    <a:pt x="319" y="1167"/>
                    <a:pt x="738" y="1286"/>
                  </a:cubicBezTo>
                  <a:cubicBezTo>
                    <a:pt x="743" y="1287"/>
                    <a:pt x="748" y="1288"/>
                    <a:pt x="753" y="1288"/>
                  </a:cubicBezTo>
                  <a:cubicBezTo>
                    <a:pt x="805" y="1288"/>
                    <a:pt x="860" y="1225"/>
                    <a:pt x="822" y="1174"/>
                  </a:cubicBezTo>
                  <a:cubicBezTo>
                    <a:pt x="689" y="999"/>
                    <a:pt x="562" y="852"/>
                    <a:pt x="492" y="641"/>
                  </a:cubicBezTo>
                  <a:cubicBezTo>
                    <a:pt x="437" y="461"/>
                    <a:pt x="368" y="165"/>
                    <a:pt x="630" y="165"/>
                  </a:cubicBezTo>
                  <a:cubicBezTo>
                    <a:pt x="633" y="165"/>
                    <a:pt x="636" y="165"/>
                    <a:pt x="640" y="165"/>
                  </a:cubicBezTo>
                  <a:cubicBezTo>
                    <a:pt x="642" y="165"/>
                    <a:pt x="644" y="165"/>
                    <a:pt x="646" y="165"/>
                  </a:cubicBezTo>
                  <a:cubicBezTo>
                    <a:pt x="725" y="165"/>
                    <a:pt x="743" y="31"/>
                    <a:pt x="661" y="11"/>
                  </a:cubicBezTo>
                  <a:cubicBezTo>
                    <a:pt x="625" y="3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3">
              <a:extLst>
                <a:ext uri="{FF2B5EF4-FFF2-40B4-BE49-F238E27FC236}">
                  <a16:creationId xmlns:a16="http://schemas.microsoft.com/office/drawing/2014/main" id="{924FF677-EB63-67BB-5722-60A1BE0018AA}"/>
                </a:ext>
              </a:extLst>
            </p:cNvPr>
            <p:cNvSpPr/>
            <p:nvPr/>
          </p:nvSpPr>
          <p:spPr>
            <a:xfrm>
              <a:off x="4423050" y="4334150"/>
              <a:ext cx="27000" cy="15975"/>
            </a:xfrm>
            <a:custGeom>
              <a:avLst/>
              <a:gdLst/>
              <a:ahLst/>
              <a:cxnLst/>
              <a:rect l="l" t="t" r="r" b="b"/>
              <a:pathLst>
                <a:path w="1080" h="639" extrusionOk="0">
                  <a:moveTo>
                    <a:pt x="769" y="1"/>
                  </a:moveTo>
                  <a:cubicBezTo>
                    <a:pt x="765" y="1"/>
                    <a:pt x="761" y="1"/>
                    <a:pt x="758" y="1"/>
                  </a:cubicBezTo>
                  <a:cubicBezTo>
                    <a:pt x="603" y="1"/>
                    <a:pt x="456" y="1"/>
                    <a:pt x="309" y="22"/>
                  </a:cubicBezTo>
                  <a:cubicBezTo>
                    <a:pt x="148" y="36"/>
                    <a:pt x="1" y="148"/>
                    <a:pt x="8" y="323"/>
                  </a:cubicBezTo>
                  <a:cubicBezTo>
                    <a:pt x="15" y="499"/>
                    <a:pt x="141" y="597"/>
                    <a:pt x="309" y="618"/>
                  </a:cubicBezTo>
                  <a:cubicBezTo>
                    <a:pt x="456" y="639"/>
                    <a:pt x="603" y="639"/>
                    <a:pt x="758" y="639"/>
                  </a:cubicBezTo>
                  <a:cubicBezTo>
                    <a:pt x="761" y="639"/>
                    <a:pt x="765" y="639"/>
                    <a:pt x="769" y="639"/>
                  </a:cubicBezTo>
                  <a:cubicBezTo>
                    <a:pt x="933" y="639"/>
                    <a:pt x="1080" y="488"/>
                    <a:pt x="1073" y="323"/>
                  </a:cubicBezTo>
                  <a:cubicBezTo>
                    <a:pt x="1066" y="152"/>
                    <a:pt x="939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3">
              <a:extLst>
                <a:ext uri="{FF2B5EF4-FFF2-40B4-BE49-F238E27FC236}">
                  <a16:creationId xmlns:a16="http://schemas.microsoft.com/office/drawing/2014/main" id="{8E46F190-F124-4504-A22F-38ECD4C2782A}"/>
                </a:ext>
              </a:extLst>
            </p:cNvPr>
            <p:cNvSpPr/>
            <p:nvPr/>
          </p:nvSpPr>
          <p:spPr>
            <a:xfrm>
              <a:off x="4509950" y="4331275"/>
              <a:ext cx="22800" cy="13700"/>
            </a:xfrm>
            <a:custGeom>
              <a:avLst/>
              <a:gdLst/>
              <a:ahLst/>
              <a:cxnLst/>
              <a:rect l="l" t="t" r="r" b="b"/>
              <a:pathLst>
                <a:path w="912" h="548" extrusionOk="0">
                  <a:moveTo>
                    <a:pt x="543" y="0"/>
                  </a:moveTo>
                  <a:cubicBezTo>
                    <a:pt x="450" y="0"/>
                    <a:pt x="358" y="9"/>
                    <a:pt x="260" y="18"/>
                  </a:cubicBezTo>
                  <a:cubicBezTo>
                    <a:pt x="134" y="32"/>
                    <a:pt x="1" y="123"/>
                    <a:pt x="8" y="277"/>
                  </a:cubicBezTo>
                  <a:cubicBezTo>
                    <a:pt x="15" y="424"/>
                    <a:pt x="120" y="515"/>
                    <a:pt x="260" y="529"/>
                  </a:cubicBezTo>
                  <a:cubicBezTo>
                    <a:pt x="358" y="538"/>
                    <a:pt x="450" y="547"/>
                    <a:pt x="543" y="547"/>
                  </a:cubicBezTo>
                  <a:cubicBezTo>
                    <a:pt x="597" y="547"/>
                    <a:pt x="652" y="544"/>
                    <a:pt x="709" y="536"/>
                  </a:cubicBezTo>
                  <a:cubicBezTo>
                    <a:pt x="821" y="522"/>
                    <a:pt x="912" y="382"/>
                    <a:pt x="905" y="277"/>
                  </a:cubicBezTo>
                  <a:cubicBezTo>
                    <a:pt x="898" y="165"/>
                    <a:pt x="828" y="32"/>
                    <a:pt x="709" y="11"/>
                  </a:cubicBezTo>
                  <a:cubicBezTo>
                    <a:pt x="652" y="3"/>
                    <a:pt x="597" y="0"/>
                    <a:pt x="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3">
              <a:extLst>
                <a:ext uri="{FF2B5EF4-FFF2-40B4-BE49-F238E27FC236}">
                  <a16:creationId xmlns:a16="http://schemas.microsoft.com/office/drawing/2014/main" id="{2712CC2A-D399-7B5A-032A-AD859E218BC8}"/>
                </a:ext>
              </a:extLst>
            </p:cNvPr>
            <p:cNvSpPr/>
            <p:nvPr/>
          </p:nvSpPr>
          <p:spPr>
            <a:xfrm>
              <a:off x="4380300" y="4343800"/>
              <a:ext cx="11425" cy="24225"/>
            </a:xfrm>
            <a:custGeom>
              <a:avLst/>
              <a:gdLst/>
              <a:ahLst/>
              <a:cxnLst/>
              <a:rect l="l" t="t" r="r" b="b"/>
              <a:pathLst>
                <a:path w="457" h="969" extrusionOk="0">
                  <a:moveTo>
                    <a:pt x="203" y="0"/>
                  </a:moveTo>
                  <a:cubicBezTo>
                    <a:pt x="160" y="0"/>
                    <a:pt x="119" y="20"/>
                    <a:pt x="92" y="63"/>
                  </a:cubicBezTo>
                  <a:cubicBezTo>
                    <a:pt x="36" y="176"/>
                    <a:pt x="43" y="295"/>
                    <a:pt x="43" y="414"/>
                  </a:cubicBezTo>
                  <a:cubicBezTo>
                    <a:pt x="36" y="540"/>
                    <a:pt x="29" y="666"/>
                    <a:pt x="15" y="792"/>
                  </a:cubicBezTo>
                  <a:cubicBezTo>
                    <a:pt x="1" y="909"/>
                    <a:pt x="88" y="968"/>
                    <a:pt x="181" y="968"/>
                  </a:cubicBezTo>
                  <a:cubicBezTo>
                    <a:pt x="272" y="968"/>
                    <a:pt x="369" y="911"/>
                    <a:pt x="379" y="792"/>
                  </a:cubicBezTo>
                  <a:cubicBezTo>
                    <a:pt x="400" y="589"/>
                    <a:pt x="456" y="246"/>
                    <a:pt x="330" y="63"/>
                  </a:cubicBezTo>
                  <a:cubicBezTo>
                    <a:pt x="297" y="23"/>
                    <a:pt x="249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3">
              <a:extLst>
                <a:ext uri="{FF2B5EF4-FFF2-40B4-BE49-F238E27FC236}">
                  <a16:creationId xmlns:a16="http://schemas.microsoft.com/office/drawing/2014/main" id="{785D3FC0-DE8F-4933-2642-C63BD9C2130C}"/>
                </a:ext>
              </a:extLst>
            </p:cNvPr>
            <p:cNvSpPr/>
            <p:nvPr/>
          </p:nvSpPr>
          <p:spPr>
            <a:xfrm>
              <a:off x="4365150" y="4252300"/>
              <a:ext cx="21350" cy="14150"/>
            </a:xfrm>
            <a:custGeom>
              <a:avLst/>
              <a:gdLst/>
              <a:ahLst/>
              <a:cxnLst/>
              <a:rect l="l" t="t" r="r" b="b"/>
              <a:pathLst>
                <a:path w="854" h="566" extrusionOk="0">
                  <a:moveTo>
                    <a:pt x="55" y="0"/>
                  </a:moveTo>
                  <a:cubicBezTo>
                    <a:pt x="15" y="0"/>
                    <a:pt x="1" y="66"/>
                    <a:pt x="46" y="79"/>
                  </a:cubicBezTo>
                  <a:cubicBezTo>
                    <a:pt x="347" y="177"/>
                    <a:pt x="544" y="359"/>
                    <a:pt x="775" y="556"/>
                  </a:cubicBezTo>
                  <a:cubicBezTo>
                    <a:pt x="782" y="563"/>
                    <a:pt x="791" y="566"/>
                    <a:pt x="799" y="566"/>
                  </a:cubicBezTo>
                  <a:cubicBezTo>
                    <a:pt x="826" y="566"/>
                    <a:pt x="854" y="538"/>
                    <a:pt x="838" y="507"/>
                  </a:cubicBezTo>
                  <a:cubicBezTo>
                    <a:pt x="684" y="240"/>
                    <a:pt x="354" y="79"/>
                    <a:pt x="67" y="2"/>
                  </a:cubicBezTo>
                  <a:cubicBezTo>
                    <a:pt x="63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3">
              <a:extLst>
                <a:ext uri="{FF2B5EF4-FFF2-40B4-BE49-F238E27FC236}">
                  <a16:creationId xmlns:a16="http://schemas.microsoft.com/office/drawing/2014/main" id="{BB047666-ED30-F87E-01AB-4C459B69A48E}"/>
                </a:ext>
              </a:extLst>
            </p:cNvPr>
            <p:cNvSpPr/>
            <p:nvPr/>
          </p:nvSpPr>
          <p:spPr>
            <a:xfrm>
              <a:off x="4378950" y="4225350"/>
              <a:ext cx="17500" cy="14350"/>
            </a:xfrm>
            <a:custGeom>
              <a:avLst/>
              <a:gdLst/>
              <a:ahLst/>
              <a:cxnLst/>
              <a:rect l="l" t="t" r="r" b="b"/>
              <a:pathLst>
                <a:path w="700" h="574" extrusionOk="0">
                  <a:moveTo>
                    <a:pt x="84" y="0"/>
                  </a:moveTo>
                  <a:cubicBezTo>
                    <a:pt x="34" y="0"/>
                    <a:pt x="1" y="76"/>
                    <a:pt x="55" y="106"/>
                  </a:cubicBezTo>
                  <a:cubicBezTo>
                    <a:pt x="258" y="232"/>
                    <a:pt x="433" y="393"/>
                    <a:pt x="608" y="561"/>
                  </a:cubicBezTo>
                  <a:cubicBezTo>
                    <a:pt x="617" y="570"/>
                    <a:pt x="627" y="573"/>
                    <a:pt x="637" y="573"/>
                  </a:cubicBezTo>
                  <a:cubicBezTo>
                    <a:pt x="668" y="573"/>
                    <a:pt x="700" y="537"/>
                    <a:pt x="678" y="505"/>
                  </a:cubicBezTo>
                  <a:cubicBezTo>
                    <a:pt x="545" y="281"/>
                    <a:pt x="335" y="127"/>
                    <a:pt x="111" y="8"/>
                  </a:cubicBezTo>
                  <a:cubicBezTo>
                    <a:pt x="101" y="3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>
              <a:extLst>
                <a:ext uri="{FF2B5EF4-FFF2-40B4-BE49-F238E27FC236}">
                  <a16:creationId xmlns:a16="http://schemas.microsoft.com/office/drawing/2014/main" id="{39E9179B-E6B3-FDA5-5062-5021B89530BD}"/>
                </a:ext>
              </a:extLst>
            </p:cNvPr>
            <p:cNvSpPr/>
            <p:nvPr/>
          </p:nvSpPr>
          <p:spPr>
            <a:xfrm>
              <a:off x="4411925" y="4201525"/>
              <a:ext cx="15500" cy="28000"/>
            </a:xfrm>
            <a:custGeom>
              <a:avLst/>
              <a:gdLst/>
              <a:ahLst/>
              <a:cxnLst/>
              <a:rect l="l" t="t" r="r" b="b"/>
              <a:pathLst>
                <a:path w="620" h="1120" extrusionOk="0">
                  <a:moveTo>
                    <a:pt x="33" y="0"/>
                  </a:moveTo>
                  <a:cubicBezTo>
                    <a:pt x="18" y="0"/>
                    <a:pt x="1" y="20"/>
                    <a:pt x="11" y="36"/>
                  </a:cubicBezTo>
                  <a:cubicBezTo>
                    <a:pt x="228" y="365"/>
                    <a:pt x="397" y="715"/>
                    <a:pt x="523" y="1087"/>
                  </a:cubicBezTo>
                  <a:cubicBezTo>
                    <a:pt x="529" y="1110"/>
                    <a:pt x="547" y="1120"/>
                    <a:pt x="566" y="1120"/>
                  </a:cubicBezTo>
                  <a:cubicBezTo>
                    <a:pt x="593" y="1120"/>
                    <a:pt x="619" y="1099"/>
                    <a:pt x="607" y="1066"/>
                  </a:cubicBezTo>
                  <a:cubicBezTo>
                    <a:pt x="488" y="673"/>
                    <a:pt x="299" y="323"/>
                    <a:pt x="46" y="8"/>
                  </a:cubicBezTo>
                  <a:cubicBezTo>
                    <a:pt x="43" y="2"/>
                    <a:pt x="38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>
              <a:extLst>
                <a:ext uri="{FF2B5EF4-FFF2-40B4-BE49-F238E27FC236}">
                  <a16:creationId xmlns:a16="http://schemas.microsoft.com/office/drawing/2014/main" id="{C9CF40AE-51C1-3A0E-CD84-C2A546C1D1FF}"/>
                </a:ext>
              </a:extLst>
            </p:cNvPr>
            <p:cNvSpPr/>
            <p:nvPr/>
          </p:nvSpPr>
          <p:spPr>
            <a:xfrm>
              <a:off x="4440900" y="4189800"/>
              <a:ext cx="12600" cy="34175"/>
            </a:xfrm>
            <a:custGeom>
              <a:avLst/>
              <a:gdLst/>
              <a:ahLst/>
              <a:cxnLst/>
              <a:rect l="l" t="t" r="r" b="b"/>
              <a:pathLst>
                <a:path w="504" h="1367" extrusionOk="0">
                  <a:moveTo>
                    <a:pt x="55" y="0"/>
                  </a:moveTo>
                  <a:cubicBezTo>
                    <a:pt x="27" y="0"/>
                    <a:pt x="0" y="19"/>
                    <a:pt x="9" y="49"/>
                  </a:cubicBezTo>
                  <a:cubicBezTo>
                    <a:pt x="163" y="477"/>
                    <a:pt x="261" y="918"/>
                    <a:pt x="422" y="1339"/>
                  </a:cubicBezTo>
                  <a:cubicBezTo>
                    <a:pt x="430" y="1358"/>
                    <a:pt x="445" y="1366"/>
                    <a:pt x="460" y="1366"/>
                  </a:cubicBezTo>
                  <a:cubicBezTo>
                    <a:pt x="482" y="1366"/>
                    <a:pt x="503" y="1347"/>
                    <a:pt x="499" y="1318"/>
                  </a:cubicBezTo>
                  <a:cubicBezTo>
                    <a:pt x="443" y="876"/>
                    <a:pt x="261" y="441"/>
                    <a:pt x="100" y="28"/>
                  </a:cubicBezTo>
                  <a:cubicBezTo>
                    <a:pt x="91" y="8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>
              <a:extLst>
                <a:ext uri="{FF2B5EF4-FFF2-40B4-BE49-F238E27FC236}">
                  <a16:creationId xmlns:a16="http://schemas.microsoft.com/office/drawing/2014/main" id="{729BA2BA-29C3-904E-BF5E-6D9362671DF8}"/>
                </a:ext>
              </a:extLst>
            </p:cNvPr>
            <p:cNvSpPr/>
            <p:nvPr/>
          </p:nvSpPr>
          <p:spPr>
            <a:xfrm>
              <a:off x="4455850" y="4203725"/>
              <a:ext cx="6475" cy="15200"/>
            </a:xfrm>
            <a:custGeom>
              <a:avLst/>
              <a:gdLst/>
              <a:ahLst/>
              <a:cxnLst/>
              <a:rect l="l" t="t" r="r" b="b"/>
              <a:pathLst>
                <a:path w="259" h="608" extrusionOk="0">
                  <a:moveTo>
                    <a:pt x="79" y="0"/>
                  </a:moveTo>
                  <a:cubicBezTo>
                    <a:pt x="40" y="0"/>
                    <a:pt x="1" y="31"/>
                    <a:pt x="13" y="81"/>
                  </a:cubicBezTo>
                  <a:cubicBezTo>
                    <a:pt x="55" y="249"/>
                    <a:pt x="83" y="431"/>
                    <a:pt x="160" y="585"/>
                  </a:cubicBezTo>
                  <a:cubicBezTo>
                    <a:pt x="171" y="601"/>
                    <a:pt x="187" y="608"/>
                    <a:pt x="203" y="608"/>
                  </a:cubicBezTo>
                  <a:cubicBezTo>
                    <a:pt x="231" y="608"/>
                    <a:pt x="259" y="588"/>
                    <a:pt x="259" y="557"/>
                  </a:cubicBezTo>
                  <a:cubicBezTo>
                    <a:pt x="252" y="382"/>
                    <a:pt x="189" y="214"/>
                    <a:pt x="139" y="46"/>
                  </a:cubicBezTo>
                  <a:cubicBezTo>
                    <a:pt x="131" y="14"/>
                    <a:pt x="105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>
              <a:extLst>
                <a:ext uri="{FF2B5EF4-FFF2-40B4-BE49-F238E27FC236}">
                  <a16:creationId xmlns:a16="http://schemas.microsoft.com/office/drawing/2014/main" id="{C8D5FB9C-EFC5-081A-0CC3-2292483B4CCF}"/>
                </a:ext>
              </a:extLst>
            </p:cNvPr>
            <p:cNvSpPr/>
            <p:nvPr/>
          </p:nvSpPr>
          <p:spPr>
            <a:xfrm>
              <a:off x="4467575" y="4194525"/>
              <a:ext cx="9300" cy="29400"/>
            </a:xfrm>
            <a:custGeom>
              <a:avLst/>
              <a:gdLst/>
              <a:ahLst/>
              <a:cxnLst/>
              <a:rect l="l" t="t" r="r" b="b"/>
              <a:pathLst>
                <a:path w="372" h="1176" extrusionOk="0">
                  <a:moveTo>
                    <a:pt x="50" y="0"/>
                  </a:moveTo>
                  <a:cubicBezTo>
                    <a:pt x="25" y="0"/>
                    <a:pt x="0" y="22"/>
                    <a:pt x="14" y="49"/>
                  </a:cubicBezTo>
                  <a:cubicBezTo>
                    <a:pt x="161" y="414"/>
                    <a:pt x="154" y="764"/>
                    <a:pt x="203" y="1143"/>
                  </a:cubicBezTo>
                  <a:cubicBezTo>
                    <a:pt x="207" y="1162"/>
                    <a:pt x="225" y="1176"/>
                    <a:pt x="241" y="1176"/>
                  </a:cubicBezTo>
                  <a:cubicBezTo>
                    <a:pt x="254" y="1176"/>
                    <a:pt x="267" y="1168"/>
                    <a:pt x="273" y="1150"/>
                  </a:cubicBezTo>
                  <a:cubicBezTo>
                    <a:pt x="371" y="785"/>
                    <a:pt x="238" y="351"/>
                    <a:pt x="84" y="21"/>
                  </a:cubicBezTo>
                  <a:cubicBezTo>
                    <a:pt x="77" y="7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3">
              <a:extLst>
                <a:ext uri="{FF2B5EF4-FFF2-40B4-BE49-F238E27FC236}">
                  <a16:creationId xmlns:a16="http://schemas.microsoft.com/office/drawing/2014/main" id="{C45238C0-55A3-ADE5-5CED-7779ACEF7CCC}"/>
                </a:ext>
              </a:extLst>
            </p:cNvPr>
            <p:cNvSpPr/>
            <p:nvPr/>
          </p:nvSpPr>
          <p:spPr>
            <a:xfrm>
              <a:off x="4486825" y="4213825"/>
              <a:ext cx="2825" cy="9725"/>
            </a:xfrm>
            <a:custGeom>
              <a:avLst/>
              <a:gdLst/>
              <a:ahLst/>
              <a:cxnLst/>
              <a:rect l="l" t="t" r="r" b="b"/>
              <a:pathLst>
                <a:path w="113" h="389" extrusionOk="0">
                  <a:moveTo>
                    <a:pt x="57" y="1"/>
                  </a:moveTo>
                  <a:cubicBezTo>
                    <a:pt x="32" y="1"/>
                    <a:pt x="8" y="17"/>
                    <a:pt x="8" y="48"/>
                  </a:cubicBezTo>
                  <a:lnTo>
                    <a:pt x="8" y="209"/>
                  </a:lnTo>
                  <a:cubicBezTo>
                    <a:pt x="8" y="258"/>
                    <a:pt x="1" y="307"/>
                    <a:pt x="15" y="357"/>
                  </a:cubicBezTo>
                  <a:cubicBezTo>
                    <a:pt x="22" y="378"/>
                    <a:pt x="39" y="388"/>
                    <a:pt x="57" y="388"/>
                  </a:cubicBezTo>
                  <a:cubicBezTo>
                    <a:pt x="74" y="388"/>
                    <a:pt x="92" y="378"/>
                    <a:pt x="99" y="357"/>
                  </a:cubicBezTo>
                  <a:cubicBezTo>
                    <a:pt x="113" y="307"/>
                    <a:pt x="106" y="258"/>
                    <a:pt x="106" y="209"/>
                  </a:cubicBezTo>
                  <a:lnTo>
                    <a:pt x="106" y="48"/>
                  </a:lnTo>
                  <a:cubicBezTo>
                    <a:pt x="106" y="17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3">
              <a:extLst>
                <a:ext uri="{FF2B5EF4-FFF2-40B4-BE49-F238E27FC236}">
                  <a16:creationId xmlns:a16="http://schemas.microsoft.com/office/drawing/2014/main" id="{FEB15EB5-97F4-5033-A1DD-E9508D5665FC}"/>
                </a:ext>
              </a:extLst>
            </p:cNvPr>
            <p:cNvSpPr/>
            <p:nvPr/>
          </p:nvSpPr>
          <p:spPr>
            <a:xfrm>
              <a:off x="4508725" y="4212725"/>
              <a:ext cx="7750" cy="21100"/>
            </a:xfrm>
            <a:custGeom>
              <a:avLst/>
              <a:gdLst/>
              <a:ahLst/>
              <a:cxnLst/>
              <a:rect l="l" t="t" r="r" b="b"/>
              <a:pathLst>
                <a:path w="310" h="844" extrusionOk="0">
                  <a:moveTo>
                    <a:pt x="210" y="0"/>
                  </a:moveTo>
                  <a:cubicBezTo>
                    <a:pt x="185" y="0"/>
                    <a:pt x="159" y="19"/>
                    <a:pt x="155" y="50"/>
                  </a:cubicBezTo>
                  <a:cubicBezTo>
                    <a:pt x="141" y="176"/>
                    <a:pt x="155" y="295"/>
                    <a:pt x="134" y="422"/>
                  </a:cubicBezTo>
                  <a:cubicBezTo>
                    <a:pt x="113" y="548"/>
                    <a:pt x="71" y="667"/>
                    <a:pt x="15" y="786"/>
                  </a:cubicBezTo>
                  <a:cubicBezTo>
                    <a:pt x="1" y="815"/>
                    <a:pt x="28" y="843"/>
                    <a:pt x="54" y="843"/>
                  </a:cubicBezTo>
                  <a:cubicBezTo>
                    <a:pt x="66" y="843"/>
                    <a:pt x="78" y="837"/>
                    <a:pt x="85" y="821"/>
                  </a:cubicBezTo>
                  <a:cubicBezTo>
                    <a:pt x="204" y="597"/>
                    <a:pt x="309" y="295"/>
                    <a:pt x="253" y="36"/>
                  </a:cubicBezTo>
                  <a:cubicBezTo>
                    <a:pt x="247" y="1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>
              <a:extLst>
                <a:ext uri="{FF2B5EF4-FFF2-40B4-BE49-F238E27FC236}">
                  <a16:creationId xmlns:a16="http://schemas.microsoft.com/office/drawing/2014/main" id="{E4204860-FED0-7A6B-8967-4B1001A1485A}"/>
                </a:ext>
              </a:extLst>
            </p:cNvPr>
            <p:cNvSpPr/>
            <p:nvPr/>
          </p:nvSpPr>
          <p:spPr>
            <a:xfrm>
              <a:off x="4525175" y="4233025"/>
              <a:ext cx="3025" cy="6025"/>
            </a:xfrm>
            <a:custGeom>
              <a:avLst/>
              <a:gdLst/>
              <a:ahLst/>
              <a:cxnLst/>
              <a:rect l="l" t="t" r="r" b="b"/>
              <a:pathLst>
                <a:path w="121" h="241" extrusionOk="0">
                  <a:moveTo>
                    <a:pt x="89" y="1"/>
                  </a:moveTo>
                  <a:cubicBezTo>
                    <a:pt x="80" y="1"/>
                    <a:pt x="70" y="5"/>
                    <a:pt x="65" y="16"/>
                  </a:cubicBezTo>
                  <a:cubicBezTo>
                    <a:pt x="37" y="72"/>
                    <a:pt x="23" y="128"/>
                    <a:pt x="9" y="191"/>
                  </a:cubicBezTo>
                  <a:cubicBezTo>
                    <a:pt x="0" y="221"/>
                    <a:pt x="25" y="240"/>
                    <a:pt x="49" y="240"/>
                  </a:cubicBezTo>
                  <a:cubicBezTo>
                    <a:pt x="65" y="240"/>
                    <a:pt x="80" y="232"/>
                    <a:pt x="86" y="212"/>
                  </a:cubicBezTo>
                  <a:cubicBezTo>
                    <a:pt x="107" y="149"/>
                    <a:pt x="114" y="93"/>
                    <a:pt x="121" y="30"/>
                  </a:cubicBezTo>
                  <a:cubicBezTo>
                    <a:pt x="121" y="13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>
              <a:extLst>
                <a:ext uri="{FF2B5EF4-FFF2-40B4-BE49-F238E27FC236}">
                  <a16:creationId xmlns:a16="http://schemas.microsoft.com/office/drawing/2014/main" id="{4F2C0D5D-35EA-D1C1-2C81-BE87438C7042}"/>
                </a:ext>
              </a:extLst>
            </p:cNvPr>
            <p:cNvSpPr/>
            <p:nvPr/>
          </p:nvSpPr>
          <p:spPr>
            <a:xfrm>
              <a:off x="4532100" y="4243425"/>
              <a:ext cx="4650" cy="6275"/>
            </a:xfrm>
            <a:custGeom>
              <a:avLst/>
              <a:gdLst/>
              <a:ahLst/>
              <a:cxnLst/>
              <a:rect l="l" t="t" r="r" b="b"/>
              <a:pathLst>
                <a:path w="186" h="251" extrusionOk="0">
                  <a:moveTo>
                    <a:pt x="135" y="0"/>
                  </a:moveTo>
                  <a:cubicBezTo>
                    <a:pt x="127" y="0"/>
                    <a:pt x="118" y="4"/>
                    <a:pt x="110" y="14"/>
                  </a:cubicBezTo>
                  <a:cubicBezTo>
                    <a:pt x="68" y="63"/>
                    <a:pt x="40" y="119"/>
                    <a:pt x="19" y="175"/>
                  </a:cubicBezTo>
                  <a:cubicBezTo>
                    <a:pt x="0" y="217"/>
                    <a:pt x="41" y="250"/>
                    <a:pt x="79" y="250"/>
                  </a:cubicBezTo>
                  <a:cubicBezTo>
                    <a:pt x="97" y="250"/>
                    <a:pt x="115" y="242"/>
                    <a:pt x="124" y="224"/>
                  </a:cubicBezTo>
                  <a:cubicBezTo>
                    <a:pt x="145" y="168"/>
                    <a:pt x="173" y="119"/>
                    <a:pt x="180" y="56"/>
                  </a:cubicBezTo>
                  <a:cubicBezTo>
                    <a:pt x="185" y="30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>
              <a:extLst>
                <a:ext uri="{FF2B5EF4-FFF2-40B4-BE49-F238E27FC236}">
                  <a16:creationId xmlns:a16="http://schemas.microsoft.com/office/drawing/2014/main" id="{A5DF6832-1130-D9F4-D14C-80AE68A51AE4}"/>
                </a:ext>
              </a:extLst>
            </p:cNvPr>
            <p:cNvSpPr/>
            <p:nvPr/>
          </p:nvSpPr>
          <p:spPr>
            <a:xfrm>
              <a:off x="4397725" y="4223050"/>
              <a:ext cx="11500" cy="11775"/>
            </a:xfrm>
            <a:custGeom>
              <a:avLst/>
              <a:gdLst/>
              <a:ahLst/>
              <a:cxnLst/>
              <a:rect l="l" t="t" r="r" b="b"/>
              <a:pathLst>
                <a:path w="460" h="471" extrusionOk="0">
                  <a:moveTo>
                    <a:pt x="59" y="1"/>
                  </a:moveTo>
                  <a:cubicBezTo>
                    <a:pt x="29" y="1"/>
                    <a:pt x="1" y="40"/>
                    <a:pt x="33" y="72"/>
                  </a:cubicBezTo>
                  <a:cubicBezTo>
                    <a:pt x="145" y="198"/>
                    <a:pt x="250" y="338"/>
                    <a:pt x="369" y="457"/>
                  </a:cubicBezTo>
                  <a:cubicBezTo>
                    <a:pt x="380" y="466"/>
                    <a:pt x="392" y="470"/>
                    <a:pt x="403" y="470"/>
                  </a:cubicBezTo>
                  <a:cubicBezTo>
                    <a:pt x="435" y="470"/>
                    <a:pt x="460" y="439"/>
                    <a:pt x="439" y="408"/>
                  </a:cubicBezTo>
                  <a:cubicBezTo>
                    <a:pt x="355" y="254"/>
                    <a:pt x="215" y="128"/>
                    <a:pt x="89" y="16"/>
                  </a:cubicBezTo>
                  <a:cubicBezTo>
                    <a:pt x="80" y="5"/>
                    <a:pt x="69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>
              <a:extLst>
                <a:ext uri="{FF2B5EF4-FFF2-40B4-BE49-F238E27FC236}">
                  <a16:creationId xmlns:a16="http://schemas.microsoft.com/office/drawing/2014/main" id="{DA2EA430-A754-9929-9B3E-2774B5C2433B}"/>
                </a:ext>
              </a:extLst>
            </p:cNvPr>
            <p:cNvSpPr/>
            <p:nvPr/>
          </p:nvSpPr>
          <p:spPr>
            <a:xfrm>
              <a:off x="4370375" y="4276675"/>
              <a:ext cx="13950" cy="5850"/>
            </a:xfrm>
            <a:custGeom>
              <a:avLst/>
              <a:gdLst/>
              <a:ahLst/>
              <a:cxnLst/>
              <a:rect l="l" t="t" r="r" b="b"/>
              <a:pathLst>
                <a:path w="558" h="234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201" y="120"/>
                    <a:pt x="349" y="183"/>
                    <a:pt x="503" y="232"/>
                  </a:cubicBezTo>
                  <a:cubicBezTo>
                    <a:pt x="505" y="233"/>
                    <a:pt x="508" y="233"/>
                    <a:pt x="510" y="233"/>
                  </a:cubicBezTo>
                  <a:cubicBezTo>
                    <a:pt x="546" y="233"/>
                    <a:pt x="557" y="182"/>
                    <a:pt x="531" y="162"/>
                  </a:cubicBezTo>
                  <a:cubicBezTo>
                    <a:pt x="391" y="71"/>
                    <a:pt x="236" y="29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3">
              <a:extLst>
                <a:ext uri="{FF2B5EF4-FFF2-40B4-BE49-F238E27FC236}">
                  <a16:creationId xmlns:a16="http://schemas.microsoft.com/office/drawing/2014/main" id="{44F4AB91-C8BF-38B2-DA6C-6BA930EF2502}"/>
                </a:ext>
              </a:extLst>
            </p:cNvPr>
            <p:cNvSpPr/>
            <p:nvPr/>
          </p:nvSpPr>
          <p:spPr>
            <a:xfrm>
              <a:off x="4436550" y="4296125"/>
              <a:ext cx="11050" cy="19500"/>
            </a:xfrm>
            <a:custGeom>
              <a:avLst/>
              <a:gdLst/>
              <a:ahLst/>
              <a:cxnLst/>
              <a:rect l="l" t="t" r="r" b="b"/>
              <a:pathLst>
                <a:path w="442" h="780" extrusionOk="0">
                  <a:moveTo>
                    <a:pt x="218" y="1"/>
                  </a:moveTo>
                  <a:cubicBezTo>
                    <a:pt x="215" y="1"/>
                    <a:pt x="213" y="1"/>
                    <a:pt x="211" y="1"/>
                  </a:cubicBezTo>
                  <a:cubicBezTo>
                    <a:pt x="98" y="1"/>
                    <a:pt x="0" y="176"/>
                    <a:pt x="7" y="394"/>
                  </a:cubicBezTo>
                  <a:cubicBezTo>
                    <a:pt x="7" y="604"/>
                    <a:pt x="112" y="779"/>
                    <a:pt x="225" y="779"/>
                  </a:cubicBezTo>
                  <a:cubicBezTo>
                    <a:pt x="344" y="772"/>
                    <a:pt x="442" y="597"/>
                    <a:pt x="435" y="387"/>
                  </a:cubicBezTo>
                  <a:cubicBezTo>
                    <a:pt x="435" y="174"/>
                    <a:pt x="334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3">
              <a:extLst>
                <a:ext uri="{FF2B5EF4-FFF2-40B4-BE49-F238E27FC236}">
                  <a16:creationId xmlns:a16="http://schemas.microsoft.com/office/drawing/2014/main" id="{1BDF3944-AC87-6610-4964-3B278EAF69E7}"/>
                </a:ext>
              </a:extLst>
            </p:cNvPr>
            <p:cNvSpPr/>
            <p:nvPr/>
          </p:nvSpPr>
          <p:spPr>
            <a:xfrm>
              <a:off x="4506800" y="4288250"/>
              <a:ext cx="10900" cy="19475"/>
            </a:xfrm>
            <a:custGeom>
              <a:avLst/>
              <a:gdLst/>
              <a:ahLst/>
              <a:cxnLst/>
              <a:rect l="l" t="t" r="r" b="b"/>
              <a:pathLst>
                <a:path w="436" h="779" extrusionOk="0">
                  <a:moveTo>
                    <a:pt x="218" y="1"/>
                  </a:moveTo>
                  <a:cubicBezTo>
                    <a:pt x="102" y="1"/>
                    <a:pt x="8" y="173"/>
                    <a:pt x="1" y="386"/>
                  </a:cubicBezTo>
                  <a:cubicBezTo>
                    <a:pt x="1" y="596"/>
                    <a:pt x="92" y="772"/>
                    <a:pt x="211" y="779"/>
                  </a:cubicBezTo>
                  <a:cubicBezTo>
                    <a:pt x="330" y="779"/>
                    <a:pt x="428" y="603"/>
                    <a:pt x="428" y="393"/>
                  </a:cubicBezTo>
                  <a:cubicBezTo>
                    <a:pt x="435" y="176"/>
                    <a:pt x="344" y="1"/>
                    <a:pt x="225" y="1"/>
                  </a:cubicBezTo>
                  <a:cubicBezTo>
                    <a:pt x="223" y="1"/>
                    <a:pt x="22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3">
              <a:extLst>
                <a:ext uri="{FF2B5EF4-FFF2-40B4-BE49-F238E27FC236}">
                  <a16:creationId xmlns:a16="http://schemas.microsoft.com/office/drawing/2014/main" id="{483BCD97-63D3-6157-D8C0-4A862EC7A12A}"/>
                </a:ext>
              </a:extLst>
            </p:cNvPr>
            <p:cNvSpPr/>
            <p:nvPr/>
          </p:nvSpPr>
          <p:spPr>
            <a:xfrm>
              <a:off x="4532575" y="4471175"/>
              <a:ext cx="131775" cy="428050"/>
            </a:xfrm>
            <a:custGeom>
              <a:avLst/>
              <a:gdLst/>
              <a:ahLst/>
              <a:cxnLst/>
              <a:rect l="l" t="t" r="r" b="b"/>
              <a:pathLst>
                <a:path w="5271" h="17122" extrusionOk="0">
                  <a:moveTo>
                    <a:pt x="1276" y="1"/>
                  </a:moveTo>
                  <a:cubicBezTo>
                    <a:pt x="1276" y="1"/>
                    <a:pt x="0" y="568"/>
                    <a:pt x="308" y="2117"/>
                  </a:cubicBezTo>
                  <a:cubicBezTo>
                    <a:pt x="505" y="3126"/>
                    <a:pt x="771" y="4115"/>
                    <a:pt x="946" y="5131"/>
                  </a:cubicBezTo>
                  <a:cubicBezTo>
                    <a:pt x="1086" y="5944"/>
                    <a:pt x="1114" y="6778"/>
                    <a:pt x="1163" y="7612"/>
                  </a:cubicBezTo>
                  <a:cubicBezTo>
                    <a:pt x="1269" y="9511"/>
                    <a:pt x="1479" y="11410"/>
                    <a:pt x="1689" y="13303"/>
                  </a:cubicBezTo>
                  <a:cubicBezTo>
                    <a:pt x="1815" y="14417"/>
                    <a:pt x="1948" y="15545"/>
                    <a:pt x="2313" y="16604"/>
                  </a:cubicBezTo>
                  <a:cubicBezTo>
                    <a:pt x="2390" y="16821"/>
                    <a:pt x="2502" y="17059"/>
                    <a:pt x="2719" y="17108"/>
                  </a:cubicBezTo>
                  <a:cubicBezTo>
                    <a:pt x="2754" y="17117"/>
                    <a:pt x="2788" y="17121"/>
                    <a:pt x="2823" y="17121"/>
                  </a:cubicBezTo>
                  <a:cubicBezTo>
                    <a:pt x="2924" y="17121"/>
                    <a:pt x="3025" y="17089"/>
                    <a:pt x="3119" y="17052"/>
                  </a:cubicBezTo>
                  <a:cubicBezTo>
                    <a:pt x="3581" y="16891"/>
                    <a:pt x="4037" y="16737"/>
                    <a:pt x="4499" y="16576"/>
                  </a:cubicBezTo>
                  <a:cubicBezTo>
                    <a:pt x="4668" y="16520"/>
                    <a:pt x="4836" y="16456"/>
                    <a:pt x="4948" y="16323"/>
                  </a:cubicBezTo>
                  <a:cubicBezTo>
                    <a:pt x="5053" y="16190"/>
                    <a:pt x="5088" y="16022"/>
                    <a:pt x="5102" y="15854"/>
                  </a:cubicBezTo>
                  <a:cubicBezTo>
                    <a:pt x="5270" y="14347"/>
                    <a:pt x="4506" y="12868"/>
                    <a:pt x="4513" y="11347"/>
                  </a:cubicBezTo>
                  <a:cubicBezTo>
                    <a:pt x="4513" y="10660"/>
                    <a:pt x="4668" y="9974"/>
                    <a:pt x="4556" y="9294"/>
                  </a:cubicBezTo>
                  <a:cubicBezTo>
                    <a:pt x="4457" y="8649"/>
                    <a:pt x="4121" y="8067"/>
                    <a:pt x="3960" y="7430"/>
                  </a:cubicBezTo>
                  <a:cubicBezTo>
                    <a:pt x="3679" y="6301"/>
                    <a:pt x="3988" y="5096"/>
                    <a:pt x="3806" y="3946"/>
                  </a:cubicBezTo>
                  <a:cubicBezTo>
                    <a:pt x="3665" y="3014"/>
                    <a:pt x="2551" y="512"/>
                    <a:pt x="1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3">
              <a:extLst>
                <a:ext uri="{FF2B5EF4-FFF2-40B4-BE49-F238E27FC236}">
                  <a16:creationId xmlns:a16="http://schemas.microsoft.com/office/drawing/2014/main" id="{02BC2B6F-03ED-2268-F384-ED56A63B1FCD}"/>
                </a:ext>
              </a:extLst>
            </p:cNvPr>
            <p:cNvSpPr/>
            <p:nvPr/>
          </p:nvSpPr>
          <p:spPr>
            <a:xfrm>
              <a:off x="4272025" y="4559125"/>
              <a:ext cx="78525" cy="100300"/>
            </a:xfrm>
            <a:custGeom>
              <a:avLst/>
              <a:gdLst/>
              <a:ahLst/>
              <a:cxnLst/>
              <a:rect l="l" t="t" r="r" b="b"/>
              <a:pathLst>
                <a:path w="3141" h="4012" extrusionOk="0">
                  <a:moveTo>
                    <a:pt x="246" y="1"/>
                  </a:moveTo>
                  <a:cubicBezTo>
                    <a:pt x="239" y="190"/>
                    <a:pt x="239" y="393"/>
                    <a:pt x="225" y="576"/>
                  </a:cubicBezTo>
                  <a:cubicBezTo>
                    <a:pt x="0" y="653"/>
                    <a:pt x="106" y="1318"/>
                    <a:pt x="120" y="1564"/>
                  </a:cubicBezTo>
                  <a:cubicBezTo>
                    <a:pt x="127" y="1683"/>
                    <a:pt x="134" y="1802"/>
                    <a:pt x="190" y="1907"/>
                  </a:cubicBezTo>
                  <a:cubicBezTo>
                    <a:pt x="246" y="2019"/>
                    <a:pt x="344" y="2110"/>
                    <a:pt x="442" y="2187"/>
                  </a:cubicBezTo>
                  <a:cubicBezTo>
                    <a:pt x="596" y="2321"/>
                    <a:pt x="757" y="2454"/>
                    <a:pt x="911" y="2580"/>
                  </a:cubicBezTo>
                  <a:cubicBezTo>
                    <a:pt x="954" y="2615"/>
                    <a:pt x="996" y="2657"/>
                    <a:pt x="1017" y="2706"/>
                  </a:cubicBezTo>
                  <a:cubicBezTo>
                    <a:pt x="1038" y="2748"/>
                    <a:pt x="1045" y="2804"/>
                    <a:pt x="1045" y="2853"/>
                  </a:cubicBezTo>
                  <a:cubicBezTo>
                    <a:pt x="1059" y="3155"/>
                    <a:pt x="1073" y="3463"/>
                    <a:pt x="1087" y="3771"/>
                  </a:cubicBezTo>
                  <a:cubicBezTo>
                    <a:pt x="1346" y="3919"/>
                    <a:pt x="1640" y="3996"/>
                    <a:pt x="1942" y="4010"/>
                  </a:cubicBezTo>
                  <a:cubicBezTo>
                    <a:pt x="1961" y="4011"/>
                    <a:pt x="1980" y="4012"/>
                    <a:pt x="1999" y="4012"/>
                  </a:cubicBezTo>
                  <a:cubicBezTo>
                    <a:pt x="2073" y="4012"/>
                    <a:pt x="2147" y="4000"/>
                    <a:pt x="2208" y="3961"/>
                  </a:cubicBezTo>
                  <a:cubicBezTo>
                    <a:pt x="2285" y="3919"/>
                    <a:pt x="2341" y="3827"/>
                    <a:pt x="2383" y="3750"/>
                  </a:cubicBezTo>
                  <a:lnTo>
                    <a:pt x="2958" y="2755"/>
                  </a:lnTo>
                  <a:cubicBezTo>
                    <a:pt x="3049" y="2594"/>
                    <a:pt x="3140" y="2426"/>
                    <a:pt x="3119" y="2244"/>
                  </a:cubicBezTo>
                  <a:cubicBezTo>
                    <a:pt x="3070" y="1977"/>
                    <a:pt x="2790" y="1830"/>
                    <a:pt x="2544" y="1704"/>
                  </a:cubicBezTo>
                  <a:cubicBezTo>
                    <a:pt x="1823" y="1339"/>
                    <a:pt x="1150" y="779"/>
                    <a:pt x="855" y="22"/>
                  </a:cubicBezTo>
                  <a:cubicBezTo>
                    <a:pt x="652" y="15"/>
                    <a:pt x="449" y="8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3">
              <a:extLst>
                <a:ext uri="{FF2B5EF4-FFF2-40B4-BE49-F238E27FC236}">
                  <a16:creationId xmlns:a16="http://schemas.microsoft.com/office/drawing/2014/main" id="{9EB94D81-2AF5-5FFD-F206-6B51C3221D4A}"/>
                </a:ext>
              </a:extLst>
            </p:cNvPr>
            <p:cNvSpPr/>
            <p:nvPr/>
          </p:nvSpPr>
          <p:spPr>
            <a:xfrm>
              <a:off x="4304600" y="4438675"/>
              <a:ext cx="295875" cy="454475"/>
            </a:xfrm>
            <a:custGeom>
              <a:avLst/>
              <a:gdLst/>
              <a:ahLst/>
              <a:cxnLst/>
              <a:rect l="l" t="t" r="r" b="b"/>
              <a:pathLst>
                <a:path w="11835" h="18179" extrusionOk="0">
                  <a:moveTo>
                    <a:pt x="3599" y="0"/>
                  </a:moveTo>
                  <a:cubicBezTo>
                    <a:pt x="3593" y="0"/>
                    <a:pt x="3587" y="1"/>
                    <a:pt x="3582" y="4"/>
                  </a:cubicBezTo>
                  <a:cubicBezTo>
                    <a:pt x="2566" y="523"/>
                    <a:pt x="814" y="1385"/>
                    <a:pt x="709" y="1567"/>
                  </a:cubicBezTo>
                  <a:cubicBezTo>
                    <a:pt x="653" y="1665"/>
                    <a:pt x="1094" y="11610"/>
                    <a:pt x="1368" y="13516"/>
                  </a:cubicBezTo>
                  <a:cubicBezTo>
                    <a:pt x="1578" y="14974"/>
                    <a:pt x="127" y="16642"/>
                    <a:pt x="1" y="18114"/>
                  </a:cubicBezTo>
                  <a:cubicBezTo>
                    <a:pt x="806" y="18160"/>
                    <a:pt x="1799" y="18178"/>
                    <a:pt x="2863" y="18178"/>
                  </a:cubicBezTo>
                  <a:cubicBezTo>
                    <a:pt x="6846" y="18178"/>
                    <a:pt x="11835" y="17917"/>
                    <a:pt x="11796" y="17834"/>
                  </a:cubicBezTo>
                  <a:cubicBezTo>
                    <a:pt x="9084" y="11883"/>
                    <a:pt x="11285" y="11757"/>
                    <a:pt x="11502" y="8414"/>
                  </a:cubicBezTo>
                  <a:cubicBezTo>
                    <a:pt x="11656" y="5996"/>
                    <a:pt x="9652" y="4805"/>
                    <a:pt x="10395" y="1301"/>
                  </a:cubicBezTo>
                  <a:cubicBezTo>
                    <a:pt x="9596" y="950"/>
                    <a:pt x="7802" y="193"/>
                    <a:pt x="7801" y="193"/>
                  </a:cubicBezTo>
                  <a:lnTo>
                    <a:pt x="7801" y="193"/>
                  </a:lnTo>
                  <a:cubicBezTo>
                    <a:pt x="7963" y="1763"/>
                    <a:pt x="7227" y="4812"/>
                    <a:pt x="6694" y="4819"/>
                  </a:cubicBezTo>
                  <a:cubicBezTo>
                    <a:pt x="6691" y="4819"/>
                    <a:pt x="6688" y="4819"/>
                    <a:pt x="6684" y="4819"/>
                  </a:cubicBezTo>
                  <a:cubicBezTo>
                    <a:pt x="5533" y="4819"/>
                    <a:pt x="3955" y="0"/>
                    <a:pt x="3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43">
              <a:extLst>
                <a:ext uri="{FF2B5EF4-FFF2-40B4-BE49-F238E27FC236}">
                  <a16:creationId xmlns:a16="http://schemas.microsoft.com/office/drawing/2014/main" id="{D13C6D6D-A579-55CE-377E-BA24313ACAB6}"/>
                </a:ext>
              </a:extLst>
            </p:cNvPr>
            <p:cNvSpPr/>
            <p:nvPr/>
          </p:nvSpPr>
          <p:spPr>
            <a:xfrm>
              <a:off x="4446875" y="4593550"/>
              <a:ext cx="107100" cy="111000"/>
            </a:xfrm>
            <a:custGeom>
              <a:avLst/>
              <a:gdLst/>
              <a:ahLst/>
              <a:cxnLst/>
              <a:rect l="l" t="t" r="r" b="b"/>
              <a:pathLst>
                <a:path w="4284" h="4440" extrusionOk="0">
                  <a:moveTo>
                    <a:pt x="2651" y="0"/>
                  </a:moveTo>
                  <a:cubicBezTo>
                    <a:pt x="2421" y="0"/>
                    <a:pt x="2199" y="81"/>
                    <a:pt x="2188" y="89"/>
                  </a:cubicBezTo>
                  <a:cubicBezTo>
                    <a:pt x="1893" y="279"/>
                    <a:pt x="1958" y="652"/>
                    <a:pt x="1819" y="652"/>
                  </a:cubicBezTo>
                  <a:cubicBezTo>
                    <a:pt x="1799" y="652"/>
                    <a:pt x="1775" y="645"/>
                    <a:pt x="1746" y="628"/>
                  </a:cubicBezTo>
                  <a:cubicBezTo>
                    <a:pt x="1673" y="589"/>
                    <a:pt x="1604" y="573"/>
                    <a:pt x="1541" y="573"/>
                  </a:cubicBezTo>
                  <a:cubicBezTo>
                    <a:pt x="1306" y="573"/>
                    <a:pt x="1144" y="796"/>
                    <a:pt x="1094" y="923"/>
                  </a:cubicBezTo>
                  <a:cubicBezTo>
                    <a:pt x="968" y="1231"/>
                    <a:pt x="1332" y="1581"/>
                    <a:pt x="1045" y="2086"/>
                  </a:cubicBezTo>
                  <a:cubicBezTo>
                    <a:pt x="653" y="2794"/>
                    <a:pt x="1" y="3446"/>
                    <a:pt x="148" y="4266"/>
                  </a:cubicBezTo>
                  <a:cubicBezTo>
                    <a:pt x="162" y="4308"/>
                    <a:pt x="169" y="4350"/>
                    <a:pt x="204" y="4385"/>
                  </a:cubicBezTo>
                  <a:cubicBezTo>
                    <a:pt x="232" y="4406"/>
                    <a:pt x="274" y="4413"/>
                    <a:pt x="309" y="4420"/>
                  </a:cubicBezTo>
                  <a:cubicBezTo>
                    <a:pt x="388" y="4433"/>
                    <a:pt x="467" y="4439"/>
                    <a:pt x="546" y="4439"/>
                  </a:cubicBezTo>
                  <a:cubicBezTo>
                    <a:pt x="933" y="4439"/>
                    <a:pt x="1322" y="4289"/>
                    <a:pt x="1648" y="4062"/>
                  </a:cubicBezTo>
                  <a:cubicBezTo>
                    <a:pt x="2033" y="3789"/>
                    <a:pt x="3099" y="3116"/>
                    <a:pt x="3379" y="2738"/>
                  </a:cubicBezTo>
                  <a:cubicBezTo>
                    <a:pt x="3547" y="2507"/>
                    <a:pt x="4283" y="1939"/>
                    <a:pt x="3891" y="1175"/>
                  </a:cubicBezTo>
                  <a:cubicBezTo>
                    <a:pt x="3771" y="951"/>
                    <a:pt x="3414" y="747"/>
                    <a:pt x="3099" y="208"/>
                  </a:cubicBezTo>
                  <a:cubicBezTo>
                    <a:pt x="3005" y="47"/>
                    <a:pt x="2825" y="0"/>
                    <a:pt x="2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3">
              <a:extLst>
                <a:ext uri="{FF2B5EF4-FFF2-40B4-BE49-F238E27FC236}">
                  <a16:creationId xmlns:a16="http://schemas.microsoft.com/office/drawing/2014/main" id="{A1AB04C7-342D-1490-8B45-EBA5A381B435}"/>
                </a:ext>
              </a:extLst>
            </p:cNvPr>
            <p:cNvSpPr/>
            <p:nvPr/>
          </p:nvSpPr>
          <p:spPr>
            <a:xfrm>
              <a:off x="4223850" y="4477350"/>
              <a:ext cx="269325" cy="356575"/>
            </a:xfrm>
            <a:custGeom>
              <a:avLst/>
              <a:gdLst/>
              <a:ahLst/>
              <a:cxnLst/>
              <a:rect l="l" t="t" r="r" b="b"/>
              <a:pathLst>
                <a:path w="10773" h="14263" extrusionOk="0">
                  <a:moveTo>
                    <a:pt x="4032" y="1"/>
                  </a:moveTo>
                  <a:cubicBezTo>
                    <a:pt x="4003" y="1"/>
                    <a:pt x="3974" y="5"/>
                    <a:pt x="3946" y="13"/>
                  </a:cubicBezTo>
                  <a:cubicBezTo>
                    <a:pt x="2229" y="532"/>
                    <a:pt x="1395" y="3216"/>
                    <a:pt x="1465" y="3503"/>
                  </a:cubicBezTo>
                  <a:cubicBezTo>
                    <a:pt x="1962" y="5388"/>
                    <a:pt x="0" y="6363"/>
                    <a:pt x="308" y="9790"/>
                  </a:cubicBezTo>
                  <a:cubicBezTo>
                    <a:pt x="336" y="10056"/>
                    <a:pt x="484" y="10287"/>
                    <a:pt x="554" y="10540"/>
                  </a:cubicBezTo>
                  <a:cubicBezTo>
                    <a:pt x="715" y="11107"/>
                    <a:pt x="680" y="11710"/>
                    <a:pt x="729" y="12299"/>
                  </a:cubicBezTo>
                  <a:cubicBezTo>
                    <a:pt x="785" y="12880"/>
                    <a:pt x="960" y="13504"/>
                    <a:pt x="1423" y="13869"/>
                  </a:cubicBezTo>
                  <a:cubicBezTo>
                    <a:pt x="1892" y="14240"/>
                    <a:pt x="2537" y="14261"/>
                    <a:pt x="3133" y="14261"/>
                  </a:cubicBezTo>
                  <a:cubicBezTo>
                    <a:pt x="3209" y="14262"/>
                    <a:pt x="3287" y="14262"/>
                    <a:pt x="3364" y="14262"/>
                  </a:cubicBezTo>
                  <a:cubicBezTo>
                    <a:pt x="4068" y="14262"/>
                    <a:pt x="4800" y="14217"/>
                    <a:pt x="5369" y="13813"/>
                  </a:cubicBezTo>
                  <a:cubicBezTo>
                    <a:pt x="5964" y="13392"/>
                    <a:pt x="6273" y="12656"/>
                    <a:pt x="6847" y="12208"/>
                  </a:cubicBezTo>
                  <a:cubicBezTo>
                    <a:pt x="7541" y="11668"/>
                    <a:pt x="8536" y="11598"/>
                    <a:pt x="9146" y="10974"/>
                  </a:cubicBezTo>
                  <a:cubicBezTo>
                    <a:pt x="9819" y="10280"/>
                    <a:pt x="9896" y="9040"/>
                    <a:pt x="10772" y="8633"/>
                  </a:cubicBezTo>
                  <a:cubicBezTo>
                    <a:pt x="10408" y="8143"/>
                    <a:pt x="10043" y="7652"/>
                    <a:pt x="9679" y="7155"/>
                  </a:cubicBezTo>
                  <a:cubicBezTo>
                    <a:pt x="9307" y="7485"/>
                    <a:pt x="8889" y="7842"/>
                    <a:pt x="8396" y="7842"/>
                  </a:cubicBezTo>
                  <a:cubicBezTo>
                    <a:pt x="8387" y="7842"/>
                    <a:pt x="8378" y="7842"/>
                    <a:pt x="8368" y="7841"/>
                  </a:cubicBezTo>
                  <a:cubicBezTo>
                    <a:pt x="8074" y="7835"/>
                    <a:pt x="7792" y="7706"/>
                    <a:pt x="7505" y="7706"/>
                  </a:cubicBezTo>
                  <a:cubicBezTo>
                    <a:pt x="7484" y="7706"/>
                    <a:pt x="7464" y="7707"/>
                    <a:pt x="7443" y="7708"/>
                  </a:cubicBezTo>
                  <a:cubicBezTo>
                    <a:pt x="7051" y="7729"/>
                    <a:pt x="6728" y="8010"/>
                    <a:pt x="6392" y="8206"/>
                  </a:cubicBezTo>
                  <a:cubicBezTo>
                    <a:pt x="5670" y="8626"/>
                    <a:pt x="4801" y="8682"/>
                    <a:pt x="3967" y="8731"/>
                  </a:cubicBezTo>
                  <a:cubicBezTo>
                    <a:pt x="4654" y="7764"/>
                    <a:pt x="4752" y="6657"/>
                    <a:pt x="5151" y="5458"/>
                  </a:cubicBezTo>
                  <a:cubicBezTo>
                    <a:pt x="5502" y="4386"/>
                    <a:pt x="5663" y="3279"/>
                    <a:pt x="5642" y="2150"/>
                  </a:cubicBezTo>
                  <a:cubicBezTo>
                    <a:pt x="5642" y="1902"/>
                    <a:pt x="4680" y="1"/>
                    <a:pt x="4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3">
              <a:extLst>
                <a:ext uri="{FF2B5EF4-FFF2-40B4-BE49-F238E27FC236}">
                  <a16:creationId xmlns:a16="http://schemas.microsoft.com/office/drawing/2014/main" id="{1F42C5BA-83A5-76EA-DC96-BB2E070C4566}"/>
                </a:ext>
              </a:extLst>
            </p:cNvPr>
            <p:cNvSpPr/>
            <p:nvPr/>
          </p:nvSpPr>
          <p:spPr>
            <a:xfrm>
              <a:off x="4272550" y="4703000"/>
              <a:ext cx="27850" cy="72775"/>
            </a:xfrm>
            <a:custGeom>
              <a:avLst/>
              <a:gdLst/>
              <a:ahLst/>
              <a:cxnLst/>
              <a:rect l="l" t="t" r="r" b="b"/>
              <a:pathLst>
                <a:path w="1114" h="2911" extrusionOk="0">
                  <a:moveTo>
                    <a:pt x="1029" y="0"/>
                  </a:moveTo>
                  <a:cubicBezTo>
                    <a:pt x="1017" y="0"/>
                    <a:pt x="1005" y="4"/>
                    <a:pt x="996" y="14"/>
                  </a:cubicBezTo>
                  <a:cubicBezTo>
                    <a:pt x="330" y="806"/>
                    <a:pt x="14" y="1829"/>
                    <a:pt x="0" y="2852"/>
                  </a:cubicBezTo>
                  <a:cubicBezTo>
                    <a:pt x="0" y="2891"/>
                    <a:pt x="30" y="2910"/>
                    <a:pt x="60" y="2910"/>
                  </a:cubicBezTo>
                  <a:cubicBezTo>
                    <a:pt x="90" y="2910"/>
                    <a:pt x="120" y="2891"/>
                    <a:pt x="120" y="2852"/>
                  </a:cubicBezTo>
                  <a:cubicBezTo>
                    <a:pt x="148" y="1829"/>
                    <a:pt x="512" y="918"/>
                    <a:pt x="1087" y="84"/>
                  </a:cubicBezTo>
                  <a:cubicBezTo>
                    <a:pt x="1114" y="46"/>
                    <a:pt x="107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3">
              <a:extLst>
                <a:ext uri="{FF2B5EF4-FFF2-40B4-BE49-F238E27FC236}">
                  <a16:creationId xmlns:a16="http://schemas.microsoft.com/office/drawing/2014/main" id="{0E441F1F-33EF-99A8-C696-2945788C0B2B}"/>
                </a:ext>
              </a:extLst>
            </p:cNvPr>
            <p:cNvSpPr/>
            <p:nvPr/>
          </p:nvSpPr>
          <p:spPr>
            <a:xfrm>
              <a:off x="4292525" y="4704550"/>
              <a:ext cx="18500" cy="62550"/>
            </a:xfrm>
            <a:custGeom>
              <a:avLst/>
              <a:gdLst/>
              <a:ahLst/>
              <a:cxnLst/>
              <a:rect l="l" t="t" r="r" b="b"/>
              <a:pathLst>
                <a:path w="740" h="2502" extrusionOk="0">
                  <a:moveTo>
                    <a:pt x="614" y="0"/>
                  </a:moveTo>
                  <a:cubicBezTo>
                    <a:pt x="586" y="0"/>
                    <a:pt x="558" y="15"/>
                    <a:pt x="540" y="50"/>
                  </a:cubicBezTo>
                  <a:cubicBezTo>
                    <a:pt x="141" y="765"/>
                    <a:pt x="0" y="1683"/>
                    <a:pt x="358" y="2447"/>
                  </a:cubicBezTo>
                  <a:cubicBezTo>
                    <a:pt x="377" y="2485"/>
                    <a:pt x="408" y="2502"/>
                    <a:pt x="440" y="2502"/>
                  </a:cubicBezTo>
                  <a:cubicBezTo>
                    <a:pt x="499" y="2502"/>
                    <a:pt x="561" y="2443"/>
                    <a:pt x="547" y="2370"/>
                  </a:cubicBezTo>
                  <a:cubicBezTo>
                    <a:pt x="351" y="1592"/>
                    <a:pt x="323" y="884"/>
                    <a:pt x="701" y="141"/>
                  </a:cubicBezTo>
                  <a:cubicBezTo>
                    <a:pt x="740" y="69"/>
                    <a:pt x="676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3">
              <a:extLst>
                <a:ext uri="{FF2B5EF4-FFF2-40B4-BE49-F238E27FC236}">
                  <a16:creationId xmlns:a16="http://schemas.microsoft.com/office/drawing/2014/main" id="{DF6DD518-B3F9-89F3-2F99-88D6DBC76083}"/>
                </a:ext>
              </a:extLst>
            </p:cNvPr>
            <p:cNvSpPr/>
            <p:nvPr/>
          </p:nvSpPr>
          <p:spPr>
            <a:xfrm>
              <a:off x="4450650" y="4669475"/>
              <a:ext cx="16925" cy="11725"/>
            </a:xfrm>
            <a:custGeom>
              <a:avLst/>
              <a:gdLst/>
              <a:ahLst/>
              <a:cxnLst/>
              <a:rect l="l" t="t" r="r" b="b"/>
              <a:pathLst>
                <a:path w="677" h="469" extrusionOk="0">
                  <a:moveTo>
                    <a:pt x="566" y="1"/>
                  </a:moveTo>
                  <a:cubicBezTo>
                    <a:pt x="476" y="1"/>
                    <a:pt x="378" y="78"/>
                    <a:pt x="312" y="121"/>
                  </a:cubicBezTo>
                  <a:cubicBezTo>
                    <a:pt x="207" y="184"/>
                    <a:pt x="88" y="261"/>
                    <a:pt x="25" y="374"/>
                  </a:cubicBezTo>
                  <a:cubicBezTo>
                    <a:pt x="1" y="410"/>
                    <a:pt x="30" y="469"/>
                    <a:pt x="75" y="469"/>
                  </a:cubicBezTo>
                  <a:cubicBezTo>
                    <a:pt x="81" y="469"/>
                    <a:pt x="88" y="467"/>
                    <a:pt x="95" y="465"/>
                  </a:cubicBezTo>
                  <a:cubicBezTo>
                    <a:pt x="207" y="423"/>
                    <a:pt x="305" y="346"/>
                    <a:pt x="411" y="282"/>
                  </a:cubicBezTo>
                  <a:cubicBezTo>
                    <a:pt x="495" y="240"/>
                    <a:pt x="656" y="205"/>
                    <a:pt x="670" y="93"/>
                  </a:cubicBezTo>
                  <a:cubicBezTo>
                    <a:pt x="677" y="65"/>
                    <a:pt x="663" y="37"/>
                    <a:pt x="642" y="23"/>
                  </a:cubicBezTo>
                  <a:cubicBezTo>
                    <a:pt x="618" y="7"/>
                    <a:pt x="593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3">
              <a:extLst>
                <a:ext uri="{FF2B5EF4-FFF2-40B4-BE49-F238E27FC236}">
                  <a16:creationId xmlns:a16="http://schemas.microsoft.com/office/drawing/2014/main" id="{08F641BD-DA48-E0AF-B0FC-41B2E2977C91}"/>
                </a:ext>
              </a:extLst>
            </p:cNvPr>
            <p:cNvSpPr/>
            <p:nvPr/>
          </p:nvSpPr>
          <p:spPr>
            <a:xfrm>
              <a:off x="4459175" y="4675750"/>
              <a:ext cx="18975" cy="16525"/>
            </a:xfrm>
            <a:custGeom>
              <a:avLst/>
              <a:gdLst/>
              <a:ahLst/>
              <a:cxnLst/>
              <a:rect l="l" t="t" r="r" b="b"/>
              <a:pathLst>
                <a:path w="759" h="661" extrusionOk="0">
                  <a:moveTo>
                    <a:pt x="671" y="0"/>
                  </a:moveTo>
                  <a:cubicBezTo>
                    <a:pt x="665" y="0"/>
                    <a:pt x="658" y="1"/>
                    <a:pt x="651" y="3"/>
                  </a:cubicBezTo>
                  <a:cubicBezTo>
                    <a:pt x="378" y="88"/>
                    <a:pt x="147" y="333"/>
                    <a:pt x="20" y="578"/>
                  </a:cubicBezTo>
                  <a:cubicBezTo>
                    <a:pt x="0" y="619"/>
                    <a:pt x="32" y="660"/>
                    <a:pt x="67" y="660"/>
                  </a:cubicBezTo>
                  <a:cubicBezTo>
                    <a:pt x="80" y="660"/>
                    <a:pt x="93" y="654"/>
                    <a:pt x="105" y="641"/>
                  </a:cubicBezTo>
                  <a:cubicBezTo>
                    <a:pt x="196" y="543"/>
                    <a:pt x="294" y="452"/>
                    <a:pt x="399" y="361"/>
                  </a:cubicBezTo>
                  <a:cubicBezTo>
                    <a:pt x="497" y="270"/>
                    <a:pt x="616" y="200"/>
                    <a:pt x="714" y="109"/>
                  </a:cubicBezTo>
                  <a:cubicBezTo>
                    <a:pt x="758" y="71"/>
                    <a:pt x="724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3">
              <a:extLst>
                <a:ext uri="{FF2B5EF4-FFF2-40B4-BE49-F238E27FC236}">
                  <a16:creationId xmlns:a16="http://schemas.microsoft.com/office/drawing/2014/main" id="{D99DC426-1752-D8AF-DB75-881B275A3F5D}"/>
                </a:ext>
              </a:extLst>
            </p:cNvPr>
            <p:cNvSpPr/>
            <p:nvPr/>
          </p:nvSpPr>
          <p:spPr>
            <a:xfrm>
              <a:off x="4466200" y="4685625"/>
              <a:ext cx="16050" cy="13050"/>
            </a:xfrm>
            <a:custGeom>
              <a:avLst/>
              <a:gdLst/>
              <a:ahLst/>
              <a:cxnLst/>
              <a:rect l="l" t="t" r="r" b="b"/>
              <a:pathLst>
                <a:path w="642" h="522" extrusionOk="0">
                  <a:moveTo>
                    <a:pt x="566" y="0"/>
                  </a:moveTo>
                  <a:cubicBezTo>
                    <a:pt x="564" y="0"/>
                    <a:pt x="562" y="1"/>
                    <a:pt x="559" y="1"/>
                  </a:cubicBezTo>
                  <a:cubicBezTo>
                    <a:pt x="321" y="15"/>
                    <a:pt x="132" y="225"/>
                    <a:pt x="27" y="414"/>
                  </a:cubicBezTo>
                  <a:cubicBezTo>
                    <a:pt x="1" y="466"/>
                    <a:pt x="44" y="522"/>
                    <a:pt x="88" y="522"/>
                  </a:cubicBezTo>
                  <a:cubicBezTo>
                    <a:pt x="104" y="522"/>
                    <a:pt x="119" y="515"/>
                    <a:pt x="132" y="499"/>
                  </a:cubicBezTo>
                  <a:cubicBezTo>
                    <a:pt x="202" y="421"/>
                    <a:pt x="272" y="337"/>
                    <a:pt x="356" y="281"/>
                  </a:cubicBezTo>
                  <a:cubicBezTo>
                    <a:pt x="440" y="218"/>
                    <a:pt x="524" y="176"/>
                    <a:pt x="602" y="113"/>
                  </a:cubicBezTo>
                  <a:cubicBezTo>
                    <a:pt x="642" y="73"/>
                    <a:pt x="611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3">
              <a:extLst>
                <a:ext uri="{FF2B5EF4-FFF2-40B4-BE49-F238E27FC236}">
                  <a16:creationId xmlns:a16="http://schemas.microsoft.com/office/drawing/2014/main" id="{3B33376C-8A70-4674-E3C5-B5F3A5CDD075}"/>
                </a:ext>
              </a:extLst>
            </p:cNvPr>
            <p:cNvSpPr/>
            <p:nvPr/>
          </p:nvSpPr>
          <p:spPr>
            <a:xfrm>
              <a:off x="4439450" y="4682675"/>
              <a:ext cx="32325" cy="29025"/>
            </a:xfrm>
            <a:custGeom>
              <a:avLst/>
              <a:gdLst/>
              <a:ahLst/>
              <a:cxnLst/>
              <a:rect l="l" t="t" r="r" b="b"/>
              <a:pathLst>
                <a:path w="1293" h="1161" extrusionOk="0">
                  <a:moveTo>
                    <a:pt x="109" y="1"/>
                  </a:moveTo>
                  <a:cubicBezTo>
                    <a:pt x="54" y="1"/>
                    <a:pt x="0" y="57"/>
                    <a:pt x="39" y="119"/>
                  </a:cubicBezTo>
                  <a:cubicBezTo>
                    <a:pt x="277" y="567"/>
                    <a:pt x="669" y="988"/>
                    <a:pt x="1153" y="1156"/>
                  </a:cubicBezTo>
                  <a:cubicBezTo>
                    <a:pt x="1162" y="1159"/>
                    <a:pt x="1171" y="1160"/>
                    <a:pt x="1179" y="1160"/>
                  </a:cubicBezTo>
                  <a:cubicBezTo>
                    <a:pt x="1259" y="1160"/>
                    <a:pt x="1293" y="1046"/>
                    <a:pt x="1223" y="995"/>
                  </a:cubicBezTo>
                  <a:cubicBezTo>
                    <a:pt x="809" y="722"/>
                    <a:pt x="452" y="462"/>
                    <a:pt x="179" y="42"/>
                  </a:cubicBezTo>
                  <a:cubicBezTo>
                    <a:pt x="161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3">
              <a:extLst>
                <a:ext uri="{FF2B5EF4-FFF2-40B4-BE49-F238E27FC236}">
                  <a16:creationId xmlns:a16="http://schemas.microsoft.com/office/drawing/2014/main" id="{608E121B-37B4-90DF-7001-8C0A21544738}"/>
                </a:ext>
              </a:extLst>
            </p:cNvPr>
            <p:cNvSpPr/>
            <p:nvPr/>
          </p:nvSpPr>
          <p:spPr>
            <a:xfrm>
              <a:off x="4372950" y="4450150"/>
              <a:ext cx="22450" cy="12450"/>
            </a:xfrm>
            <a:custGeom>
              <a:avLst/>
              <a:gdLst/>
              <a:ahLst/>
              <a:cxnLst/>
              <a:rect l="l" t="t" r="r" b="b"/>
              <a:pathLst>
                <a:path w="898" h="498" extrusionOk="0">
                  <a:moveTo>
                    <a:pt x="820" y="1"/>
                  </a:moveTo>
                  <a:cubicBezTo>
                    <a:pt x="680" y="8"/>
                    <a:pt x="540" y="92"/>
                    <a:pt x="414" y="141"/>
                  </a:cubicBezTo>
                  <a:cubicBezTo>
                    <a:pt x="281" y="197"/>
                    <a:pt x="147" y="267"/>
                    <a:pt x="49" y="372"/>
                  </a:cubicBezTo>
                  <a:cubicBezTo>
                    <a:pt x="0" y="426"/>
                    <a:pt x="48" y="497"/>
                    <a:pt x="102" y="497"/>
                  </a:cubicBezTo>
                  <a:cubicBezTo>
                    <a:pt x="117" y="497"/>
                    <a:pt x="133" y="491"/>
                    <a:pt x="147" y="477"/>
                  </a:cubicBezTo>
                  <a:cubicBezTo>
                    <a:pt x="253" y="365"/>
                    <a:pt x="393" y="316"/>
                    <a:pt x="533" y="267"/>
                  </a:cubicBezTo>
                  <a:cubicBezTo>
                    <a:pt x="638" y="225"/>
                    <a:pt x="785" y="197"/>
                    <a:pt x="862" y="113"/>
                  </a:cubicBezTo>
                  <a:cubicBezTo>
                    <a:pt x="897" y="71"/>
                    <a:pt x="876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3">
              <a:extLst>
                <a:ext uri="{FF2B5EF4-FFF2-40B4-BE49-F238E27FC236}">
                  <a16:creationId xmlns:a16="http://schemas.microsoft.com/office/drawing/2014/main" id="{554E99E7-7F32-8010-FE23-BFFC507C1A92}"/>
                </a:ext>
              </a:extLst>
            </p:cNvPr>
            <p:cNvSpPr/>
            <p:nvPr/>
          </p:nvSpPr>
          <p:spPr>
            <a:xfrm>
              <a:off x="4384350" y="4468525"/>
              <a:ext cx="22250" cy="13300"/>
            </a:xfrm>
            <a:custGeom>
              <a:avLst/>
              <a:gdLst/>
              <a:ahLst/>
              <a:cxnLst/>
              <a:rect l="l" t="t" r="r" b="b"/>
              <a:pathLst>
                <a:path w="890" h="532" extrusionOk="0">
                  <a:moveTo>
                    <a:pt x="730" y="1"/>
                  </a:moveTo>
                  <a:cubicBezTo>
                    <a:pt x="471" y="1"/>
                    <a:pt x="198" y="191"/>
                    <a:pt x="49" y="387"/>
                  </a:cubicBezTo>
                  <a:cubicBezTo>
                    <a:pt x="1" y="451"/>
                    <a:pt x="51" y="532"/>
                    <a:pt x="111" y="532"/>
                  </a:cubicBezTo>
                  <a:cubicBezTo>
                    <a:pt x="130" y="532"/>
                    <a:pt x="150" y="524"/>
                    <a:pt x="168" y="506"/>
                  </a:cubicBezTo>
                  <a:cubicBezTo>
                    <a:pt x="252" y="422"/>
                    <a:pt x="343" y="352"/>
                    <a:pt x="448" y="296"/>
                  </a:cubicBezTo>
                  <a:cubicBezTo>
                    <a:pt x="553" y="240"/>
                    <a:pt x="666" y="233"/>
                    <a:pt x="778" y="198"/>
                  </a:cubicBezTo>
                  <a:cubicBezTo>
                    <a:pt x="890" y="163"/>
                    <a:pt x="869" y="1"/>
                    <a:pt x="757" y="1"/>
                  </a:cubicBezTo>
                  <a:cubicBezTo>
                    <a:pt x="748" y="1"/>
                    <a:pt x="739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3">
              <a:extLst>
                <a:ext uri="{FF2B5EF4-FFF2-40B4-BE49-F238E27FC236}">
                  <a16:creationId xmlns:a16="http://schemas.microsoft.com/office/drawing/2014/main" id="{519EBD03-2FAF-20E4-0894-573EE7F80339}"/>
                </a:ext>
              </a:extLst>
            </p:cNvPr>
            <p:cNvSpPr/>
            <p:nvPr/>
          </p:nvSpPr>
          <p:spPr>
            <a:xfrm>
              <a:off x="4398300" y="4494200"/>
              <a:ext cx="19175" cy="10925"/>
            </a:xfrm>
            <a:custGeom>
              <a:avLst/>
              <a:gdLst/>
              <a:ahLst/>
              <a:cxnLst/>
              <a:rect l="l" t="t" r="r" b="b"/>
              <a:pathLst>
                <a:path w="767" h="437" extrusionOk="0">
                  <a:moveTo>
                    <a:pt x="571" y="1"/>
                  </a:moveTo>
                  <a:cubicBezTo>
                    <a:pt x="384" y="1"/>
                    <a:pt x="151" y="154"/>
                    <a:pt x="52" y="264"/>
                  </a:cubicBezTo>
                  <a:cubicBezTo>
                    <a:pt x="0" y="327"/>
                    <a:pt x="51" y="437"/>
                    <a:pt x="121" y="437"/>
                  </a:cubicBezTo>
                  <a:cubicBezTo>
                    <a:pt x="137" y="437"/>
                    <a:pt x="154" y="431"/>
                    <a:pt x="171" y="418"/>
                  </a:cubicBezTo>
                  <a:cubicBezTo>
                    <a:pt x="269" y="355"/>
                    <a:pt x="360" y="285"/>
                    <a:pt x="472" y="250"/>
                  </a:cubicBezTo>
                  <a:cubicBezTo>
                    <a:pt x="563" y="222"/>
                    <a:pt x="668" y="222"/>
                    <a:pt x="738" y="145"/>
                  </a:cubicBezTo>
                  <a:cubicBezTo>
                    <a:pt x="766" y="124"/>
                    <a:pt x="766" y="82"/>
                    <a:pt x="738" y="61"/>
                  </a:cubicBezTo>
                  <a:cubicBezTo>
                    <a:pt x="692" y="18"/>
                    <a:pt x="634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3">
              <a:extLst>
                <a:ext uri="{FF2B5EF4-FFF2-40B4-BE49-F238E27FC236}">
                  <a16:creationId xmlns:a16="http://schemas.microsoft.com/office/drawing/2014/main" id="{E4D430D8-E8F6-C2FD-E7BB-57FB11246718}"/>
                </a:ext>
              </a:extLst>
            </p:cNvPr>
            <p:cNvSpPr/>
            <p:nvPr/>
          </p:nvSpPr>
          <p:spPr>
            <a:xfrm>
              <a:off x="4409050" y="4515725"/>
              <a:ext cx="17525" cy="17400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547" y="1"/>
                  </a:moveTo>
                  <a:cubicBezTo>
                    <a:pt x="524" y="1"/>
                    <a:pt x="499" y="9"/>
                    <a:pt x="477" y="27"/>
                  </a:cubicBezTo>
                  <a:cubicBezTo>
                    <a:pt x="364" y="118"/>
                    <a:pt x="266" y="223"/>
                    <a:pt x="182" y="335"/>
                  </a:cubicBezTo>
                  <a:cubicBezTo>
                    <a:pt x="126" y="412"/>
                    <a:pt x="0" y="580"/>
                    <a:pt x="98" y="672"/>
                  </a:cubicBezTo>
                  <a:cubicBezTo>
                    <a:pt x="119" y="688"/>
                    <a:pt x="139" y="695"/>
                    <a:pt x="159" y="695"/>
                  </a:cubicBezTo>
                  <a:cubicBezTo>
                    <a:pt x="237" y="695"/>
                    <a:pt x="303" y="581"/>
                    <a:pt x="336" y="524"/>
                  </a:cubicBezTo>
                  <a:cubicBezTo>
                    <a:pt x="428" y="398"/>
                    <a:pt x="512" y="279"/>
                    <a:pt x="624" y="174"/>
                  </a:cubicBezTo>
                  <a:cubicBezTo>
                    <a:pt x="701" y="102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3">
              <a:extLst>
                <a:ext uri="{FF2B5EF4-FFF2-40B4-BE49-F238E27FC236}">
                  <a16:creationId xmlns:a16="http://schemas.microsoft.com/office/drawing/2014/main" id="{351C2DBD-CDF1-C316-343D-1CB500B313DF}"/>
                </a:ext>
              </a:extLst>
            </p:cNvPr>
            <p:cNvSpPr/>
            <p:nvPr/>
          </p:nvSpPr>
          <p:spPr>
            <a:xfrm>
              <a:off x="4425400" y="4533850"/>
              <a:ext cx="14125" cy="17700"/>
            </a:xfrm>
            <a:custGeom>
              <a:avLst/>
              <a:gdLst/>
              <a:ahLst/>
              <a:cxnLst/>
              <a:rect l="l" t="t" r="r" b="b"/>
              <a:pathLst>
                <a:path w="565" h="708" extrusionOk="0">
                  <a:moveTo>
                    <a:pt x="407" y="1"/>
                  </a:moveTo>
                  <a:cubicBezTo>
                    <a:pt x="372" y="1"/>
                    <a:pt x="337" y="18"/>
                    <a:pt x="313" y="59"/>
                  </a:cubicBezTo>
                  <a:cubicBezTo>
                    <a:pt x="215" y="227"/>
                    <a:pt x="103" y="388"/>
                    <a:pt x="33" y="570"/>
                  </a:cubicBezTo>
                  <a:cubicBezTo>
                    <a:pt x="1" y="657"/>
                    <a:pt x="70" y="708"/>
                    <a:pt x="143" y="708"/>
                  </a:cubicBezTo>
                  <a:cubicBezTo>
                    <a:pt x="183" y="708"/>
                    <a:pt x="223" y="693"/>
                    <a:pt x="250" y="661"/>
                  </a:cubicBezTo>
                  <a:cubicBezTo>
                    <a:pt x="355" y="514"/>
                    <a:pt x="432" y="339"/>
                    <a:pt x="516" y="185"/>
                  </a:cubicBezTo>
                  <a:cubicBezTo>
                    <a:pt x="565" y="88"/>
                    <a:pt x="486" y="1"/>
                    <a:pt x="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3">
              <a:extLst>
                <a:ext uri="{FF2B5EF4-FFF2-40B4-BE49-F238E27FC236}">
                  <a16:creationId xmlns:a16="http://schemas.microsoft.com/office/drawing/2014/main" id="{27A176A3-CA6F-A5A8-7DB2-3238985956FC}"/>
                </a:ext>
              </a:extLst>
            </p:cNvPr>
            <p:cNvSpPr/>
            <p:nvPr/>
          </p:nvSpPr>
          <p:spPr>
            <a:xfrm>
              <a:off x="4447050" y="4553150"/>
              <a:ext cx="10200" cy="26150"/>
            </a:xfrm>
            <a:custGeom>
              <a:avLst/>
              <a:gdLst/>
              <a:ahLst/>
              <a:cxnLst/>
              <a:rect l="l" t="t" r="r" b="b"/>
              <a:pathLst>
                <a:path w="408" h="1046" extrusionOk="0">
                  <a:moveTo>
                    <a:pt x="309" y="0"/>
                  </a:moveTo>
                  <a:cubicBezTo>
                    <a:pt x="266" y="0"/>
                    <a:pt x="220" y="23"/>
                    <a:pt x="204" y="72"/>
                  </a:cubicBezTo>
                  <a:cubicBezTo>
                    <a:pt x="155" y="219"/>
                    <a:pt x="113" y="373"/>
                    <a:pt x="78" y="520"/>
                  </a:cubicBezTo>
                  <a:cubicBezTo>
                    <a:pt x="50" y="660"/>
                    <a:pt x="1" y="808"/>
                    <a:pt x="22" y="955"/>
                  </a:cubicBezTo>
                  <a:cubicBezTo>
                    <a:pt x="26" y="1007"/>
                    <a:pt x="74" y="1046"/>
                    <a:pt x="121" y="1046"/>
                  </a:cubicBezTo>
                  <a:cubicBezTo>
                    <a:pt x="150" y="1046"/>
                    <a:pt x="179" y="1031"/>
                    <a:pt x="197" y="997"/>
                  </a:cubicBezTo>
                  <a:cubicBezTo>
                    <a:pt x="281" y="871"/>
                    <a:pt x="302" y="709"/>
                    <a:pt x="330" y="555"/>
                  </a:cubicBezTo>
                  <a:cubicBezTo>
                    <a:pt x="358" y="401"/>
                    <a:pt x="386" y="254"/>
                    <a:pt x="400" y="93"/>
                  </a:cubicBezTo>
                  <a:cubicBezTo>
                    <a:pt x="408" y="32"/>
                    <a:pt x="360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3">
              <a:extLst>
                <a:ext uri="{FF2B5EF4-FFF2-40B4-BE49-F238E27FC236}">
                  <a16:creationId xmlns:a16="http://schemas.microsoft.com/office/drawing/2014/main" id="{1523A305-56F1-3002-E26A-F85D7EA8D671}"/>
                </a:ext>
              </a:extLst>
            </p:cNvPr>
            <p:cNvSpPr/>
            <p:nvPr/>
          </p:nvSpPr>
          <p:spPr>
            <a:xfrm>
              <a:off x="4474850" y="4566200"/>
              <a:ext cx="9900" cy="18250"/>
            </a:xfrm>
            <a:custGeom>
              <a:avLst/>
              <a:gdLst/>
              <a:ahLst/>
              <a:cxnLst/>
              <a:rect l="l" t="t" r="r" b="b"/>
              <a:pathLst>
                <a:path w="396" h="730" extrusionOk="0">
                  <a:moveTo>
                    <a:pt x="100" y="1"/>
                  </a:moveTo>
                  <a:cubicBezTo>
                    <a:pt x="49" y="1"/>
                    <a:pt x="0" y="43"/>
                    <a:pt x="17" y="110"/>
                  </a:cubicBezTo>
                  <a:cubicBezTo>
                    <a:pt x="45" y="236"/>
                    <a:pt x="73" y="356"/>
                    <a:pt x="108" y="482"/>
                  </a:cubicBezTo>
                  <a:cubicBezTo>
                    <a:pt x="136" y="580"/>
                    <a:pt x="143" y="692"/>
                    <a:pt x="256" y="727"/>
                  </a:cubicBezTo>
                  <a:cubicBezTo>
                    <a:pt x="261" y="729"/>
                    <a:pt x="266" y="730"/>
                    <a:pt x="272" y="730"/>
                  </a:cubicBezTo>
                  <a:cubicBezTo>
                    <a:pt x="290" y="730"/>
                    <a:pt x="310" y="722"/>
                    <a:pt x="326" y="706"/>
                  </a:cubicBezTo>
                  <a:cubicBezTo>
                    <a:pt x="396" y="615"/>
                    <a:pt x="347" y="524"/>
                    <a:pt x="312" y="426"/>
                  </a:cubicBezTo>
                  <a:cubicBezTo>
                    <a:pt x="270" y="300"/>
                    <a:pt x="227" y="180"/>
                    <a:pt x="185" y="61"/>
                  </a:cubicBezTo>
                  <a:cubicBezTo>
                    <a:pt x="169" y="19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3">
              <a:extLst>
                <a:ext uri="{FF2B5EF4-FFF2-40B4-BE49-F238E27FC236}">
                  <a16:creationId xmlns:a16="http://schemas.microsoft.com/office/drawing/2014/main" id="{7A2AC373-DED1-6D45-6806-761DE1E0D39E}"/>
                </a:ext>
              </a:extLst>
            </p:cNvPr>
            <p:cNvSpPr/>
            <p:nvPr/>
          </p:nvSpPr>
          <p:spPr>
            <a:xfrm>
              <a:off x="4487575" y="4546875"/>
              <a:ext cx="23025" cy="19450"/>
            </a:xfrm>
            <a:custGeom>
              <a:avLst/>
              <a:gdLst/>
              <a:ahLst/>
              <a:cxnLst/>
              <a:rect l="l" t="t" r="r" b="b"/>
              <a:pathLst>
                <a:path w="921" h="778" extrusionOk="0">
                  <a:moveTo>
                    <a:pt x="172" y="1"/>
                  </a:moveTo>
                  <a:cubicBezTo>
                    <a:pt x="82" y="1"/>
                    <a:pt x="0" y="112"/>
                    <a:pt x="83" y="189"/>
                  </a:cubicBezTo>
                  <a:cubicBezTo>
                    <a:pt x="195" y="288"/>
                    <a:pt x="307" y="393"/>
                    <a:pt x="412" y="498"/>
                  </a:cubicBezTo>
                  <a:cubicBezTo>
                    <a:pt x="517" y="589"/>
                    <a:pt x="616" y="694"/>
                    <a:pt x="742" y="764"/>
                  </a:cubicBezTo>
                  <a:cubicBezTo>
                    <a:pt x="756" y="773"/>
                    <a:pt x="772" y="777"/>
                    <a:pt x="787" y="777"/>
                  </a:cubicBezTo>
                  <a:cubicBezTo>
                    <a:pt x="855" y="777"/>
                    <a:pt x="921" y="699"/>
                    <a:pt x="875" y="631"/>
                  </a:cubicBezTo>
                  <a:cubicBezTo>
                    <a:pt x="714" y="400"/>
                    <a:pt x="454" y="217"/>
                    <a:pt x="244" y="28"/>
                  </a:cubicBezTo>
                  <a:cubicBezTo>
                    <a:pt x="222" y="9"/>
                    <a:pt x="197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3">
              <a:extLst>
                <a:ext uri="{FF2B5EF4-FFF2-40B4-BE49-F238E27FC236}">
                  <a16:creationId xmlns:a16="http://schemas.microsoft.com/office/drawing/2014/main" id="{36E15DEE-141D-18BB-13A7-D031C8070B7F}"/>
                </a:ext>
              </a:extLst>
            </p:cNvPr>
            <p:cNvSpPr/>
            <p:nvPr/>
          </p:nvSpPr>
          <p:spPr>
            <a:xfrm>
              <a:off x="4495850" y="4528425"/>
              <a:ext cx="24825" cy="17125"/>
            </a:xfrm>
            <a:custGeom>
              <a:avLst/>
              <a:gdLst/>
              <a:ahLst/>
              <a:cxnLst/>
              <a:rect l="l" t="t" r="r" b="b"/>
              <a:pathLst>
                <a:path w="993" h="685" extrusionOk="0">
                  <a:moveTo>
                    <a:pt x="147" y="1"/>
                  </a:moveTo>
                  <a:cubicBezTo>
                    <a:pt x="56" y="1"/>
                    <a:pt x="1" y="139"/>
                    <a:pt x="95" y="199"/>
                  </a:cubicBezTo>
                  <a:cubicBezTo>
                    <a:pt x="334" y="353"/>
                    <a:pt x="537" y="563"/>
                    <a:pt x="803" y="675"/>
                  </a:cubicBezTo>
                  <a:cubicBezTo>
                    <a:pt x="816" y="681"/>
                    <a:pt x="829" y="684"/>
                    <a:pt x="843" y="684"/>
                  </a:cubicBezTo>
                  <a:cubicBezTo>
                    <a:pt x="918" y="684"/>
                    <a:pt x="993" y="593"/>
                    <a:pt x="915" y="528"/>
                  </a:cubicBezTo>
                  <a:cubicBezTo>
                    <a:pt x="691" y="339"/>
                    <a:pt x="453" y="164"/>
                    <a:pt x="200" y="16"/>
                  </a:cubicBezTo>
                  <a:cubicBezTo>
                    <a:pt x="182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3">
              <a:extLst>
                <a:ext uri="{FF2B5EF4-FFF2-40B4-BE49-F238E27FC236}">
                  <a16:creationId xmlns:a16="http://schemas.microsoft.com/office/drawing/2014/main" id="{6CCBBEC6-33B7-9C2B-D540-E52441AB025D}"/>
                </a:ext>
              </a:extLst>
            </p:cNvPr>
            <p:cNvSpPr/>
            <p:nvPr/>
          </p:nvSpPr>
          <p:spPr>
            <a:xfrm>
              <a:off x="4499325" y="4507200"/>
              <a:ext cx="24225" cy="13275"/>
            </a:xfrm>
            <a:custGeom>
              <a:avLst/>
              <a:gdLst/>
              <a:ahLst/>
              <a:cxnLst/>
              <a:rect l="l" t="t" r="r" b="b"/>
              <a:pathLst>
                <a:path w="969" h="531" extrusionOk="0">
                  <a:moveTo>
                    <a:pt x="140" y="0"/>
                  </a:moveTo>
                  <a:cubicBezTo>
                    <a:pt x="34" y="0"/>
                    <a:pt x="0" y="154"/>
                    <a:pt x="111" y="193"/>
                  </a:cubicBezTo>
                  <a:cubicBezTo>
                    <a:pt x="244" y="235"/>
                    <a:pt x="370" y="291"/>
                    <a:pt x="489" y="361"/>
                  </a:cubicBezTo>
                  <a:cubicBezTo>
                    <a:pt x="594" y="424"/>
                    <a:pt x="706" y="501"/>
                    <a:pt x="832" y="529"/>
                  </a:cubicBezTo>
                  <a:cubicBezTo>
                    <a:pt x="838" y="530"/>
                    <a:pt x="844" y="530"/>
                    <a:pt x="850" y="530"/>
                  </a:cubicBezTo>
                  <a:cubicBezTo>
                    <a:pt x="924" y="530"/>
                    <a:pt x="969" y="447"/>
                    <a:pt x="917" y="382"/>
                  </a:cubicBezTo>
                  <a:cubicBezTo>
                    <a:pt x="741" y="179"/>
                    <a:pt x="412" y="66"/>
                    <a:pt x="167" y="3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3">
              <a:extLst>
                <a:ext uri="{FF2B5EF4-FFF2-40B4-BE49-F238E27FC236}">
                  <a16:creationId xmlns:a16="http://schemas.microsoft.com/office/drawing/2014/main" id="{8B550AE7-79FA-119A-EB72-636CB6BFC352}"/>
                </a:ext>
              </a:extLst>
            </p:cNvPr>
            <p:cNvSpPr/>
            <p:nvPr/>
          </p:nvSpPr>
          <p:spPr>
            <a:xfrm>
              <a:off x="4505975" y="4464625"/>
              <a:ext cx="21375" cy="13200"/>
            </a:xfrm>
            <a:custGeom>
              <a:avLst/>
              <a:gdLst/>
              <a:ahLst/>
              <a:cxnLst/>
              <a:rect l="l" t="t" r="r" b="b"/>
              <a:pathLst>
                <a:path w="855" h="528" extrusionOk="0">
                  <a:moveTo>
                    <a:pt x="150" y="1"/>
                  </a:moveTo>
                  <a:cubicBezTo>
                    <a:pt x="41" y="1"/>
                    <a:pt x="0" y="174"/>
                    <a:pt x="118" y="206"/>
                  </a:cubicBezTo>
                  <a:cubicBezTo>
                    <a:pt x="230" y="235"/>
                    <a:pt x="335" y="270"/>
                    <a:pt x="426" y="333"/>
                  </a:cubicBezTo>
                  <a:cubicBezTo>
                    <a:pt x="524" y="403"/>
                    <a:pt x="601" y="480"/>
                    <a:pt x="714" y="522"/>
                  </a:cubicBezTo>
                  <a:cubicBezTo>
                    <a:pt x="724" y="526"/>
                    <a:pt x="734" y="528"/>
                    <a:pt x="743" y="528"/>
                  </a:cubicBezTo>
                  <a:cubicBezTo>
                    <a:pt x="816" y="528"/>
                    <a:pt x="854" y="417"/>
                    <a:pt x="805" y="361"/>
                  </a:cubicBezTo>
                  <a:cubicBezTo>
                    <a:pt x="636" y="178"/>
                    <a:pt x="412" y="59"/>
                    <a:pt x="174" y="3"/>
                  </a:cubicBezTo>
                  <a:cubicBezTo>
                    <a:pt x="166" y="1"/>
                    <a:pt x="158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>
              <a:extLst>
                <a:ext uri="{FF2B5EF4-FFF2-40B4-BE49-F238E27FC236}">
                  <a16:creationId xmlns:a16="http://schemas.microsoft.com/office/drawing/2014/main" id="{71C330BE-ECED-17CA-9FDB-60FB10E25816}"/>
                </a:ext>
              </a:extLst>
            </p:cNvPr>
            <p:cNvSpPr/>
            <p:nvPr/>
          </p:nvSpPr>
          <p:spPr>
            <a:xfrm>
              <a:off x="4358325" y="4626325"/>
              <a:ext cx="26700" cy="23675"/>
            </a:xfrm>
            <a:custGeom>
              <a:avLst/>
              <a:gdLst/>
              <a:ahLst/>
              <a:cxnLst/>
              <a:rect l="l" t="t" r="r" b="b"/>
              <a:pathLst>
                <a:path w="1068" h="947" extrusionOk="0">
                  <a:moveTo>
                    <a:pt x="123" y="0"/>
                  </a:moveTo>
                  <a:cubicBezTo>
                    <a:pt x="58" y="0"/>
                    <a:pt x="0" y="86"/>
                    <a:pt x="60" y="151"/>
                  </a:cubicBezTo>
                  <a:cubicBezTo>
                    <a:pt x="326" y="453"/>
                    <a:pt x="620" y="712"/>
                    <a:pt x="950" y="936"/>
                  </a:cubicBezTo>
                  <a:cubicBezTo>
                    <a:pt x="960" y="944"/>
                    <a:pt x="970" y="947"/>
                    <a:pt x="980" y="947"/>
                  </a:cubicBezTo>
                  <a:cubicBezTo>
                    <a:pt x="1027" y="947"/>
                    <a:pt x="1067" y="878"/>
                    <a:pt x="1027" y="838"/>
                  </a:cubicBezTo>
                  <a:cubicBezTo>
                    <a:pt x="725" y="593"/>
                    <a:pt x="438" y="319"/>
                    <a:pt x="179" y="25"/>
                  </a:cubicBezTo>
                  <a:cubicBezTo>
                    <a:pt x="161" y="8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>
              <a:extLst>
                <a:ext uri="{FF2B5EF4-FFF2-40B4-BE49-F238E27FC236}">
                  <a16:creationId xmlns:a16="http://schemas.microsoft.com/office/drawing/2014/main" id="{DEFC2758-FF06-3300-422D-BAF32E098DE2}"/>
                </a:ext>
              </a:extLst>
            </p:cNvPr>
            <p:cNvSpPr/>
            <p:nvPr/>
          </p:nvSpPr>
          <p:spPr>
            <a:xfrm>
              <a:off x="4471600" y="4743650"/>
              <a:ext cx="78425" cy="41475"/>
            </a:xfrm>
            <a:custGeom>
              <a:avLst/>
              <a:gdLst/>
              <a:ahLst/>
              <a:cxnLst/>
              <a:rect l="l" t="t" r="r" b="b"/>
              <a:pathLst>
                <a:path w="3137" h="1659" extrusionOk="0">
                  <a:moveTo>
                    <a:pt x="110" y="0"/>
                  </a:moveTo>
                  <a:cubicBezTo>
                    <a:pt x="42" y="0"/>
                    <a:pt x="0" y="101"/>
                    <a:pt x="70" y="154"/>
                  </a:cubicBezTo>
                  <a:cubicBezTo>
                    <a:pt x="967" y="792"/>
                    <a:pt x="1948" y="1324"/>
                    <a:pt x="3007" y="1654"/>
                  </a:cubicBezTo>
                  <a:cubicBezTo>
                    <a:pt x="3017" y="1657"/>
                    <a:pt x="3027" y="1659"/>
                    <a:pt x="3036" y="1659"/>
                  </a:cubicBezTo>
                  <a:cubicBezTo>
                    <a:pt x="3118" y="1659"/>
                    <a:pt x="3137" y="1531"/>
                    <a:pt x="3049" y="1500"/>
                  </a:cubicBezTo>
                  <a:cubicBezTo>
                    <a:pt x="2033" y="1093"/>
                    <a:pt x="1058" y="623"/>
                    <a:pt x="154" y="14"/>
                  </a:cubicBez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>
              <a:extLst>
                <a:ext uri="{FF2B5EF4-FFF2-40B4-BE49-F238E27FC236}">
                  <a16:creationId xmlns:a16="http://schemas.microsoft.com/office/drawing/2014/main" id="{83DD1B61-497B-0C1B-987D-09DEBBAC610C}"/>
                </a:ext>
              </a:extLst>
            </p:cNvPr>
            <p:cNvSpPr/>
            <p:nvPr/>
          </p:nvSpPr>
          <p:spPr>
            <a:xfrm>
              <a:off x="4414275" y="4803675"/>
              <a:ext cx="97175" cy="25675"/>
            </a:xfrm>
            <a:custGeom>
              <a:avLst/>
              <a:gdLst/>
              <a:ahLst/>
              <a:cxnLst/>
              <a:rect l="l" t="t" r="r" b="b"/>
              <a:pathLst>
                <a:path w="3887" h="1027" extrusionOk="0">
                  <a:moveTo>
                    <a:pt x="116" y="1"/>
                  </a:moveTo>
                  <a:cubicBezTo>
                    <a:pt x="32" y="1"/>
                    <a:pt x="1" y="137"/>
                    <a:pt x="92" y="157"/>
                  </a:cubicBezTo>
                  <a:cubicBezTo>
                    <a:pt x="1305" y="479"/>
                    <a:pt x="2524" y="802"/>
                    <a:pt x="3758" y="1026"/>
                  </a:cubicBezTo>
                  <a:cubicBezTo>
                    <a:pt x="3762" y="1027"/>
                    <a:pt x="3766" y="1027"/>
                    <a:pt x="3770" y="1027"/>
                  </a:cubicBezTo>
                  <a:cubicBezTo>
                    <a:pt x="3853" y="1027"/>
                    <a:pt x="3886" y="898"/>
                    <a:pt x="3793" y="872"/>
                  </a:cubicBezTo>
                  <a:cubicBezTo>
                    <a:pt x="2580" y="570"/>
                    <a:pt x="1354" y="311"/>
                    <a:pt x="134" y="3"/>
                  </a:cubicBezTo>
                  <a:cubicBezTo>
                    <a:pt x="128" y="1"/>
                    <a:pt x="122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3">
              <a:extLst>
                <a:ext uri="{FF2B5EF4-FFF2-40B4-BE49-F238E27FC236}">
                  <a16:creationId xmlns:a16="http://schemas.microsoft.com/office/drawing/2014/main" id="{5E77A9D4-04DE-DADF-B81B-D5A6492CDA7D}"/>
                </a:ext>
              </a:extLst>
            </p:cNvPr>
            <p:cNvSpPr/>
            <p:nvPr/>
          </p:nvSpPr>
          <p:spPr>
            <a:xfrm>
              <a:off x="4504025" y="4486675"/>
              <a:ext cx="21975" cy="13200"/>
            </a:xfrm>
            <a:custGeom>
              <a:avLst/>
              <a:gdLst/>
              <a:ahLst/>
              <a:cxnLst/>
              <a:rect l="l" t="t" r="r" b="b"/>
              <a:pathLst>
                <a:path w="879" h="528" extrusionOk="0">
                  <a:moveTo>
                    <a:pt x="96" y="1"/>
                  </a:moveTo>
                  <a:cubicBezTo>
                    <a:pt x="23" y="1"/>
                    <a:pt x="0" y="126"/>
                    <a:pt x="84" y="151"/>
                  </a:cubicBezTo>
                  <a:cubicBezTo>
                    <a:pt x="217" y="201"/>
                    <a:pt x="350" y="264"/>
                    <a:pt x="476" y="334"/>
                  </a:cubicBezTo>
                  <a:cubicBezTo>
                    <a:pt x="581" y="397"/>
                    <a:pt x="679" y="474"/>
                    <a:pt x="792" y="523"/>
                  </a:cubicBezTo>
                  <a:cubicBezTo>
                    <a:pt x="797" y="526"/>
                    <a:pt x="803" y="527"/>
                    <a:pt x="809" y="527"/>
                  </a:cubicBezTo>
                  <a:cubicBezTo>
                    <a:pt x="846" y="527"/>
                    <a:pt x="879" y="476"/>
                    <a:pt x="855" y="446"/>
                  </a:cubicBezTo>
                  <a:cubicBezTo>
                    <a:pt x="693" y="215"/>
                    <a:pt x="378" y="95"/>
                    <a:pt x="119" y="4"/>
                  </a:cubicBezTo>
                  <a:cubicBezTo>
                    <a:pt x="111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3">
              <a:extLst>
                <a:ext uri="{FF2B5EF4-FFF2-40B4-BE49-F238E27FC236}">
                  <a16:creationId xmlns:a16="http://schemas.microsoft.com/office/drawing/2014/main" id="{F7FFD639-38DC-CAE0-96BA-2E84B748B829}"/>
                </a:ext>
              </a:extLst>
            </p:cNvPr>
            <p:cNvSpPr/>
            <p:nvPr/>
          </p:nvSpPr>
          <p:spPr>
            <a:xfrm>
              <a:off x="4517275" y="4699800"/>
              <a:ext cx="35775" cy="30750"/>
            </a:xfrm>
            <a:custGeom>
              <a:avLst/>
              <a:gdLst/>
              <a:ahLst/>
              <a:cxnLst/>
              <a:rect l="l" t="t" r="r" b="b"/>
              <a:pathLst>
                <a:path w="1431" h="1230" extrusionOk="0">
                  <a:moveTo>
                    <a:pt x="87" y="1"/>
                  </a:moveTo>
                  <a:cubicBezTo>
                    <a:pt x="43" y="1"/>
                    <a:pt x="0" y="61"/>
                    <a:pt x="44" y="100"/>
                  </a:cubicBezTo>
                  <a:cubicBezTo>
                    <a:pt x="451" y="492"/>
                    <a:pt x="864" y="885"/>
                    <a:pt x="1320" y="1221"/>
                  </a:cubicBezTo>
                  <a:cubicBezTo>
                    <a:pt x="1329" y="1227"/>
                    <a:pt x="1339" y="1229"/>
                    <a:pt x="1348" y="1229"/>
                  </a:cubicBezTo>
                  <a:cubicBezTo>
                    <a:pt x="1394" y="1229"/>
                    <a:pt x="1431" y="1165"/>
                    <a:pt x="1390" y="1130"/>
                  </a:cubicBezTo>
                  <a:cubicBezTo>
                    <a:pt x="969" y="759"/>
                    <a:pt x="535" y="401"/>
                    <a:pt x="121" y="16"/>
                  </a:cubicBezTo>
                  <a:cubicBezTo>
                    <a:pt x="111" y="5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>
              <a:extLst>
                <a:ext uri="{FF2B5EF4-FFF2-40B4-BE49-F238E27FC236}">
                  <a16:creationId xmlns:a16="http://schemas.microsoft.com/office/drawing/2014/main" id="{E89E5A0E-2804-362D-79A3-880625067A93}"/>
                </a:ext>
              </a:extLst>
            </p:cNvPr>
            <p:cNvSpPr/>
            <p:nvPr/>
          </p:nvSpPr>
          <p:spPr>
            <a:xfrm>
              <a:off x="4534400" y="4679725"/>
              <a:ext cx="17775" cy="17250"/>
            </a:xfrm>
            <a:custGeom>
              <a:avLst/>
              <a:gdLst/>
              <a:ahLst/>
              <a:cxnLst/>
              <a:rect l="l" t="t" r="r" b="b"/>
              <a:pathLst>
                <a:path w="711" h="690" extrusionOk="0">
                  <a:moveTo>
                    <a:pt x="92" y="0"/>
                  </a:moveTo>
                  <a:cubicBezTo>
                    <a:pt x="48" y="0"/>
                    <a:pt x="0" y="54"/>
                    <a:pt x="32" y="97"/>
                  </a:cubicBezTo>
                  <a:cubicBezTo>
                    <a:pt x="193" y="314"/>
                    <a:pt x="369" y="524"/>
                    <a:pt x="593" y="678"/>
                  </a:cubicBezTo>
                  <a:cubicBezTo>
                    <a:pt x="603" y="686"/>
                    <a:pt x="613" y="689"/>
                    <a:pt x="623" y="689"/>
                  </a:cubicBezTo>
                  <a:cubicBezTo>
                    <a:pt x="670" y="689"/>
                    <a:pt x="710" y="621"/>
                    <a:pt x="670" y="580"/>
                  </a:cubicBezTo>
                  <a:cubicBezTo>
                    <a:pt x="481" y="398"/>
                    <a:pt x="291" y="223"/>
                    <a:pt x="130" y="20"/>
                  </a:cubicBezTo>
                  <a:cubicBezTo>
                    <a:pt x="120" y="6"/>
                    <a:pt x="106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4" name="Google Shape;1684;p43">
            <a:extLst>
              <a:ext uri="{FF2B5EF4-FFF2-40B4-BE49-F238E27FC236}">
                <a16:creationId xmlns:a16="http://schemas.microsoft.com/office/drawing/2014/main" id="{6FBD5387-5B3E-185D-6EB2-8B878DB4CC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685" name="Google Shape;1685;p43">
            <a:extLst>
              <a:ext uri="{FF2B5EF4-FFF2-40B4-BE49-F238E27FC236}">
                <a16:creationId xmlns:a16="http://schemas.microsoft.com/office/drawing/2014/main" id="{6CE49E75-449B-3021-CD68-DEBEDE029F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6681" y="1848411"/>
            <a:ext cx="62277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baseline="3000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15 </a:t>
            </a:r>
            <a:r>
              <a:rPr lang="pt-BR" b="0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Cuidem para que ninguém fique afastado da graça de Deus, e que nenhuma </a:t>
            </a:r>
            <a:r>
              <a:rPr lang="pt-BR" b="1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raiz de amargura</a:t>
            </a:r>
            <a:r>
              <a:rPr lang="pt-BR" b="0" i="0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, brotando, cause perturbação, e, por meio dela, muitos sejam contaminados.</a:t>
            </a:r>
            <a:endParaRPr dirty="0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sp>
        <p:nvSpPr>
          <p:cNvPr id="1686" name="Google Shape;1686;p43">
            <a:extLst>
              <a:ext uri="{FF2B5EF4-FFF2-40B4-BE49-F238E27FC236}">
                <a16:creationId xmlns:a16="http://schemas.microsoft.com/office/drawing/2014/main" id="{4B390FE1-9184-2ED3-A073-E3FD08CB0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456" y="376871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—Hebreus 12.15</a:t>
            </a:r>
            <a:endParaRPr dirty="0"/>
          </a:p>
        </p:txBody>
      </p:sp>
      <p:grpSp>
        <p:nvGrpSpPr>
          <p:cNvPr id="2" name="Google Shape;356;p30">
            <a:extLst>
              <a:ext uri="{FF2B5EF4-FFF2-40B4-BE49-F238E27FC236}">
                <a16:creationId xmlns:a16="http://schemas.microsoft.com/office/drawing/2014/main" id="{0A3DEF09-CB86-2668-508A-BA6574F831E9}"/>
              </a:ext>
            </a:extLst>
          </p:cNvPr>
          <p:cNvGrpSpPr/>
          <p:nvPr/>
        </p:nvGrpSpPr>
        <p:grpSpPr>
          <a:xfrm>
            <a:off x="7111788" y="391575"/>
            <a:ext cx="1832087" cy="4751925"/>
            <a:chOff x="956475" y="968875"/>
            <a:chExt cx="373575" cy="968950"/>
          </a:xfrm>
        </p:grpSpPr>
        <p:sp>
          <p:nvSpPr>
            <p:cNvPr id="3" name="Google Shape;357;p30">
              <a:extLst>
                <a:ext uri="{FF2B5EF4-FFF2-40B4-BE49-F238E27FC236}">
                  <a16:creationId xmlns:a16="http://schemas.microsoft.com/office/drawing/2014/main" id="{25E390CE-B4C7-5096-C0AA-5D2100EE7FF8}"/>
                </a:ext>
              </a:extLst>
            </p:cNvPr>
            <p:cNvSpPr/>
            <p:nvPr/>
          </p:nvSpPr>
          <p:spPr>
            <a:xfrm>
              <a:off x="1006950" y="968875"/>
              <a:ext cx="279300" cy="366550"/>
            </a:xfrm>
            <a:custGeom>
              <a:avLst/>
              <a:gdLst/>
              <a:ahLst/>
              <a:cxnLst/>
              <a:rect l="l" t="t" r="r" b="b"/>
              <a:pathLst>
                <a:path w="11172" h="14662" extrusionOk="0">
                  <a:moveTo>
                    <a:pt x="5011" y="0"/>
                  </a:moveTo>
                  <a:lnTo>
                    <a:pt x="5011" y="0"/>
                  </a:lnTo>
                  <a:cubicBezTo>
                    <a:pt x="4205" y="603"/>
                    <a:pt x="3673" y="1941"/>
                    <a:pt x="3995" y="2705"/>
                  </a:cubicBezTo>
                  <a:cubicBezTo>
                    <a:pt x="4185" y="3145"/>
                    <a:pt x="4095" y="3500"/>
                    <a:pt x="3878" y="3500"/>
                  </a:cubicBezTo>
                  <a:cubicBezTo>
                    <a:pt x="3719" y="3500"/>
                    <a:pt x="3490" y="3308"/>
                    <a:pt x="3252" y="2818"/>
                  </a:cubicBezTo>
                  <a:cubicBezTo>
                    <a:pt x="2692" y="1661"/>
                    <a:pt x="1640" y="1605"/>
                    <a:pt x="1640" y="1605"/>
                  </a:cubicBezTo>
                  <a:lnTo>
                    <a:pt x="1640" y="1605"/>
                  </a:lnTo>
                  <a:cubicBezTo>
                    <a:pt x="2067" y="2059"/>
                    <a:pt x="2499" y="4361"/>
                    <a:pt x="1999" y="4361"/>
                  </a:cubicBezTo>
                  <a:cubicBezTo>
                    <a:pt x="1981" y="4361"/>
                    <a:pt x="1962" y="4358"/>
                    <a:pt x="1942" y="4352"/>
                  </a:cubicBezTo>
                  <a:cubicBezTo>
                    <a:pt x="1353" y="4177"/>
                    <a:pt x="1640" y="3203"/>
                    <a:pt x="1640" y="3203"/>
                  </a:cubicBezTo>
                  <a:lnTo>
                    <a:pt x="1640" y="3203"/>
                  </a:lnTo>
                  <a:cubicBezTo>
                    <a:pt x="1640" y="3203"/>
                    <a:pt x="841" y="3890"/>
                    <a:pt x="631" y="5109"/>
                  </a:cubicBezTo>
                  <a:cubicBezTo>
                    <a:pt x="421" y="6336"/>
                    <a:pt x="2201" y="7394"/>
                    <a:pt x="1500" y="7639"/>
                  </a:cubicBezTo>
                  <a:cubicBezTo>
                    <a:pt x="1436" y="7663"/>
                    <a:pt x="1378" y="7673"/>
                    <a:pt x="1327" y="7673"/>
                  </a:cubicBezTo>
                  <a:cubicBezTo>
                    <a:pt x="819" y="7673"/>
                    <a:pt x="911" y="6644"/>
                    <a:pt x="911" y="6644"/>
                  </a:cubicBezTo>
                  <a:lnTo>
                    <a:pt x="911" y="6644"/>
                  </a:lnTo>
                  <a:cubicBezTo>
                    <a:pt x="0" y="8207"/>
                    <a:pt x="2138" y="10240"/>
                    <a:pt x="1640" y="10639"/>
                  </a:cubicBezTo>
                  <a:cubicBezTo>
                    <a:pt x="1561" y="10702"/>
                    <a:pt x="1482" y="10729"/>
                    <a:pt x="1404" y="10729"/>
                  </a:cubicBezTo>
                  <a:cubicBezTo>
                    <a:pt x="993" y="10729"/>
                    <a:pt x="631" y="9980"/>
                    <a:pt x="631" y="9980"/>
                  </a:cubicBezTo>
                  <a:lnTo>
                    <a:pt x="631" y="9980"/>
                  </a:lnTo>
                  <a:cubicBezTo>
                    <a:pt x="729" y="11536"/>
                    <a:pt x="2348" y="12167"/>
                    <a:pt x="1787" y="12826"/>
                  </a:cubicBezTo>
                  <a:cubicBezTo>
                    <a:pt x="1650" y="12990"/>
                    <a:pt x="1417" y="13037"/>
                    <a:pt x="1195" y="13037"/>
                  </a:cubicBezTo>
                  <a:cubicBezTo>
                    <a:pt x="896" y="13037"/>
                    <a:pt x="617" y="12952"/>
                    <a:pt x="617" y="12952"/>
                  </a:cubicBezTo>
                  <a:lnTo>
                    <a:pt x="617" y="12952"/>
                  </a:lnTo>
                  <a:cubicBezTo>
                    <a:pt x="617" y="12952"/>
                    <a:pt x="1624" y="14564"/>
                    <a:pt x="3893" y="14564"/>
                  </a:cubicBezTo>
                  <a:cubicBezTo>
                    <a:pt x="4041" y="14564"/>
                    <a:pt x="4194" y="14557"/>
                    <a:pt x="4353" y="14543"/>
                  </a:cubicBezTo>
                  <a:cubicBezTo>
                    <a:pt x="4353" y="14543"/>
                    <a:pt x="5365" y="14661"/>
                    <a:pt x="6365" y="14661"/>
                  </a:cubicBezTo>
                  <a:cubicBezTo>
                    <a:pt x="7101" y="14661"/>
                    <a:pt x="7829" y="14597"/>
                    <a:pt x="8144" y="14375"/>
                  </a:cubicBezTo>
                  <a:cubicBezTo>
                    <a:pt x="8894" y="13849"/>
                    <a:pt x="9111" y="14087"/>
                    <a:pt x="9833" y="13274"/>
                  </a:cubicBezTo>
                  <a:cubicBezTo>
                    <a:pt x="10674" y="12328"/>
                    <a:pt x="10191" y="9952"/>
                    <a:pt x="10191" y="9952"/>
                  </a:cubicBezTo>
                  <a:lnTo>
                    <a:pt x="10191" y="9952"/>
                  </a:lnTo>
                  <a:cubicBezTo>
                    <a:pt x="10191" y="9952"/>
                    <a:pt x="9829" y="10884"/>
                    <a:pt x="9465" y="10884"/>
                  </a:cubicBezTo>
                  <a:cubicBezTo>
                    <a:pt x="9348" y="10884"/>
                    <a:pt x="9231" y="10788"/>
                    <a:pt x="9125" y="10534"/>
                  </a:cubicBezTo>
                  <a:cubicBezTo>
                    <a:pt x="8873" y="9924"/>
                    <a:pt x="9952" y="9104"/>
                    <a:pt x="10562" y="8088"/>
                  </a:cubicBezTo>
                  <a:cubicBezTo>
                    <a:pt x="11172" y="7065"/>
                    <a:pt x="9938" y="5789"/>
                    <a:pt x="9938" y="5789"/>
                  </a:cubicBezTo>
                  <a:lnTo>
                    <a:pt x="9938" y="5789"/>
                  </a:lnTo>
                  <a:cubicBezTo>
                    <a:pt x="9938" y="5789"/>
                    <a:pt x="10219" y="6957"/>
                    <a:pt x="9716" y="6957"/>
                  </a:cubicBezTo>
                  <a:cubicBezTo>
                    <a:pt x="9698" y="6957"/>
                    <a:pt x="9678" y="6956"/>
                    <a:pt x="9658" y="6953"/>
                  </a:cubicBezTo>
                  <a:cubicBezTo>
                    <a:pt x="9076" y="6861"/>
                    <a:pt x="9230" y="5663"/>
                    <a:pt x="9279" y="4745"/>
                  </a:cubicBezTo>
                  <a:cubicBezTo>
                    <a:pt x="9329" y="3827"/>
                    <a:pt x="8347" y="2713"/>
                    <a:pt x="8347" y="2712"/>
                  </a:cubicBezTo>
                  <a:lnTo>
                    <a:pt x="8347" y="2712"/>
                  </a:lnTo>
                  <a:cubicBezTo>
                    <a:pt x="8347" y="2713"/>
                    <a:pt x="8705" y="3827"/>
                    <a:pt x="8410" y="4479"/>
                  </a:cubicBezTo>
                  <a:cubicBezTo>
                    <a:pt x="8336" y="4641"/>
                    <a:pt x="8223" y="4712"/>
                    <a:pt x="8096" y="4712"/>
                  </a:cubicBezTo>
                  <a:cubicBezTo>
                    <a:pt x="7718" y="4712"/>
                    <a:pt x="7219" y="4074"/>
                    <a:pt x="7282" y="3287"/>
                  </a:cubicBezTo>
                  <a:cubicBezTo>
                    <a:pt x="7366" y="2236"/>
                    <a:pt x="6322" y="1829"/>
                    <a:pt x="6322" y="1829"/>
                  </a:cubicBezTo>
                  <a:lnTo>
                    <a:pt x="6322" y="1829"/>
                  </a:lnTo>
                  <a:cubicBezTo>
                    <a:pt x="6482" y="2283"/>
                    <a:pt x="6276" y="3248"/>
                    <a:pt x="5830" y="3248"/>
                  </a:cubicBezTo>
                  <a:cubicBezTo>
                    <a:pt x="5711" y="3248"/>
                    <a:pt x="5575" y="3179"/>
                    <a:pt x="5425" y="3014"/>
                  </a:cubicBezTo>
                  <a:cubicBezTo>
                    <a:pt x="4549" y="2054"/>
                    <a:pt x="5011" y="0"/>
                    <a:pt x="50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8;p30">
              <a:extLst>
                <a:ext uri="{FF2B5EF4-FFF2-40B4-BE49-F238E27FC236}">
                  <a16:creationId xmlns:a16="http://schemas.microsoft.com/office/drawing/2014/main" id="{2121DCC7-98B7-CA1C-A7B4-29500B626269}"/>
                </a:ext>
              </a:extLst>
            </p:cNvPr>
            <p:cNvSpPr/>
            <p:nvPr/>
          </p:nvSpPr>
          <p:spPr>
            <a:xfrm>
              <a:off x="1007300" y="1761525"/>
              <a:ext cx="273525" cy="176300"/>
            </a:xfrm>
            <a:custGeom>
              <a:avLst/>
              <a:gdLst/>
              <a:ahLst/>
              <a:cxnLst/>
              <a:rect l="l" t="t" r="r" b="b"/>
              <a:pathLst>
                <a:path w="10941" h="7052" extrusionOk="0">
                  <a:moveTo>
                    <a:pt x="1668" y="0"/>
                  </a:moveTo>
                  <a:cubicBezTo>
                    <a:pt x="1073" y="50"/>
                    <a:pt x="617" y="127"/>
                    <a:pt x="400" y="260"/>
                  </a:cubicBezTo>
                  <a:cubicBezTo>
                    <a:pt x="400" y="260"/>
                    <a:pt x="323" y="1262"/>
                    <a:pt x="218" y="2776"/>
                  </a:cubicBezTo>
                  <a:cubicBezTo>
                    <a:pt x="154" y="3680"/>
                    <a:pt x="84" y="4773"/>
                    <a:pt x="0" y="7051"/>
                  </a:cubicBezTo>
                  <a:lnTo>
                    <a:pt x="5004" y="7051"/>
                  </a:lnTo>
                  <a:lnTo>
                    <a:pt x="5151" y="4885"/>
                  </a:lnTo>
                  <a:cubicBezTo>
                    <a:pt x="5327" y="4871"/>
                    <a:pt x="5516" y="4857"/>
                    <a:pt x="5705" y="4836"/>
                  </a:cubicBezTo>
                  <a:lnTo>
                    <a:pt x="5943" y="7051"/>
                  </a:lnTo>
                  <a:lnTo>
                    <a:pt x="10941" y="7051"/>
                  </a:lnTo>
                  <a:lnTo>
                    <a:pt x="10828" y="3140"/>
                  </a:lnTo>
                  <a:lnTo>
                    <a:pt x="10856" y="344"/>
                  </a:lnTo>
                  <a:cubicBezTo>
                    <a:pt x="10856" y="344"/>
                    <a:pt x="10184" y="281"/>
                    <a:pt x="9174" y="211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9;p30">
              <a:extLst>
                <a:ext uri="{FF2B5EF4-FFF2-40B4-BE49-F238E27FC236}">
                  <a16:creationId xmlns:a16="http://schemas.microsoft.com/office/drawing/2014/main" id="{AF68439F-8B8A-7EC5-07A9-1A63070D1BC4}"/>
                </a:ext>
              </a:extLst>
            </p:cNvPr>
            <p:cNvSpPr/>
            <p:nvPr/>
          </p:nvSpPr>
          <p:spPr>
            <a:xfrm>
              <a:off x="1012725" y="1761525"/>
              <a:ext cx="266000" cy="88225"/>
            </a:xfrm>
            <a:custGeom>
              <a:avLst/>
              <a:gdLst/>
              <a:ahLst/>
              <a:cxnLst/>
              <a:rect l="l" t="t" r="r" b="b"/>
              <a:pathLst>
                <a:path w="10640" h="3529" extrusionOk="0">
                  <a:moveTo>
                    <a:pt x="1458" y="0"/>
                  </a:moveTo>
                  <a:cubicBezTo>
                    <a:pt x="856" y="50"/>
                    <a:pt x="400" y="127"/>
                    <a:pt x="183" y="260"/>
                  </a:cubicBezTo>
                  <a:cubicBezTo>
                    <a:pt x="183" y="260"/>
                    <a:pt x="106" y="1269"/>
                    <a:pt x="1" y="2776"/>
                  </a:cubicBezTo>
                  <a:cubicBezTo>
                    <a:pt x="1176" y="3094"/>
                    <a:pt x="3291" y="3529"/>
                    <a:pt x="6056" y="3529"/>
                  </a:cubicBezTo>
                  <a:cubicBezTo>
                    <a:pt x="7428" y="3529"/>
                    <a:pt x="8961" y="3422"/>
                    <a:pt x="10618" y="3140"/>
                  </a:cubicBezTo>
                  <a:lnTo>
                    <a:pt x="10639" y="344"/>
                  </a:lnTo>
                  <a:cubicBezTo>
                    <a:pt x="10639" y="344"/>
                    <a:pt x="9967" y="281"/>
                    <a:pt x="8957" y="211"/>
                  </a:cubicBezTo>
                  <a:lnTo>
                    <a:pt x="1458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0;p30">
              <a:extLst>
                <a:ext uri="{FF2B5EF4-FFF2-40B4-BE49-F238E27FC236}">
                  <a16:creationId xmlns:a16="http://schemas.microsoft.com/office/drawing/2014/main" id="{ACABDE19-5A15-D989-CB17-D03B37964631}"/>
                </a:ext>
              </a:extLst>
            </p:cNvPr>
            <p:cNvSpPr/>
            <p:nvPr/>
          </p:nvSpPr>
          <p:spPr>
            <a:xfrm>
              <a:off x="1112775" y="1877500"/>
              <a:ext cx="11750" cy="60325"/>
            </a:xfrm>
            <a:custGeom>
              <a:avLst/>
              <a:gdLst/>
              <a:ahLst/>
              <a:cxnLst/>
              <a:rect l="l" t="t" r="r" b="b"/>
              <a:pathLst>
                <a:path w="470" h="2413" extrusionOk="0">
                  <a:moveTo>
                    <a:pt x="358" y="0"/>
                  </a:moveTo>
                  <a:cubicBezTo>
                    <a:pt x="302" y="0"/>
                    <a:pt x="259" y="40"/>
                    <a:pt x="253" y="92"/>
                  </a:cubicBezTo>
                  <a:lnTo>
                    <a:pt x="0" y="2405"/>
                  </a:lnTo>
                  <a:lnTo>
                    <a:pt x="218" y="2405"/>
                  </a:lnTo>
                  <a:lnTo>
                    <a:pt x="218" y="2412"/>
                  </a:lnTo>
                  <a:lnTo>
                    <a:pt x="463" y="120"/>
                  </a:lnTo>
                  <a:cubicBezTo>
                    <a:pt x="470" y="64"/>
                    <a:pt x="428" y="15"/>
                    <a:pt x="372" y="1"/>
                  </a:cubicBezTo>
                  <a:cubicBezTo>
                    <a:pt x="367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1;p30">
              <a:extLst>
                <a:ext uri="{FF2B5EF4-FFF2-40B4-BE49-F238E27FC236}">
                  <a16:creationId xmlns:a16="http://schemas.microsoft.com/office/drawing/2014/main" id="{4C397B76-04C7-6DEE-0F4A-403D5EFDEE7F}"/>
                </a:ext>
              </a:extLst>
            </p:cNvPr>
            <p:cNvSpPr/>
            <p:nvPr/>
          </p:nvSpPr>
          <p:spPr>
            <a:xfrm>
              <a:off x="1159725" y="1877500"/>
              <a:ext cx="13000" cy="60325"/>
            </a:xfrm>
            <a:custGeom>
              <a:avLst/>
              <a:gdLst/>
              <a:ahLst/>
              <a:cxnLst/>
              <a:rect l="l" t="t" r="r" b="b"/>
              <a:pathLst>
                <a:path w="520" h="2413" extrusionOk="0">
                  <a:moveTo>
                    <a:pt x="111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43" y="15"/>
                    <a:pt x="1" y="64"/>
                    <a:pt x="8" y="127"/>
                  </a:cubicBezTo>
                  <a:lnTo>
                    <a:pt x="302" y="2412"/>
                  </a:lnTo>
                  <a:lnTo>
                    <a:pt x="519" y="2412"/>
                  </a:lnTo>
                  <a:lnTo>
                    <a:pt x="218" y="92"/>
                  </a:lnTo>
                  <a:cubicBezTo>
                    <a:pt x="211" y="40"/>
                    <a:pt x="163" y="0"/>
                    <a:pt x="1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;p30">
              <a:extLst>
                <a:ext uri="{FF2B5EF4-FFF2-40B4-BE49-F238E27FC236}">
                  <a16:creationId xmlns:a16="http://schemas.microsoft.com/office/drawing/2014/main" id="{2B7C4C6E-6C4C-BDFC-5303-2D0D420A24DC}"/>
                </a:ext>
              </a:extLst>
            </p:cNvPr>
            <p:cNvSpPr/>
            <p:nvPr/>
          </p:nvSpPr>
          <p:spPr>
            <a:xfrm>
              <a:off x="999575" y="1289500"/>
              <a:ext cx="288775" cy="541000"/>
            </a:xfrm>
            <a:custGeom>
              <a:avLst/>
              <a:gdLst/>
              <a:ahLst/>
              <a:cxnLst/>
              <a:rect l="l" t="t" r="r" b="b"/>
              <a:pathLst>
                <a:path w="11551" h="21640" extrusionOk="0">
                  <a:moveTo>
                    <a:pt x="4746" y="1"/>
                  </a:moveTo>
                  <a:cubicBezTo>
                    <a:pt x="4746" y="1"/>
                    <a:pt x="4570" y="71"/>
                    <a:pt x="4290" y="190"/>
                  </a:cubicBezTo>
                  <a:cubicBezTo>
                    <a:pt x="4192" y="232"/>
                    <a:pt x="4080" y="281"/>
                    <a:pt x="3961" y="337"/>
                  </a:cubicBezTo>
                  <a:cubicBezTo>
                    <a:pt x="3792" y="407"/>
                    <a:pt x="3603" y="491"/>
                    <a:pt x="3407" y="582"/>
                  </a:cubicBezTo>
                  <a:cubicBezTo>
                    <a:pt x="2370" y="1059"/>
                    <a:pt x="1052" y="1732"/>
                    <a:pt x="702" y="2215"/>
                  </a:cubicBezTo>
                  <a:cubicBezTo>
                    <a:pt x="1" y="3175"/>
                    <a:pt x="583" y="5979"/>
                    <a:pt x="653" y="9189"/>
                  </a:cubicBezTo>
                  <a:cubicBezTo>
                    <a:pt x="653" y="9238"/>
                    <a:pt x="653" y="9287"/>
                    <a:pt x="653" y="9343"/>
                  </a:cubicBezTo>
                  <a:cubicBezTo>
                    <a:pt x="653" y="9350"/>
                    <a:pt x="653" y="9357"/>
                    <a:pt x="653" y="9371"/>
                  </a:cubicBezTo>
                  <a:cubicBezTo>
                    <a:pt x="660" y="9490"/>
                    <a:pt x="660" y="9609"/>
                    <a:pt x="660" y="9735"/>
                  </a:cubicBezTo>
                  <a:cubicBezTo>
                    <a:pt x="660" y="9911"/>
                    <a:pt x="660" y="10100"/>
                    <a:pt x="653" y="10289"/>
                  </a:cubicBezTo>
                  <a:cubicBezTo>
                    <a:pt x="653" y="10345"/>
                    <a:pt x="653" y="10394"/>
                    <a:pt x="653" y="10450"/>
                  </a:cubicBezTo>
                  <a:cubicBezTo>
                    <a:pt x="646" y="10633"/>
                    <a:pt x="646" y="10815"/>
                    <a:pt x="639" y="11004"/>
                  </a:cubicBezTo>
                  <a:cubicBezTo>
                    <a:pt x="632" y="11235"/>
                    <a:pt x="625" y="11481"/>
                    <a:pt x="618" y="11719"/>
                  </a:cubicBezTo>
                  <a:cubicBezTo>
                    <a:pt x="611" y="11901"/>
                    <a:pt x="604" y="12083"/>
                    <a:pt x="597" y="12272"/>
                  </a:cubicBezTo>
                  <a:cubicBezTo>
                    <a:pt x="590" y="12301"/>
                    <a:pt x="590" y="12350"/>
                    <a:pt x="597" y="12420"/>
                  </a:cubicBezTo>
                  <a:cubicBezTo>
                    <a:pt x="597" y="12476"/>
                    <a:pt x="597" y="12546"/>
                    <a:pt x="597" y="12630"/>
                  </a:cubicBezTo>
                  <a:cubicBezTo>
                    <a:pt x="618" y="13779"/>
                    <a:pt x="498" y="19442"/>
                    <a:pt x="358" y="21194"/>
                  </a:cubicBezTo>
                  <a:cubicBezTo>
                    <a:pt x="2253" y="21465"/>
                    <a:pt x="4418" y="21639"/>
                    <a:pt x="6582" y="21639"/>
                  </a:cubicBezTo>
                  <a:cubicBezTo>
                    <a:pt x="8283" y="21639"/>
                    <a:pt x="9984" y="21531"/>
                    <a:pt x="11551" y="21278"/>
                  </a:cubicBezTo>
                  <a:cubicBezTo>
                    <a:pt x="11397" y="19239"/>
                    <a:pt x="10731" y="13478"/>
                    <a:pt x="10731" y="12504"/>
                  </a:cubicBezTo>
                  <a:cubicBezTo>
                    <a:pt x="10731" y="12413"/>
                    <a:pt x="10731" y="12343"/>
                    <a:pt x="10724" y="12301"/>
                  </a:cubicBezTo>
                  <a:cubicBezTo>
                    <a:pt x="10724" y="12294"/>
                    <a:pt x="10724" y="12280"/>
                    <a:pt x="10724" y="12272"/>
                  </a:cubicBezTo>
                  <a:cubicBezTo>
                    <a:pt x="10717" y="12090"/>
                    <a:pt x="10703" y="11901"/>
                    <a:pt x="10696" y="11726"/>
                  </a:cubicBezTo>
                  <a:cubicBezTo>
                    <a:pt x="10689" y="11474"/>
                    <a:pt x="10682" y="11235"/>
                    <a:pt x="10682" y="11011"/>
                  </a:cubicBezTo>
                  <a:cubicBezTo>
                    <a:pt x="10675" y="10815"/>
                    <a:pt x="10675" y="10633"/>
                    <a:pt x="10682" y="10457"/>
                  </a:cubicBezTo>
                  <a:cubicBezTo>
                    <a:pt x="10682" y="10310"/>
                    <a:pt x="10689" y="10177"/>
                    <a:pt x="10696" y="10044"/>
                  </a:cubicBezTo>
                  <a:cubicBezTo>
                    <a:pt x="10696" y="10037"/>
                    <a:pt x="10696" y="10030"/>
                    <a:pt x="10696" y="10030"/>
                  </a:cubicBezTo>
                  <a:cubicBezTo>
                    <a:pt x="10696" y="9988"/>
                    <a:pt x="10696" y="9953"/>
                    <a:pt x="10703" y="9911"/>
                  </a:cubicBezTo>
                  <a:cubicBezTo>
                    <a:pt x="10703" y="9855"/>
                    <a:pt x="10710" y="9799"/>
                    <a:pt x="10717" y="9742"/>
                  </a:cubicBezTo>
                  <a:cubicBezTo>
                    <a:pt x="10717" y="9707"/>
                    <a:pt x="10717" y="9672"/>
                    <a:pt x="10724" y="9644"/>
                  </a:cubicBezTo>
                  <a:cubicBezTo>
                    <a:pt x="10731" y="9546"/>
                    <a:pt x="10738" y="9448"/>
                    <a:pt x="10745" y="9350"/>
                  </a:cubicBezTo>
                  <a:cubicBezTo>
                    <a:pt x="10752" y="9301"/>
                    <a:pt x="10752" y="9245"/>
                    <a:pt x="10759" y="9189"/>
                  </a:cubicBezTo>
                  <a:cubicBezTo>
                    <a:pt x="10955" y="7065"/>
                    <a:pt x="11411" y="3855"/>
                    <a:pt x="11320" y="3112"/>
                  </a:cubicBezTo>
                  <a:cubicBezTo>
                    <a:pt x="11306" y="3014"/>
                    <a:pt x="11235" y="2895"/>
                    <a:pt x="11123" y="2762"/>
                  </a:cubicBezTo>
                  <a:cubicBezTo>
                    <a:pt x="11074" y="2699"/>
                    <a:pt x="11011" y="2636"/>
                    <a:pt x="10941" y="2566"/>
                  </a:cubicBezTo>
                  <a:cubicBezTo>
                    <a:pt x="10240" y="1886"/>
                    <a:pt x="8740" y="975"/>
                    <a:pt x="7857" y="463"/>
                  </a:cubicBezTo>
                  <a:cubicBezTo>
                    <a:pt x="7717" y="386"/>
                    <a:pt x="7591" y="309"/>
                    <a:pt x="7486" y="253"/>
                  </a:cubicBezTo>
                  <a:cubicBezTo>
                    <a:pt x="7290" y="141"/>
                    <a:pt x="7171" y="78"/>
                    <a:pt x="7171" y="78"/>
                  </a:cubicBezTo>
                  <a:lnTo>
                    <a:pt x="6904" y="71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;p30">
              <a:extLst>
                <a:ext uri="{FF2B5EF4-FFF2-40B4-BE49-F238E27FC236}">
                  <a16:creationId xmlns:a16="http://schemas.microsoft.com/office/drawing/2014/main" id="{EEF2A638-5318-EB49-4302-DAD6DD4CD2FE}"/>
                </a:ext>
              </a:extLst>
            </p:cNvPr>
            <p:cNvSpPr/>
            <p:nvPr/>
          </p:nvSpPr>
          <p:spPr>
            <a:xfrm>
              <a:off x="1138875" y="1437200"/>
              <a:ext cx="9150" cy="8975"/>
            </a:xfrm>
            <a:custGeom>
              <a:avLst/>
              <a:gdLst/>
              <a:ahLst/>
              <a:cxnLst/>
              <a:rect l="l" t="t" r="r" b="b"/>
              <a:pathLst>
                <a:path w="366" h="359" extrusionOk="0">
                  <a:moveTo>
                    <a:pt x="183" y="1"/>
                  </a:moveTo>
                  <a:cubicBezTo>
                    <a:pt x="85" y="1"/>
                    <a:pt x="1" y="78"/>
                    <a:pt x="1" y="176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76"/>
                  </a:cubicBezTo>
                  <a:cubicBezTo>
                    <a:pt x="365" y="78"/>
                    <a:pt x="281" y="1"/>
                    <a:pt x="18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4;p30">
              <a:extLst>
                <a:ext uri="{FF2B5EF4-FFF2-40B4-BE49-F238E27FC236}">
                  <a16:creationId xmlns:a16="http://schemas.microsoft.com/office/drawing/2014/main" id="{04163081-7899-BD54-88C0-B997CAF0F431}"/>
                </a:ext>
              </a:extLst>
            </p:cNvPr>
            <p:cNvSpPr/>
            <p:nvPr/>
          </p:nvSpPr>
          <p:spPr>
            <a:xfrm>
              <a:off x="1138350" y="1472425"/>
              <a:ext cx="8975" cy="9125"/>
            </a:xfrm>
            <a:custGeom>
              <a:avLst/>
              <a:gdLst/>
              <a:ahLst/>
              <a:cxnLst/>
              <a:rect l="l" t="t" r="r" b="b"/>
              <a:pathLst>
                <a:path w="359" h="365" extrusionOk="0">
                  <a:moveTo>
                    <a:pt x="176" y="1"/>
                  </a:moveTo>
                  <a:cubicBezTo>
                    <a:pt x="78" y="1"/>
                    <a:pt x="1" y="85"/>
                    <a:pt x="1" y="183"/>
                  </a:cubicBezTo>
                  <a:cubicBezTo>
                    <a:pt x="1" y="281"/>
                    <a:pt x="78" y="365"/>
                    <a:pt x="176" y="365"/>
                  </a:cubicBezTo>
                  <a:cubicBezTo>
                    <a:pt x="274" y="365"/>
                    <a:pt x="358" y="281"/>
                    <a:pt x="358" y="183"/>
                  </a:cubicBezTo>
                  <a:cubicBezTo>
                    <a:pt x="358" y="85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5;p30">
              <a:extLst>
                <a:ext uri="{FF2B5EF4-FFF2-40B4-BE49-F238E27FC236}">
                  <a16:creationId xmlns:a16="http://schemas.microsoft.com/office/drawing/2014/main" id="{D78CDE07-549D-6EBD-18C8-FE84E0046B95}"/>
                </a:ext>
              </a:extLst>
            </p:cNvPr>
            <p:cNvSpPr/>
            <p:nvPr/>
          </p:nvSpPr>
          <p:spPr>
            <a:xfrm>
              <a:off x="1137650" y="15078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58" y="281"/>
                    <a:pt x="358" y="182"/>
                  </a:cubicBezTo>
                  <a:cubicBezTo>
                    <a:pt x="358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6;p30">
              <a:extLst>
                <a:ext uri="{FF2B5EF4-FFF2-40B4-BE49-F238E27FC236}">
                  <a16:creationId xmlns:a16="http://schemas.microsoft.com/office/drawing/2014/main" id="{59900F22-16E8-07AA-0868-73EB79DF87CF}"/>
                </a:ext>
              </a:extLst>
            </p:cNvPr>
            <p:cNvSpPr/>
            <p:nvPr/>
          </p:nvSpPr>
          <p:spPr>
            <a:xfrm>
              <a:off x="1098575" y="1289500"/>
              <a:ext cx="97450" cy="133725"/>
            </a:xfrm>
            <a:custGeom>
              <a:avLst/>
              <a:gdLst/>
              <a:ahLst/>
              <a:cxnLst/>
              <a:rect l="l" t="t" r="r" b="b"/>
              <a:pathLst>
                <a:path w="3898" h="5349" extrusionOk="0">
                  <a:moveTo>
                    <a:pt x="786" y="1"/>
                  </a:moveTo>
                  <a:cubicBezTo>
                    <a:pt x="786" y="1"/>
                    <a:pt x="610" y="71"/>
                    <a:pt x="330" y="190"/>
                  </a:cubicBezTo>
                  <a:cubicBezTo>
                    <a:pt x="232" y="232"/>
                    <a:pt x="120" y="281"/>
                    <a:pt x="1" y="330"/>
                  </a:cubicBezTo>
                  <a:lnTo>
                    <a:pt x="15" y="372"/>
                  </a:lnTo>
                  <a:lnTo>
                    <a:pt x="211" y="905"/>
                  </a:lnTo>
                  <a:lnTo>
                    <a:pt x="624" y="2033"/>
                  </a:lnTo>
                  <a:lnTo>
                    <a:pt x="821" y="2566"/>
                  </a:lnTo>
                  <a:lnTo>
                    <a:pt x="1241" y="3687"/>
                  </a:lnTo>
                  <a:lnTo>
                    <a:pt x="1430" y="4213"/>
                  </a:lnTo>
                  <a:lnTo>
                    <a:pt x="1851" y="5348"/>
                  </a:lnTo>
                  <a:lnTo>
                    <a:pt x="2327" y="4213"/>
                  </a:lnTo>
                  <a:lnTo>
                    <a:pt x="2552" y="3680"/>
                  </a:lnTo>
                  <a:lnTo>
                    <a:pt x="3021" y="2552"/>
                  </a:lnTo>
                  <a:lnTo>
                    <a:pt x="3246" y="2019"/>
                  </a:lnTo>
                  <a:lnTo>
                    <a:pt x="3722" y="877"/>
                  </a:lnTo>
                  <a:lnTo>
                    <a:pt x="3897" y="463"/>
                  </a:lnTo>
                  <a:cubicBezTo>
                    <a:pt x="3827" y="421"/>
                    <a:pt x="3764" y="386"/>
                    <a:pt x="3701" y="351"/>
                  </a:cubicBezTo>
                  <a:cubicBezTo>
                    <a:pt x="3638" y="316"/>
                    <a:pt x="3582" y="281"/>
                    <a:pt x="3526" y="253"/>
                  </a:cubicBezTo>
                  <a:cubicBezTo>
                    <a:pt x="3330" y="141"/>
                    <a:pt x="3211" y="78"/>
                    <a:pt x="3211" y="78"/>
                  </a:cubicBezTo>
                  <a:lnTo>
                    <a:pt x="2944" y="71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7;p30">
              <a:extLst>
                <a:ext uri="{FF2B5EF4-FFF2-40B4-BE49-F238E27FC236}">
                  <a16:creationId xmlns:a16="http://schemas.microsoft.com/office/drawing/2014/main" id="{7E6345DB-623D-B75C-FD3C-00C9AB9E7C45}"/>
                </a:ext>
              </a:extLst>
            </p:cNvPr>
            <p:cNvSpPr/>
            <p:nvPr/>
          </p:nvSpPr>
          <p:spPr>
            <a:xfrm>
              <a:off x="1114175" y="1339975"/>
              <a:ext cx="65550" cy="13850"/>
            </a:xfrm>
            <a:custGeom>
              <a:avLst/>
              <a:gdLst/>
              <a:ahLst/>
              <a:cxnLst/>
              <a:rect l="l" t="t" r="r" b="b"/>
              <a:pathLst>
                <a:path w="2622" h="554" extrusionOk="0">
                  <a:moveTo>
                    <a:pt x="2622" y="0"/>
                  </a:moveTo>
                  <a:cubicBezTo>
                    <a:pt x="2071" y="17"/>
                    <a:pt x="1538" y="23"/>
                    <a:pt x="1032" y="23"/>
                  </a:cubicBezTo>
                  <a:cubicBezTo>
                    <a:pt x="673" y="23"/>
                    <a:pt x="328" y="20"/>
                    <a:pt x="0" y="14"/>
                  </a:cubicBezTo>
                  <a:lnTo>
                    <a:pt x="0" y="14"/>
                  </a:lnTo>
                  <a:lnTo>
                    <a:pt x="197" y="547"/>
                  </a:lnTo>
                  <a:cubicBezTo>
                    <a:pt x="463" y="547"/>
                    <a:pt x="743" y="554"/>
                    <a:pt x="1031" y="554"/>
                  </a:cubicBezTo>
                  <a:cubicBezTo>
                    <a:pt x="1465" y="554"/>
                    <a:pt x="1928" y="547"/>
                    <a:pt x="2397" y="53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8;p30">
              <a:extLst>
                <a:ext uri="{FF2B5EF4-FFF2-40B4-BE49-F238E27FC236}">
                  <a16:creationId xmlns:a16="http://schemas.microsoft.com/office/drawing/2014/main" id="{928755D6-6F2F-0264-0B45-8036B0D073DC}"/>
                </a:ext>
              </a:extLst>
            </p:cNvPr>
            <p:cNvSpPr/>
            <p:nvPr/>
          </p:nvSpPr>
          <p:spPr>
            <a:xfrm>
              <a:off x="1129425" y="1381500"/>
              <a:ext cx="32950" cy="13325"/>
            </a:xfrm>
            <a:custGeom>
              <a:avLst/>
              <a:gdLst/>
              <a:ahLst/>
              <a:cxnLst/>
              <a:rect l="l" t="t" r="r" b="b"/>
              <a:pathLst>
                <a:path w="1318" h="533" extrusionOk="0">
                  <a:moveTo>
                    <a:pt x="1318" y="0"/>
                  </a:moveTo>
                  <a:cubicBezTo>
                    <a:pt x="996" y="5"/>
                    <a:pt x="681" y="10"/>
                    <a:pt x="375" y="10"/>
                  </a:cubicBezTo>
                  <a:cubicBezTo>
                    <a:pt x="248" y="10"/>
                    <a:pt x="123" y="9"/>
                    <a:pt x="0" y="7"/>
                  </a:cubicBezTo>
                  <a:lnTo>
                    <a:pt x="0" y="7"/>
                  </a:lnTo>
                  <a:lnTo>
                    <a:pt x="196" y="533"/>
                  </a:lnTo>
                  <a:lnTo>
                    <a:pt x="1093" y="533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;p30">
              <a:extLst>
                <a:ext uri="{FF2B5EF4-FFF2-40B4-BE49-F238E27FC236}">
                  <a16:creationId xmlns:a16="http://schemas.microsoft.com/office/drawing/2014/main" id="{62AA1AF1-5F9E-7191-8C7B-3093AAF1EE57}"/>
                </a:ext>
              </a:extLst>
            </p:cNvPr>
            <p:cNvSpPr/>
            <p:nvPr/>
          </p:nvSpPr>
          <p:spPr>
            <a:xfrm>
              <a:off x="1047425" y="1624050"/>
              <a:ext cx="183650" cy="85625"/>
            </a:xfrm>
            <a:custGeom>
              <a:avLst/>
              <a:gdLst/>
              <a:ahLst/>
              <a:cxnLst/>
              <a:rect l="l" t="t" r="r" b="b"/>
              <a:pathLst>
                <a:path w="7346" h="3425" extrusionOk="0">
                  <a:moveTo>
                    <a:pt x="111" y="0"/>
                  </a:moveTo>
                  <a:cubicBezTo>
                    <a:pt x="87" y="0"/>
                    <a:pt x="62" y="9"/>
                    <a:pt x="42" y="26"/>
                  </a:cubicBezTo>
                  <a:cubicBezTo>
                    <a:pt x="0" y="61"/>
                    <a:pt x="0" y="124"/>
                    <a:pt x="35" y="166"/>
                  </a:cubicBezTo>
                  <a:cubicBezTo>
                    <a:pt x="42" y="173"/>
                    <a:pt x="848" y="1042"/>
                    <a:pt x="2124" y="1862"/>
                  </a:cubicBezTo>
                  <a:cubicBezTo>
                    <a:pt x="3245" y="2591"/>
                    <a:pt x="4962" y="3425"/>
                    <a:pt x="6911" y="3425"/>
                  </a:cubicBezTo>
                  <a:cubicBezTo>
                    <a:pt x="7023" y="3425"/>
                    <a:pt x="7135" y="3418"/>
                    <a:pt x="7247" y="3411"/>
                  </a:cubicBezTo>
                  <a:cubicBezTo>
                    <a:pt x="7303" y="3411"/>
                    <a:pt x="7345" y="3362"/>
                    <a:pt x="7345" y="3306"/>
                  </a:cubicBezTo>
                  <a:cubicBezTo>
                    <a:pt x="7339" y="3254"/>
                    <a:pt x="7302" y="3214"/>
                    <a:pt x="7252" y="3214"/>
                  </a:cubicBezTo>
                  <a:cubicBezTo>
                    <a:pt x="7248" y="3214"/>
                    <a:pt x="7244" y="3214"/>
                    <a:pt x="7240" y="3215"/>
                  </a:cubicBezTo>
                  <a:cubicBezTo>
                    <a:pt x="7134" y="3220"/>
                    <a:pt x="7028" y="3222"/>
                    <a:pt x="6923" y="3222"/>
                  </a:cubicBezTo>
                  <a:cubicBezTo>
                    <a:pt x="5020" y="3222"/>
                    <a:pt x="3339" y="2405"/>
                    <a:pt x="2243" y="1701"/>
                  </a:cubicBezTo>
                  <a:cubicBezTo>
                    <a:pt x="981" y="888"/>
                    <a:pt x="189" y="40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0;p30">
              <a:extLst>
                <a:ext uri="{FF2B5EF4-FFF2-40B4-BE49-F238E27FC236}">
                  <a16:creationId xmlns:a16="http://schemas.microsoft.com/office/drawing/2014/main" id="{A647806F-688F-2E32-A428-2D91C4F72764}"/>
                </a:ext>
              </a:extLst>
            </p:cNvPr>
            <p:cNvSpPr/>
            <p:nvPr/>
          </p:nvSpPr>
          <p:spPr>
            <a:xfrm>
              <a:off x="1114000" y="1249550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2509" y="1"/>
                  </a:moveTo>
                  <a:lnTo>
                    <a:pt x="337" y="309"/>
                  </a:lnTo>
                  <a:lnTo>
                    <a:pt x="56" y="295"/>
                  </a:lnTo>
                  <a:lnTo>
                    <a:pt x="56" y="400"/>
                  </a:lnTo>
                  <a:lnTo>
                    <a:pt x="35" y="1094"/>
                  </a:lnTo>
                  <a:lnTo>
                    <a:pt x="0" y="2278"/>
                  </a:lnTo>
                  <a:cubicBezTo>
                    <a:pt x="405" y="2486"/>
                    <a:pt x="874" y="2605"/>
                    <a:pt x="1349" y="2605"/>
                  </a:cubicBezTo>
                  <a:cubicBezTo>
                    <a:pt x="1788" y="2605"/>
                    <a:pt x="2232" y="2504"/>
                    <a:pt x="2636" y="2278"/>
                  </a:cubicBezTo>
                  <a:lnTo>
                    <a:pt x="2587" y="1451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1;p30">
              <a:extLst>
                <a:ext uri="{FF2B5EF4-FFF2-40B4-BE49-F238E27FC236}">
                  <a16:creationId xmlns:a16="http://schemas.microsoft.com/office/drawing/2014/main" id="{BE6DE313-5E8D-058C-FC8A-58B5CC627673}"/>
                </a:ext>
              </a:extLst>
            </p:cNvPr>
            <p:cNvSpPr/>
            <p:nvPr/>
          </p:nvSpPr>
          <p:spPr>
            <a:xfrm>
              <a:off x="1114875" y="1249550"/>
              <a:ext cx="63975" cy="37475"/>
            </a:xfrm>
            <a:custGeom>
              <a:avLst/>
              <a:gdLst/>
              <a:ahLst/>
              <a:cxnLst/>
              <a:rect l="l" t="t" r="r" b="b"/>
              <a:pathLst>
                <a:path w="2559" h="1499" extrusionOk="0">
                  <a:moveTo>
                    <a:pt x="2467" y="1"/>
                  </a:moveTo>
                  <a:lnTo>
                    <a:pt x="302" y="309"/>
                  </a:lnTo>
                  <a:lnTo>
                    <a:pt x="21" y="295"/>
                  </a:lnTo>
                  <a:lnTo>
                    <a:pt x="21" y="400"/>
                  </a:lnTo>
                  <a:lnTo>
                    <a:pt x="0" y="1094"/>
                  </a:lnTo>
                  <a:cubicBezTo>
                    <a:pt x="424" y="1383"/>
                    <a:pt x="1197" y="1498"/>
                    <a:pt x="1848" y="1498"/>
                  </a:cubicBezTo>
                  <a:cubicBezTo>
                    <a:pt x="2113" y="1498"/>
                    <a:pt x="2359" y="1479"/>
                    <a:pt x="2552" y="1444"/>
                  </a:cubicBezTo>
                  <a:lnTo>
                    <a:pt x="2559" y="144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2;p30">
              <a:extLst>
                <a:ext uri="{FF2B5EF4-FFF2-40B4-BE49-F238E27FC236}">
                  <a16:creationId xmlns:a16="http://schemas.microsoft.com/office/drawing/2014/main" id="{B3C503D9-F83E-60C8-8112-C1CD10FB31DB}"/>
                </a:ext>
              </a:extLst>
            </p:cNvPr>
            <p:cNvSpPr/>
            <p:nvPr/>
          </p:nvSpPr>
          <p:spPr>
            <a:xfrm>
              <a:off x="1060900" y="1066125"/>
              <a:ext cx="176300" cy="88675"/>
            </a:xfrm>
            <a:custGeom>
              <a:avLst/>
              <a:gdLst/>
              <a:ahLst/>
              <a:cxnLst/>
              <a:rect l="l" t="t" r="r" b="b"/>
              <a:pathLst>
                <a:path w="7052" h="3547" extrusionOk="0">
                  <a:moveTo>
                    <a:pt x="2245" y="1"/>
                  </a:moveTo>
                  <a:cubicBezTo>
                    <a:pt x="1876" y="1"/>
                    <a:pt x="2047" y="743"/>
                    <a:pt x="2047" y="743"/>
                  </a:cubicBezTo>
                  <a:cubicBezTo>
                    <a:pt x="2047" y="743"/>
                    <a:pt x="1710" y="6"/>
                    <a:pt x="1260" y="6"/>
                  </a:cubicBezTo>
                  <a:cubicBezTo>
                    <a:pt x="1233" y="6"/>
                    <a:pt x="1206" y="8"/>
                    <a:pt x="1178" y="14"/>
                  </a:cubicBezTo>
                  <a:cubicBezTo>
                    <a:pt x="688" y="112"/>
                    <a:pt x="989" y="1100"/>
                    <a:pt x="989" y="1100"/>
                  </a:cubicBezTo>
                  <a:cubicBezTo>
                    <a:pt x="851" y="958"/>
                    <a:pt x="600" y="777"/>
                    <a:pt x="387" y="777"/>
                  </a:cubicBezTo>
                  <a:cubicBezTo>
                    <a:pt x="189" y="777"/>
                    <a:pt x="25" y="933"/>
                    <a:pt x="15" y="1423"/>
                  </a:cubicBezTo>
                  <a:cubicBezTo>
                    <a:pt x="1" y="2439"/>
                    <a:pt x="709" y="3056"/>
                    <a:pt x="709" y="3056"/>
                  </a:cubicBezTo>
                  <a:lnTo>
                    <a:pt x="856" y="3413"/>
                  </a:lnTo>
                  <a:cubicBezTo>
                    <a:pt x="1050" y="3320"/>
                    <a:pt x="1548" y="3286"/>
                    <a:pt x="2176" y="3286"/>
                  </a:cubicBezTo>
                  <a:cubicBezTo>
                    <a:pt x="3909" y="3286"/>
                    <a:pt x="6624" y="3546"/>
                    <a:pt x="6624" y="3546"/>
                  </a:cubicBezTo>
                  <a:cubicBezTo>
                    <a:pt x="6624" y="3546"/>
                    <a:pt x="6974" y="3476"/>
                    <a:pt x="7009" y="3182"/>
                  </a:cubicBezTo>
                  <a:cubicBezTo>
                    <a:pt x="7051" y="2887"/>
                    <a:pt x="6645" y="2726"/>
                    <a:pt x="6645" y="2726"/>
                  </a:cubicBezTo>
                  <a:cubicBezTo>
                    <a:pt x="6645" y="2726"/>
                    <a:pt x="7051" y="2418"/>
                    <a:pt x="7009" y="2060"/>
                  </a:cubicBezTo>
                  <a:cubicBezTo>
                    <a:pt x="6967" y="1703"/>
                    <a:pt x="6245" y="2102"/>
                    <a:pt x="5839" y="1591"/>
                  </a:cubicBezTo>
                  <a:cubicBezTo>
                    <a:pt x="5432" y="1079"/>
                    <a:pt x="3218" y="785"/>
                    <a:pt x="2965" y="687"/>
                  </a:cubicBezTo>
                  <a:cubicBezTo>
                    <a:pt x="2713" y="589"/>
                    <a:pt x="2748" y="91"/>
                    <a:pt x="2307" y="7"/>
                  </a:cubicBezTo>
                  <a:cubicBezTo>
                    <a:pt x="2285" y="3"/>
                    <a:pt x="2264" y="1"/>
                    <a:pt x="224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3;p30">
              <a:extLst>
                <a:ext uri="{FF2B5EF4-FFF2-40B4-BE49-F238E27FC236}">
                  <a16:creationId xmlns:a16="http://schemas.microsoft.com/office/drawing/2014/main" id="{982681FC-3ABA-CF4B-2913-E8514365FF55}"/>
                </a:ext>
              </a:extLst>
            </p:cNvPr>
            <p:cNvSpPr/>
            <p:nvPr/>
          </p:nvSpPr>
          <p:spPr>
            <a:xfrm>
              <a:off x="1064050" y="1176550"/>
              <a:ext cx="30875" cy="48700"/>
            </a:xfrm>
            <a:custGeom>
              <a:avLst/>
              <a:gdLst/>
              <a:ahLst/>
              <a:cxnLst/>
              <a:rect l="l" t="t" r="r" b="b"/>
              <a:pathLst>
                <a:path w="1235" h="1948" extrusionOk="0">
                  <a:moveTo>
                    <a:pt x="534" y="1"/>
                  </a:moveTo>
                  <a:cubicBezTo>
                    <a:pt x="265" y="1"/>
                    <a:pt x="0" y="157"/>
                    <a:pt x="36" y="797"/>
                  </a:cubicBezTo>
                  <a:cubicBezTo>
                    <a:pt x="95" y="1767"/>
                    <a:pt x="588" y="1947"/>
                    <a:pt x="929" y="1947"/>
                  </a:cubicBezTo>
                  <a:cubicBezTo>
                    <a:pt x="1071" y="1947"/>
                    <a:pt x="1187" y="1916"/>
                    <a:pt x="1234" y="1897"/>
                  </a:cubicBezTo>
                  <a:lnTo>
                    <a:pt x="1052" y="145"/>
                  </a:lnTo>
                  <a:cubicBezTo>
                    <a:pt x="1052" y="145"/>
                    <a:pt x="791" y="1"/>
                    <a:pt x="53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;p30">
              <a:extLst>
                <a:ext uri="{FF2B5EF4-FFF2-40B4-BE49-F238E27FC236}">
                  <a16:creationId xmlns:a16="http://schemas.microsoft.com/office/drawing/2014/main" id="{469588EC-FBA4-0B88-81A1-3C9A59CB5993}"/>
                </a:ext>
              </a:extLst>
            </p:cNvPr>
            <p:cNvSpPr/>
            <p:nvPr/>
          </p:nvSpPr>
          <p:spPr>
            <a:xfrm>
              <a:off x="1071425" y="1188675"/>
              <a:ext cx="14225" cy="22875"/>
            </a:xfrm>
            <a:custGeom>
              <a:avLst/>
              <a:gdLst/>
              <a:ahLst/>
              <a:cxnLst/>
              <a:rect l="l" t="t" r="r" b="b"/>
              <a:pathLst>
                <a:path w="569" h="915" extrusionOk="0">
                  <a:moveTo>
                    <a:pt x="83" y="1"/>
                  </a:moveTo>
                  <a:cubicBezTo>
                    <a:pt x="59" y="1"/>
                    <a:pt x="35" y="13"/>
                    <a:pt x="21" y="32"/>
                  </a:cubicBezTo>
                  <a:cubicBezTo>
                    <a:pt x="0" y="67"/>
                    <a:pt x="7" y="109"/>
                    <a:pt x="42" y="130"/>
                  </a:cubicBezTo>
                  <a:cubicBezTo>
                    <a:pt x="56" y="137"/>
                    <a:pt x="372" y="354"/>
                    <a:pt x="428" y="852"/>
                  </a:cubicBezTo>
                  <a:cubicBezTo>
                    <a:pt x="428" y="887"/>
                    <a:pt x="463" y="915"/>
                    <a:pt x="498" y="915"/>
                  </a:cubicBezTo>
                  <a:lnTo>
                    <a:pt x="505" y="915"/>
                  </a:lnTo>
                  <a:cubicBezTo>
                    <a:pt x="540" y="908"/>
                    <a:pt x="568" y="880"/>
                    <a:pt x="568" y="838"/>
                  </a:cubicBezTo>
                  <a:cubicBezTo>
                    <a:pt x="505" y="270"/>
                    <a:pt x="134" y="25"/>
                    <a:pt x="120" y="11"/>
                  </a:cubicBezTo>
                  <a:cubicBezTo>
                    <a:pt x="108" y="4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5;p30">
              <a:extLst>
                <a:ext uri="{FF2B5EF4-FFF2-40B4-BE49-F238E27FC236}">
                  <a16:creationId xmlns:a16="http://schemas.microsoft.com/office/drawing/2014/main" id="{2EA7EB4C-338E-3431-19FD-EC74ED8E4CAC}"/>
                </a:ext>
              </a:extLst>
            </p:cNvPr>
            <p:cNvSpPr/>
            <p:nvPr/>
          </p:nvSpPr>
          <p:spPr>
            <a:xfrm>
              <a:off x="1071425" y="1197275"/>
              <a:ext cx="11050" cy="6925"/>
            </a:xfrm>
            <a:custGeom>
              <a:avLst/>
              <a:gdLst/>
              <a:ahLst/>
              <a:cxnLst/>
              <a:rect l="l" t="t" r="r" b="b"/>
              <a:pathLst>
                <a:path w="442" h="277" extrusionOk="0">
                  <a:moveTo>
                    <a:pt x="336" y="0"/>
                  </a:moveTo>
                  <a:cubicBezTo>
                    <a:pt x="161" y="0"/>
                    <a:pt x="28" y="151"/>
                    <a:pt x="21" y="157"/>
                  </a:cubicBezTo>
                  <a:cubicBezTo>
                    <a:pt x="0" y="185"/>
                    <a:pt x="0" y="234"/>
                    <a:pt x="28" y="256"/>
                  </a:cubicBezTo>
                  <a:cubicBezTo>
                    <a:pt x="42" y="270"/>
                    <a:pt x="63" y="277"/>
                    <a:pt x="77" y="277"/>
                  </a:cubicBezTo>
                  <a:cubicBezTo>
                    <a:pt x="98" y="277"/>
                    <a:pt x="112" y="263"/>
                    <a:pt x="127" y="248"/>
                  </a:cubicBezTo>
                  <a:cubicBezTo>
                    <a:pt x="133" y="248"/>
                    <a:pt x="223" y="141"/>
                    <a:pt x="331" y="141"/>
                  </a:cubicBezTo>
                  <a:cubicBezTo>
                    <a:pt x="340" y="141"/>
                    <a:pt x="349" y="142"/>
                    <a:pt x="358" y="143"/>
                  </a:cubicBezTo>
                  <a:cubicBezTo>
                    <a:pt x="400" y="143"/>
                    <a:pt x="435" y="122"/>
                    <a:pt x="435" y="80"/>
                  </a:cubicBezTo>
                  <a:cubicBezTo>
                    <a:pt x="442" y="45"/>
                    <a:pt x="414" y="10"/>
                    <a:pt x="379" y="3"/>
                  </a:cubicBezTo>
                  <a:cubicBezTo>
                    <a:pt x="364" y="1"/>
                    <a:pt x="350" y="0"/>
                    <a:pt x="3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6;p30">
              <a:extLst>
                <a:ext uri="{FF2B5EF4-FFF2-40B4-BE49-F238E27FC236}">
                  <a16:creationId xmlns:a16="http://schemas.microsoft.com/office/drawing/2014/main" id="{A8F4E7F9-932A-437D-02E4-81856E050FBB}"/>
                </a:ext>
              </a:extLst>
            </p:cNvPr>
            <p:cNvSpPr/>
            <p:nvPr/>
          </p:nvSpPr>
          <p:spPr>
            <a:xfrm>
              <a:off x="1078775" y="1119900"/>
              <a:ext cx="135475" cy="168925"/>
            </a:xfrm>
            <a:custGeom>
              <a:avLst/>
              <a:gdLst/>
              <a:ahLst/>
              <a:cxnLst/>
              <a:rect l="l" t="t" r="r" b="b"/>
              <a:pathLst>
                <a:path w="5419" h="6757" extrusionOk="0">
                  <a:moveTo>
                    <a:pt x="1991" y="6539"/>
                  </a:moveTo>
                  <a:cubicBezTo>
                    <a:pt x="2916" y="6757"/>
                    <a:pt x="4024" y="6259"/>
                    <a:pt x="4724" y="5131"/>
                  </a:cubicBezTo>
                  <a:cubicBezTo>
                    <a:pt x="4823" y="4962"/>
                    <a:pt x="4935" y="4759"/>
                    <a:pt x="5019" y="4521"/>
                  </a:cubicBezTo>
                  <a:cubicBezTo>
                    <a:pt x="5026" y="4493"/>
                    <a:pt x="5033" y="4472"/>
                    <a:pt x="5047" y="4444"/>
                  </a:cubicBezTo>
                  <a:cubicBezTo>
                    <a:pt x="5054" y="4409"/>
                    <a:pt x="5068" y="4367"/>
                    <a:pt x="5075" y="4325"/>
                  </a:cubicBezTo>
                  <a:cubicBezTo>
                    <a:pt x="5418" y="3091"/>
                    <a:pt x="5369" y="1248"/>
                    <a:pt x="5369" y="1248"/>
                  </a:cubicBezTo>
                  <a:cubicBezTo>
                    <a:pt x="4773" y="0"/>
                    <a:pt x="3091" y="57"/>
                    <a:pt x="2124" y="78"/>
                  </a:cubicBezTo>
                  <a:cubicBezTo>
                    <a:pt x="1150" y="92"/>
                    <a:pt x="288" y="435"/>
                    <a:pt x="85" y="2341"/>
                  </a:cubicBezTo>
                  <a:cubicBezTo>
                    <a:pt x="71" y="2446"/>
                    <a:pt x="64" y="2545"/>
                    <a:pt x="64" y="2650"/>
                  </a:cubicBezTo>
                  <a:cubicBezTo>
                    <a:pt x="1" y="4465"/>
                    <a:pt x="1122" y="6336"/>
                    <a:pt x="1991" y="6539"/>
                  </a:cubicBezTo>
                  <a:close/>
                </a:path>
              </a:pathLst>
            </a:custGeom>
            <a:solidFill>
              <a:srgbClr val="E27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7;p30">
              <a:extLst>
                <a:ext uri="{FF2B5EF4-FFF2-40B4-BE49-F238E27FC236}">
                  <a16:creationId xmlns:a16="http://schemas.microsoft.com/office/drawing/2014/main" id="{AA858F67-B757-F14F-D8BB-23C0FD04A44C}"/>
                </a:ext>
              </a:extLst>
            </p:cNvPr>
            <p:cNvSpPr/>
            <p:nvPr/>
          </p:nvSpPr>
          <p:spPr>
            <a:xfrm>
              <a:off x="1199500" y="1177325"/>
              <a:ext cx="37850" cy="53250"/>
            </a:xfrm>
            <a:custGeom>
              <a:avLst/>
              <a:gdLst/>
              <a:ahLst/>
              <a:cxnLst/>
              <a:rect l="l" t="t" r="r" b="b"/>
              <a:pathLst>
                <a:path w="1514" h="2130" extrusionOk="0">
                  <a:moveTo>
                    <a:pt x="755" y="1"/>
                  </a:moveTo>
                  <a:cubicBezTo>
                    <a:pt x="594" y="1"/>
                    <a:pt x="427" y="68"/>
                    <a:pt x="295" y="184"/>
                  </a:cubicBezTo>
                  <a:cubicBezTo>
                    <a:pt x="1" y="444"/>
                    <a:pt x="1" y="822"/>
                    <a:pt x="1" y="822"/>
                  </a:cubicBezTo>
                  <a:lnTo>
                    <a:pt x="43" y="2091"/>
                  </a:lnTo>
                  <a:cubicBezTo>
                    <a:pt x="107" y="2117"/>
                    <a:pt x="174" y="2130"/>
                    <a:pt x="242" y="2130"/>
                  </a:cubicBezTo>
                  <a:cubicBezTo>
                    <a:pt x="826" y="2130"/>
                    <a:pt x="1513" y="1224"/>
                    <a:pt x="1262" y="402"/>
                  </a:cubicBezTo>
                  <a:cubicBezTo>
                    <a:pt x="1174" y="121"/>
                    <a:pt x="971" y="1"/>
                    <a:pt x="755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8;p30">
              <a:extLst>
                <a:ext uri="{FF2B5EF4-FFF2-40B4-BE49-F238E27FC236}">
                  <a16:creationId xmlns:a16="http://schemas.microsoft.com/office/drawing/2014/main" id="{1297731C-2DE6-76CB-CD6F-98F1AEE47E6C}"/>
                </a:ext>
              </a:extLst>
            </p:cNvPr>
            <p:cNvSpPr/>
            <p:nvPr/>
          </p:nvSpPr>
          <p:spPr>
            <a:xfrm>
              <a:off x="1206675" y="1190925"/>
              <a:ext cx="15800" cy="23625"/>
            </a:xfrm>
            <a:custGeom>
              <a:avLst/>
              <a:gdLst/>
              <a:ahLst/>
              <a:cxnLst/>
              <a:rect l="l" t="t" r="r" b="b"/>
              <a:pathLst>
                <a:path w="632" h="945" extrusionOk="0">
                  <a:moveTo>
                    <a:pt x="555" y="0"/>
                  </a:moveTo>
                  <a:cubicBezTo>
                    <a:pt x="543" y="0"/>
                    <a:pt x="530" y="4"/>
                    <a:pt x="520" y="12"/>
                  </a:cubicBezTo>
                  <a:cubicBezTo>
                    <a:pt x="499" y="19"/>
                    <a:pt x="85" y="271"/>
                    <a:pt x="8" y="867"/>
                  </a:cubicBezTo>
                  <a:cubicBezTo>
                    <a:pt x="1" y="909"/>
                    <a:pt x="29" y="937"/>
                    <a:pt x="64" y="944"/>
                  </a:cubicBezTo>
                  <a:lnTo>
                    <a:pt x="78" y="944"/>
                  </a:lnTo>
                  <a:cubicBezTo>
                    <a:pt x="106" y="944"/>
                    <a:pt x="134" y="916"/>
                    <a:pt x="141" y="888"/>
                  </a:cubicBezTo>
                  <a:cubicBezTo>
                    <a:pt x="204" y="355"/>
                    <a:pt x="583" y="124"/>
                    <a:pt x="583" y="124"/>
                  </a:cubicBezTo>
                  <a:cubicBezTo>
                    <a:pt x="618" y="103"/>
                    <a:pt x="632" y="61"/>
                    <a:pt x="611" y="33"/>
                  </a:cubicBezTo>
                  <a:cubicBezTo>
                    <a:pt x="598" y="11"/>
                    <a:pt x="576" y="0"/>
                    <a:pt x="55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9;p30">
              <a:extLst>
                <a:ext uri="{FF2B5EF4-FFF2-40B4-BE49-F238E27FC236}">
                  <a16:creationId xmlns:a16="http://schemas.microsoft.com/office/drawing/2014/main" id="{C579EBF1-8421-5CC8-D4B7-77680865E7C5}"/>
                </a:ext>
              </a:extLst>
            </p:cNvPr>
            <p:cNvSpPr/>
            <p:nvPr/>
          </p:nvSpPr>
          <p:spPr>
            <a:xfrm>
              <a:off x="1210550" y="1199750"/>
              <a:ext cx="11750" cy="7075"/>
            </a:xfrm>
            <a:custGeom>
              <a:avLst/>
              <a:gdLst/>
              <a:ahLst/>
              <a:cxnLst/>
              <a:rect l="l" t="t" r="r" b="b"/>
              <a:pathLst>
                <a:path w="470" h="283" extrusionOk="0">
                  <a:moveTo>
                    <a:pt x="97" y="1"/>
                  </a:moveTo>
                  <a:cubicBezTo>
                    <a:pt x="86" y="1"/>
                    <a:pt x="75" y="1"/>
                    <a:pt x="63" y="2"/>
                  </a:cubicBezTo>
                  <a:cubicBezTo>
                    <a:pt x="21" y="9"/>
                    <a:pt x="0" y="44"/>
                    <a:pt x="0" y="79"/>
                  </a:cubicBezTo>
                  <a:cubicBezTo>
                    <a:pt x="6" y="111"/>
                    <a:pt x="35" y="137"/>
                    <a:pt x="66" y="137"/>
                  </a:cubicBezTo>
                  <a:cubicBezTo>
                    <a:pt x="70" y="137"/>
                    <a:pt x="74" y="136"/>
                    <a:pt x="77" y="135"/>
                  </a:cubicBezTo>
                  <a:cubicBezTo>
                    <a:pt x="84" y="135"/>
                    <a:pt x="91" y="134"/>
                    <a:pt x="98" y="134"/>
                  </a:cubicBezTo>
                  <a:cubicBezTo>
                    <a:pt x="235" y="134"/>
                    <a:pt x="344" y="262"/>
                    <a:pt x="344" y="262"/>
                  </a:cubicBezTo>
                  <a:cubicBezTo>
                    <a:pt x="358" y="276"/>
                    <a:pt x="379" y="283"/>
                    <a:pt x="393" y="283"/>
                  </a:cubicBezTo>
                  <a:cubicBezTo>
                    <a:pt x="414" y="283"/>
                    <a:pt x="428" y="276"/>
                    <a:pt x="435" y="269"/>
                  </a:cubicBezTo>
                  <a:cubicBezTo>
                    <a:pt x="463" y="241"/>
                    <a:pt x="470" y="199"/>
                    <a:pt x="442" y="178"/>
                  </a:cubicBezTo>
                  <a:cubicBezTo>
                    <a:pt x="435" y="164"/>
                    <a:pt x="291" y="1"/>
                    <a:pt x="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0;p30">
              <a:extLst>
                <a:ext uri="{FF2B5EF4-FFF2-40B4-BE49-F238E27FC236}">
                  <a16:creationId xmlns:a16="http://schemas.microsoft.com/office/drawing/2014/main" id="{F4FCBBD3-BBEB-1EA7-D2D4-C220BE1B4793}"/>
                </a:ext>
              </a:extLst>
            </p:cNvPr>
            <p:cNvSpPr/>
            <p:nvPr/>
          </p:nvSpPr>
          <p:spPr>
            <a:xfrm>
              <a:off x="1078775" y="1186125"/>
              <a:ext cx="126000" cy="98525"/>
            </a:xfrm>
            <a:custGeom>
              <a:avLst/>
              <a:gdLst/>
              <a:ahLst/>
              <a:cxnLst/>
              <a:rect l="l" t="t" r="r" b="b"/>
              <a:pathLst>
                <a:path w="5040" h="3941" extrusionOk="0">
                  <a:moveTo>
                    <a:pt x="64" y="1"/>
                  </a:moveTo>
                  <a:lnTo>
                    <a:pt x="64" y="1"/>
                  </a:lnTo>
                  <a:cubicBezTo>
                    <a:pt x="1" y="1816"/>
                    <a:pt x="1122" y="3687"/>
                    <a:pt x="1991" y="3890"/>
                  </a:cubicBezTo>
                  <a:cubicBezTo>
                    <a:pt x="2133" y="3924"/>
                    <a:pt x="2279" y="3940"/>
                    <a:pt x="2427" y="3940"/>
                  </a:cubicBezTo>
                  <a:cubicBezTo>
                    <a:pt x="3246" y="3940"/>
                    <a:pt x="4131" y="3437"/>
                    <a:pt x="4724" y="2482"/>
                  </a:cubicBezTo>
                  <a:cubicBezTo>
                    <a:pt x="4823" y="2313"/>
                    <a:pt x="4935" y="2110"/>
                    <a:pt x="5019" y="1872"/>
                  </a:cubicBezTo>
                  <a:cubicBezTo>
                    <a:pt x="5033" y="1809"/>
                    <a:pt x="5040" y="1774"/>
                    <a:pt x="5040" y="1774"/>
                  </a:cubicBezTo>
                  <a:cubicBezTo>
                    <a:pt x="5040" y="1774"/>
                    <a:pt x="4745" y="1648"/>
                    <a:pt x="4802" y="1255"/>
                  </a:cubicBezTo>
                  <a:cubicBezTo>
                    <a:pt x="4844" y="1010"/>
                    <a:pt x="4956" y="428"/>
                    <a:pt x="4956" y="428"/>
                  </a:cubicBezTo>
                  <a:lnTo>
                    <a:pt x="4956" y="428"/>
                  </a:lnTo>
                  <a:lnTo>
                    <a:pt x="4724" y="463"/>
                  </a:lnTo>
                  <a:cubicBezTo>
                    <a:pt x="4724" y="463"/>
                    <a:pt x="4549" y="1304"/>
                    <a:pt x="4094" y="2033"/>
                  </a:cubicBezTo>
                  <a:cubicBezTo>
                    <a:pt x="3789" y="1603"/>
                    <a:pt x="3151" y="1525"/>
                    <a:pt x="2731" y="1525"/>
                  </a:cubicBezTo>
                  <a:cubicBezTo>
                    <a:pt x="2495" y="1525"/>
                    <a:pt x="2328" y="1550"/>
                    <a:pt x="2328" y="1550"/>
                  </a:cubicBezTo>
                  <a:cubicBezTo>
                    <a:pt x="2133" y="1507"/>
                    <a:pt x="1953" y="1490"/>
                    <a:pt x="1786" y="1490"/>
                  </a:cubicBezTo>
                  <a:cubicBezTo>
                    <a:pt x="1153" y="1490"/>
                    <a:pt x="724" y="1746"/>
                    <a:pt x="540" y="1879"/>
                  </a:cubicBezTo>
                  <a:cubicBezTo>
                    <a:pt x="246" y="1297"/>
                    <a:pt x="141" y="596"/>
                    <a:pt x="127" y="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1;p30">
              <a:extLst>
                <a:ext uri="{FF2B5EF4-FFF2-40B4-BE49-F238E27FC236}">
                  <a16:creationId xmlns:a16="http://schemas.microsoft.com/office/drawing/2014/main" id="{79538C16-4B4B-7E81-C7A7-F676C0A2176C}"/>
                </a:ext>
              </a:extLst>
            </p:cNvPr>
            <p:cNvSpPr/>
            <p:nvPr/>
          </p:nvSpPr>
          <p:spPr>
            <a:xfrm>
              <a:off x="1114000" y="1237000"/>
              <a:ext cx="43650" cy="12575"/>
            </a:xfrm>
            <a:custGeom>
              <a:avLst/>
              <a:gdLst/>
              <a:ahLst/>
              <a:cxnLst/>
              <a:rect l="l" t="t" r="r" b="b"/>
              <a:pathLst>
                <a:path w="1746" h="503" extrusionOk="0">
                  <a:moveTo>
                    <a:pt x="1081" y="0"/>
                  </a:moveTo>
                  <a:cubicBezTo>
                    <a:pt x="1009" y="0"/>
                    <a:pt x="930" y="6"/>
                    <a:pt x="841" y="19"/>
                  </a:cubicBezTo>
                  <a:cubicBezTo>
                    <a:pt x="316" y="103"/>
                    <a:pt x="0" y="433"/>
                    <a:pt x="0" y="433"/>
                  </a:cubicBezTo>
                  <a:lnTo>
                    <a:pt x="1746" y="503"/>
                  </a:lnTo>
                  <a:cubicBezTo>
                    <a:pt x="1746" y="503"/>
                    <a:pt x="1746" y="0"/>
                    <a:pt x="108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2;p30">
              <a:extLst>
                <a:ext uri="{FF2B5EF4-FFF2-40B4-BE49-F238E27FC236}">
                  <a16:creationId xmlns:a16="http://schemas.microsoft.com/office/drawing/2014/main" id="{3049F7B5-4549-3FA8-DD52-0FC8E99D24BD}"/>
                </a:ext>
              </a:extLst>
            </p:cNvPr>
            <p:cNvSpPr/>
            <p:nvPr/>
          </p:nvSpPr>
          <p:spPr>
            <a:xfrm>
              <a:off x="1077725" y="1093675"/>
              <a:ext cx="151600" cy="104050"/>
            </a:xfrm>
            <a:custGeom>
              <a:avLst/>
              <a:gdLst/>
              <a:ahLst/>
              <a:cxnLst/>
              <a:rect l="l" t="t" r="r" b="b"/>
              <a:pathLst>
                <a:path w="6064" h="4162" extrusionOk="0">
                  <a:moveTo>
                    <a:pt x="2560" y="0"/>
                  </a:moveTo>
                  <a:cubicBezTo>
                    <a:pt x="2433" y="0"/>
                    <a:pt x="2302" y="4"/>
                    <a:pt x="2166" y="12"/>
                  </a:cubicBezTo>
                  <a:cubicBezTo>
                    <a:pt x="779" y="89"/>
                    <a:pt x="1" y="1049"/>
                    <a:pt x="36" y="2073"/>
                  </a:cubicBezTo>
                  <a:cubicBezTo>
                    <a:pt x="64" y="2900"/>
                    <a:pt x="99" y="3699"/>
                    <a:pt x="99" y="3699"/>
                  </a:cubicBezTo>
                  <a:lnTo>
                    <a:pt x="169" y="3713"/>
                  </a:lnTo>
                  <a:cubicBezTo>
                    <a:pt x="470" y="2914"/>
                    <a:pt x="765" y="2556"/>
                    <a:pt x="849" y="1869"/>
                  </a:cubicBezTo>
                  <a:cubicBezTo>
                    <a:pt x="860" y="1807"/>
                    <a:pt x="912" y="1763"/>
                    <a:pt x="969" y="1763"/>
                  </a:cubicBezTo>
                  <a:cubicBezTo>
                    <a:pt x="982" y="1763"/>
                    <a:pt x="996" y="1766"/>
                    <a:pt x="1010" y="1771"/>
                  </a:cubicBezTo>
                  <a:cubicBezTo>
                    <a:pt x="1264" y="1871"/>
                    <a:pt x="1838" y="2047"/>
                    <a:pt x="2643" y="2047"/>
                  </a:cubicBezTo>
                  <a:cubicBezTo>
                    <a:pt x="2746" y="2047"/>
                    <a:pt x="2854" y="2044"/>
                    <a:pt x="2965" y="2038"/>
                  </a:cubicBezTo>
                  <a:cubicBezTo>
                    <a:pt x="3631" y="2003"/>
                    <a:pt x="4108" y="1926"/>
                    <a:pt x="4409" y="1862"/>
                  </a:cubicBezTo>
                  <a:cubicBezTo>
                    <a:pt x="4424" y="1859"/>
                    <a:pt x="4439" y="1858"/>
                    <a:pt x="4454" y="1858"/>
                  </a:cubicBezTo>
                  <a:cubicBezTo>
                    <a:pt x="4600" y="1858"/>
                    <a:pt x="4704" y="2010"/>
                    <a:pt x="4640" y="2150"/>
                  </a:cubicBezTo>
                  <a:cubicBezTo>
                    <a:pt x="4500" y="2472"/>
                    <a:pt x="4360" y="2893"/>
                    <a:pt x="4535" y="3054"/>
                  </a:cubicBezTo>
                  <a:cubicBezTo>
                    <a:pt x="4844" y="3334"/>
                    <a:pt x="4766" y="4161"/>
                    <a:pt x="4766" y="4161"/>
                  </a:cubicBezTo>
                  <a:lnTo>
                    <a:pt x="4998" y="4126"/>
                  </a:lnTo>
                  <a:cubicBezTo>
                    <a:pt x="4998" y="4126"/>
                    <a:pt x="5040" y="3453"/>
                    <a:pt x="5797" y="3369"/>
                  </a:cubicBezTo>
                  <a:cubicBezTo>
                    <a:pt x="5797" y="3369"/>
                    <a:pt x="6063" y="3159"/>
                    <a:pt x="5937" y="2325"/>
                  </a:cubicBezTo>
                  <a:cubicBezTo>
                    <a:pt x="5817" y="1538"/>
                    <a:pt x="5080" y="0"/>
                    <a:pt x="256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3;p30">
              <a:extLst>
                <a:ext uri="{FF2B5EF4-FFF2-40B4-BE49-F238E27FC236}">
                  <a16:creationId xmlns:a16="http://schemas.microsoft.com/office/drawing/2014/main" id="{38623DC3-B67E-3C7E-7B30-726F0D5AB43E}"/>
                </a:ext>
              </a:extLst>
            </p:cNvPr>
            <p:cNvSpPr/>
            <p:nvPr/>
          </p:nvSpPr>
          <p:spPr>
            <a:xfrm>
              <a:off x="1086850" y="1211350"/>
              <a:ext cx="25250" cy="10025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474" y="0"/>
                  </a:moveTo>
                  <a:cubicBezTo>
                    <a:pt x="208" y="0"/>
                    <a:pt x="0" y="89"/>
                    <a:pt x="0" y="197"/>
                  </a:cubicBezTo>
                  <a:cubicBezTo>
                    <a:pt x="0" y="309"/>
                    <a:pt x="224" y="400"/>
                    <a:pt x="505" y="400"/>
                  </a:cubicBezTo>
                  <a:cubicBezTo>
                    <a:pt x="785" y="400"/>
                    <a:pt x="1009" y="316"/>
                    <a:pt x="1009" y="204"/>
                  </a:cubicBezTo>
                  <a:cubicBezTo>
                    <a:pt x="1009" y="92"/>
                    <a:pt x="785" y="1"/>
                    <a:pt x="505" y="1"/>
                  </a:cubicBezTo>
                  <a:cubicBezTo>
                    <a:pt x="495" y="1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4;p30">
              <a:extLst>
                <a:ext uri="{FF2B5EF4-FFF2-40B4-BE49-F238E27FC236}">
                  <a16:creationId xmlns:a16="http://schemas.microsoft.com/office/drawing/2014/main" id="{973148D2-4149-5C7B-52AA-34086436FEA5}"/>
                </a:ext>
              </a:extLst>
            </p:cNvPr>
            <p:cNvSpPr/>
            <p:nvPr/>
          </p:nvSpPr>
          <p:spPr>
            <a:xfrm>
              <a:off x="1165850" y="1211350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475" y="0"/>
                  </a:moveTo>
                  <a:cubicBezTo>
                    <a:pt x="209" y="0"/>
                    <a:pt x="1" y="89"/>
                    <a:pt x="1" y="197"/>
                  </a:cubicBezTo>
                  <a:cubicBezTo>
                    <a:pt x="1" y="309"/>
                    <a:pt x="225" y="400"/>
                    <a:pt x="506" y="400"/>
                  </a:cubicBezTo>
                  <a:cubicBezTo>
                    <a:pt x="786" y="400"/>
                    <a:pt x="1010" y="316"/>
                    <a:pt x="1010" y="204"/>
                  </a:cubicBezTo>
                  <a:cubicBezTo>
                    <a:pt x="1010" y="92"/>
                    <a:pt x="786" y="1"/>
                    <a:pt x="506" y="1"/>
                  </a:cubicBezTo>
                  <a:cubicBezTo>
                    <a:pt x="495" y="1"/>
                    <a:pt x="485" y="0"/>
                    <a:pt x="47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5;p30">
              <a:extLst>
                <a:ext uri="{FF2B5EF4-FFF2-40B4-BE49-F238E27FC236}">
                  <a16:creationId xmlns:a16="http://schemas.microsoft.com/office/drawing/2014/main" id="{1A63F01B-C046-8908-57CD-D0D8D4835460}"/>
                </a:ext>
              </a:extLst>
            </p:cNvPr>
            <p:cNvSpPr/>
            <p:nvPr/>
          </p:nvSpPr>
          <p:spPr>
            <a:xfrm>
              <a:off x="1124500" y="1188300"/>
              <a:ext cx="13350" cy="35700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462" y="0"/>
                  </a:moveTo>
                  <a:cubicBezTo>
                    <a:pt x="435" y="0"/>
                    <a:pt x="411" y="19"/>
                    <a:pt x="400" y="47"/>
                  </a:cubicBezTo>
                  <a:cubicBezTo>
                    <a:pt x="393" y="75"/>
                    <a:pt x="113" y="846"/>
                    <a:pt x="64" y="1028"/>
                  </a:cubicBezTo>
                  <a:cubicBezTo>
                    <a:pt x="1" y="1259"/>
                    <a:pt x="386" y="1406"/>
                    <a:pt x="428" y="1427"/>
                  </a:cubicBezTo>
                  <a:lnTo>
                    <a:pt x="456" y="1427"/>
                  </a:lnTo>
                  <a:cubicBezTo>
                    <a:pt x="478" y="1427"/>
                    <a:pt x="506" y="1413"/>
                    <a:pt x="513" y="1385"/>
                  </a:cubicBezTo>
                  <a:cubicBezTo>
                    <a:pt x="527" y="1357"/>
                    <a:pt x="513" y="1322"/>
                    <a:pt x="478" y="1308"/>
                  </a:cubicBezTo>
                  <a:cubicBezTo>
                    <a:pt x="372" y="1266"/>
                    <a:pt x="162" y="1154"/>
                    <a:pt x="190" y="1063"/>
                  </a:cubicBezTo>
                  <a:cubicBezTo>
                    <a:pt x="232" y="881"/>
                    <a:pt x="520" y="96"/>
                    <a:pt x="520" y="89"/>
                  </a:cubicBezTo>
                  <a:cubicBezTo>
                    <a:pt x="534" y="54"/>
                    <a:pt x="520" y="19"/>
                    <a:pt x="485" y="5"/>
                  </a:cubicBezTo>
                  <a:cubicBezTo>
                    <a:pt x="477" y="2"/>
                    <a:pt x="470" y="0"/>
                    <a:pt x="46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6;p30">
              <a:extLst>
                <a:ext uri="{FF2B5EF4-FFF2-40B4-BE49-F238E27FC236}">
                  <a16:creationId xmlns:a16="http://schemas.microsoft.com/office/drawing/2014/main" id="{D0837370-EABC-3023-41FF-9479C56C3829}"/>
                </a:ext>
              </a:extLst>
            </p:cNvPr>
            <p:cNvSpPr/>
            <p:nvPr/>
          </p:nvSpPr>
          <p:spPr>
            <a:xfrm>
              <a:off x="1160250" y="1188050"/>
              <a:ext cx="9325" cy="16675"/>
            </a:xfrm>
            <a:custGeom>
              <a:avLst/>
              <a:gdLst/>
              <a:ahLst/>
              <a:cxnLst/>
              <a:rect l="l" t="t" r="r" b="b"/>
              <a:pathLst>
                <a:path w="373" h="667" extrusionOk="0">
                  <a:moveTo>
                    <a:pt x="190" y="1"/>
                  </a:moveTo>
                  <a:cubicBezTo>
                    <a:pt x="92" y="1"/>
                    <a:pt x="8" y="148"/>
                    <a:pt x="8" y="330"/>
                  </a:cubicBezTo>
                  <a:cubicBezTo>
                    <a:pt x="1" y="512"/>
                    <a:pt x="85" y="660"/>
                    <a:pt x="190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95" y="8"/>
                    <a:pt x="19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7;p30">
              <a:extLst>
                <a:ext uri="{FF2B5EF4-FFF2-40B4-BE49-F238E27FC236}">
                  <a16:creationId xmlns:a16="http://schemas.microsoft.com/office/drawing/2014/main" id="{F21DCDA0-C725-2D47-1663-425A0CDFBC33}"/>
                </a:ext>
              </a:extLst>
            </p:cNvPr>
            <p:cNvSpPr/>
            <p:nvPr/>
          </p:nvSpPr>
          <p:spPr>
            <a:xfrm>
              <a:off x="1109275" y="1188050"/>
              <a:ext cx="9300" cy="16675"/>
            </a:xfrm>
            <a:custGeom>
              <a:avLst/>
              <a:gdLst/>
              <a:ahLst/>
              <a:cxnLst/>
              <a:rect l="l" t="t" r="r" b="b"/>
              <a:pathLst>
                <a:path w="372" h="667" extrusionOk="0">
                  <a:moveTo>
                    <a:pt x="189" y="1"/>
                  </a:moveTo>
                  <a:cubicBezTo>
                    <a:pt x="84" y="1"/>
                    <a:pt x="0" y="148"/>
                    <a:pt x="0" y="330"/>
                  </a:cubicBezTo>
                  <a:cubicBezTo>
                    <a:pt x="0" y="512"/>
                    <a:pt x="84" y="660"/>
                    <a:pt x="182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88" y="8"/>
                    <a:pt x="18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8;p30">
              <a:extLst>
                <a:ext uri="{FF2B5EF4-FFF2-40B4-BE49-F238E27FC236}">
                  <a16:creationId xmlns:a16="http://schemas.microsoft.com/office/drawing/2014/main" id="{DE7407F6-B9C2-59C0-4780-305B35FEF2C7}"/>
                </a:ext>
              </a:extLst>
            </p:cNvPr>
            <p:cNvSpPr/>
            <p:nvPr/>
          </p:nvSpPr>
          <p:spPr>
            <a:xfrm>
              <a:off x="1150800" y="1171750"/>
              <a:ext cx="32075" cy="17700"/>
            </a:xfrm>
            <a:custGeom>
              <a:avLst/>
              <a:gdLst/>
              <a:ahLst/>
              <a:cxnLst/>
              <a:rect l="l" t="t" r="r" b="b"/>
              <a:pathLst>
                <a:path w="1283" h="708" extrusionOk="0">
                  <a:moveTo>
                    <a:pt x="1136" y="1"/>
                  </a:moveTo>
                  <a:cubicBezTo>
                    <a:pt x="1108" y="8"/>
                    <a:pt x="512" y="22"/>
                    <a:pt x="63" y="450"/>
                  </a:cubicBezTo>
                  <a:cubicBezTo>
                    <a:pt x="0" y="506"/>
                    <a:pt x="0" y="604"/>
                    <a:pt x="56" y="660"/>
                  </a:cubicBezTo>
                  <a:cubicBezTo>
                    <a:pt x="85" y="692"/>
                    <a:pt x="123" y="708"/>
                    <a:pt x="162" y="708"/>
                  </a:cubicBezTo>
                  <a:cubicBezTo>
                    <a:pt x="199" y="708"/>
                    <a:pt x="236" y="694"/>
                    <a:pt x="267" y="667"/>
                  </a:cubicBezTo>
                  <a:cubicBezTo>
                    <a:pt x="631" y="316"/>
                    <a:pt x="1136" y="302"/>
                    <a:pt x="1143" y="302"/>
                  </a:cubicBezTo>
                  <a:cubicBezTo>
                    <a:pt x="1171" y="302"/>
                    <a:pt x="1206" y="288"/>
                    <a:pt x="1227" y="267"/>
                  </a:cubicBezTo>
                  <a:cubicBezTo>
                    <a:pt x="1262" y="239"/>
                    <a:pt x="1283" y="197"/>
                    <a:pt x="1283" y="148"/>
                  </a:cubicBezTo>
                  <a:cubicBezTo>
                    <a:pt x="1283" y="71"/>
                    <a:pt x="1213" y="1"/>
                    <a:pt x="11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9;p30">
              <a:extLst>
                <a:ext uri="{FF2B5EF4-FFF2-40B4-BE49-F238E27FC236}">
                  <a16:creationId xmlns:a16="http://schemas.microsoft.com/office/drawing/2014/main" id="{7C95CEA7-8056-9498-38D1-B6BB9347E3DE}"/>
                </a:ext>
              </a:extLst>
            </p:cNvPr>
            <p:cNvSpPr/>
            <p:nvPr/>
          </p:nvSpPr>
          <p:spPr>
            <a:xfrm>
              <a:off x="1099275" y="1166725"/>
              <a:ext cx="29650" cy="22725"/>
            </a:xfrm>
            <a:custGeom>
              <a:avLst/>
              <a:gdLst/>
              <a:ahLst/>
              <a:cxnLst/>
              <a:rect l="l" t="t" r="r" b="b"/>
              <a:pathLst>
                <a:path w="1186" h="909" extrusionOk="0">
                  <a:moveTo>
                    <a:pt x="154" y="1"/>
                  </a:moveTo>
                  <a:cubicBezTo>
                    <a:pt x="88" y="1"/>
                    <a:pt x="25" y="47"/>
                    <a:pt x="8" y="118"/>
                  </a:cubicBezTo>
                  <a:cubicBezTo>
                    <a:pt x="1" y="160"/>
                    <a:pt x="15" y="209"/>
                    <a:pt x="43" y="244"/>
                  </a:cubicBezTo>
                  <a:cubicBezTo>
                    <a:pt x="64" y="272"/>
                    <a:pt x="92" y="286"/>
                    <a:pt x="120" y="293"/>
                  </a:cubicBezTo>
                  <a:cubicBezTo>
                    <a:pt x="127" y="293"/>
                    <a:pt x="610" y="419"/>
                    <a:pt x="891" y="840"/>
                  </a:cubicBezTo>
                  <a:cubicBezTo>
                    <a:pt x="922" y="884"/>
                    <a:pt x="969" y="909"/>
                    <a:pt x="1018" y="909"/>
                  </a:cubicBezTo>
                  <a:cubicBezTo>
                    <a:pt x="1046" y="909"/>
                    <a:pt x="1075" y="900"/>
                    <a:pt x="1101" y="882"/>
                  </a:cubicBezTo>
                  <a:cubicBezTo>
                    <a:pt x="1164" y="833"/>
                    <a:pt x="1185" y="742"/>
                    <a:pt x="1136" y="679"/>
                  </a:cubicBezTo>
                  <a:cubicBezTo>
                    <a:pt x="793" y="160"/>
                    <a:pt x="218" y="13"/>
                    <a:pt x="190" y="6"/>
                  </a:cubicBez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0;p30">
              <a:extLst>
                <a:ext uri="{FF2B5EF4-FFF2-40B4-BE49-F238E27FC236}">
                  <a16:creationId xmlns:a16="http://schemas.microsoft.com/office/drawing/2014/main" id="{D7296164-0FFC-326A-FEC5-ACED04D1C63D}"/>
                </a:ext>
              </a:extLst>
            </p:cNvPr>
            <p:cNvSpPr/>
            <p:nvPr/>
          </p:nvSpPr>
          <p:spPr>
            <a:xfrm>
              <a:off x="956475" y="1338050"/>
              <a:ext cx="373575" cy="268800"/>
            </a:xfrm>
            <a:custGeom>
              <a:avLst/>
              <a:gdLst/>
              <a:ahLst/>
              <a:cxnLst/>
              <a:rect l="l" t="t" r="r" b="b"/>
              <a:pathLst>
                <a:path w="14943" h="10752" extrusionOk="0">
                  <a:moveTo>
                    <a:pt x="3308" y="1"/>
                  </a:moveTo>
                  <a:cubicBezTo>
                    <a:pt x="2812" y="1"/>
                    <a:pt x="2340" y="288"/>
                    <a:pt x="2124" y="771"/>
                  </a:cubicBezTo>
                  <a:cubicBezTo>
                    <a:pt x="1907" y="1262"/>
                    <a:pt x="1" y="5600"/>
                    <a:pt x="218" y="8277"/>
                  </a:cubicBezTo>
                  <a:cubicBezTo>
                    <a:pt x="274" y="8894"/>
                    <a:pt x="575" y="9433"/>
                    <a:pt x="1094" y="9833"/>
                  </a:cubicBezTo>
                  <a:cubicBezTo>
                    <a:pt x="1634" y="10253"/>
                    <a:pt x="2650" y="10751"/>
                    <a:pt x="5376" y="10751"/>
                  </a:cubicBezTo>
                  <a:cubicBezTo>
                    <a:pt x="6021" y="10751"/>
                    <a:pt x="6757" y="10723"/>
                    <a:pt x="7612" y="10660"/>
                  </a:cubicBezTo>
                  <a:cubicBezTo>
                    <a:pt x="8516" y="10590"/>
                    <a:pt x="9371" y="10499"/>
                    <a:pt x="10086" y="10408"/>
                  </a:cubicBezTo>
                  <a:cubicBezTo>
                    <a:pt x="10352" y="10429"/>
                    <a:pt x="10598" y="10443"/>
                    <a:pt x="10829" y="10450"/>
                  </a:cubicBezTo>
                  <a:cubicBezTo>
                    <a:pt x="10969" y="10450"/>
                    <a:pt x="11095" y="10457"/>
                    <a:pt x="11228" y="10457"/>
                  </a:cubicBezTo>
                  <a:cubicBezTo>
                    <a:pt x="12455" y="10457"/>
                    <a:pt x="13324" y="10253"/>
                    <a:pt x="13927" y="9833"/>
                  </a:cubicBezTo>
                  <a:cubicBezTo>
                    <a:pt x="14466" y="9454"/>
                    <a:pt x="14796" y="8901"/>
                    <a:pt x="14845" y="8277"/>
                  </a:cubicBezTo>
                  <a:cubicBezTo>
                    <a:pt x="14943" y="7107"/>
                    <a:pt x="14712" y="5600"/>
                    <a:pt x="14144" y="3806"/>
                  </a:cubicBezTo>
                  <a:cubicBezTo>
                    <a:pt x="13744" y="2523"/>
                    <a:pt x="13324" y="1549"/>
                    <a:pt x="13303" y="1507"/>
                  </a:cubicBezTo>
                  <a:cubicBezTo>
                    <a:pt x="13090" y="1020"/>
                    <a:pt x="12614" y="728"/>
                    <a:pt x="12110" y="728"/>
                  </a:cubicBezTo>
                  <a:cubicBezTo>
                    <a:pt x="11933" y="728"/>
                    <a:pt x="11752" y="764"/>
                    <a:pt x="11579" y="841"/>
                  </a:cubicBezTo>
                  <a:cubicBezTo>
                    <a:pt x="10920" y="1128"/>
                    <a:pt x="10619" y="1899"/>
                    <a:pt x="10913" y="2565"/>
                  </a:cubicBezTo>
                  <a:cubicBezTo>
                    <a:pt x="11305" y="3455"/>
                    <a:pt x="12266" y="6027"/>
                    <a:pt x="12252" y="7751"/>
                  </a:cubicBezTo>
                  <a:cubicBezTo>
                    <a:pt x="12075" y="7793"/>
                    <a:pt x="11753" y="7842"/>
                    <a:pt x="11202" y="7842"/>
                  </a:cubicBezTo>
                  <a:cubicBezTo>
                    <a:pt x="11009" y="7842"/>
                    <a:pt x="10788" y="7836"/>
                    <a:pt x="10535" y="7821"/>
                  </a:cubicBezTo>
                  <a:cubicBezTo>
                    <a:pt x="10373" y="7807"/>
                    <a:pt x="10205" y="7793"/>
                    <a:pt x="10023" y="7779"/>
                  </a:cubicBezTo>
                  <a:cubicBezTo>
                    <a:pt x="9984" y="7776"/>
                    <a:pt x="9944" y="7774"/>
                    <a:pt x="9901" y="7774"/>
                  </a:cubicBezTo>
                  <a:cubicBezTo>
                    <a:pt x="9385" y="7774"/>
                    <a:pt x="8594" y="8016"/>
                    <a:pt x="7848" y="8016"/>
                  </a:cubicBezTo>
                  <a:cubicBezTo>
                    <a:pt x="7684" y="8016"/>
                    <a:pt x="7523" y="8004"/>
                    <a:pt x="7367" y="7976"/>
                  </a:cubicBezTo>
                  <a:cubicBezTo>
                    <a:pt x="5243" y="7590"/>
                    <a:pt x="4220" y="7156"/>
                    <a:pt x="3891" y="6987"/>
                  </a:cubicBezTo>
                  <a:cubicBezTo>
                    <a:pt x="3617" y="6847"/>
                    <a:pt x="3344" y="6742"/>
                    <a:pt x="2958" y="6532"/>
                  </a:cubicBezTo>
                  <a:cubicBezTo>
                    <a:pt x="3028" y="6167"/>
                    <a:pt x="3120" y="5782"/>
                    <a:pt x="3225" y="5397"/>
                  </a:cubicBezTo>
                  <a:cubicBezTo>
                    <a:pt x="3624" y="3974"/>
                    <a:pt x="4206" y="2523"/>
                    <a:pt x="4507" y="1843"/>
                  </a:cubicBezTo>
                  <a:cubicBezTo>
                    <a:pt x="4802" y="1184"/>
                    <a:pt x="4507" y="414"/>
                    <a:pt x="3848" y="119"/>
                  </a:cubicBezTo>
                  <a:cubicBezTo>
                    <a:pt x="3673" y="39"/>
                    <a:pt x="3489" y="1"/>
                    <a:pt x="3308" y="1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1;p30">
              <a:extLst>
                <a:ext uri="{FF2B5EF4-FFF2-40B4-BE49-F238E27FC236}">
                  <a16:creationId xmlns:a16="http://schemas.microsoft.com/office/drawing/2014/main" id="{B9CEBF05-77AA-72D8-14E4-3DE9C8A56232}"/>
                </a:ext>
              </a:extLst>
            </p:cNvPr>
            <p:cNvSpPr/>
            <p:nvPr/>
          </p:nvSpPr>
          <p:spPr>
            <a:xfrm>
              <a:off x="1019900" y="1336450"/>
              <a:ext cx="41550" cy="34400"/>
            </a:xfrm>
            <a:custGeom>
              <a:avLst/>
              <a:gdLst/>
              <a:ahLst/>
              <a:cxnLst/>
              <a:rect l="l" t="t" r="r" b="b"/>
              <a:pathLst>
                <a:path w="1662" h="1376" extrusionOk="0">
                  <a:moveTo>
                    <a:pt x="239" y="1"/>
                  </a:moveTo>
                  <a:lnTo>
                    <a:pt x="1" y="197"/>
                  </a:lnTo>
                  <a:cubicBezTo>
                    <a:pt x="28" y="196"/>
                    <a:pt x="56" y="196"/>
                    <a:pt x="83" y="196"/>
                  </a:cubicBezTo>
                  <a:cubicBezTo>
                    <a:pt x="431" y="196"/>
                    <a:pt x="720" y="280"/>
                    <a:pt x="954" y="442"/>
                  </a:cubicBezTo>
                  <a:cubicBezTo>
                    <a:pt x="1382" y="765"/>
                    <a:pt x="1459" y="1283"/>
                    <a:pt x="1459" y="1290"/>
                  </a:cubicBezTo>
                  <a:cubicBezTo>
                    <a:pt x="1465" y="1336"/>
                    <a:pt x="1502" y="1375"/>
                    <a:pt x="1552" y="1375"/>
                  </a:cubicBezTo>
                  <a:cubicBezTo>
                    <a:pt x="1556" y="1375"/>
                    <a:pt x="1560" y="1375"/>
                    <a:pt x="1564" y="1375"/>
                  </a:cubicBezTo>
                  <a:lnTo>
                    <a:pt x="1571" y="1375"/>
                  </a:lnTo>
                  <a:cubicBezTo>
                    <a:pt x="1627" y="1368"/>
                    <a:pt x="1662" y="1319"/>
                    <a:pt x="1655" y="1262"/>
                  </a:cubicBezTo>
                  <a:cubicBezTo>
                    <a:pt x="1655" y="1241"/>
                    <a:pt x="1578" y="653"/>
                    <a:pt x="1073" y="288"/>
                  </a:cubicBezTo>
                  <a:cubicBezTo>
                    <a:pt x="842" y="113"/>
                    <a:pt x="562" y="22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;p30">
              <a:extLst>
                <a:ext uri="{FF2B5EF4-FFF2-40B4-BE49-F238E27FC236}">
                  <a16:creationId xmlns:a16="http://schemas.microsoft.com/office/drawing/2014/main" id="{ECFEB0A9-535A-4894-5A50-E78718AF107A}"/>
                </a:ext>
              </a:extLst>
            </p:cNvPr>
            <p:cNvSpPr/>
            <p:nvPr/>
          </p:nvSpPr>
          <p:spPr>
            <a:xfrm>
              <a:off x="1236125" y="1353625"/>
              <a:ext cx="41550" cy="37175"/>
            </a:xfrm>
            <a:custGeom>
              <a:avLst/>
              <a:gdLst/>
              <a:ahLst/>
              <a:cxnLst/>
              <a:rect l="l" t="t" r="r" b="b"/>
              <a:pathLst>
                <a:path w="1662" h="1487" extrusionOk="0">
                  <a:moveTo>
                    <a:pt x="1479" y="1"/>
                  </a:moveTo>
                  <a:cubicBezTo>
                    <a:pt x="1087" y="22"/>
                    <a:pt x="764" y="148"/>
                    <a:pt x="512" y="365"/>
                  </a:cubicBezTo>
                  <a:cubicBezTo>
                    <a:pt x="35" y="765"/>
                    <a:pt x="0" y="1360"/>
                    <a:pt x="0" y="1381"/>
                  </a:cubicBezTo>
                  <a:cubicBezTo>
                    <a:pt x="0" y="1437"/>
                    <a:pt x="42" y="1487"/>
                    <a:pt x="98" y="1487"/>
                  </a:cubicBezTo>
                  <a:cubicBezTo>
                    <a:pt x="155" y="1487"/>
                    <a:pt x="197" y="1445"/>
                    <a:pt x="204" y="1388"/>
                  </a:cubicBezTo>
                  <a:cubicBezTo>
                    <a:pt x="204" y="1388"/>
                    <a:pt x="232" y="863"/>
                    <a:pt x="645" y="512"/>
                  </a:cubicBezTo>
                  <a:cubicBezTo>
                    <a:pt x="890" y="302"/>
                    <a:pt x="1219" y="197"/>
                    <a:pt x="1622" y="197"/>
                  </a:cubicBezTo>
                  <a:cubicBezTo>
                    <a:pt x="1635" y="197"/>
                    <a:pt x="1648" y="197"/>
                    <a:pt x="1661" y="197"/>
                  </a:cubicBezTo>
                  <a:cubicBezTo>
                    <a:pt x="1612" y="134"/>
                    <a:pt x="1549" y="71"/>
                    <a:pt x="147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3;p30">
              <a:extLst>
                <a:ext uri="{FF2B5EF4-FFF2-40B4-BE49-F238E27FC236}">
                  <a16:creationId xmlns:a16="http://schemas.microsoft.com/office/drawing/2014/main" id="{AB1F9A29-8D0A-CA7E-EA7C-62F33A67A37D}"/>
                </a:ext>
              </a:extLst>
            </p:cNvPr>
            <p:cNvSpPr/>
            <p:nvPr/>
          </p:nvSpPr>
          <p:spPr>
            <a:xfrm>
              <a:off x="1034275" y="1421075"/>
              <a:ext cx="21750" cy="54525"/>
            </a:xfrm>
            <a:custGeom>
              <a:avLst/>
              <a:gdLst/>
              <a:ahLst/>
              <a:cxnLst/>
              <a:rect l="l" t="t" r="r" b="b"/>
              <a:pathLst>
                <a:path w="870" h="2181" extrusionOk="0">
                  <a:moveTo>
                    <a:pt x="758" y="1"/>
                  </a:moveTo>
                  <a:cubicBezTo>
                    <a:pt x="720" y="1"/>
                    <a:pt x="683" y="26"/>
                    <a:pt x="666" y="64"/>
                  </a:cubicBezTo>
                  <a:cubicBezTo>
                    <a:pt x="351" y="849"/>
                    <a:pt x="22" y="2040"/>
                    <a:pt x="15" y="2047"/>
                  </a:cubicBezTo>
                  <a:cubicBezTo>
                    <a:pt x="1" y="2104"/>
                    <a:pt x="36" y="2160"/>
                    <a:pt x="85" y="2174"/>
                  </a:cubicBezTo>
                  <a:cubicBezTo>
                    <a:pt x="99" y="2174"/>
                    <a:pt x="106" y="2181"/>
                    <a:pt x="113" y="2181"/>
                  </a:cubicBezTo>
                  <a:cubicBezTo>
                    <a:pt x="162" y="2181"/>
                    <a:pt x="197" y="2146"/>
                    <a:pt x="211" y="2104"/>
                  </a:cubicBezTo>
                  <a:cubicBezTo>
                    <a:pt x="218" y="2090"/>
                    <a:pt x="540" y="912"/>
                    <a:pt x="849" y="141"/>
                  </a:cubicBezTo>
                  <a:cubicBezTo>
                    <a:pt x="870" y="85"/>
                    <a:pt x="849" y="29"/>
                    <a:pt x="793" y="8"/>
                  </a:cubicBezTo>
                  <a:cubicBezTo>
                    <a:pt x="781" y="3"/>
                    <a:pt x="770" y="1"/>
                    <a:pt x="75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4;p30">
              <a:extLst>
                <a:ext uri="{FF2B5EF4-FFF2-40B4-BE49-F238E27FC236}">
                  <a16:creationId xmlns:a16="http://schemas.microsoft.com/office/drawing/2014/main" id="{F9566A1E-D86B-78C9-A884-40F97AA6D4DD}"/>
                </a:ext>
              </a:extLst>
            </p:cNvPr>
            <p:cNvSpPr/>
            <p:nvPr/>
          </p:nvSpPr>
          <p:spPr>
            <a:xfrm>
              <a:off x="1041450" y="1433850"/>
              <a:ext cx="22650" cy="18975"/>
            </a:xfrm>
            <a:custGeom>
              <a:avLst/>
              <a:gdLst/>
              <a:ahLst/>
              <a:cxnLst/>
              <a:rect l="l" t="t" r="r" b="b"/>
              <a:pathLst>
                <a:path w="906" h="759" extrusionOk="0">
                  <a:moveTo>
                    <a:pt x="792" y="0"/>
                  </a:moveTo>
                  <a:cubicBezTo>
                    <a:pt x="770" y="0"/>
                    <a:pt x="748" y="8"/>
                    <a:pt x="730" y="23"/>
                  </a:cubicBezTo>
                  <a:lnTo>
                    <a:pt x="50" y="583"/>
                  </a:lnTo>
                  <a:cubicBezTo>
                    <a:pt x="1" y="618"/>
                    <a:pt x="1" y="681"/>
                    <a:pt x="36" y="724"/>
                  </a:cubicBezTo>
                  <a:cubicBezTo>
                    <a:pt x="50" y="745"/>
                    <a:pt x="85" y="759"/>
                    <a:pt x="113" y="759"/>
                  </a:cubicBezTo>
                  <a:cubicBezTo>
                    <a:pt x="134" y="759"/>
                    <a:pt x="155" y="752"/>
                    <a:pt x="176" y="738"/>
                  </a:cubicBezTo>
                  <a:lnTo>
                    <a:pt x="856" y="177"/>
                  </a:lnTo>
                  <a:cubicBezTo>
                    <a:pt x="898" y="142"/>
                    <a:pt x="905" y="79"/>
                    <a:pt x="870" y="37"/>
                  </a:cubicBezTo>
                  <a:cubicBezTo>
                    <a:pt x="850" y="13"/>
                    <a:pt x="821" y="0"/>
                    <a:pt x="79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5;p30">
              <a:extLst>
                <a:ext uri="{FF2B5EF4-FFF2-40B4-BE49-F238E27FC236}">
                  <a16:creationId xmlns:a16="http://schemas.microsoft.com/office/drawing/2014/main" id="{31AB8B0C-7BB9-A122-2C60-3DE74605A094}"/>
                </a:ext>
              </a:extLst>
            </p:cNvPr>
            <p:cNvSpPr/>
            <p:nvPr/>
          </p:nvSpPr>
          <p:spPr>
            <a:xfrm>
              <a:off x="1066175" y="1518250"/>
              <a:ext cx="94975" cy="22350"/>
            </a:xfrm>
            <a:custGeom>
              <a:avLst/>
              <a:gdLst/>
              <a:ahLst/>
              <a:cxnLst/>
              <a:rect l="l" t="t" r="r" b="b"/>
              <a:pathLst>
                <a:path w="3799" h="894" extrusionOk="0">
                  <a:moveTo>
                    <a:pt x="112" y="0"/>
                  </a:moveTo>
                  <a:cubicBezTo>
                    <a:pt x="66" y="0"/>
                    <a:pt x="26" y="27"/>
                    <a:pt x="14" y="74"/>
                  </a:cubicBezTo>
                  <a:cubicBezTo>
                    <a:pt x="0" y="123"/>
                    <a:pt x="35" y="179"/>
                    <a:pt x="84" y="193"/>
                  </a:cubicBezTo>
                  <a:cubicBezTo>
                    <a:pt x="764" y="375"/>
                    <a:pt x="1507" y="550"/>
                    <a:pt x="2383" y="733"/>
                  </a:cubicBezTo>
                  <a:cubicBezTo>
                    <a:pt x="2621" y="789"/>
                    <a:pt x="2867" y="838"/>
                    <a:pt x="3126" y="894"/>
                  </a:cubicBezTo>
                  <a:cubicBezTo>
                    <a:pt x="3350" y="873"/>
                    <a:pt x="3574" y="852"/>
                    <a:pt x="3799" y="824"/>
                  </a:cubicBezTo>
                  <a:cubicBezTo>
                    <a:pt x="3574" y="775"/>
                    <a:pt x="3350" y="733"/>
                    <a:pt x="3133" y="691"/>
                  </a:cubicBezTo>
                  <a:cubicBezTo>
                    <a:pt x="1941" y="445"/>
                    <a:pt x="988" y="228"/>
                    <a:pt x="140" y="4"/>
                  </a:cubicBezTo>
                  <a:cubicBezTo>
                    <a:pt x="131" y="1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6;p30">
              <a:extLst>
                <a:ext uri="{FF2B5EF4-FFF2-40B4-BE49-F238E27FC236}">
                  <a16:creationId xmlns:a16="http://schemas.microsoft.com/office/drawing/2014/main" id="{BAF41E45-F56C-60AD-4790-87C73B30143A}"/>
                </a:ext>
              </a:extLst>
            </p:cNvPr>
            <p:cNvSpPr/>
            <p:nvPr/>
          </p:nvSpPr>
          <p:spPr>
            <a:xfrm>
              <a:off x="1207025" y="1530950"/>
              <a:ext cx="12825" cy="2650"/>
            </a:xfrm>
            <a:custGeom>
              <a:avLst/>
              <a:gdLst/>
              <a:ahLst/>
              <a:cxnLst/>
              <a:rect l="l" t="t" r="r" b="b"/>
              <a:pathLst>
                <a:path w="513" h="106" extrusionOk="0">
                  <a:moveTo>
                    <a:pt x="470" y="0"/>
                  </a:moveTo>
                  <a:cubicBezTo>
                    <a:pt x="330" y="21"/>
                    <a:pt x="169" y="42"/>
                    <a:pt x="1" y="63"/>
                  </a:cubicBezTo>
                  <a:cubicBezTo>
                    <a:pt x="183" y="77"/>
                    <a:pt x="351" y="91"/>
                    <a:pt x="513" y="105"/>
                  </a:cubicBezTo>
                  <a:cubicBezTo>
                    <a:pt x="499" y="70"/>
                    <a:pt x="485" y="35"/>
                    <a:pt x="470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7;p30">
              <a:extLst>
                <a:ext uri="{FF2B5EF4-FFF2-40B4-BE49-F238E27FC236}">
                  <a16:creationId xmlns:a16="http://schemas.microsoft.com/office/drawing/2014/main" id="{D2AC6914-EEA0-7782-4612-45E57E7256B8}"/>
                </a:ext>
              </a:extLst>
            </p:cNvPr>
            <p:cNvSpPr/>
            <p:nvPr/>
          </p:nvSpPr>
          <p:spPr>
            <a:xfrm>
              <a:off x="979225" y="1457600"/>
              <a:ext cx="94675" cy="83175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480" y="0"/>
                  </a:moveTo>
                  <a:cubicBezTo>
                    <a:pt x="1453" y="0"/>
                    <a:pt x="1430" y="4"/>
                    <a:pt x="1411" y="12"/>
                  </a:cubicBezTo>
                  <a:cubicBezTo>
                    <a:pt x="1256" y="68"/>
                    <a:pt x="1530" y="229"/>
                    <a:pt x="1740" y="397"/>
                  </a:cubicBezTo>
                  <a:cubicBezTo>
                    <a:pt x="1950" y="565"/>
                    <a:pt x="2034" y="888"/>
                    <a:pt x="2034" y="909"/>
                  </a:cubicBezTo>
                  <a:cubicBezTo>
                    <a:pt x="2027" y="895"/>
                    <a:pt x="1824" y="601"/>
                    <a:pt x="1579" y="425"/>
                  </a:cubicBezTo>
                  <a:cubicBezTo>
                    <a:pt x="1398" y="295"/>
                    <a:pt x="1063" y="204"/>
                    <a:pt x="859" y="204"/>
                  </a:cubicBezTo>
                  <a:cubicBezTo>
                    <a:pt x="778" y="204"/>
                    <a:pt x="718" y="218"/>
                    <a:pt x="696" y="250"/>
                  </a:cubicBezTo>
                  <a:cubicBezTo>
                    <a:pt x="612" y="369"/>
                    <a:pt x="1298" y="720"/>
                    <a:pt x="1467" y="853"/>
                  </a:cubicBezTo>
                  <a:cubicBezTo>
                    <a:pt x="1628" y="979"/>
                    <a:pt x="1782" y="1266"/>
                    <a:pt x="1789" y="1273"/>
                  </a:cubicBezTo>
                  <a:cubicBezTo>
                    <a:pt x="1782" y="1266"/>
                    <a:pt x="1691" y="1154"/>
                    <a:pt x="1334" y="874"/>
                  </a:cubicBezTo>
                  <a:cubicBezTo>
                    <a:pt x="1066" y="667"/>
                    <a:pt x="691" y="522"/>
                    <a:pt x="474" y="522"/>
                  </a:cubicBezTo>
                  <a:cubicBezTo>
                    <a:pt x="390" y="522"/>
                    <a:pt x="330" y="544"/>
                    <a:pt x="310" y="594"/>
                  </a:cubicBezTo>
                  <a:cubicBezTo>
                    <a:pt x="233" y="769"/>
                    <a:pt x="955" y="1028"/>
                    <a:pt x="1193" y="1238"/>
                  </a:cubicBezTo>
                  <a:cubicBezTo>
                    <a:pt x="1369" y="1406"/>
                    <a:pt x="1572" y="1764"/>
                    <a:pt x="1586" y="1792"/>
                  </a:cubicBezTo>
                  <a:cubicBezTo>
                    <a:pt x="1558" y="1764"/>
                    <a:pt x="1032" y="1147"/>
                    <a:pt x="640" y="1028"/>
                  </a:cubicBezTo>
                  <a:cubicBezTo>
                    <a:pt x="489" y="980"/>
                    <a:pt x="337" y="951"/>
                    <a:pt x="230" y="951"/>
                  </a:cubicBezTo>
                  <a:cubicBezTo>
                    <a:pt x="54" y="951"/>
                    <a:pt x="0" y="1031"/>
                    <a:pt x="275" y="1245"/>
                  </a:cubicBezTo>
                  <a:cubicBezTo>
                    <a:pt x="717" y="1589"/>
                    <a:pt x="829" y="1568"/>
                    <a:pt x="1221" y="2051"/>
                  </a:cubicBezTo>
                  <a:cubicBezTo>
                    <a:pt x="1495" y="2395"/>
                    <a:pt x="1712" y="2675"/>
                    <a:pt x="1761" y="2822"/>
                  </a:cubicBezTo>
                  <a:cubicBezTo>
                    <a:pt x="1803" y="2871"/>
                    <a:pt x="1852" y="2927"/>
                    <a:pt x="1908" y="2976"/>
                  </a:cubicBezTo>
                  <a:cubicBezTo>
                    <a:pt x="1943" y="3018"/>
                    <a:pt x="1985" y="3053"/>
                    <a:pt x="2027" y="3096"/>
                  </a:cubicBezTo>
                  <a:cubicBezTo>
                    <a:pt x="2259" y="3173"/>
                    <a:pt x="2693" y="3278"/>
                    <a:pt x="3443" y="3327"/>
                  </a:cubicBezTo>
                  <a:cubicBezTo>
                    <a:pt x="3541" y="3222"/>
                    <a:pt x="3618" y="3117"/>
                    <a:pt x="3667" y="3011"/>
                  </a:cubicBezTo>
                  <a:cubicBezTo>
                    <a:pt x="3786" y="2808"/>
                    <a:pt x="3765" y="2556"/>
                    <a:pt x="3625" y="2360"/>
                  </a:cubicBezTo>
                  <a:cubicBezTo>
                    <a:pt x="3401" y="2051"/>
                    <a:pt x="3044" y="1554"/>
                    <a:pt x="2945" y="1428"/>
                  </a:cubicBezTo>
                  <a:cubicBezTo>
                    <a:pt x="2812" y="1259"/>
                    <a:pt x="2567" y="1007"/>
                    <a:pt x="2315" y="615"/>
                  </a:cubicBezTo>
                  <a:cubicBezTo>
                    <a:pt x="2308" y="601"/>
                    <a:pt x="2294" y="579"/>
                    <a:pt x="2287" y="565"/>
                  </a:cubicBezTo>
                  <a:cubicBezTo>
                    <a:pt x="2053" y="197"/>
                    <a:pt x="1674" y="0"/>
                    <a:pt x="148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8;p30">
              <a:extLst>
                <a:ext uri="{FF2B5EF4-FFF2-40B4-BE49-F238E27FC236}">
                  <a16:creationId xmlns:a16="http://schemas.microsoft.com/office/drawing/2014/main" id="{C3AE3570-4DC6-5A88-7BB4-2F72C18675F9}"/>
                </a:ext>
              </a:extLst>
            </p:cNvPr>
            <p:cNvSpPr/>
            <p:nvPr/>
          </p:nvSpPr>
          <p:spPr>
            <a:xfrm>
              <a:off x="1013250" y="1517750"/>
              <a:ext cx="211325" cy="24425"/>
            </a:xfrm>
            <a:custGeom>
              <a:avLst/>
              <a:gdLst/>
              <a:ahLst/>
              <a:cxnLst/>
              <a:rect l="l" t="t" r="r" b="b"/>
              <a:pathLst>
                <a:path w="8453" h="977" extrusionOk="0">
                  <a:moveTo>
                    <a:pt x="8338" y="1"/>
                  </a:moveTo>
                  <a:cubicBezTo>
                    <a:pt x="8327" y="1"/>
                    <a:pt x="8317" y="3"/>
                    <a:pt x="8306" y="10"/>
                  </a:cubicBezTo>
                  <a:cubicBezTo>
                    <a:pt x="8299" y="17"/>
                    <a:pt x="7437" y="430"/>
                    <a:pt x="6315" y="591"/>
                  </a:cubicBezTo>
                  <a:cubicBezTo>
                    <a:pt x="5958" y="640"/>
                    <a:pt x="5600" y="683"/>
                    <a:pt x="5257" y="711"/>
                  </a:cubicBezTo>
                  <a:cubicBezTo>
                    <a:pt x="4998" y="732"/>
                    <a:pt x="4745" y="746"/>
                    <a:pt x="4500" y="753"/>
                  </a:cubicBezTo>
                  <a:cubicBezTo>
                    <a:pt x="4163" y="768"/>
                    <a:pt x="3837" y="775"/>
                    <a:pt x="3524" y="775"/>
                  </a:cubicBezTo>
                  <a:cubicBezTo>
                    <a:pt x="1566" y="775"/>
                    <a:pt x="152" y="513"/>
                    <a:pt x="134" y="507"/>
                  </a:cubicBezTo>
                  <a:cubicBezTo>
                    <a:pt x="129" y="507"/>
                    <a:pt x="124" y="506"/>
                    <a:pt x="119" y="506"/>
                  </a:cubicBezTo>
                  <a:cubicBezTo>
                    <a:pt x="68" y="506"/>
                    <a:pt x="21" y="540"/>
                    <a:pt x="15" y="591"/>
                  </a:cubicBezTo>
                  <a:cubicBezTo>
                    <a:pt x="1" y="640"/>
                    <a:pt x="43" y="697"/>
                    <a:pt x="92" y="704"/>
                  </a:cubicBezTo>
                  <a:cubicBezTo>
                    <a:pt x="113" y="711"/>
                    <a:pt x="1563" y="977"/>
                    <a:pt x="3554" y="977"/>
                  </a:cubicBezTo>
                  <a:cubicBezTo>
                    <a:pt x="4079" y="977"/>
                    <a:pt x="4654" y="956"/>
                    <a:pt x="5243" y="914"/>
                  </a:cubicBezTo>
                  <a:cubicBezTo>
                    <a:pt x="5467" y="893"/>
                    <a:pt x="5691" y="872"/>
                    <a:pt x="5916" y="844"/>
                  </a:cubicBezTo>
                  <a:cubicBezTo>
                    <a:pt x="6056" y="830"/>
                    <a:pt x="6203" y="809"/>
                    <a:pt x="6343" y="788"/>
                  </a:cubicBezTo>
                  <a:cubicBezTo>
                    <a:pt x="7500" y="626"/>
                    <a:pt x="8193" y="255"/>
                    <a:pt x="8229" y="241"/>
                  </a:cubicBezTo>
                  <a:cubicBezTo>
                    <a:pt x="8278" y="213"/>
                    <a:pt x="8453" y="122"/>
                    <a:pt x="8425" y="73"/>
                  </a:cubicBezTo>
                  <a:cubicBezTo>
                    <a:pt x="8408" y="35"/>
                    <a:pt x="8375" y="1"/>
                    <a:pt x="83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9;p30">
              <a:extLst>
                <a:ext uri="{FF2B5EF4-FFF2-40B4-BE49-F238E27FC236}">
                  <a16:creationId xmlns:a16="http://schemas.microsoft.com/office/drawing/2014/main" id="{305586C0-63B1-863E-F52E-381923392C3E}"/>
                </a:ext>
              </a:extLst>
            </p:cNvPr>
            <p:cNvSpPr/>
            <p:nvPr/>
          </p:nvSpPr>
          <p:spPr>
            <a:xfrm>
              <a:off x="1214575" y="1487150"/>
              <a:ext cx="54150" cy="68750"/>
            </a:xfrm>
            <a:custGeom>
              <a:avLst/>
              <a:gdLst/>
              <a:ahLst/>
              <a:cxnLst/>
              <a:rect l="l" t="t" r="r" b="b"/>
              <a:pathLst>
                <a:path w="2166" h="2750" extrusionOk="0">
                  <a:moveTo>
                    <a:pt x="1703" y="0"/>
                  </a:moveTo>
                  <a:cubicBezTo>
                    <a:pt x="1507" y="161"/>
                    <a:pt x="1241" y="386"/>
                    <a:pt x="1129" y="477"/>
                  </a:cubicBezTo>
                  <a:cubicBezTo>
                    <a:pt x="1003" y="575"/>
                    <a:pt x="540" y="981"/>
                    <a:pt x="253" y="1234"/>
                  </a:cubicBezTo>
                  <a:cubicBezTo>
                    <a:pt x="77" y="1388"/>
                    <a:pt x="0" y="1633"/>
                    <a:pt x="63" y="1857"/>
                  </a:cubicBezTo>
                  <a:cubicBezTo>
                    <a:pt x="98" y="1970"/>
                    <a:pt x="140" y="2089"/>
                    <a:pt x="218" y="2215"/>
                  </a:cubicBezTo>
                  <a:cubicBezTo>
                    <a:pt x="448" y="2591"/>
                    <a:pt x="840" y="2749"/>
                    <a:pt x="1090" y="2749"/>
                  </a:cubicBezTo>
                  <a:cubicBezTo>
                    <a:pt x="1106" y="2749"/>
                    <a:pt x="1121" y="2749"/>
                    <a:pt x="1136" y="2748"/>
                  </a:cubicBezTo>
                  <a:cubicBezTo>
                    <a:pt x="1185" y="2720"/>
                    <a:pt x="1703" y="2306"/>
                    <a:pt x="1752" y="2278"/>
                  </a:cubicBezTo>
                  <a:cubicBezTo>
                    <a:pt x="1808" y="2243"/>
                    <a:pt x="1935" y="2103"/>
                    <a:pt x="1991" y="2061"/>
                  </a:cubicBezTo>
                  <a:cubicBezTo>
                    <a:pt x="2089" y="1984"/>
                    <a:pt x="2075" y="1998"/>
                    <a:pt x="2166" y="1914"/>
                  </a:cubicBezTo>
                  <a:cubicBezTo>
                    <a:pt x="1949" y="1318"/>
                    <a:pt x="1830" y="596"/>
                    <a:pt x="170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0;p30">
              <a:extLst>
                <a:ext uri="{FF2B5EF4-FFF2-40B4-BE49-F238E27FC236}">
                  <a16:creationId xmlns:a16="http://schemas.microsoft.com/office/drawing/2014/main" id="{E53B2A28-0CD4-8A60-05BA-9FA997AE49EC}"/>
                </a:ext>
              </a:extLst>
            </p:cNvPr>
            <p:cNvSpPr/>
            <p:nvPr/>
          </p:nvSpPr>
          <p:spPr>
            <a:xfrm>
              <a:off x="995900" y="1511425"/>
              <a:ext cx="35425" cy="24625"/>
            </a:xfrm>
            <a:custGeom>
              <a:avLst/>
              <a:gdLst/>
              <a:ahLst/>
              <a:cxnLst/>
              <a:rect l="l" t="t" r="r" b="b"/>
              <a:pathLst>
                <a:path w="1417" h="985" extrusionOk="0">
                  <a:moveTo>
                    <a:pt x="111" y="0"/>
                  </a:moveTo>
                  <a:cubicBezTo>
                    <a:pt x="69" y="0"/>
                    <a:pt x="27" y="32"/>
                    <a:pt x="15" y="73"/>
                  </a:cubicBezTo>
                  <a:cubicBezTo>
                    <a:pt x="1" y="130"/>
                    <a:pt x="36" y="186"/>
                    <a:pt x="85" y="200"/>
                  </a:cubicBezTo>
                  <a:cubicBezTo>
                    <a:pt x="667" y="347"/>
                    <a:pt x="1220" y="950"/>
                    <a:pt x="1227" y="950"/>
                  </a:cubicBezTo>
                  <a:cubicBezTo>
                    <a:pt x="1248" y="978"/>
                    <a:pt x="1276" y="985"/>
                    <a:pt x="1304" y="985"/>
                  </a:cubicBezTo>
                  <a:cubicBezTo>
                    <a:pt x="1325" y="985"/>
                    <a:pt x="1353" y="978"/>
                    <a:pt x="1367" y="957"/>
                  </a:cubicBezTo>
                  <a:cubicBezTo>
                    <a:pt x="1409" y="922"/>
                    <a:pt x="1416" y="858"/>
                    <a:pt x="1374" y="816"/>
                  </a:cubicBezTo>
                  <a:cubicBezTo>
                    <a:pt x="1353" y="788"/>
                    <a:pt x="772" y="172"/>
                    <a:pt x="134" y="3"/>
                  </a:cubicBezTo>
                  <a:cubicBezTo>
                    <a:pt x="126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1;p30">
              <a:extLst>
                <a:ext uri="{FF2B5EF4-FFF2-40B4-BE49-F238E27FC236}">
                  <a16:creationId xmlns:a16="http://schemas.microsoft.com/office/drawing/2014/main" id="{68BB6606-D13E-19DD-5F04-7F0BF49C6821}"/>
                </a:ext>
              </a:extLst>
            </p:cNvPr>
            <p:cNvSpPr/>
            <p:nvPr/>
          </p:nvSpPr>
          <p:spPr>
            <a:xfrm>
              <a:off x="1132750" y="1597000"/>
              <a:ext cx="135100" cy="9300"/>
            </a:xfrm>
            <a:custGeom>
              <a:avLst/>
              <a:gdLst/>
              <a:ahLst/>
              <a:cxnLst/>
              <a:rect l="l" t="t" r="r" b="b"/>
              <a:pathLst>
                <a:path w="5404" h="372" extrusionOk="0">
                  <a:moveTo>
                    <a:pt x="5404" y="1"/>
                  </a:moveTo>
                  <a:cubicBezTo>
                    <a:pt x="4042" y="151"/>
                    <a:pt x="1940" y="172"/>
                    <a:pt x="838" y="172"/>
                  </a:cubicBezTo>
                  <a:cubicBezTo>
                    <a:pt x="397" y="172"/>
                    <a:pt x="115" y="169"/>
                    <a:pt x="105" y="169"/>
                  </a:cubicBezTo>
                  <a:cubicBezTo>
                    <a:pt x="49" y="169"/>
                    <a:pt x="7" y="211"/>
                    <a:pt x="7" y="267"/>
                  </a:cubicBezTo>
                  <a:cubicBezTo>
                    <a:pt x="0" y="323"/>
                    <a:pt x="49" y="365"/>
                    <a:pt x="105" y="365"/>
                  </a:cubicBezTo>
                  <a:cubicBezTo>
                    <a:pt x="112" y="365"/>
                    <a:pt x="421" y="372"/>
                    <a:pt x="897" y="372"/>
                  </a:cubicBezTo>
                  <a:cubicBezTo>
                    <a:pt x="2012" y="372"/>
                    <a:pt x="4058" y="351"/>
                    <a:pt x="5404" y="204"/>
                  </a:cubicBezTo>
                  <a:cubicBezTo>
                    <a:pt x="5404" y="106"/>
                    <a:pt x="5404" y="43"/>
                    <a:pt x="540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2;p30">
              <a:extLst>
                <a:ext uri="{FF2B5EF4-FFF2-40B4-BE49-F238E27FC236}">
                  <a16:creationId xmlns:a16="http://schemas.microsoft.com/office/drawing/2014/main" id="{700D2BA7-B903-DA71-1768-EAB2139CAC51}"/>
                </a:ext>
              </a:extLst>
            </p:cNvPr>
            <p:cNvSpPr/>
            <p:nvPr/>
          </p:nvSpPr>
          <p:spPr>
            <a:xfrm>
              <a:off x="1014300" y="1427300"/>
              <a:ext cx="257075" cy="185500"/>
            </a:xfrm>
            <a:custGeom>
              <a:avLst/>
              <a:gdLst/>
              <a:ahLst/>
              <a:cxnLst/>
              <a:rect l="l" t="t" r="r" b="b"/>
              <a:pathLst>
                <a:path w="10283" h="7420" extrusionOk="0">
                  <a:moveTo>
                    <a:pt x="9039" y="1"/>
                  </a:moveTo>
                  <a:cubicBezTo>
                    <a:pt x="9031" y="1"/>
                    <a:pt x="9022" y="2"/>
                    <a:pt x="9014" y="4"/>
                  </a:cubicBezTo>
                  <a:cubicBezTo>
                    <a:pt x="8957" y="18"/>
                    <a:pt x="8922" y="74"/>
                    <a:pt x="8943" y="130"/>
                  </a:cubicBezTo>
                  <a:cubicBezTo>
                    <a:pt x="8950" y="166"/>
                    <a:pt x="9897" y="3607"/>
                    <a:pt x="10065" y="4272"/>
                  </a:cubicBezTo>
                  <a:cubicBezTo>
                    <a:pt x="9756" y="4581"/>
                    <a:pt x="7584" y="6599"/>
                    <a:pt x="3890" y="7125"/>
                  </a:cubicBezTo>
                  <a:cubicBezTo>
                    <a:pt x="3441" y="7190"/>
                    <a:pt x="3000" y="7217"/>
                    <a:pt x="2579" y="7217"/>
                  </a:cubicBezTo>
                  <a:cubicBezTo>
                    <a:pt x="1549" y="7217"/>
                    <a:pt x="637" y="7057"/>
                    <a:pt x="1" y="6908"/>
                  </a:cubicBezTo>
                  <a:lnTo>
                    <a:pt x="1" y="6908"/>
                  </a:lnTo>
                  <a:cubicBezTo>
                    <a:pt x="8" y="6964"/>
                    <a:pt x="8" y="7034"/>
                    <a:pt x="8" y="7111"/>
                  </a:cubicBezTo>
                  <a:cubicBezTo>
                    <a:pt x="652" y="7265"/>
                    <a:pt x="1563" y="7419"/>
                    <a:pt x="2587" y="7419"/>
                  </a:cubicBezTo>
                  <a:cubicBezTo>
                    <a:pt x="3014" y="7419"/>
                    <a:pt x="3463" y="7391"/>
                    <a:pt x="3925" y="7321"/>
                  </a:cubicBezTo>
                  <a:cubicBezTo>
                    <a:pt x="6035" y="7020"/>
                    <a:pt x="7640" y="6235"/>
                    <a:pt x="8614" y="5632"/>
                  </a:cubicBezTo>
                  <a:cubicBezTo>
                    <a:pt x="9378" y="5156"/>
                    <a:pt x="9883" y="4728"/>
                    <a:pt x="10107" y="4511"/>
                  </a:cubicBezTo>
                  <a:cubicBezTo>
                    <a:pt x="10198" y="4434"/>
                    <a:pt x="10240" y="4385"/>
                    <a:pt x="10247" y="4378"/>
                  </a:cubicBezTo>
                  <a:cubicBezTo>
                    <a:pt x="10275" y="4350"/>
                    <a:pt x="10282" y="4315"/>
                    <a:pt x="10275" y="4279"/>
                  </a:cubicBezTo>
                  <a:cubicBezTo>
                    <a:pt x="10254" y="4202"/>
                    <a:pt x="10212" y="4048"/>
                    <a:pt x="10156" y="3838"/>
                  </a:cubicBezTo>
                  <a:cubicBezTo>
                    <a:pt x="9862" y="2717"/>
                    <a:pt x="9140" y="109"/>
                    <a:pt x="9133" y="74"/>
                  </a:cubicBezTo>
                  <a:cubicBezTo>
                    <a:pt x="9121" y="28"/>
                    <a:pt x="9081" y="1"/>
                    <a:pt x="90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3;p30">
              <a:extLst>
                <a:ext uri="{FF2B5EF4-FFF2-40B4-BE49-F238E27FC236}">
                  <a16:creationId xmlns:a16="http://schemas.microsoft.com/office/drawing/2014/main" id="{6D58D6E5-6C1C-F88C-1D6B-0A4DE66D6E1D}"/>
                </a:ext>
              </a:extLst>
            </p:cNvPr>
            <p:cNvSpPr/>
            <p:nvPr/>
          </p:nvSpPr>
          <p:spPr>
            <a:xfrm>
              <a:off x="1235250" y="1449450"/>
              <a:ext cx="18775" cy="22650"/>
            </a:xfrm>
            <a:custGeom>
              <a:avLst/>
              <a:gdLst/>
              <a:ahLst/>
              <a:cxnLst/>
              <a:rect l="l" t="t" r="r" b="b"/>
              <a:pathLst>
                <a:path w="751" h="906" extrusionOk="0">
                  <a:moveTo>
                    <a:pt x="116" y="1"/>
                  </a:moveTo>
                  <a:cubicBezTo>
                    <a:pt x="95" y="1"/>
                    <a:pt x="74" y="8"/>
                    <a:pt x="56" y="22"/>
                  </a:cubicBezTo>
                  <a:cubicBezTo>
                    <a:pt x="14" y="50"/>
                    <a:pt x="0" y="114"/>
                    <a:pt x="35" y="163"/>
                  </a:cubicBezTo>
                  <a:lnTo>
                    <a:pt x="554" y="863"/>
                  </a:lnTo>
                  <a:cubicBezTo>
                    <a:pt x="575" y="891"/>
                    <a:pt x="603" y="905"/>
                    <a:pt x="638" y="905"/>
                  </a:cubicBezTo>
                  <a:cubicBezTo>
                    <a:pt x="659" y="905"/>
                    <a:pt x="673" y="898"/>
                    <a:pt x="694" y="884"/>
                  </a:cubicBezTo>
                  <a:cubicBezTo>
                    <a:pt x="736" y="849"/>
                    <a:pt x="750" y="786"/>
                    <a:pt x="715" y="744"/>
                  </a:cubicBezTo>
                  <a:lnTo>
                    <a:pt x="197" y="43"/>
                  </a:lnTo>
                  <a:cubicBezTo>
                    <a:pt x="176" y="15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4;p30">
              <a:extLst>
                <a:ext uri="{FF2B5EF4-FFF2-40B4-BE49-F238E27FC236}">
                  <a16:creationId xmlns:a16="http://schemas.microsoft.com/office/drawing/2014/main" id="{AD03C0C9-F748-0451-1AC8-568D7DF86D8C}"/>
                </a:ext>
              </a:extLst>
            </p:cNvPr>
            <p:cNvSpPr/>
            <p:nvPr/>
          </p:nvSpPr>
          <p:spPr>
            <a:xfrm>
              <a:off x="1265900" y="1525675"/>
              <a:ext cx="22800" cy="11775"/>
            </a:xfrm>
            <a:custGeom>
              <a:avLst/>
              <a:gdLst/>
              <a:ahLst/>
              <a:cxnLst/>
              <a:rect l="l" t="t" r="r" b="b"/>
              <a:pathLst>
                <a:path w="912" h="471" extrusionOk="0">
                  <a:moveTo>
                    <a:pt x="798" y="0"/>
                  </a:moveTo>
                  <a:cubicBezTo>
                    <a:pt x="794" y="0"/>
                    <a:pt x="790" y="0"/>
                    <a:pt x="786" y="1"/>
                  </a:cubicBezTo>
                  <a:cubicBezTo>
                    <a:pt x="337" y="85"/>
                    <a:pt x="64" y="281"/>
                    <a:pt x="57" y="288"/>
                  </a:cubicBezTo>
                  <a:cubicBezTo>
                    <a:pt x="8" y="323"/>
                    <a:pt x="1" y="387"/>
                    <a:pt x="29" y="429"/>
                  </a:cubicBezTo>
                  <a:cubicBezTo>
                    <a:pt x="50" y="457"/>
                    <a:pt x="78" y="471"/>
                    <a:pt x="113" y="471"/>
                  </a:cubicBezTo>
                  <a:cubicBezTo>
                    <a:pt x="134" y="471"/>
                    <a:pt x="155" y="464"/>
                    <a:pt x="169" y="450"/>
                  </a:cubicBezTo>
                  <a:cubicBezTo>
                    <a:pt x="176" y="450"/>
                    <a:pt x="414" y="274"/>
                    <a:pt x="821" y="204"/>
                  </a:cubicBezTo>
                  <a:cubicBezTo>
                    <a:pt x="877" y="190"/>
                    <a:pt x="912" y="141"/>
                    <a:pt x="898" y="85"/>
                  </a:cubicBezTo>
                  <a:cubicBezTo>
                    <a:pt x="891" y="34"/>
                    <a:pt x="844" y="0"/>
                    <a:pt x="79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4896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DFDAAF55-D47D-B2BB-E42E-9AA6BBC9B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0">
            <a:extLst>
              <a:ext uri="{FF2B5EF4-FFF2-40B4-BE49-F238E27FC236}">
                <a16:creationId xmlns:a16="http://schemas.microsoft.com/office/drawing/2014/main" id="{8FA352CA-E45F-3FC3-EEF5-040771AB71F5}"/>
              </a:ext>
            </a:extLst>
          </p:cNvPr>
          <p:cNvGrpSpPr/>
          <p:nvPr/>
        </p:nvGrpSpPr>
        <p:grpSpPr>
          <a:xfrm flipH="1">
            <a:off x="742188" y="3528096"/>
            <a:ext cx="1224182" cy="2160818"/>
            <a:chOff x="5335900" y="2133500"/>
            <a:chExt cx="453300" cy="800125"/>
          </a:xfrm>
        </p:grpSpPr>
        <p:sp>
          <p:nvSpPr>
            <p:cNvPr id="195" name="Google Shape;195;p30">
              <a:extLst>
                <a:ext uri="{FF2B5EF4-FFF2-40B4-BE49-F238E27FC236}">
                  <a16:creationId xmlns:a16="http://schemas.microsoft.com/office/drawing/2014/main" id="{0A0F9066-666D-8772-8BE9-B6D89AB6F9AA}"/>
                </a:ext>
              </a:extLst>
            </p:cNvPr>
            <p:cNvSpPr/>
            <p:nvPr/>
          </p:nvSpPr>
          <p:spPr>
            <a:xfrm>
              <a:off x="5411425" y="2133500"/>
              <a:ext cx="267925" cy="310250"/>
            </a:xfrm>
            <a:custGeom>
              <a:avLst/>
              <a:gdLst/>
              <a:ahLst/>
              <a:cxnLst/>
              <a:rect l="l" t="t" r="r" b="b"/>
              <a:pathLst>
                <a:path w="10717" h="12410" extrusionOk="0">
                  <a:moveTo>
                    <a:pt x="3880" y="1"/>
                  </a:moveTo>
                  <a:cubicBezTo>
                    <a:pt x="2044" y="1"/>
                    <a:pt x="1521" y="1164"/>
                    <a:pt x="1521" y="1164"/>
                  </a:cubicBezTo>
                  <a:cubicBezTo>
                    <a:pt x="1101" y="1255"/>
                    <a:pt x="743" y="1213"/>
                    <a:pt x="428" y="1907"/>
                  </a:cubicBezTo>
                  <a:cubicBezTo>
                    <a:pt x="1" y="2839"/>
                    <a:pt x="687" y="3792"/>
                    <a:pt x="561" y="4794"/>
                  </a:cubicBezTo>
                  <a:cubicBezTo>
                    <a:pt x="526" y="5040"/>
                    <a:pt x="463" y="5278"/>
                    <a:pt x="491" y="5523"/>
                  </a:cubicBezTo>
                  <a:cubicBezTo>
                    <a:pt x="575" y="6238"/>
                    <a:pt x="1409" y="6673"/>
                    <a:pt x="1753" y="7324"/>
                  </a:cubicBezTo>
                  <a:cubicBezTo>
                    <a:pt x="1935" y="7661"/>
                    <a:pt x="1977" y="8165"/>
                    <a:pt x="1823" y="8509"/>
                  </a:cubicBezTo>
                  <a:cubicBezTo>
                    <a:pt x="1521" y="9196"/>
                    <a:pt x="1409" y="9910"/>
                    <a:pt x="1823" y="10317"/>
                  </a:cubicBezTo>
                  <a:cubicBezTo>
                    <a:pt x="2131" y="10618"/>
                    <a:pt x="3393" y="10436"/>
                    <a:pt x="3729" y="10702"/>
                  </a:cubicBezTo>
                  <a:cubicBezTo>
                    <a:pt x="4115" y="11018"/>
                    <a:pt x="4381" y="11445"/>
                    <a:pt x="4759" y="11761"/>
                  </a:cubicBezTo>
                  <a:cubicBezTo>
                    <a:pt x="5257" y="12174"/>
                    <a:pt x="5937" y="12370"/>
                    <a:pt x="6603" y="12405"/>
                  </a:cubicBezTo>
                  <a:cubicBezTo>
                    <a:pt x="6666" y="12408"/>
                    <a:pt x="6729" y="12409"/>
                    <a:pt x="6792" y="12409"/>
                  </a:cubicBezTo>
                  <a:cubicBezTo>
                    <a:pt x="7400" y="12409"/>
                    <a:pt x="8002" y="12291"/>
                    <a:pt x="8586" y="12132"/>
                  </a:cubicBezTo>
                  <a:cubicBezTo>
                    <a:pt x="9112" y="11985"/>
                    <a:pt x="9644" y="11796"/>
                    <a:pt x="10044" y="11452"/>
                  </a:cubicBezTo>
                  <a:cubicBezTo>
                    <a:pt x="10450" y="11116"/>
                    <a:pt x="10717" y="10597"/>
                    <a:pt x="10604" y="10107"/>
                  </a:cubicBezTo>
                  <a:cubicBezTo>
                    <a:pt x="10401" y="9259"/>
                    <a:pt x="9245" y="8887"/>
                    <a:pt x="8838" y="8102"/>
                  </a:cubicBezTo>
                  <a:cubicBezTo>
                    <a:pt x="8418" y="7275"/>
                    <a:pt x="8943" y="6252"/>
                    <a:pt x="8579" y="5404"/>
                  </a:cubicBezTo>
                  <a:cubicBezTo>
                    <a:pt x="8425" y="5061"/>
                    <a:pt x="8137" y="4780"/>
                    <a:pt x="7934" y="4458"/>
                  </a:cubicBezTo>
                  <a:cubicBezTo>
                    <a:pt x="7451" y="3694"/>
                    <a:pt x="7682" y="2601"/>
                    <a:pt x="7135" y="1872"/>
                  </a:cubicBezTo>
                  <a:cubicBezTo>
                    <a:pt x="6918" y="1577"/>
                    <a:pt x="6483" y="1535"/>
                    <a:pt x="6182" y="1311"/>
                  </a:cubicBezTo>
                  <a:cubicBezTo>
                    <a:pt x="5818" y="1059"/>
                    <a:pt x="5404" y="106"/>
                    <a:pt x="4234" y="15"/>
                  </a:cubicBezTo>
                  <a:cubicBezTo>
                    <a:pt x="4111" y="5"/>
                    <a:pt x="3993" y="1"/>
                    <a:pt x="3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>
              <a:extLst>
                <a:ext uri="{FF2B5EF4-FFF2-40B4-BE49-F238E27FC236}">
                  <a16:creationId xmlns:a16="http://schemas.microsoft.com/office/drawing/2014/main" id="{5CC90A89-EAF3-811C-8624-417B44E63A33}"/>
                </a:ext>
              </a:extLst>
            </p:cNvPr>
            <p:cNvSpPr/>
            <p:nvPr/>
          </p:nvSpPr>
          <p:spPr>
            <a:xfrm>
              <a:off x="5583975" y="2234525"/>
              <a:ext cx="24775" cy="64850"/>
            </a:xfrm>
            <a:custGeom>
              <a:avLst/>
              <a:gdLst/>
              <a:ahLst/>
              <a:cxnLst/>
              <a:rect l="l" t="t" r="r" b="b"/>
              <a:pathLst>
                <a:path w="991" h="2594" extrusionOk="0">
                  <a:moveTo>
                    <a:pt x="56" y="1"/>
                  </a:moveTo>
                  <a:cubicBezTo>
                    <a:pt x="29" y="1"/>
                    <a:pt x="0" y="25"/>
                    <a:pt x="9" y="59"/>
                  </a:cubicBezTo>
                  <a:cubicBezTo>
                    <a:pt x="86" y="431"/>
                    <a:pt x="324" y="718"/>
                    <a:pt x="514" y="1041"/>
                  </a:cubicBezTo>
                  <a:cubicBezTo>
                    <a:pt x="787" y="1531"/>
                    <a:pt x="829" y="2022"/>
                    <a:pt x="850" y="2568"/>
                  </a:cubicBezTo>
                  <a:cubicBezTo>
                    <a:pt x="850" y="2584"/>
                    <a:pt x="865" y="2593"/>
                    <a:pt x="880" y="2593"/>
                  </a:cubicBezTo>
                  <a:cubicBezTo>
                    <a:pt x="892" y="2593"/>
                    <a:pt x="903" y="2588"/>
                    <a:pt x="906" y="2575"/>
                  </a:cubicBezTo>
                  <a:cubicBezTo>
                    <a:pt x="990" y="2148"/>
                    <a:pt x="906" y="1678"/>
                    <a:pt x="738" y="1286"/>
                  </a:cubicBezTo>
                  <a:cubicBezTo>
                    <a:pt x="556" y="844"/>
                    <a:pt x="198" y="501"/>
                    <a:pt x="93" y="31"/>
                  </a:cubicBezTo>
                  <a:cubicBezTo>
                    <a:pt x="88" y="10"/>
                    <a:pt x="72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>
              <a:extLst>
                <a:ext uri="{FF2B5EF4-FFF2-40B4-BE49-F238E27FC236}">
                  <a16:creationId xmlns:a16="http://schemas.microsoft.com/office/drawing/2014/main" id="{1C2CAB35-BFDC-028C-834B-00F67C6FDED3}"/>
                </a:ext>
              </a:extLst>
            </p:cNvPr>
            <p:cNvSpPr/>
            <p:nvPr/>
          </p:nvSpPr>
          <p:spPr>
            <a:xfrm>
              <a:off x="5575625" y="2258300"/>
              <a:ext cx="17325" cy="50175"/>
            </a:xfrm>
            <a:custGeom>
              <a:avLst/>
              <a:gdLst/>
              <a:ahLst/>
              <a:cxnLst/>
              <a:rect l="l" t="t" r="r" b="b"/>
              <a:pathLst>
                <a:path w="693" h="2007" extrusionOk="0">
                  <a:moveTo>
                    <a:pt x="56" y="1"/>
                  </a:moveTo>
                  <a:cubicBezTo>
                    <a:pt x="27" y="1"/>
                    <a:pt x="1" y="37"/>
                    <a:pt x="28" y="69"/>
                  </a:cubicBezTo>
                  <a:cubicBezTo>
                    <a:pt x="525" y="601"/>
                    <a:pt x="273" y="1393"/>
                    <a:pt x="616" y="1989"/>
                  </a:cubicBezTo>
                  <a:cubicBezTo>
                    <a:pt x="624" y="2001"/>
                    <a:pt x="636" y="2007"/>
                    <a:pt x="648" y="2007"/>
                  </a:cubicBezTo>
                  <a:cubicBezTo>
                    <a:pt x="671" y="2007"/>
                    <a:pt x="693" y="1988"/>
                    <a:pt x="679" y="1961"/>
                  </a:cubicBezTo>
                  <a:cubicBezTo>
                    <a:pt x="420" y="1330"/>
                    <a:pt x="574" y="538"/>
                    <a:pt x="84" y="13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>
              <a:extLst>
                <a:ext uri="{FF2B5EF4-FFF2-40B4-BE49-F238E27FC236}">
                  <a16:creationId xmlns:a16="http://schemas.microsoft.com/office/drawing/2014/main" id="{49261CC4-BB04-D81B-615F-16EE25B0088F}"/>
                </a:ext>
              </a:extLst>
            </p:cNvPr>
            <p:cNvSpPr/>
            <p:nvPr/>
          </p:nvSpPr>
          <p:spPr>
            <a:xfrm>
              <a:off x="5473275" y="2332050"/>
              <a:ext cx="4925" cy="19775"/>
            </a:xfrm>
            <a:custGeom>
              <a:avLst/>
              <a:gdLst/>
              <a:ahLst/>
              <a:cxnLst/>
              <a:rect l="l" t="t" r="r" b="b"/>
              <a:pathLst>
                <a:path w="197" h="791" extrusionOk="0">
                  <a:moveTo>
                    <a:pt x="27" y="1"/>
                  </a:moveTo>
                  <a:cubicBezTo>
                    <a:pt x="13" y="1"/>
                    <a:pt x="1" y="10"/>
                    <a:pt x="1" y="27"/>
                  </a:cubicBezTo>
                  <a:cubicBezTo>
                    <a:pt x="1" y="139"/>
                    <a:pt x="50" y="251"/>
                    <a:pt x="57" y="364"/>
                  </a:cubicBezTo>
                  <a:cubicBezTo>
                    <a:pt x="64" y="490"/>
                    <a:pt x="57" y="623"/>
                    <a:pt x="22" y="742"/>
                  </a:cubicBezTo>
                  <a:cubicBezTo>
                    <a:pt x="17" y="772"/>
                    <a:pt x="41" y="791"/>
                    <a:pt x="64" y="791"/>
                  </a:cubicBezTo>
                  <a:cubicBezTo>
                    <a:pt x="79" y="791"/>
                    <a:pt x="93" y="783"/>
                    <a:pt x="99" y="763"/>
                  </a:cubicBezTo>
                  <a:cubicBezTo>
                    <a:pt x="155" y="546"/>
                    <a:pt x="197" y="202"/>
                    <a:pt x="50" y="13"/>
                  </a:cubicBezTo>
                  <a:cubicBezTo>
                    <a:pt x="44" y="5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>
              <a:extLst>
                <a:ext uri="{FF2B5EF4-FFF2-40B4-BE49-F238E27FC236}">
                  <a16:creationId xmlns:a16="http://schemas.microsoft.com/office/drawing/2014/main" id="{59BC58EE-25EE-7EA5-6C0E-199CFDC8BEDE}"/>
                </a:ext>
              </a:extLst>
            </p:cNvPr>
            <p:cNvSpPr/>
            <p:nvPr/>
          </p:nvSpPr>
          <p:spPr>
            <a:xfrm>
              <a:off x="5484850" y="2333800"/>
              <a:ext cx="3000" cy="15150"/>
            </a:xfrm>
            <a:custGeom>
              <a:avLst/>
              <a:gdLst/>
              <a:ahLst/>
              <a:cxnLst/>
              <a:rect l="l" t="t" r="r" b="b"/>
              <a:pathLst>
                <a:path w="120" h="606" extrusionOk="0">
                  <a:moveTo>
                    <a:pt x="34" y="1"/>
                  </a:moveTo>
                  <a:cubicBezTo>
                    <a:pt x="17" y="1"/>
                    <a:pt x="0" y="11"/>
                    <a:pt x="0" y="34"/>
                  </a:cubicBezTo>
                  <a:cubicBezTo>
                    <a:pt x="7" y="216"/>
                    <a:pt x="42" y="385"/>
                    <a:pt x="21" y="574"/>
                  </a:cubicBezTo>
                  <a:cubicBezTo>
                    <a:pt x="21" y="595"/>
                    <a:pt x="37" y="605"/>
                    <a:pt x="53" y="605"/>
                  </a:cubicBezTo>
                  <a:cubicBezTo>
                    <a:pt x="68" y="605"/>
                    <a:pt x="84" y="595"/>
                    <a:pt x="84" y="574"/>
                  </a:cubicBezTo>
                  <a:cubicBezTo>
                    <a:pt x="105" y="399"/>
                    <a:pt x="119" y="195"/>
                    <a:pt x="63" y="20"/>
                  </a:cubicBezTo>
                  <a:cubicBezTo>
                    <a:pt x="60" y="8"/>
                    <a:pt x="47" y="1"/>
                    <a:pt x="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>
              <a:extLst>
                <a:ext uri="{FF2B5EF4-FFF2-40B4-BE49-F238E27FC236}">
                  <a16:creationId xmlns:a16="http://schemas.microsoft.com/office/drawing/2014/main" id="{C9199B37-9AD7-EDBB-740B-97BEC5BE119C}"/>
                </a:ext>
              </a:extLst>
            </p:cNvPr>
            <p:cNvSpPr/>
            <p:nvPr/>
          </p:nvSpPr>
          <p:spPr>
            <a:xfrm>
              <a:off x="5375675" y="2363000"/>
              <a:ext cx="133900" cy="237650"/>
            </a:xfrm>
            <a:custGeom>
              <a:avLst/>
              <a:gdLst/>
              <a:ahLst/>
              <a:cxnLst/>
              <a:rect l="l" t="t" r="r" b="b"/>
              <a:pathLst>
                <a:path w="5356" h="9506" extrusionOk="0">
                  <a:moveTo>
                    <a:pt x="3507" y="0"/>
                  </a:moveTo>
                  <a:cubicBezTo>
                    <a:pt x="3461" y="0"/>
                    <a:pt x="3414" y="3"/>
                    <a:pt x="3365" y="9"/>
                  </a:cubicBezTo>
                  <a:cubicBezTo>
                    <a:pt x="2293" y="135"/>
                    <a:pt x="2124" y="2125"/>
                    <a:pt x="1879" y="2812"/>
                  </a:cubicBezTo>
                  <a:cubicBezTo>
                    <a:pt x="1613" y="3562"/>
                    <a:pt x="1339" y="4319"/>
                    <a:pt x="1073" y="5069"/>
                  </a:cubicBezTo>
                  <a:cubicBezTo>
                    <a:pt x="779" y="5868"/>
                    <a:pt x="491" y="6674"/>
                    <a:pt x="260" y="7494"/>
                  </a:cubicBezTo>
                  <a:cubicBezTo>
                    <a:pt x="106" y="8040"/>
                    <a:pt x="1" y="8706"/>
                    <a:pt x="393" y="9120"/>
                  </a:cubicBezTo>
                  <a:cubicBezTo>
                    <a:pt x="540" y="9274"/>
                    <a:pt x="744" y="9372"/>
                    <a:pt x="947" y="9428"/>
                  </a:cubicBezTo>
                  <a:cubicBezTo>
                    <a:pt x="1126" y="9480"/>
                    <a:pt x="1311" y="9506"/>
                    <a:pt x="1496" y="9506"/>
                  </a:cubicBezTo>
                  <a:cubicBezTo>
                    <a:pt x="1732" y="9506"/>
                    <a:pt x="1968" y="9465"/>
                    <a:pt x="2187" y="9386"/>
                  </a:cubicBezTo>
                  <a:cubicBezTo>
                    <a:pt x="2965" y="9099"/>
                    <a:pt x="3484" y="8377"/>
                    <a:pt x="3912" y="7669"/>
                  </a:cubicBezTo>
                  <a:cubicBezTo>
                    <a:pt x="4409" y="6849"/>
                    <a:pt x="4851" y="5987"/>
                    <a:pt x="5089" y="5062"/>
                  </a:cubicBezTo>
                  <a:cubicBezTo>
                    <a:pt x="5327" y="4144"/>
                    <a:pt x="5355" y="3141"/>
                    <a:pt x="5019" y="2244"/>
                  </a:cubicBezTo>
                  <a:cubicBezTo>
                    <a:pt x="4817" y="1685"/>
                    <a:pt x="4634" y="0"/>
                    <a:pt x="35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>
              <a:extLst>
                <a:ext uri="{FF2B5EF4-FFF2-40B4-BE49-F238E27FC236}">
                  <a16:creationId xmlns:a16="http://schemas.microsoft.com/office/drawing/2014/main" id="{D583EAD3-8CFB-4693-F33E-2102F699EE1B}"/>
                </a:ext>
              </a:extLst>
            </p:cNvPr>
            <p:cNvSpPr/>
            <p:nvPr/>
          </p:nvSpPr>
          <p:spPr>
            <a:xfrm>
              <a:off x="5346250" y="2346725"/>
              <a:ext cx="58900" cy="82100"/>
            </a:xfrm>
            <a:custGeom>
              <a:avLst/>
              <a:gdLst/>
              <a:ahLst/>
              <a:cxnLst/>
              <a:rect l="l" t="t" r="r" b="b"/>
              <a:pathLst>
                <a:path w="2356" h="3284" extrusionOk="0">
                  <a:moveTo>
                    <a:pt x="1383" y="0"/>
                  </a:moveTo>
                  <a:cubicBezTo>
                    <a:pt x="1256" y="0"/>
                    <a:pt x="1133" y="25"/>
                    <a:pt x="1024" y="78"/>
                  </a:cubicBezTo>
                  <a:cubicBezTo>
                    <a:pt x="540" y="309"/>
                    <a:pt x="204" y="547"/>
                    <a:pt x="141" y="828"/>
                  </a:cubicBezTo>
                  <a:cubicBezTo>
                    <a:pt x="0" y="1417"/>
                    <a:pt x="631" y="2208"/>
                    <a:pt x="659" y="3014"/>
                  </a:cubicBezTo>
                  <a:cubicBezTo>
                    <a:pt x="663" y="3187"/>
                    <a:pt x="752" y="3284"/>
                    <a:pt x="898" y="3284"/>
                  </a:cubicBezTo>
                  <a:cubicBezTo>
                    <a:pt x="1008" y="3284"/>
                    <a:pt x="1149" y="3230"/>
                    <a:pt x="1311" y="3113"/>
                  </a:cubicBezTo>
                  <a:cubicBezTo>
                    <a:pt x="1549" y="2937"/>
                    <a:pt x="1598" y="2447"/>
                    <a:pt x="1795" y="2208"/>
                  </a:cubicBezTo>
                  <a:cubicBezTo>
                    <a:pt x="2110" y="1830"/>
                    <a:pt x="2313" y="1718"/>
                    <a:pt x="2285" y="1178"/>
                  </a:cubicBezTo>
                  <a:cubicBezTo>
                    <a:pt x="2271" y="905"/>
                    <a:pt x="2355" y="554"/>
                    <a:pt x="2110" y="302"/>
                  </a:cubicBezTo>
                  <a:cubicBezTo>
                    <a:pt x="1921" y="108"/>
                    <a:pt x="1645" y="0"/>
                    <a:pt x="1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>
              <a:extLst>
                <a:ext uri="{FF2B5EF4-FFF2-40B4-BE49-F238E27FC236}">
                  <a16:creationId xmlns:a16="http://schemas.microsoft.com/office/drawing/2014/main" id="{C39E5C14-A6DE-2CEA-8D10-A56CCAA98272}"/>
                </a:ext>
              </a:extLst>
            </p:cNvPr>
            <p:cNvSpPr/>
            <p:nvPr/>
          </p:nvSpPr>
          <p:spPr>
            <a:xfrm>
              <a:off x="5369625" y="2362075"/>
              <a:ext cx="12525" cy="29600"/>
            </a:xfrm>
            <a:custGeom>
              <a:avLst/>
              <a:gdLst/>
              <a:ahLst/>
              <a:cxnLst/>
              <a:rect l="l" t="t" r="r" b="b"/>
              <a:pathLst>
                <a:path w="501" h="1184" extrusionOk="0">
                  <a:moveTo>
                    <a:pt x="137" y="1"/>
                  </a:moveTo>
                  <a:cubicBezTo>
                    <a:pt x="109" y="1"/>
                    <a:pt x="81" y="8"/>
                    <a:pt x="54" y="25"/>
                  </a:cubicBezTo>
                  <a:cubicBezTo>
                    <a:pt x="33" y="39"/>
                    <a:pt x="33" y="67"/>
                    <a:pt x="54" y="81"/>
                  </a:cubicBezTo>
                  <a:cubicBezTo>
                    <a:pt x="145" y="137"/>
                    <a:pt x="236" y="137"/>
                    <a:pt x="299" y="235"/>
                  </a:cubicBezTo>
                  <a:cubicBezTo>
                    <a:pt x="362" y="347"/>
                    <a:pt x="383" y="494"/>
                    <a:pt x="390" y="620"/>
                  </a:cubicBezTo>
                  <a:cubicBezTo>
                    <a:pt x="397" y="711"/>
                    <a:pt x="411" y="852"/>
                    <a:pt x="383" y="936"/>
                  </a:cubicBezTo>
                  <a:cubicBezTo>
                    <a:pt x="358" y="1015"/>
                    <a:pt x="327" y="1046"/>
                    <a:pt x="293" y="1046"/>
                  </a:cubicBezTo>
                  <a:cubicBezTo>
                    <a:pt x="191" y="1046"/>
                    <a:pt x="69" y="771"/>
                    <a:pt x="54" y="676"/>
                  </a:cubicBezTo>
                  <a:cubicBezTo>
                    <a:pt x="54" y="661"/>
                    <a:pt x="42" y="653"/>
                    <a:pt x="30" y="653"/>
                  </a:cubicBezTo>
                  <a:cubicBezTo>
                    <a:pt x="16" y="653"/>
                    <a:pt x="1" y="664"/>
                    <a:pt x="5" y="683"/>
                  </a:cubicBezTo>
                  <a:cubicBezTo>
                    <a:pt x="19" y="845"/>
                    <a:pt x="110" y="1139"/>
                    <a:pt x="306" y="1181"/>
                  </a:cubicBezTo>
                  <a:cubicBezTo>
                    <a:pt x="316" y="1183"/>
                    <a:pt x="326" y="1184"/>
                    <a:pt x="335" y="1184"/>
                  </a:cubicBezTo>
                  <a:cubicBezTo>
                    <a:pt x="501" y="1184"/>
                    <a:pt x="488" y="895"/>
                    <a:pt x="488" y="788"/>
                  </a:cubicBezTo>
                  <a:cubicBezTo>
                    <a:pt x="495" y="592"/>
                    <a:pt x="488" y="361"/>
                    <a:pt x="390" y="186"/>
                  </a:cubicBezTo>
                  <a:cubicBezTo>
                    <a:pt x="340" y="98"/>
                    <a:pt x="239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>
              <a:extLst>
                <a:ext uri="{FF2B5EF4-FFF2-40B4-BE49-F238E27FC236}">
                  <a16:creationId xmlns:a16="http://schemas.microsoft.com/office/drawing/2014/main" id="{A5F89BB6-1274-F40C-F99B-B69AF25E6343}"/>
                </a:ext>
              </a:extLst>
            </p:cNvPr>
            <p:cNvSpPr/>
            <p:nvPr/>
          </p:nvSpPr>
          <p:spPr>
            <a:xfrm>
              <a:off x="5377425" y="2355450"/>
              <a:ext cx="16325" cy="33550"/>
            </a:xfrm>
            <a:custGeom>
              <a:avLst/>
              <a:gdLst/>
              <a:ahLst/>
              <a:cxnLst/>
              <a:rect l="l" t="t" r="r" b="b"/>
              <a:pathLst>
                <a:path w="653" h="1342" extrusionOk="0">
                  <a:moveTo>
                    <a:pt x="79" y="1"/>
                  </a:moveTo>
                  <a:cubicBezTo>
                    <a:pt x="70" y="1"/>
                    <a:pt x="60" y="1"/>
                    <a:pt x="50" y="2"/>
                  </a:cubicBezTo>
                  <a:cubicBezTo>
                    <a:pt x="15" y="2"/>
                    <a:pt x="1" y="58"/>
                    <a:pt x="43" y="65"/>
                  </a:cubicBezTo>
                  <a:cubicBezTo>
                    <a:pt x="513" y="184"/>
                    <a:pt x="653" y="1110"/>
                    <a:pt x="148" y="1285"/>
                  </a:cubicBezTo>
                  <a:cubicBezTo>
                    <a:pt x="115" y="1291"/>
                    <a:pt x="126" y="1341"/>
                    <a:pt x="156" y="1341"/>
                  </a:cubicBezTo>
                  <a:cubicBezTo>
                    <a:pt x="158" y="1341"/>
                    <a:pt x="160" y="1341"/>
                    <a:pt x="162" y="1341"/>
                  </a:cubicBezTo>
                  <a:cubicBezTo>
                    <a:pt x="478" y="1243"/>
                    <a:pt x="576" y="927"/>
                    <a:pt x="527" y="626"/>
                  </a:cubicBezTo>
                  <a:cubicBezTo>
                    <a:pt x="486" y="395"/>
                    <a:pt x="366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>
              <a:extLst>
                <a:ext uri="{FF2B5EF4-FFF2-40B4-BE49-F238E27FC236}">
                  <a16:creationId xmlns:a16="http://schemas.microsoft.com/office/drawing/2014/main" id="{F59BF8E9-B227-58BA-868C-C6C00FD494D4}"/>
                </a:ext>
              </a:extLst>
            </p:cNvPr>
            <p:cNvSpPr/>
            <p:nvPr/>
          </p:nvSpPr>
          <p:spPr>
            <a:xfrm>
              <a:off x="5387875" y="2370100"/>
              <a:ext cx="12525" cy="16800"/>
            </a:xfrm>
            <a:custGeom>
              <a:avLst/>
              <a:gdLst/>
              <a:ahLst/>
              <a:cxnLst/>
              <a:rect l="l" t="t" r="r" b="b"/>
              <a:pathLst>
                <a:path w="501" h="672" extrusionOk="0">
                  <a:moveTo>
                    <a:pt x="398" y="0"/>
                  </a:moveTo>
                  <a:cubicBezTo>
                    <a:pt x="200" y="0"/>
                    <a:pt x="1" y="278"/>
                    <a:pt x="38" y="460"/>
                  </a:cubicBezTo>
                  <a:cubicBezTo>
                    <a:pt x="67" y="566"/>
                    <a:pt x="151" y="657"/>
                    <a:pt x="263" y="671"/>
                  </a:cubicBezTo>
                  <a:cubicBezTo>
                    <a:pt x="270" y="671"/>
                    <a:pt x="278" y="672"/>
                    <a:pt x="285" y="672"/>
                  </a:cubicBezTo>
                  <a:cubicBezTo>
                    <a:pt x="372" y="672"/>
                    <a:pt x="468" y="635"/>
                    <a:pt x="494" y="545"/>
                  </a:cubicBezTo>
                  <a:cubicBezTo>
                    <a:pt x="500" y="526"/>
                    <a:pt x="480" y="508"/>
                    <a:pt x="461" y="508"/>
                  </a:cubicBezTo>
                  <a:cubicBezTo>
                    <a:pt x="458" y="508"/>
                    <a:pt x="455" y="509"/>
                    <a:pt x="452" y="510"/>
                  </a:cubicBezTo>
                  <a:cubicBezTo>
                    <a:pt x="410" y="524"/>
                    <a:pt x="361" y="559"/>
                    <a:pt x="305" y="559"/>
                  </a:cubicBezTo>
                  <a:cubicBezTo>
                    <a:pt x="214" y="559"/>
                    <a:pt x="144" y="482"/>
                    <a:pt x="151" y="390"/>
                  </a:cubicBezTo>
                  <a:cubicBezTo>
                    <a:pt x="164" y="264"/>
                    <a:pt x="297" y="87"/>
                    <a:pt x="436" y="87"/>
                  </a:cubicBezTo>
                  <a:cubicBezTo>
                    <a:pt x="444" y="87"/>
                    <a:pt x="451" y="88"/>
                    <a:pt x="459" y="89"/>
                  </a:cubicBezTo>
                  <a:cubicBezTo>
                    <a:pt x="461" y="89"/>
                    <a:pt x="463" y="90"/>
                    <a:pt x="465" y="90"/>
                  </a:cubicBezTo>
                  <a:cubicBezTo>
                    <a:pt x="501" y="90"/>
                    <a:pt x="499" y="25"/>
                    <a:pt x="466" y="12"/>
                  </a:cubicBezTo>
                  <a:cubicBezTo>
                    <a:pt x="444" y="4"/>
                    <a:pt x="421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>
              <a:extLst>
                <a:ext uri="{FF2B5EF4-FFF2-40B4-BE49-F238E27FC236}">
                  <a16:creationId xmlns:a16="http://schemas.microsoft.com/office/drawing/2014/main" id="{9A61E1E2-AE9A-DD59-C510-64279B4A370E}"/>
                </a:ext>
              </a:extLst>
            </p:cNvPr>
            <p:cNvSpPr/>
            <p:nvPr/>
          </p:nvSpPr>
          <p:spPr>
            <a:xfrm>
              <a:off x="5392350" y="2354400"/>
              <a:ext cx="6125" cy="16350"/>
            </a:xfrm>
            <a:custGeom>
              <a:avLst/>
              <a:gdLst/>
              <a:ahLst/>
              <a:cxnLst/>
              <a:rect l="l" t="t" r="r" b="b"/>
              <a:pathLst>
                <a:path w="245" h="654" extrusionOk="0">
                  <a:moveTo>
                    <a:pt x="40" y="1"/>
                  </a:moveTo>
                  <a:cubicBezTo>
                    <a:pt x="21" y="1"/>
                    <a:pt x="1" y="19"/>
                    <a:pt x="7" y="37"/>
                  </a:cubicBezTo>
                  <a:cubicBezTo>
                    <a:pt x="35" y="128"/>
                    <a:pt x="105" y="191"/>
                    <a:pt x="133" y="290"/>
                  </a:cubicBezTo>
                  <a:cubicBezTo>
                    <a:pt x="161" y="402"/>
                    <a:pt x="161" y="507"/>
                    <a:pt x="133" y="619"/>
                  </a:cubicBezTo>
                  <a:cubicBezTo>
                    <a:pt x="129" y="640"/>
                    <a:pt x="144" y="653"/>
                    <a:pt x="161" y="653"/>
                  </a:cubicBezTo>
                  <a:cubicBezTo>
                    <a:pt x="172" y="653"/>
                    <a:pt x="183" y="647"/>
                    <a:pt x="189" y="633"/>
                  </a:cubicBezTo>
                  <a:cubicBezTo>
                    <a:pt x="245" y="451"/>
                    <a:pt x="238" y="114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>
              <a:extLst>
                <a:ext uri="{FF2B5EF4-FFF2-40B4-BE49-F238E27FC236}">
                  <a16:creationId xmlns:a16="http://schemas.microsoft.com/office/drawing/2014/main" id="{E2EF6AD9-4BAD-8ED7-7817-810B4172453C}"/>
                </a:ext>
              </a:extLst>
            </p:cNvPr>
            <p:cNvSpPr/>
            <p:nvPr/>
          </p:nvSpPr>
          <p:spPr>
            <a:xfrm>
              <a:off x="5335900" y="2410325"/>
              <a:ext cx="102350" cy="194500"/>
            </a:xfrm>
            <a:custGeom>
              <a:avLst/>
              <a:gdLst/>
              <a:ahLst/>
              <a:cxnLst/>
              <a:rect l="l" t="t" r="r" b="b"/>
              <a:pathLst>
                <a:path w="4094" h="7780" extrusionOk="0">
                  <a:moveTo>
                    <a:pt x="898" y="1"/>
                  </a:moveTo>
                  <a:cubicBezTo>
                    <a:pt x="807" y="1262"/>
                    <a:pt x="513" y="2447"/>
                    <a:pt x="337" y="3694"/>
                  </a:cubicBezTo>
                  <a:cubicBezTo>
                    <a:pt x="1" y="6056"/>
                    <a:pt x="814" y="6967"/>
                    <a:pt x="1010" y="7143"/>
                  </a:cubicBezTo>
                  <a:cubicBezTo>
                    <a:pt x="1368" y="7465"/>
                    <a:pt x="2088" y="7780"/>
                    <a:pt x="2706" y="7780"/>
                  </a:cubicBezTo>
                  <a:cubicBezTo>
                    <a:pt x="3165" y="7780"/>
                    <a:pt x="3568" y="7607"/>
                    <a:pt x="3729" y="7136"/>
                  </a:cubicBezTo>
                  <a:cubicBezTo>
                    <a:pt x="4094" y="6105"/>
                    <a:pt x="3120" y="4591"/>
                    <a:pt x="2811" y="3624"/>
                  </a:cubicBezTo>
                  <a:cubicBezTo>
                    <a:pt x="2461" y="2517"/>
                    <a:pt x="2216" y="1375"/>
                    <a:pt x="2082" y="225"/>
                  </a:cubicBezTo>
                  <a:cubicBezTo>
                    <a:pt x="1767" y="148"/>
                    <a:pt x="1213" y="78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>
              <a:extLst>
                <a:ext uri="{FF2B5EF4-FFF2-40B4-BE49-F238E27FC236}">
                  <a16:creationId xmlns:a16="http://schemas.microsoft.com/office/drawing/2014/main" id="{CFA810BD-CBCB-561D-9B50-D2B8E4F56967}"/>
                </a:ext>
              </a:extLst>
            </p:cNvPr>
            <p:cNvSpPr/>
            <p:nvPr/>
          </p:nvSpPr>
          <p:spPr>
            <a:xfrm>
              <a:off x="5402975" y="2510050"/>
              <a:ext cx="23200" cy="63950"/>
            </a:xfrm>
            <a:custGeom>
              <a:avLst/>
              <a:gdLst/>
              <a:ahLst/>
              <a:cxnLst/>
              <a:rect l="l" t="t" r="r" b="b"/>
              <a:pathLst>
                <a:path w="928" h="2558" extrusionOk="0">
                  <a:moveTo>
                    <a:pt x="94" y="0"/>
                  </a:moveTo>
                  <a:cubicBezTo>
                    <a:pt x="47" y="0"/>
                    <a:pt x="1" y="44"/>
                    <a:pt x="30" y="98"/>
                  </a:cubicBezTo>
                  <a:cubicBezTo>
                    <a:pt x="275" y="476"/>
                    <a:pt x="444" y="897"/>
                    <a:pt x="500" y="1352"/>
                  </a:cubicBezTo>
                  <a:cubicBezTo>
                    <a:pt x="542" y="1745"/>
                    <a:pt x="458" y="2109"/>
                    <a:pt x="423" y="2502"/>
                  </a:cubicBezTo>
                  <a:cubicBezTo>
                    <a:pt x="423" y="2536"/>
                    <a:pt x="454" y="2557"/>
                    <a:pt x="484" y="2557"/>
                  </a:cubicBezTo>
                  <a:cubicBezTo>
                    <a:pt x="502" y="2557"/>
                    <a:pt x="520" y="2549"/>
                    <a:pt x="528" y="2530"/>
                  </a:cubicBezTo>
                  <a:cubicBezTo>
                    <a:pt x="927" y="1773"/>
                    <a:pt x="626" y="680"/>
                    <a:pt x="149" y="28"/>
                  </a:cubicBezTo>
                  <a:cubicBezTo>
                    <a:pt x="135" y="9"/>
                    <a:pt x="114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0">
              <a:extLst>
                <a:ext uri="{FF2B5EF4-FFF2-40B4-BE49-F238E27FC236}">
                  <a16:creationId xmlns:a16="http://schemas.microsoft.com/office/drawing/2014/main" id="{98B59D11-9B32-2FEA-E543-88D1DC27AAC7}"/>
                </a:ext>
              </a:extLst>
            </p:cNvPr>
            <p:cNvSpPr/>
            <p:nvPr/>
          </p:nvSpPr>
          <p:spPr>
            <a:xfrm>
              <a:off x="5414000" y="2509150"/>
              <a:ext cx="25575" cy="50225"/>
            </a:xfrm>
            <a:custGeom>
              <a:avLst/>
              <a:gdLst/>
              <a:ahLst/>
              <a:cxnLst/>
              <a:rect l="l" t="t" r="r" b="b"/>
              <a:pathLst>
                <a:path w="1023" h="2009" extrusionOk="0">
                  <a:moveTo>
                    <a:pt x="83" y="0"/>
                  </a:moveTo>
                  <a:cubicBezTo>
                    <a:pt x="40" y="0"/>
                    <a:pt x="0" y="63"/>
                    <a:pt x="38" y="106"/>
                  </a:cubicBezTo>
                  <a:cubicBezTo>
                    <a:pt x="486" y="659"/>
                    <a:pt x="725" y="1283"/>
                    <a:pt x="907" y="1970"/>
                  </a:cubicBezTo>
                  <a:cubicBezTo>
                    <a:pt x="916" y="1996"/>
                    <a:pt x="942" y="2008"/>
                    <a:pt x="966" y="2008"/>
                  </a:cubicBezTo>
                  <a:cubicBezTo>
                    <a:pt x="995" y="2008"/>
                    <a:pt x="1023" y="1990"/>
                    <a:pt x="1019" y="1956"/>
                  </a:cubicBezTo>
                  <a:cubicBezTo>
                    <a:pt x="956" y="1227"/>
                    <a:pt x="598" y="568"/>
                    <a:pt x="122" y="22"/>
                  </a:cubicBezTo>
                  <a:cubicBezTo>
                    <a:pt x="110" y="7"/>
                    <a:pt x="96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0">
              <a:extLst>
                <a:ext uri="{FF2B5EF4-FFF2-40B4-BE49-F238E27FC236}">
                  <a16:creationId xmlns:a16="http://schemas.microsoft.com/office/drawing/2014/main" id="{C09321FA-88B9-D3F5-D021-C5377BD8AA33}"/>
                </a:ext>
              </a:extLst>
            </p:cNvPr>
            <p:cNvSpPr/>
            <p:nvPr/>
          </p:nvSpPr>
          <p:spPr>
            <a:xfrm>
              <a:off x="5454875" y="2635950"/>
              <a:ext cx="229900" cy="288000"/>
            </a:xfrm>
            <a:custGeom>
              <a:avLst/>
              <a:gdLst/>
              <a:ahLst/>
              <a:cxnLst/>
              <a:rect l="l" t="t" r="r" b="b"/>
              <a:pathLst>
                <a:path w="9196" h="11520" extrusionOk="0">
                  <a:moveTo>
                    <a:pt x="7737" y="0"/>
                  </a:moveTo>
                  <a:cubicBezTo>
                    <a:pt x="7615" y="0"/>
                    <a:pt x="6366" y="993"/>
                    <a:pt x="4031" y="993"/>
                  </a:cubicBezTo>
                  <a:cubicBezTo>
                    <a:pt x="3063" y="993"/>
                    <a:pt x="1908" y="823"/>
                    <a:pt x="568" y="339"/>
                  </a:cubicBezTo>
                  <a:cubicBezTo>
                    <a:pt x="1" y="2330"/>
                    <a:pt x="211" y="3206"/>
                    <a:pt x="449" y="4061"/>
                  </a:cubicBezTo>
                  <a:cubicBezTo>
                    <a:pt x="1248" y="6892"/>
                    <a:pt x="2776" y="10887"/>
                    <a:pt x="3547" y="11504"/>
                  </a:cubicBezTo>
                  <a:cubicBezTo>
                    <a:pt x="3561" y="11514"/>
                    <a:pt x="3634" y="11519"/>
                    <a:pt x="3753" y="11519"/>
                  </a:cubicBezTo>
                  <a:cubicBezTo>
                    <a:pt x="4739" y="11519"/>
                    <a:pt x="8888" y="11192"/>
                    <a:pt x="8894" y="11111"/>
                  </a:cubicBezTo>
                  <a:cubicBezTo>
                    <a:pt x="9000" y="9058"/>
                    <a:pt x="8663" y="7200"/>
                    <a:pt x="9021" y="5168"/>
                  </a:cubicBezTo>
                  <a:cubicBezTo>
                    <a:pt x="9196" y="4187"/>
                    <a:pt x="9147" y="2407"/>
                    <a:pt x="8656" y="1538"/>
                  </a:cubicBezTo>
                  <a:cubicBezTo>
                    <a:pt x="8495" y="1264"/>
                    <a:pt x="8131" y="423"/>
                    <a:pt x="7745" y="3"/>
                  </a:cubicBezTo>
                  <a:cubicBezTo>
                    <a:pt x="7743" y="1"/>
                    <a:pt x="7741" y="0"/>
                    <a:pt x="7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>
              <a:extLst>
                <a:ext uri="{FF2B5EF4-FFF2-40B4-BE49-F238E27FC236}">
                  <a16:creationId xmlns:a16="http://schemas.microsoft.com/office/drawing/2014/main" id="{0B47ADA5-8C2D-8668-1BB4-438B8B937FD8}"/>
                </a:ext>
              </a:extLst>
            </p:cNvPr>
            <p:cNvSpPr/>
            <p:nvPr/>
          </p:nvSpPr>
          <p:spPr>
            <a:xfrm>
              <a:off x="5531950" y="2708900"/>
              <a:ext cx="32775" cy="39300"/>
            </a:xfrm>
            <a:custGeom>
              <a:avLst/>
              <a:gdLst/>
              <a:ahLst/>
              <a:cxnLst/>
              <a:rect l="l" t="t" r="r" b="b"/>
              <a:pathLst>
                <a:path w="1311" h="1572" extrusionOk="0">
                  <a:moveTo>
                    <a:pt x="79" y="1"/>
                  </a:moveTo>
                  <a:cubicBezTo>
                    <a:pt x="39" y="1"/>
                    <a:pt x="0" y="43"/>
                    <a:pt x="29" y="91"/>
                  </a:cubicBezTo>
                  <a:cubicBezTo>
                    <a:pt x="205" y="379"/>
                    <a:pt x="380" y="659"/>
                    <a:pt x="583" y="932"/>
                  </a:cubicBezTo>
                  <a:cubicBezTo>
                    <a:pt x="751" y="1164"/>
                    <a:pt x="934" y="1416"/>
                    <a:pt x="1186" y="1563"/>
                  </a:cubicBezTo>
                  <a:cubicBezTo>
                    <a:pt x="1196" y="1569"/>
                    <a:pt x="1207" y="1571"/>
                    <a:pt x="1217" y="1571"/>
                  </a:cubicBezTo>
                  <a:cubicBezTo>
                    <a:pt x="1269" y="1571"/>
                    <a:pt x="1311" y="1505"/>
                    <a:pt x="1270" y="1458"/>
                  </a:cubicBezTo>
                  <a:cubicBezTo>
                    <a:pt x="835" y="1024"/>
                    <a:pt x="485" y="533"/>
                    <a:pt x="128" y="28"/>
                  </a:cubicBezTo>
                  <a:cubicBezTo>
                    <a:pt x="115" y="9"/>
                    <a:pt x="97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>
              <a:extLst>
                <a:ext uri="{FF2B5EF4-FFF2-40B4-BE49-F238E27FC236}">
                  <a16:creationId xmlns:a16="http://schemas.microsoft.com/office/drawing/2014/main" id="{3704EF9B-AF75-A27E-31A6-9DADD3B0454A}"/>
                </a:ext>
              </a:extLst>
            </p:cNvPr>
            <p:cNvSpPr/>
            <p:nvPr/>
          </p:nvSpPr>
          <p:spPr>
            <a:xfrm>
              <a:off x="5560625" y="2723650"/>
              <a:ext cx="58850" cy="209975"/>
            </a:xfrm>
            <a:custGeom>
              <a:avLst/>
              <a:gdLst/>
              <a:ahLst/>
              <a:cxnLst/>
              <a:rect l="l" t="t" r="r" b="b"/>
              <a:pathLst>
                <a:path w="2354" h="8399" extrusionOk="0">
                  <a:moveTo>
                    <a:pt x="69" y="1"/>
                  </a:moveTo>
                  <a:cubicBezTo>
                    <a:pt x="34" y="1"/>
                    <a:pt x="0" y="24"/>
                    <a:pt x="4" y="69"/>
                  </a:cubicBezTo>
                  <a:cubicBezTo>
                    <a:pt x="46" y="1506"/>
                    <a:pt x="340" y="2936"/>
                    <a:pt x="698" y="4323"/>
                  </a:cubicBezTo>
                  <a:cubicBezTo>
                    <a:pt x="887" y="5059"/>
                    <a:pt x="1104" y="5788"/>
                    <a:pt x="1363" y="6496"/>
                  </a:cubicBezTo>
                  <a:cubicBezTo>
                    <a:pt x="1574" y="7099"/>
                    <a:pt x="1791" y="7849"/>
                    <a:pt x="2183" y="8367"/>
                  </a:cubicBezTo>
                  <a:cubicBezTo>
                    <a:pt x="2200" y="8389"/>
                    <a:pt x="2227" y="8399"/>
                    <a:pt x="2253" y="8399"/>
                  </a:cubicBezTo>
                  <a:cubicBezTo>
                    <a:pt x="2304" y="8399"/>
                    <a:pt x="2354" y="8362"/>
                    <a:pt x="2331" y="8297"/>
                  </a:cubicBezTo>
                  <a:cubicBezTo>
                    <a:pt x="2254" y="8031"/>
                    <a:pt x="2099" y="7771"/>
                    <a:pt x="1987" y="7512"/>
                  </a:cubicBezTo>
                  <a:cubicBezTo>
                    <a:pt x="1840" y="7176"/>
                    <a:pt x="1707" y="6839"/>
                    <a:pt x="1581" y="6496"/>
                  </a:cubicBezTo>
                  <a:cubicBezTo>
                    <a:pt x="1328" y="5781"/>
                    <a:pt x="1104" y="5052"/>
                    <a:pt x="908" y="4323"/>
                  </a:cubicBezTo>
                  <a:cubicBezTo>
                    <a:pt x="543" y="2929"/>
                    <a:pt x="263" y="1506"/>
                    <a:pt x="144" y="69"/>
                  </a:cubicBezTo>
                  <a:cubicBezTo>
                    <a:pt x="140" y="24"/>
                    <a:pt x="104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>
              <a:extLst>
                <a:ext uri="{FF2B5EF4-FFF2-40B4-BE49-F238E27FC236}">
                  <a16:creationId xmlns:a16="http://schemas.microsoft.com/office/drawing/2014/main" id="{92D6E6B1-4D8D-9317-7FA1-463A4212A3D3}"/>
                </a:ext>
              </a:extLst>
            </p:cNvPr>
            <p:cNvSpPr/>
            <p:nvPr/>
          </p:nvSpPr>
          <p:spPr>
            <a:xfrm>
              <a:off x="5617500" y="2667900"/>
              <a:ext cx="46675" cy="16325"/>
            </a:xfrm>
            <a:custGeom>
              <a:avLst/>
              <a:gdLst/>
              <a:ahLst/>
              <a:cxnLst/>
              <a:rect l="l" t="t" r="r" b="b"/>
              <a:pathLst>
                <a:path w="1867" h="653" extrusionOk="0">
                  <a:moveTo>
                    <a:pt x="91" y="1"/>
                  </a:moveTo>
                  <a:cubicBezTo>
                    <a:pt x="47" y="1"/>
                    <a:pt x="1" y="39"/>
                    <a:pt x="14" y="98"/>
                  </a:cubicBezTo>
                  <a:cubicBezTo>
                    <a:pt x="85" y="504"/>
                    <a:pt x="437" y="652"/>
                    <a:pt x="824" y="652"/>
                  </a:cubicBezTo>
                  <a:cubicBezTo>
                    <a:pt x="1192" y="652"/>
                    <a:pt x="1593" y="518"/>
                    <a:pt x="1815" y="344"/>
                  </a:cubicBezTo>
                  <a:cubicBezTo>
                    <a:pt x="1866" y="305"/>
                    <a:pt x="1823" y="237"/>
                    <a:pt x="1767" y="237"/>
                  </a:cubicBezTo>
                  <a:cubicBezTo>
                    <a:pt x="1762" y="237"/>
                    <a:pt x="1757" y="237"/>
                    <a:pt x="1752" y="239"/>
                  </a:cubicBezTo>
                  <a:cubicBezTo>
                    <a:pt x="1501" y="301"/>
                    <a:pt x="1096" y="449"/>
                    <a:pt x="752" y="449"/>
                  </a:cubicBezTo>
                  <a:cubicBezTo>
                    <a:pt x="480" y="449"/>
                    <a:pt x="247" y="357"/>
                    <a:pt x="161" y="56"/>
                  </a:cubicBezTo>
                  <a:cubicBezTo>
                    <a:pt x="150" y="17"/>
                    <a:pt x="121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>
              <a:extLst>
                <a:ext uri="{FF2B5EF4-FFF2-40B4-BE49-F238E27FC236}">
                  <a16:creationId xmlns:a16="http://schemas.microsoft.com/office/drawing/2014/main" id="{0ED6A498-550D-8D09-443D-16DFCAAAC40E}"/>
                </a:ext>
              </a:extLst>
            </p:cNvPr>
            <p:cNvSpPr/>
            <p:nvPr/>
          </p:nvSpPr>
          <p:spPr>
            <a:xfrm>
              <a:off x="5462600" y="2679350"/>
              <a:ext cx="38375" cy="16750"/>
            </a:xfrm>
            <a:custGeom>
              <a:avLst/>
              <a:gdLst/>
              <a:ahLst/>
              <a:cxnLst/>
              <a:rect l="l" t="t" r="r" b="b"/>
              <a:pathLst>
                <a:path w="1535" h="670" extrusionOk="0">
                  <a:moveTo>
                    <a:pt x="1395" y="0"/>
                  </a:moveTo>
                  <a:cubicBezTo>
                    <a:pt x="1378" y="0"/>
                    <a:pt x="1360" y="8"/>
                    <a:pt x="1353" y="19"/>
                  </a:cubicBezTo>
                  <a:cubicBezTo>
                    <a:pt x="1234" y="271"/>
                    <a:pt x="1086" y="495"/>
                    <a:pt x="778" y="502"/>
                  </a:cubicBezTo>
                  <a:cubicBezTo>
                    <a:pt x="762" y="503"/>
                    <a:pt x="746" y="504"/>
                    <a:pt x="730" y="504"/>
                  </a:cubicBezTo>
                  <a:cubicBezTo>
                    <a:pt x="503" y="504"/>
                    <a:pt x="293" y="417"/>
                    <a:pt x="70" y="397"/>
                  </a:cubicBezTo>
                  <a:cubicBezTo>
                    <a:pt x="14" y="397"/>
                    <a:pt x="0" y="467"/>
                    <a:pt x="42" y="495"/>
                  </a:cubicBezTo>
                  <a:cubicBezTo>
                    <a:pt x="211" y="595"/>
                    <a:pt x="493" y="670"/>
                    <a:pt x="738" y="670"/>
                  </a:cubicBezTo>
                  <a:cubicBezTo>
                    <a:pt x="838" y="670"/>
                    <a:pt x="932" y="657"/>
                    <a:pt x="1009" y="629"/>
                  </a:cubicBezTo>
                  <a:cubicBezTo>
                    <a:pt x="1227" y="552"/>
                    <a:pt x="1535" y="271"/>
                    <a:pt x="1430" y="19"/>
                  </a:cubicBezTo>
                  <a:cubicBezTo>
                    <a:pt x="1423" y="6"/>
                    <a:pt x="1409" y="0"/>
                    <a:pt x="1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>
              <a:extLst>
                <a:ext uri="{FF2B5EF4-FFF2-40B4-BE49-F238E27FC236}">
                  <a16:creationId xmlns:a16="http://schemas.microsoft.com/office/drawing/2014/main" id="{31A88C05-48EE-5985-94B3-C64B13BAC04B}"/>
                </a:ext>
              </a:extLst>
            </p:cNvPr>
            <p:cNvSpPr/>
            <p:nvPr/>
          </p:nvSpPr>
          <p:spPr>
            <a:xfrm>
              <a:off x="5541125" y="2677500"/>
              <a:ext cx="15700" cy="39375"/>
            </a:xfrm>
            <a:custGeom>
              <a:avLst/>
              <a:gdLst/>
              <a:ahLst/>
              <a:cxnLst/>
              <a:rect l="l" t="t" r="r" b="b"/>
              <a:pathLst>
                <a:path w="628" h="1575" extrusionOk="0">
                  <a:moveTo>
                    <a:pt x="80" y="1"/>
                  </a:moveTo>
                  <a:cubicBezTo>
                    <a:pt x="39" y="1"/>
                    <a:pt x="1" y="32"/>
                    <a:pt x="13" y="86"/>
                  </a:cubicBezTo>
                  <a:cubicBezTo>
                    <a:pt x="118" y="562"/>
                    <a:pt x="237" y="1116"/>
                    <a:pt x="489" y="1544"/>
                  </a:cubicBezTo>
                  <a:cubicBezTo>
                    <a:pt x="501" y="1565"/>
                    <a:pt x="522" y="1574"/>
                    <a:pt x="543" y="1574"/>
                  </a:cubicBezTo>
                  <a:cubicBezTo>
                    <a:pt x="584" y="1574"/>
                    <a:pt x="627" y="1539"/>
                    <a:pt x="609" y="1488"/>
                  </a:cubicBezTo>
                  <a:cubicBezTo>
                    <a:pt x="426" y="1025"/>
                    <a:pt x="328" y="520"/>
                    <a:pt x="153" y="51"/>
                  </a:cubicBezTo>
                  <a:cubicBezTo>
                    <a:pt x="139" y="16"/>
                    <a:pt x="109" y="1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>
              <a:extLst>
                <a:ext uri="{FF2B5EF4-FFF2-40B4-BE49-F238E27FC236}">
                  <a16:creationId xmlns:a16="http://schemas.microsoft.com/office/drawing/2014/main" id="{C0106377-10E1-7847-E71D-EC5FBD0C5FDC}"/>
                </a:ext>
              </a:extLst>
            </p:cNvPr>
            <p:cNvSpPr/>
            <p:nvPr/>
          </p:nvSpPr>
          <p:spPr>
            <a:xfrm>
              <a:off x="5497125" y="2251950"/>
              <a:ext cx="79375" cy="129675"/>
            </a:xfrm>
            <a:custGeom>
              <a:avLst/>
              <a:gdLst/>
              <a:ahLst/>
              <a:cxnLst/>
              <a:rect l="l" t="t" r="r" b="b"/>
              <a:pathLst>
                <a:path w="3175" h="5187" extrusionOk="0">
                  <a:moveTo>
                    <a:pt x="1836" y="0"/>
                  </a:moveTo>
                  <a:cubicBezTo>
                    <a:pt x="1794" y="848"/>
                    <a:pt x="1675" y="1703"/>
                    <a:pt x="1219" y="2411"/>
                  </a:cubicBezTo>
                  <a:cubicBezTo>
                    <a:pt x="1023" y="2720"/>
                    <a:pt x="771" y="2993"/>
                    <a:pt x="469" y="3210"/>
                  </a:cubicBezTo>
                  <a:cubicBezTo>
                    <a:pt x="343" y="3301"/>
                    <a:pt x="210" y="3385"/>
                    <a:pt x="63" y="3441"/>
                  </a:cubicBezTo>
                  <a:cubicBezTo>
                    <a:pt x="56" y="3820"/>
                    <a:pt x="35" y="4191"/>
                    <a:pt x="7" y="4528"/>
                  </a:cubicBezTo>
                  <a:cubicBezTo>
                    <a:pt x="0" y="4633"/>
                    <a:pt x="397" y="5186"/>
                    <a:pt x="1491" y="5186"/>
                  </a:cubicBezTo>
                  <a:cubicBezTo>
                    <a:pt x="1559" y="5186"/>
                    <a:pt x="1629" y="5184"/>
                    <a:pt x="1703" y="5179"/>
                  </a:cubicBezTo>
                  <a:cubicBezTo>
                    <a:pt x="2284" y="5137"/>
                    <a:pt x="3175" y="4198"/>
                    <a:pt x="3090" y="3589"/>
                  </a:cubicBezTo>
                  <a:cubicBezTo>
                    <a:pt x="3083" y="3511"/>
                    <a:pt x="2404" y="1815"/>
                    <a:pt x="1920" y="119"/>
                  </a:cubicBezTo>
                  <a:cubicBezTo>
                    <a:pt x="1906" y="63"/>
                    <a:pt x="1871" y="21"/>
                    <a:pt x="1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>
              <a:extLst>
                <a:ext uri="{FF2B5EF4-FFF2-40B4-BE49-F238E27FC236}">
                  <a16:creationId xmlns:a16="http://schemas.microsoft.com/office/drawing/2014/main" id="{256025EC-AEAE-C53F-CBDE-6A6D2685C8D6}"/>
                </a:ext>
              </a:extLst>
            </p:cNvPr>
            <p:cNvSpPr/>
            <p:nvPr/>
          </p:nvSpPr>
          <p:spPr>
            <a:xfrm>
              <a:off x="5491325" y="2251125"/>
              <a:ext cx="51700" cy="86875"/>
            </a:xfrm>
            <a:custGeom>
              <a:avLst/>
              <a:gdLst/>
              <a:ahLst/>
              <a:cxnLst/>
              <a:rect l="l" t="t" r="r" b="b"/>
              <a:pathLst>
                <a:path w="2068" h="3475" extrusionOk="0">
                  <a:moveTo>
                    <a:pt x="1940" y="1"/>
                  </a:moveTo>
                  <a:cubicBezTo>
                    <a:pt x="1652" y="1"/>
                    <a:pt x="1171" y="338"/>
                    <a:pt x="926" y="440"/>
                  </a:cubicBezTo>
                  <a:cubicBezTo>
                    <a:pt x="792" y="496"/>
                    <a:pt x="0" y="958"/>
                    <a:pt x="50" y="1127"/>
                  </a:cubicBezTo>
                  <a:cubicBezTo>
                    <a:pt x="260" y="1827"/>
                    <a:pt x="309" y="2668"/>
                    <a:pt x="295" y="3474"/>
                  </a:cubicBezTo>
                  <a:cubicBezTo>
                    <a:pt x="435" y="3418"/>
                    <a:pt x="575" y="3334"/>
                    <a:pt x="701" y="3243"/>
                  </a:cubicBezTo>
                  <a:cubicBezTo>
                    <a:pt x="1003" y="3026"/>
                    <a:pt x="1255" y="2753"/>
                    <a:pt x="1451" y="2444"/>
                  </a:cubicBezTo>
                  <a:cubicBezTo>
                    <a:pt x="1900" y="1736"/>
                    <a:pt x="2026" y="881"/>
                    <a:pt x="2068" y="33"/>
                  </a:cubicBezTo>
                  <a:cubicBezTo>
                    <a:pt x="2032" y="11"/>
                    <a:pt x="1989" y="1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>
              <a:extLst>
                <a:ext uri="{FF2B5EF4-FFF2-40B4-BE49-F238E27FC236}">
                  <a16:creationId xmlns:a16="http://schemas.microsoft.com/office/drawing/2014/main" id="{D0B02D48-9530-0102-D563-7AE6B68B3CCE}"/>
                </a:ext>
              </a:extLst>
            </p:cNvPr>
            <p:cNvSpPr/>
            <p:nvPr/>
          </p:nvSpPr>
          <p:spPr>
            <a:xfrm>
              <a:off x="5437700" y="2172750"/>
              <a:ext cx="111825" cy="146750"/>
            </a:xfrm>
            <a:custGeom>
              <a:avLst/>
              <a:gdLst/>
              <a:ahLst/>
              <a:cxnLst/>
              <a:rect l="l" t="t" r="r" b="b"/>
              <a:pathLst>
                <a:path w="4473" h="5870" extrusionOk="0">
                  <a:moveTo>
                    <a:pt x="1988" y="1"/>
                  </a:moveTo>
                  <a:cubicBezTo>
                    <a:pt x="1525" y="1"/>
                    <a:pt x="1072" y="112"/>
                    <a:pt x="681" y="365"/>
                  </a:cubicBezTo>
                  <a:cubicBezTo>
                    <a:pt x="526" y="463"/>
                    <a:pt x="379" y="582"/>
                    <a:pt x="295" y="743"/>
                  </a:cubicBezTo>
                  <a:cubicBezTo>
                    <a:pt x="218" y="883"/>
                    <a:pt x="190" y="1045"/>
                    <a:pt x="169" y="1206"/>
                  </a:cubicBezTo>
                  <a:cubicBezTo>
                    <a:pt x="1" y="2615"/>
                    <a:pt x="113" y="4219"/>
                    <a:pt x="1108" y="5320"/>
                  </a:cubicBezTo>
                  <a:cubicBezTo>
                    <a:pt x="1397" y="5634"/>
                    <a:pt x="1810" y="5869"/>
                    <a:pt x="2231" y="5869"/>
                  </a:cubicBezTo>
                  <a:cubicBezTo>
                    <a:pt x="2279" y="5869"/>
                    <a:pt x="2328" y="5866"/>
                    <a:pt x="2377" y="5859"/>
                  </a:cubicBezTo>
                  <a:cubicBezTo>
                    <a:pt x="2636" y="5824"/>
                    <a:pt x="2874" y="5698"/>
                    <a:pt x="3085" y="5544"/>
                  </a:cubicBezTo>
                  <a:cubicBezTo>
                    <a:pt x="3379" y="5327"/>
                    <a:pt x="3638" y="5053"/>
                    <a:pt x="3834" y="4745"/>
                  </a:cubicBezTo>
                  <a:cubicBezTo>
                    <a:pt x="4360" y="3911"/>
                    <a:pt x="4437" y="2881"/>
                    <a:pt x="4465" y="1900"/>
                  </a:cubicBezTo>
                  <a:cubicBezTo>
                    <a:pt x="4472" y="1689"/>
                    <a:pt x="4472" y="1479"/>
                    <a:pt x="4409" y="1276"/>
                  </a:cubicBezTo>
                  <a:cubicBezTo>
                    <a:pt x="4297" y="904"/>
                    <a:pt x="3968" y="638"/>
                    <a:pt x="3624" y="449"/>
                  </a:cubicBezTo>
                  <a:cubicBezTo>
                    <a:pt x="3131" y="168"/>
                    <a:pt x="2553" y="1"/>
                    <a:pt x="19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>
              <a:extLst>
                <a:ext uri="{FF2B5EF4-FFF2-40B4-BE49-F238E27FC236}">
                  <a16:creationId xmlns:a16="http://schemas.microsoft.com/office/drawing/2014/main" id="{D423AC2D-8988-DFF9-29BD-021D47E74325}"/>
                </a:ext>
              </a:extLst>
            </p:cNvPr>
            <p:cNvSpPr/>
            <p:nvPr/>
          </p:nvSpPr>
          <p:spPr>
            <a:xfrm>
              <a:off x="5461225" y="2237350"/>
              <a:ext cx="18725" cy="43775"/>
            </a:xfrm>
            <a:custGeom>
              <a:avLst/>
              <a:gdLst/>
              <a:ahLst/>
              <a:cxnLst/>
              <a:rect l="l" t="t" r="r" b="b"/>
              <a:pathLst>
                <a:path w="749" h="1751" extrusionOk="0">
                  <a:moveTo>
                    <a:pt x="118" y="1"/>
                  </a:moveTo>
                  <a:cubicBezTo>
                    <a:pt x="78" y="1"/>
                    <a:pt x="57" y="58"/>
                    <a:pt x="97" y="87"/>
                  </a:cubicBezTo>
                  <a:cubicBezTo>
                    <a:pt x="300" y="220"/>
                    <a:pt x="293" y="647"/>
                    <a:pt x="265" y="844"/>
                  </a:cubicBezTo>
                  <a:cubicBezTo>
                    <a:pt x="230" y="1040"/>
                    <a:pt x="69" y="1201"/>
                    <a:pt x="41" y="1390"/>
                  </a:cubicBezTo>
                  <a:cubicBezTo>
                    <a:pt x="0" y="1669"/>
                    <a:pt x="305" y="1750"/>
                    <a:pt x="547" y="1750"/>
                  </a:cubicBezTo>
                  <a:cubicBezTo>
                    <a:pt x="597" y="1750"/>
                    <a:pt x="645" y="1747"/>
                    <a:pt x="686" y="1741"/>
                  </a:cubicBezTo>
                  <a:cubicBezTo>
                    <a:pt x="749" y="1734"/>
                    <a:pt x="742" y="1628"/>
                    <a:pt x="686" y="1621"/>
                  </a:cubicBezTo>
                  <a:cubicBezTo>
                    <a:pt x="546" y="1586"/>
                    <a:pt x="216" y="1607"/>
                    <a:pt x="223" y="1376"/>
                  </a:cubicBezTo>
                  <a:cubicBezTo>
                    <a:pt x="223" y="1341"/>
                    <a:pt x="307" y="1222"/>
                    <a:pt x="328" y="1173"/>
                  </a:cubicBezTo>
                  <a:cubicBezTo>
                    <a:pt x="405" y="991"/>
                    <a:pt x="426" y="787"/>
                    <a:pt x="405" y="591"/>
                  </a:cubicBezTo>
                  <a:cubicBezTo>
                    <a:pt x="391" y="402"/>
                    <a:pt x="335" y="108"/>
                    <a:pt x="146" y="10"/>
                  </a:cubicBezTo>
                  <a:cubicBezTo>
                    <a:pt x="136" y="3"/>
                    <a:pt x="127" y="1"/>
                    <a:pt x="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>
              <a:extLst>
                <a:ext uri="{FF2B5EF4-FFF2-40B4-BE49-F238E27FC236}">
                  <a16:creationId xmlns:a16="http://schemas.microsoft.com/office/drawing/2014/main" id="{D04F85B1-D645-41CE-390E-D785844D5B40}"/>
                </a:ext>
              </a:extLst>
            </p:cNvPr>
            <p:cNvSpPr/>
            <p:nvPr/>
          </p:nvSpPr>
          <p:spPr>
            <a:xfrm>
              <a:off x="5435250" y="2152025"/>
              <a:ext cx="130750" cy="85700"/>
            </a:xfrm>
            <a:custGeom>
              <a:avLst/>
              <a:gdLst/>
              <a:ahLst/>
              <a:cxnLst/>
              <a:rect l="l" t="t" r="r" b="b"/>
              <a:pathLst>
                <a:path w="5230" h="3428" extrusionOk="0">
                  <a:moveTo>
                    <a:pt x="2289" y="1"/>
                  </a:moveTo>
                  <a:cubicBezTo>
                    <a:pt x="2091" y="1"/>
                    <a:pt x="1897" y="31"/>
                    <a:pt x="1718" y="115"/>
                  </a:cubicBezTo>
                  <a:cubicBezTo>
                    <a:pt x="1536" y="199"/>
                    <a:pt x="1374" y="332"/>
                    <a:pt x="1192" y="402"/>
                  </a:cubicBezTo>
                  <a:cubicBezTo>
                    <a:pt x="1059" y="451"/>
                    <a:pt x="919" y="472"/>
                    <a:pt x="793" y="528"/>
                  </a:cubicBezTo>
                  <a:cubicBezTo>
                    <a:pt x="540" y="647"/>
                    <a:pt x="1" y="1453"/>
                    <a:pt x="330" y="1670"/>
                  </a:cubicBezTo>
                  <a:cubicBezTo>
                    <a:pt x="430" y="1737"/>
                    <a:pt x="525" y="1764"/>
                    <a:pt x="616" y="1764"/>
                  </a:cubicBezTo>
                  <a:cubicBezTo>
                    <a:pt x="1013" y="1764"/>
                    <a:pt x="1320" y="1236"/>
                    <a:pt x="1571" y="1145"/>
                  </a:cubicBezTo>
                  <a:cubicBezTo>
                    <a:pt x="1644" y="1119"/>
                    <a:pt x="1717" y="1107"/>
                    <a:pt x="1790" y="1107"/>
                  </a:cubicBezTo>
                  <a:cubicBezTo>
                    <a:pt x="2617" y="1107"/>
                    <a:pt x="3410" y="2634"/>
                    <a:pt x="3918" y="3072"/>
                  </a:cubicBezTo>
                  <a:cubicBezTo>
                    <a:pt x="4240" y="3357"/>
                    <a:pt x="4614" y="3427"/>
                    <a:pt x="5031" y="3427"/>
                  </a:cubicBezTo>
                  <a:cubicBezTo>
                    <a:pt x="5096" y="3427"/>
                    <a:pt x="5162" y="3425"/>
                    <a:pt x="5229" y="3423"/>
                  </a:cubicBezTo>
                  <a:cubicBezTo>
                    <a:pt x="5222" y="2897"/>
                    <a:pt x="5194" y="2364"/>
                    <a:pt x="5047" y="1853"/>
                  </a:cubicBezTo>
                  <a:cubicBezTo>
                    <a:pt x="4900" y="1348"/>
                    <a:pt x="4626" y="864"/>
                    <a:pt x="4199" y="556"/>
                  </a:cubicBezTo>
                  <a:cubicBezTo>
                    <a:pt x="3848" y="311"/>
                    <a:pt x="3421" y="192"/>
                    <a:pt x="3000" y="93"/>
                  </a:cubicBezTo>
                  <a:cubicBezTo>
                    <a:pt x="2768" y="44"/>
                    <a:pt x="2525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>
              <a:extLst>
                <a:ext uri="{FF2B5EF4-FFF2-40B4-BE49-F238E27FC236}">
                  <a16:creationId xmlns:a16="http://schemas.microsoft.com/office/drawing/2014/main" id="{9E1819FE-CC26-5F2E-E1CE-22999E2E6CB1}"/>
                </a:ext>
              </a:extLst>
            </p:cNvPr>
            <p:cNvSpPr/>
            <p:nvPr/>
          </p:nvSpPr>
          <p:spPr>
            <a:xfrm>
              <a:off x="5541600" y="2225000"/>
              <a:ext cx="20525" cy="40975"/>
            </a:xfrm>
            <a:custGeom>
              <a:avLst/>
              <a:gdLst/>
              <a:ahLst/>
              <a:cxnLst/>
              <a:rect l="l" t="t" r="r" b="b"/>
              <a:pathLst>
                <a:path w="821" h="1639" extrusionOk="0">
                  <a:moveTo>
                    <a:pt x="437" y="0"/>
                  </a:moveTo>
                  <a:cubicBezTo>
                    <a:pt x="423" y="0"/>
                    <a:pt x="408" y="2"/>
                    <a:pt x="393" y="6"/>
                  </a:cubicBezTo>
                  <a:cubicBezTo>
                    <a:pt x="309" y="27"/>
                    <a:pt x="260" y="97"/>
                    <a:pt x="218" y="167"/>
                  </a:cubicBezTo>
                  <a:cubicBezTo>
                    <a:pt x="113" y="349"/>
                    <a:pt x="43" y="546"/>
                    <a:pt x="15" y="742"/>
                  </a:cubicBezTo>
                  <a:lnTo>
                    <a:pt x="1" y="777"/>
                  </a:lnTo>
                  <a:lnTo>
                    <a:pt x="22" y="1197"/>
                  </a:lnTo>
                  <a:cubicBezTo>
                    <a:pt x="29" y="1324"/>
                    <a:pt x="43" y="1457"/>
                    <a:pt x="127" y="1548"/>
                  </a:cubicBezTo>
                  <a:cubicBezTo>
                    <a:pt x="184" y="1610"/>
                    <a:pt x="262" y="1638"/>
                    <a:pt x="345" y="1638"/>
                  </a:cubicBezTo>
                  <a:cubicBezTo>
                    <a:pt x="466" y="1638"/>
                    <a:pt x="594" y="1578"/>
                    <a:pt x="674" y="1478"/>
                  </a:cubicBezTo>
                  <a:cubicBezTo>
                    <a:pt x="800" y="1317"/>
                    <a:pt x="821" y="1092"/>
                    <a:pt x="814" y="889"/>
                  </a:cubicBezTo>
                  <a:cubicBezTo>
                    <a:pt x="807" y="665"/>
                    <a:pt x="786" y="440"/>
                    <a:pt x="695" y="230"/>
                  </a:cubicBezTo>
                  <a:cubicBezTo>
                    <a:pt x="651" y="118"/>
                    <a:pt x="552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>
              <a:extLst>
                <a:ext uri="{FF2B5EF4-FFF2-40B4-BE49-F238E27FC236}">
                  <a16:creationId xmlns:a16="http://schemas.microsoft.com/office/drawing/2014/main" id="{A79B32F9-0112-3487-A041-F3023FCA9B23}"/>
                </a:ext>
              </a:extLst>
            </p:cNvPr>
            <p:cNvSpPr/>
            <p:nvPr/>
          </p:nvSpPr>
          <p:spPr>
            <a:xfrm>
              <a:off x="5440700" y="2231450"/>
              <a:ext cx="23150" cy="10000"/>
            </a:xfrm>
            <a:custGeom>
              <a:avLst/>
              <a:gdLst/>
              <a:ahLst/>
              <a:cxnLst/>
              <a:rect l="l" t="t" r="r" b="b"/>
              <a:pathLst>
                <a:path w="926" h="400" extrusionOk="0">
                  <a:moveTo>
                    <a:pt x="88" y="1"/>
                  </a:moveTo>
                  <a:cubicBezTo>
                    <a:pt x="44" y="1"/>
                    <a:pt x="1" y="57"/>
                    <a:pt x="42" y="98"/>
                  </a:cubicBezTo>
                  <a:cubicBezTo>
                    <a:pt x="200" y="236"/>
                    <a:pt x="418" y="400"/>
                    <a:pt x="638" y="400"/>
                  </a:cubicBezTo>
                  <a:cubicBezTo>
                    <a:pt x="643" y="400"/>
                    <a:pt x="647" y="400"/>
                    <a:pt x="652" y="400"/>
                  </a:cubicBezTo>
                  <a:cubicBezTo>
                    <a:pt x="750" y="393"/>
                    <a:pt x="925" y="309"/>
                    <a:pt x="883" y="182"/>
                  </a:cubicBezTo>
                  <a:cubicBezTo>
                    <a:pt x="869" y="154"/>
                    <a:pt x="848" y="147"/>
                    <a:pt x="820" y="147"/>
                  </a:cubicBezTo>
                  <a:cubicBezTo>
                    <a:pt x="778" y="154"/>
                    <a:pt x="771" y="182"/>
                    <a:pt x="743" y="210"/>
                  </a:cubicBezTo>
                  <a:cubicBezTo>
                    <a:pt x="709" y="240"/>
                    <a:pt x="678" y="252"/>
                    <a:pt x="639" y="252"/>
                  </a:cubicBezTo>
                  <a:cubicBezTo>
                    <a:pt x="622" y="252"/>
                    <a:pt x="603" y="250"/>
                    <a:pt x="582" y="246"/>
                  </a:cubicBezTo>
                  <a:cubicBezTo>
                    <a:pt x="399" y="217"/>
                    <a:pt x="273" y="84"/>
                    <a:pt x="112" y="7"/>
                  </a:cubicBezTo>
                  <a:cubicBezTo>
                    <a:pt x="104" y="3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>
              <a:extLst>
                <a:ext uri="{FF2B5EF4-FFF2-40B4-BE49-F238E27FC236}">
                  <a16:creationId xmlns:a16="http://schemas.microsoft.com/office/drawing/2014/main" id="{692A24D3-6CE5-159B-A766-C7405ABA341F}"/>
                </a:ext>
              </a:extLst>
            </p:cNvPr>
            <p:cNvSpPr/>
            <p:nvPr/>
          </p:nvSpPr>
          <p:spPr>
            <a:xfrm>
              <a:off x="5472450" y="2216825"/>
              <a:ext cx="32600" cy="21050"/>
            </a:xfrm>
            <a:custGeom>
              <a:avLst/>
              <a:gdLst/>
              <a:ahLst/>
              <a:cxnLst/>
              <a:rect l="l" t="t" r="r" b="b"/>
              <a:pathLst>
                <a:path w="1304" h="842" extrusionOk="0">
                  <a:moveTo>
                    <a:pt x="1246" y="1"/>
                  </a:moveTo>
                  <a:cubicBezTo>
                    <a:pt x="1236" y="1"/>
                    <a:pt x="1227" y="4"/>
                    <a:pt x="1218" y="11"/>
                  </a:cubicBezTo>
                  <a:cubicBezTo>
                    <a:pt x="989" y="199"/>
                    <a:pt x="656" y="712"/>
                    <a:pt x="307" y="712"/>
                  </a:cubicBezTo>
                  <a:cubicBezTo>
                    <a:pt x="240" y="712"/>
                    <a:pt x="172" y="692"/>
                    <a:pt x="104" y="648"/>
                  </a:cubicBezTo>
                  <a:cubicBezTo>
                    <a:pt x="95" y="643"/>
                    <a:pt x="86" y="640"/>
                    <a:pt x="78" y="640"/>
                  </a:cubicBezTo>
                  <a:cubicBezTo>
                    <a:pt x="33" y="640"/>
                    <a:pt x="0" y="711"/>
                    <a:pt x="48" y="746"/>
                  </a:cubicBezTo>
                  <a:cubicBezTo>
                    <a:pt x="133" y="811"/>
                    <a:pt x="230" y="841"/>
                    <a:pt x="327" y="841"/>
                  </a:cubicBezTo>
                  <a:cubicBezTo>
                    <a:pt x="429" y="841"/>
                    <a:pt x="532" y="808"/>
                    <a:pt x="622" y="746"/>
                  </a:cubicBezTo>
                  <a:cubicBezTo>
                    <a:pt x="875" y="578"/>
                    <a:pt x="1134" y="319"/>
                    <a:pt x="1288" y="67"/>
                  </a:cubicBezTo>
                  <a:cubicBezTo>
                    <a:pt x="1304" y="30"/>
                    <a:pt x="1276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>
              <a:extLst>
                <a:ext uri="{FF2B5EF4-FFF2-40B4-BE49-F238E27FC236}">
                  <a16:creationId xmlns:a16="http://schemas.microsoft.com/office/drawing/2014/main" id="{EC985E29-3357-A3AF-E594-E19B3EB8EE85}"/>
                </a:ext>
              </a:extLst>
            </p:cNvPr>
            <p:cNvSpPr/>
            <p:nvPr/>
          </p:nvSpPr>
          <p:spPr>
            <a:xfrm>
              <a:off x="5472225" y="2285600"/>
              <a:ext cx="29250" cy="11525"/>
            </a:xfrm>
            <a:custGeom>
              <a:avLst/>
              <a:gdLst/>
              <a:ahLst/>
              <a:cxnLst/>
              <a:rect l="l" t="t" r="r" b="b"/>
              <a:pathLst>
                <a:path w="1170" h="461" extrusionOk="0">
                  <a:moveTo>
                    <a:pt x="719" y="1"/>
                  </a:moveTo>
                  <a:cubicBezTo>
                    <a:pt x="384" y="1"/>
                    <a:pt x="1" y="165"/>
                    <a:pt x="99" y="427"/>
                  </a:cubicBezTo>
                  <a:cubicBezTo>
                    <a:pt x="105" y="449"/>
                    <a:pt x="124" y="460"/>
                    <a:pt x="144" y="460"/>
                  </a:cubicBezTo>
                  <a:cubicBezTo>
                    <a:pt x="168" y="460"/>
                    <a:pt x="193" y="444"/>
                    <a:pt x="197" y="413"/>
                  </a:cubicBezTo>
                  <a:cubicBezTo>
                    <a:pt x="197" y="224"/>
                    <a:pt x="442" y="175"/>
                    <a:pt x="589" y="161"/>
                  </a:cubicBezTo>
                  <a:cubicBezTo>
                    <a:pt x="608" y="160"/>
                    <a:pt x="626" y="159"/>
                    <a:pt x="643" y="159"/>
                  </a:cubicBezTo>
                  <a:cubicBezTo>
                    <a:pt x="806" y="159"/>
                    <a:pt x="936" y="214"/>
                    <a:pt x="1101" y="245"/>
                  </a:cubicBezTo>
                  <a:cubicBezTo>
                    <a:pt x="1103" y="246"/>
                    <a:pt x="1106" y="246"/>
                    <a:pt x="1109" y="246"/>
                  </a:cubicBezTo>
                  <a:cubicBezTo>
                    <a:pt x="1141" y="246"/>
                    <a:pt x="1169" y="207"/>
                    <a:pt x="1150" y="175"/>
                  </a:cubicBezTo>
                  <a:cubicBezTo>
                    <a:pt x="1089" y="55"/>
                    <a:pt x="912" y="1"/>
                    <a:pt x="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>
              <a:extLst>
                <a:ext uri="{FF2B5EF4-FFF2-40B4-BE49-F238E27FC236}">
                  <a16:creationId xmlns:a16="http://schemas.microsoft.com/office/drawing/2014/main" id="{E8DB96E5-9430-822A-6C27-2264C7BA6919}"/>
                </a:ext>
              </a:extLst>
            </p:cNvPr>
            <p:cNvSpPr/>
            <p:nvPr/>
          </p:nvSpPr>
          <p:spPr>
            <a:xfrm>
              <a:off x="5546175" y="2255275"/>
              <a:ext cx="7900" cy="6150"/>
            </a:xfrm>
            <a:custGeom>
              <a:avLst/>
              <a:gdLst/>
              <a:ahLst/>
              <a:cxnLst/>
              <a:rect l="l" t="t" r="r" b="b"/>
              <a:pathLst>
                <a:path w="316" h="246" extrusionOk="0">
                  <a:moveTo>
                    <a:pt x="161" y="0"/>
                  </a:moveTo>
                  <a:cubicBezTo>
                    <a:pt x="0" y="0"/>
                    <a:pt x="0" y="246"/>
                    <a:pt x="161" y="246"/>
                  </a:cubicBezTo>
                  <a:cubicBezTo>
                    <a:pt x="315" y="246"/>
                    <a:pt x="315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>
              <a:extLst>
                <a:ext uri="{FF2B5EF4-FFF2-40B4-BE49-F238E27FC236}">
                  <a16:creationId xmlns:a16="http://schemas.microsoft.com/office/drawing/2014/main" id="{FBA9B413-0E19-A9A1-D8DB-712BE420610D}"/>
                </a:ext>
              </a:extLst>
            </p:cNvPr>
            <p:cNvSpPr/>
            <p:nvPr/>
          </p:nvSpPr>
          <p:spPr>
            <a:xfrm>
              <a:off x="5544975" y="2236375"/>
              <a:ext cx="12025" cy="16075"/>
            </a:xfrm>
            <a:custGeom>
              <a:avLst/>
              <a:gdLst/>
              <a:ahLst/>
              <a:cxnLst/>
              <a:rect l="l" t="t" r="r" b="b"/>
              <a:pathLst>
                <a:path w="481" h="643" extrusionOk="0">
                  <a:moveTo>
                    <a:pt x="210" y="1"/>
                  </a:moveTo>
                  <a:cubicBezTo>
                    <a:pt x="40" y="1"/>
                    <a:pt x="1" y="236"/>
                    <a:pt x="20" y="371"/>
                  </a:cubicBezTo>
                  <a:cubicBezTo>
                    <a:pt x="24" y="406"/>
                    <a:pt x="50" y="423"/>
                    <a:pt x="75" y="423"/>
                  </a:cubicBezTo>
                  <a:cubicBezTo>
                    <a:pt x="101" y="423"/>
                    <a:pt x="125" y="406"/>
                    <a:pt x="125" y="371"/>
                  </a:cubicBezTo>
                  <a:cubicBezTo>
                    <a:pt x="118" y="315"/>
                    <a:pt x="118" y="245"/>
                    <a:pt x="139" y="189"/>
                  </a:cubicBezTo>
                  <a:cubicBezTo>
                    <a:pt x="160" y="145"/>
                    <a:pt x="187" y="127"/>
                    <a:pt x="214" y="127"/>
                  </a:cubicBezTo>
                  <a:cubicBezTo>
                    <a:pt x="253" y="127"/>
                    <a:pt x="291" y="163"/>
                    <a:pt x="307" y="217"/>
                  </a:cubicBezTo>
                  <a:cubicBezTo>
                    <a:pt x="356" y="350"/>
                    <a:pt x="272" y="518"/>
                    <a:pt x="385" y="630"/>
                  </a:cubicBezTo>
                  <a:cubicBezTo>
                    <a:pt x="393" y="639"/>
                    <a:pt x="406" y="643"/>
                    <a:pt x="419" y="643"/>
                  </a:cubicBezTo>
                  <a:cubicBezTo>
                    <a:pt x="448" y="643"/>
                    <a:pt x="480" y="622"/>
                    <a:pt x="476" y="588"/>
                  </a:cubicBezTo>
                  <a:cubicBezTo>
                    <a:pt x="469" y="525"/>
                    <a:pt x="448" y="462"/>
                    <a:pt x="448" y="392"/>
                  </a:cubicBezTo>
                  <a:cubicBezTo>
                    <a:pt x="448" y="329"/>
                    <a:pt x="448" y="273"/>
                    <a:pt x="434" y="210"/>
                  </a:cubicBezTo>
                  <a:cubicBezTo>
                    <a:pt x="413" y="126"/>
                    <a:pt x="356" y="35"/>
                    <a:pt x="258" y="6"/>
                  </a:cubicBezTo>
                  <a:cubicBezTo>
                    <a:pt x="241" y="2"/>
                    <a:pt x="22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>
              <a:extLst>
                <a:ext uri="{FF2B5EF4-FFF2-40B4-BE49-F238E27FC236}">
                  <a16:creationId xmlns:a16="http://schemas.microsoft.com/office/drawing/2014/main" id="{6267B4A8-93E4-5233-95CF-2F33990B6FEB}"/>
                </a:ext>
              </a:extLst>
            </p:cNvPr>
            <p:cNvSpPr/>
            <p:nvPr/>
          </p:nvSpPr>
          <p:spPr>
            <a:xfrm>
              <a:off x="5494300" y="2253275"/>
              <a:ext cx="19125" cy="10975"/>
            </a:xfrm>
            <a:custGeom>
              <a:avLst/>
              <a:gdLst/>
              <a:ahLst/>
              <a:cxnLst/>
              <a:rect l="l" t="t" r="r" b="b"/>
              <a:pathLst>
                <a:path w="765" h="439" extrusionOk="0">
                  <a:moveTo>
                    <a:pt x="538" y="0"/>
                  </a:moveTo>
                  <a:cubicBezTo>
                    <a:pt x="518" y="0"/>
                    <a:pt x="497" y="4"/>
                    <a:pt x="477" y="10"/>
                  </a:cubicBezTo>
                  <a:cubicBezTo>
                    <a:pt x="358" y="52"/>
                    <a:pt x="225" y="66"/>
                    <a:pt x="106" y="115"/>
                  </a:cubicBezTo>
                  <a:cubicBezTo>
                    <a:pt x="1" y="164"/>
                    <a:pt x="15" y="333"/>
                    <a:pt x="106" y="382"/>
                  </a:cubicBezTo>
                  <a:cubicBezTo>
                    <a:pt x="182" y="424"/>
                    <a:pt x="273" y="438"/>
                    <a:pt x="363" y="438"/>
                  </a:cubicBezTo>
                  <a:cubicBezTo>
                    <a:pt x="422" y="438"/>
                    <a:pt x="480" y="432"/>
                    <a:pt x="533" y="424"/>
                  </a:cubicBezTo>
                  <a:cubicBezTo>
                    <a:pt x="659" y="410"/>
                    <a:pt x="765" y="326"/>
                    <a:pt x="743" y="186"/>
                  </a:cubicBezTo>
                  <a:cubicBezTo>
                    <a:pt x="732" y="86"/>
                    <a:pt x="641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>
              <a:extLst>
                <a:ext uri="{FF2B5EF4-FFF2-40B4-BE49-F238E27FC236}">
                  <a16:creationId xmlns:a16="http://schemas.microsoft.com/office/drawing/2014/main" id="{21D58B81-631C-3A43-B813-45688B596D74}"/>
                </a:ext>
              </a:extLst>
            </p:cNvPr>
            <p:cNvSpPr/>
            <p:nvPr/>
          </p:nvSpPr>
          <p:spPr>
            <a:xfrm>
              <a:off x="5445075" y="2262975"/>
              <a:ext cx="13325" cy="10000"/>
            </a:xfrm>
            <a:custGeom>
              <a:avLst/>
              <a:gdLst/>
              <a:ahLst/>
              <a:cxnLst/>
              <a:rect l="l" t="t" r="r" b="b"/>
              <a:pathLst>
                <a:path w="533" h="400" extrusionOk="0">
                  <a:moveTo>
                    <a:pt x="314" y="1"/>
                  </a:moveTo>
                  <a:cubicBezTo>
                    <a:pt x="296" y="1"/>
                    <a:pt x="278" y="3"/>
                    <a:pt x="260" y="8"/>
                  </a:cubicBezTo>
                  <a:lnTo>
                    <a:pt x="245" y="8"/>
                  </a:lnTo>
                  <a:cubicBezTo>
                    <a:pt x="233" y="14"/>
                    <a:pt x="220" y="15"/>
                    <a:pt x="202" y="20"/>
                  </a:cubicBezTo>
                  <a:lnTo>
                    <a:pt x="202" y="20"/>
                  </a:lnTo>
                  <a:cubicBezTo>
                    <a:pt x="205" y="19"/>
                    <a:pt x="209" y="17"/>
                    <a:pt x="210" y="15"/>
                  </a:cubicBezTo>
                  <a:lnTo>
                    <a:pt x="210" y="15"/>
                  </a:lnTo>
                  <a:cubicBezTo>
                    <a:pt x="189" y="22"/>
                    <a:pt x="161" y="22"/>
                    <a:pt x="140" y="29"/>
                  </a:cubicBezTo>
                  <a:cubicBezTo>
                    <a:pt x="70" y="50"/>
                    <a:pt x="21" y="106"/>
                    <a:pt x="7" y="176"/>
                  </a:cubicBezTo>
                  <a:cubicBezTo>
                    <a:pt x="0" y="253"/>
                    <a:pt x="35" y="316"/>
                    <a:pt x="98" y="358"/>
                  </a:cubicBezTo>
                  <a:cubicBezTo>
                    <a:pt x="141" y="388"/>
                    <a:pt x="198" y="400"/>
                    <a:pt x="256" y="400"/>
                  </a:cubicBezTo>
                  <a:cubicBezTo>
                    <a:pt x="294" y="400"/>
                    <a:pt x="331" y="395"/>
                    <a:pt x="365" y="386"/>
                  </a:cubicBezTo>
                  <a:cubicBezTo>
                    <a:pt x="463" y="358"/>
                    <a:pt x="533" y="246"/>
                    <a:pt x="498" y="141"/>
                  </a:cubicBezTo>
                  <a:cubicBezTo>
                    <a:pt x="475" y="54"/>
                    <a:pt x="399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>
              <a:extLst>
                <a:ext uri="{FF2B5EF4-FFF2-40B4-BE49-F238E27FC236}">
                  <a16:creationId xmlns:a16="http://schemas.microsoft.com/office/drawing/2014/main" id="{063C5532-1EF4-6C17-CF85-4E5275FF042C}"/>
                </a:ext>
              </a:extLst>
            </p:cNvPr>
            <p:cNvSpPr/>
            <p:nvPr/>
          </p:nvSpPr>
          <p:spPr>
            <a:xfrm>
              <a:off x="5469275" y="2160575"/>
              <a:ext cx="70550" cy="44275"/>
            </a:xfrm>
            <a:custGeom>
              <a:avLst/>
              <a:gdLst/>
              <a:ahLst/>
              <a:cxnLst/>
              <a:rect l="l" t="t" r="r" b="b"/>
              <a:pathLst>
                <a:path w="2822" h="1771" extrusionOk="0">
                  <a:moveTo>
                    <a:pt x="646" y="1"/>
                  </a:moveTo>
                  <a:cubicBezTo>
                    <a:pt x="410" y="1"/>
                    <a:pt x="178" y="74"/>
                    <a:pt x="6" y="242"/>
                  </a:cubicBezTo>
                  <a:cubicBezTo>
                    <a:pt x="0" y="248"/>
                    <a:pt x="5" y="271"/>
                    <a:pt x="21" y="271"/>
                  </a:cubicBezTo>
                  <a:cubicBezTo>
                    <a:pt x="23" y="271"/>
                    <a:pt x="25" y="271"/>
                    <a:pt x="27" y="270"/>
                  </a:cubicBezTo>
                  <a:cubicBezTo>
                    <a:pt x="257" y="180"/>
                    <a:pt x="468" y="98"/>
                    <a:pt x="697" y="98"/>
                  </a:cubicBezTo>
                  <a:cubicBezTo>
                    <a:pt x="790" y="98"/>
                    <a:pt x="886" y="112"/>
                    <a:pt x="988" y="144"/>
                  </a:cubicBezTo>
                  <a:cubicBezTo>
                    <a:pt x="1338" y="256"/>
                    <a:pt x="1569" y="550"/>
                    <a:pt x="1773" y="838"/>
                  </a:cubicBezTo>
                  <a:cubicBezTo>
                    <a:pt x="2032" y="1202"/>
                    <a:pt x="2298" y="1658"/>
                    <a:pt x="2761" y="1770"/>
                  </a:cubicBezTo>
                  <a:cubicBezTo>
                    <a:pt x="2763" y="1770"/>
                    <a:pt x="2765" y="1771"/>
                    <a:pt x="2768" y="1771"/>
                  </a:cubicBezTo>
                  <a:cubicBezTo>
                    <a:pt x="2799" y="1771"/>
                    <a:pt x="2821" y="1727"/>
                    <a:pt x="2789" y="1707"/>
                  </a:cubicBezTo>
                  <a:cubicBezTo>
                    <a:pt x="2403" y="1504"/>
                    <a:pt x="2172" y="1237"/>
                    <a:pt x="1927" y="880"/>
                  </a:cubicBezTo>
                  <a:cubicBezTo>
                    <a:pt x="1759" y="642"/>
                    <a:pt x="1590" y="403"/>
                    <a:pt x="1359" y="228"/>
                  </a:cubicBezTo>
                  <a:cubicBezTo>
                    <a:pt x="1162" y="86"/>
                    <a:pt x="90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>
              <a:extLst>
                <a:ext uri="{FF2B5EF4-FFF2-40B4-BE49-F238E27FC236}">
                  <a16:creationId xmlns:a16="http://schemas.microsoft.com/office/drawing/2014/main" id="{F8DB509D-2EFA-4A51-2F3D-CDCFCB23E4A3}"/>
                </a:ext>
              </a:extLst>
            </p:cNvPr>
            <p:cNvSpPr/>
            <p:nvPr/>
          </p:nvSpPr>
          <p:spPr>
            <a:xfrm>
              <a:off x="5502075" y="2152225"/>
              <a:ext cx="24775" cy="14925"/>
            </a:xfrm>
            <a:custGeom>
              <a:avLst/>
              <a:gdLst/>
              <a:ahLst/>
              <a:cxnLst/>
              <a:rect l="l" t="t" r="r" b="b"/>
              <a:pathLst>
                <a:path w="991" h="597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397" y="191"/>
                    <a:pt x="643" y="387"/>
                    <a:pt x="937" y="590"/>
                  </a:cubicBezTo>
                  <a:cubicBezTo>
                    <a:pt x="942" y="595"/>
                    <a:pt x="947" y="597"/>
                    <a:pt x="952" y="597"/>
                  </a:cubicBezTo>
                  <a:cubicBezTo>
                    <a:pt x="971" y="597"/>
                    <a:pt x="990" y="570"/>
                    <a:pt x="979" y="548"/>
                  </a:cubicBezTo>
                  <a:cubicBezTo>
                    <a:pt x="776" y="268"/>
                    <a:pt x="397" y="93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>
              <a:extLst>
                <a:ext uri="{FF2B5EF4-FFF2-40B4-BE49-F238E27FC236}">
                  <a16:creationId xmlns:a16="http://schemas.microsoft.com/office/drawing/2014/main" id="{2C1C296F-7FB3-BACE-BC7B-8E1BB1EAE8C1}"/>
                </a:ext>
              </a:extLst>
            </p:cNvPr>
            <p:cNvSpPr/>
            <p:nvPr/>
          </p:nvSpPr>
          <p:spPr>
            <a:xfrm>
              <a:off x="5555150" y="2179625"/>
              <a:ext cx="28700" cy="39050"/>
            </a:xfrm>
            <a:custGeom>
              <a:avLst/>
              <a:gdLst/>
              <a:ahLst/>
              <a:cxnLst/>
              <a:rect l="l" t="t" r="r" b="b"/>
              <a:pathLst>
                <a:path w="1148" h="1562" extrusionOk="0">
                  <a:moveTo>
                    <a:pt x="53" y="1"/>
                  </a:moveTo>
                  <a:cubicBezTo>
                    <a:pt x="28" y="1"/>
                    <a:pt x="1" y="26"/>
                    <a:pt x="6" y="55"/>
                  </a:cubicBezTo>
                  <a:cubicBezTo>
                    <a:pt x="62" y="328"/>
                    <a:pt x="321" y="440"/>
                    <a:pt x="517" y="601"/>
                  </a:cubicBezTo>
                  <a:cubicBezTo>
                    <a:pt x="819" y="847"/>
                    <a:pt x="952" y="1169"/>
                    <a:pt x="1064" y="1534"/>
                  </a:cubicBezTo>
                  <a:cubicBezTo>
                    <a:pt x="1067" y="1552"/>
                    <a:pt x="1084" y="1561"/>
                    <a:pt x="1102" y="1561"/>
                  </a:cubicBezTo>
                  <a:cubicBezTo>
                    <a:pt x="1124" y="1561"/>
                    <a:pt x="1148" y="1547"/>
                    <a:pt x="1148" y="1520"/>
                  </a:cubicBezTo>
                  <a:cubicBezTo>
                    <a:pt x="1134" y="1239"/>
                    <a:pt x="1015" y="980"/>
                    <a:pt x="847" y="763"/>
                  </a:cubicBezTo>
                  <a:cubicBezTo>
                    <a:pt x="629" y="482"/>
                    <a:pt x="230" y="349"/>
                    <a:pt x="83" y="20"/>
                  </a:cubicBezTo>
                  <a:cubicBezTo>
                    <a:pt x="76" y="6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>
              <a:extLst>
                <a:ext uri="{FF2B5EF4-FFF2-40B4-BE49-F238E27FC236}">
                  <a16:creationId xmlns:a16="http://schemas.microsoft.com/office/drawing/2014/main" id="{0D5C33D7-4406-3FE1-761A-C0F493D19B94}"/>
                </a:ext>
              </a:extLst>
            </p:cNvPr>
            <p:cNvSpPr/>
            <p:nvPr/>
          </p:nvSpPr>
          <p:spPr>
            <a:xfrm>
              <a:off x="5555250" y="2202000"/>
              <a:ext cx="13250" cy="15550"/>
            </a:xfrm>
            <a:custGeom>
              <a:avLst/>
              <a:gdLst/>
              <a:ahLst/>
              <a:cxnLst/>
              <a:rect l="l" t="t" r="r" b="b"/>
              <a:pathLst>
                <a:path w="530" h="622" extrusionOk="0">
                  <a:moveTo>
                    <a:pt x="59" y="1"/>
                  </a:moveTo>
                  <a:cubicBezTo>
                    <a:pt x="29" y="1"/>
                    <a:pt x="1" y="48"/>
                    <a:pt x="30" y="71"/>
                  </a:cubicBezTo>
                  <a:cubicBezTo>
                    <a:pt x="121" y="141"/>
                    <a:pt x="205" y="225"/>
                    <a:pt x="268" y="316"/>
                  </a:cubicBezTo>
                  <a:cubicBezTo>
                    <a:pt x="338" y="407"/>
                    <a:pt x="387" y="512"/>
                    <a:pt x="457" y="604"/>
                  </a:cubicBezTo>
                  <a:cubicBezTo>
                    <a:pt x="464" y="616"/>
                    <a:pt x="476" y="621"/>
                    <a:pt x="488" y="621"/>
                  </a:cubicBezTo>
                  <a:cubicBezTo>
                    <a:pt x="509" y="621"/>
                    <a:pt x="529" y="603"/>
                    <a:pt x="520" y="575"/>
                  </a:cubicBezTo>
                  <a:cubicBezTo>
                    <a:pt x="471" y="344"/>
                    <a:pt x="268" y="134"/>
                    <a:pt x="79" y="8"/>
                  </a:cubicBezTo>
                  <a:cubicBezTo>
                    <a:pt x="72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>
              <a:extLst>
                <a:ext uri="{FF2B5EF4-FFF2-40B4-BE49-F238E27FC236}">
                  <a16:creationId xmlns:a16="http://schemas.microsoft.com/office/drawing/2014/main" id="{6FB13412-3B03-397D-E637-8A5D6A626126}"/>
                </a:ext>
              </a:extLst>
            </p:cNvPr>
            <p:cNvSpPr/>
            <p:nvPr/>
          </p:nvSpPr>
          <p:spPr>
            <a:xfrm>
              <a:off x="5421075" y="2177550"/>
              <a:ext cx="13400" cy="44575"/>
            </a:xfrm>
            <a:custGeom>
              <a:avLst/>
              <a:gdLst/>
              <a:ahLst/>
              <a:cxnLst/>
              <a:rect l="l" t="t" r="r" b="b"/>
              <a:pathLst>
                <a:path w="536" h="1783" extrusionOk="0">
                  <a:moveTo>
                    <a:pt x="504" y="0"/>
                  </a:moveTo>
                  <a:cubicBezTo>
                    <a:pt x="497" y="0"/>
                    <a:pt x="490" y="4"/>
                    <a:pt x="484" y="12"/>
                  </a:cubicBezTo>
                  <a:cubicBezTo>
                    <a:pt x="0" y="446"/>
                    <a:pt x="203" y="1245"/>
                    <a:pt x="414" y="1757"/>
                  </a:cubicBezTo>
                  <a:cubicBezTo>
                    <a:pt x="419" y="1774"/>
                    <a:pt x="434" y="1782"/>
                    <a:pt x="448" y="1782"/>
                  </a:cubicBezTo>
                  <a:cubicBezTo>
                    <a:pt x="467" y="1782"/>
                    <a:pt x="485" y="1767"/>
                    <a:pt x="477" y="1743"/>
                  </a:cubicBezTo>
                  <a:cubicBezTo>
                    <a:pt x="252" y="1126"/>
                    <a:pt x="210" y="628"/>
                    <a:pt x="526" y="47"/>
                  </a:cubicBezTo>
                  <a:cubicBezTo>
                    <a:pt x="536" y="22"/>
                    <a:pt x="521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>
              <a:extLst>
                <a:ext uri="{FF2B5EF4-FFF2-40B4-BE49-F238E27FC236}">
                  <a16:creationId xmlns:a16="http://schemas.microsoft.com/office/drawing/2014/main" id="{C0A2147D-0856-C00C-F69E-888357481FBB}"/>
                </a:ext>
              </a:extLst>
            </p:cNvPr>
            <p:cNvSpPr/>
            <p:nvPr/>
          </p:nvSpPr>
          <p:spPr>
            <a:xfrm>
              <a:off x="5508025" y="2141725"/>
              <a:ext cx="35625" cy="21700"/>
            </a:xfrm>
            <a:custGeom>
              <a:avLst/>
              <a:gdLst/>
              <a:ahLst/>
              <a:cxnLst/>
              <a:rect l="l" t="t" r="r" b="b"/>
              <a:pathLst>
                <a:path w="1425" h="868" extrusionOk="0">
                  <a:moveTo>
                    <a:pt x="28" y="0"/>
                  </a:moveTo>
                  <a:cubicBezTo>
                    <a:pt x="4" y="0"/>
                    <a:pt x="0" y="43"/>
                    <a:pt x="26" y="50"/>
                  </a:cubicBezTo>
                  <a:cubicBezTo>
                    <a:pt x="594" y="155"/>
                    <a:pt x="1000" y="442"/>
                    <a:pt x="1379" y="863"/>
                  </a:cubicBezTo>
                  <a:cubicBezTo>
                    <a:pt x="1382" y="866"/>
                    <a:pt x="1386" y="867"/>
                    <a:pt x="1391" y="867"/>
                  </a:cubicBezTo>
                  <a:cubicBezTo>
                    <a:pt x="1406" y="867"/>
                    <a:pt x="1425" y="851"/>
                    <a:pt x="1414" y="835"/>
                  </a:cubicBezTo>
                  <a:cubicBezTo>
                    <a:pt x="1141" y="344"/>
                    <a:pt x="580" y="50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>
              <a:extLst>
                <a:ext uri="{FF2B5EF4-FFF2-40B4-BE49-F238E27FC236}">
                  <a16:creationId xmlns:a16="http://schemas.microsoft.com/office/drawing/2014/main" id="{BC1B7A96-8963-5674-5629-A23CDDB088FF}"/>
                </a:ext>
              </a:extLst>
            </p:cNvPr>
            <p:cNvSpPr/>
            <p:nvPr/>
          </p:nvSpPr>
          <p:spPr>
            <a:xfrm>
              <a:off x="5445950" y="2243075"/>
              <a:ext cx="11225" cy="16000"/>
            </a:xfrm>
            <a:custGeom>
              <a:avLst/>
              <a:gdLst/>
              <a:ahLst/>
              <a:cxnLst/>
              <a:rect l="l" t="t" r="r" b="b"/>
              <a:pathLst>
                <a:path w="449" h="640" extrusionOk="0">
                  <a:moveTo>
                    <a:pt x="168" y="1"/>
                  </a:moveTo>
                  <a:cubicBezTo>
                    <a:pt x="159" y="1"/>
                    <a:pt x="149" y="2"/>
                    <a:pt x="140" y="5"/>
                  </a:cubicBezTo>
                  <a:cubicBezTo>
                    <a:pt x="42" y="26"/>
                    <a:pt x="0" y="194"/>
                    <a:pt x="49" y="369"/>
                  </a:cubicBezTo>
                  <a:cubicBezTo>
                    <a:pt x="87" y="527"/>
                    <a:pt x="188" y="640"/>
                    <a:pt x="279" y="640"/>
                  </a:cubicBezTo>
                  <a:cubicBezTo>
                    <a:pt x="289" y="640"/>
                    <a:pt x="299" y="638"/>
                    <a:pt x="309" y="636"/>
                  </a:cubicBezTo>
                  <a:cubicBezTo>
                    <a:pt x="407" y="615"/>
                    <a:pt x="449" y="446"/>
                    <a:pt x="400" y="271"/>
                  </a:cubicBezTo>
                  <a:cubicBezTo>
                    <a:pt x="355" y="113"/>
                    <a:pt x="254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>
              <a:extLst>
                <a:ext uri="{FF2B5EF4-FFF2-40B4-BE49-F238E27FC236}">
                  <a16:creationId xmlns:a16="http://schemas.microsoft.com/office/drawing/2014/main" id="{CB6586AF-748E-3509-324A-4698E6086E67}"/>
                </a:ext>
              </a:extLst>
            </p:cNvPr>
            <p:cNvSpPr/>
            <p:nvPr/>
          </p:nvSpPr>
          <p:spPr>
            <a:xfrm>
              <a:off x="5490275" y="2234900"/>
              <a:ext cx="10875" cy="16250"/>
            </a:xfrm>
            <a:custGeom>
              <a:avLst/>
              <a:gdLst/>
              <a:ahLst/>
              <a:cxnLst/>
              <a:rect l="l" t="t" r="r" b="b"/>
              <a:pathLst>
                <a:path w="435" h="650" extrusionOk="0">
                  <a:moveTo>
                    <a:pt x="162" y="0"/>
                  </a:moveTo>
                  <a:cubicBezTo>
                    <a:pt x="155" y="0"/>
                    <a:pt x="148" y="1"/>
                    <a:pt x="141" y="2"/>
                  </a:cubicBezTo>
                  <a:cubicBezTo>
                    <a:pt x="49" y="30"/>
                    <a:pt x="0" y="192"/>
                    <a:pt x="42" y="367"/>
                  </a:cubicBezTo>
                  <a:cubicBezTo>
                    <a:pt x="81" y="529"/>
                    <a:pt x="181" y="649"/>
                    <a:pt x="273" y="649"/>
                  </a:cubicBezTo>
                  <a:cubicBezTo>
                    <a:pt x="280" y="649"/>
                    <a:pt x="288" y="649"/>
                    <a:pt x="295" y="647"/>
                  </a:cubicBezTo>
                  <a:cubicBezTo>
                    <a:pt x="393" y="626"/>
                    <a:pt x="435" y="465"/>
                    <a:pt x="393" y="283"/>
                  </a:cubicBezTo>
                  <a:cubicBezTo>
                    <a:pt x="360" y="120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>
              <a:extLst>
                <a:ext uri="{FF2B5EF4-FFF2-40B4-BE49-F238E27FC236}">
                  <a16:creationId xmlns:a16="http://schemas.microsoft.com/office/drawing/2014/main" id="{4E40712A-1BFB-5DC5-2644-DA69642AB062}"/>
                </a:ext>
              </a:extLst>
            </p:cNvPr>
            <p:cNvSpPr/>
            <p:nvPr/>
          </p:nvSpPr>
          <p:spPr>
            <a:xfrm>
              <a:off x="5428775" y="2338125"/>
              <a:ext cx="232700" cy="337675"/>
            </a:xfrm>
            <a:custGeom>
              <a:avLst/>
              <a:gdLst/>
              <a:ahLst/>
              <a:cxnLst/>
              <a:rect l="l" t="t" r="r" b="b"/>
              <a:pathLst>
                <a:path w="9308" h="13507" extrusionOk="0">
                  <a:moveTo>
                    <a:pt x="7377" y="0"/>
                  </a:moveTo>
                  <a:cubicBezTo>
                    <a:pt x="6818" y="0"/>
                    <a:pt x="5824" y="142"/>
                    <a:pt x="5824" y="142"/>
                  </a:cubicBezTo>
                  <a:cubicBezTo>
                    <a:pt x="5247" y="799"/>
                    <a:pt x="4407" y="1209"/>
                    <a:pt x="3716" y="1209"/>
                  </a:cubicBezTo>
                  <a:cubicBezTo>
                    <a:pt x="3325" y="1209"/>
                    <a:pt x="2982" y="1078"/>
                    <a:pt x="2762" y="786"/>
                  </a:cubicBezTo>
                  <a:cubicBezTo>
                    <a:pt x="2369" y="863"/>
                    <a:pt x="1626" y="884"/>
                    <a:pt x="1241" y="1004"/>
                  </a:cubicBezTo>
                  <a:cubicBezTo>
                    <a:pt x="1150" y="3043"/>
                    <a:pt x="70" y="3457"/>
                    <a:pt x="14" y="5496"/>
                  </a:cubicBezTo>
                  <a:cubicBezTo>
                    <a:pt x="0" y="6015"/>
                    <a:pt x="975" y="7066"/>
                    <a:pt x="1108" y="7325"/>
                  </a:cubicBezTo>
                  <a:cubicBezTo>
                    <a:pt x="1234" y="7550"/>
                    <a:pt x="1781" y="9918"/>
                    <a:pt x="1809" y="10171"/>
                  </a:cubicBezTo>
                  <a:cubicBezTo>
                    <a:pt x="1900" y="11075"/>
                    <a:pt x="1423" y="11670"/>
                    <a:pt x="1367" y="12736"/>
                  </a:cubicBezTo>
                  <a:cubicBezTo>
                    <a:pt x="1419" y="13069"/>
                    <a:pt x="2955" y="13507"/>
                    <a:pt x="4202" y="13507"/>
                  </a:cubicBezTo>
                  <a:cubicBezTo>
                    <a:pt x="4291" y="13507"/>
                    <a:pt x="4379" y="13504"/>
                    <a:pt x="4465" y="13500"/>
                  </a:cubicBezTo>
                  <a:cubicBezTo>
                    <a:pt x="5747" y="13423"/>
                    <a:pt x="8684" y="12610"/>
                    <a:pt x="9006" y="12042"/>
                  </a:cubicBezTo>
                  <a:cubicBezTo>
                    <a:pt x="9132" y="11804"/>
                    <a:pt x="8291" y="10423"/>
                    <a:pt x="8249" y="9673"/>
                  </a:cubicBezTo>
                  <a:cubicBezTo>
                    <a:pt x="8137" y="7395"/>
                    <a:pt x="9090" y="6267"/>
                    <a:pt x="9132" y="4508"/>
                  </a:cubicBezTo>
                  <a:cubicBezTo>
                    <a:pt x="9168" y="3113"/>
                    <a:pt x="9308" y="2041"/>
                    <a:pt x="8509" y="898"/>
                  </a:cubicBezTo>
                  <a:cubicBezTo>
                    <a:pt x="8228" y="499"/>
                    <a:pt x="7934" y="15"/>
                    <a:pt x="7450" y="1"/>
                  </a:cubicBezTo>
                  <a:cubicBezTo>
                    <a:pt x="7427" y="1"/>
                    <a:pt x="7402" y="0"/>
                    <a:pt x="7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>
              <a:extLst>
                <a:ext uri="{FF2B5EF4-FFF2-40B4-BE49-F238E27FC236}">
                  <a16:creationId xmlns:a16="http://schemas.microsoft.com/office/drawing/2014/main" id="{824C88FB-4CF1-8FFA-964B-DD36B6A3D47F}"/>
                </a:ext>
              </a:extLst>
            </p:cNvPr>
            <p:cNvSpPr/>
            <p:nvPr/>
          </p:nvSpPr>
          <p:spPr>
            <a:xfrm>
              <a:off x="5452750" y="2498250"/>
              <a:ext cx="57500" cy="16300"/>
            </a:xfrm>
            <a:custGeom>
              <a:avLst/>
              <a:gdLst/>
              <a:ahLst/>
              <a:cxnLst/>
              <a:rect l="l" t="t" r="r" b="b"/>
              <a:pathLst>
                <a:path w="2300" h="652" extrusionOk="0">
                  <a:moveTo>
                    <a:pt x="2224" y="0"/>
                  </a:moveTo>
                  <a:cubicBezTo>
                    <a:pt x="2215" y="0"/>
                    <a:pt x="2205" y="3"/>
                    <a:pt x="2195" y="9"/>
                  </a:cubicBezTo>
                  <a:cubicBezTo>
                    <a:pt x="1802" y="243"/>
                    <a:pt x="1293" y="512"/>
                    <a:pt x="808" y="512"/>
                  </a:cubicBezTo>
                  <a:cubicBezTo>
                    <a:pt x="567" y="512"/>
                    <a:pt x="332" y="445"/>
                    <a:pt x="121" y="275"/>
                  </a:cubicBezTo>
                  <a:cubicBezTo>
                    <a:pt x="108" y="264"/>
                    <a:pt x="94" y="260"/>
                    <a:pt x="81" y="260"/>
                  </a:cubicBezTo>
                  <a:cubicBezTo>
                    <a:pt x="37" y="260"/>
                    <a:pt x="0" y="315"/>
                    <a:pt x="44" y="353"/>
                  </a:cubicBezTo>
                  <a:cubicBezTo>
                    <a:pt x="282" y="561"/>
                    <a:pt x="595" y="651"/>
                    <a:pt x="918" y="651"/>
                  </a:cubicBezTo>
                  <a:cubicBezTo>
                    <a:pt x="1421" y="651"/>
                    <a:pt x="1950" y="433"/>
                    <a:pt x="2265" y="100"/>
                  </a:cubicBezTo>
                  <a:cubicBezTo>
                    <a:pt x="2300" y="60"/>
                    <a:pt x="2268" y="0"/>
                    <a:pt x="2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>
              <a:extLst>
                <a:ext uri="{FF2B5EF4-FFF2-40B4-BE49-F238E27FC236}">
                  <a16:creationId xmlns:a16="http://schemas.microsoft.com/office/drawing/2014/main" id="{5D93D4E5-E30B-685B-4E9C-3018D83605C0}"/>
                </a:ext>
              </a:extLst>
            </p:cNvPr>
            <p:cNvSpPr/>
            <p:nvPr/>
          </p:nvSpPr>
          <p:spPr>
            <a:xfrm>
              <a:off x="5518975" y="2472525"/>
              <a:ext cx="84375" cy="38250"/>
            </a:xfrm>
            <a:custGeom>
              <a:avLst/>
              <a:gdLst/>
              <a:ahLst/>
              <a:cxnLst/>
              <a:rect l="l" t="t" r="r" b="b"/>
              <a:pathLst>
                <a:path w="3375" h="1530" extrusionOk="0">
                  <a:moveTo>
                    <a:pt x="63" y="0"/>
                  </a:moveTo>
                  <a:cubicBezTo>
                    <a:pt x="33" y="0"/>
                    <a:pt x="0" y="26"/>
                    <a:pt x="9" y="64"/>
                  </a:cubicBezTo>
                  <a:cubicBezTo>
                    <a:pt x="173" y="954"/>
                    <a:pt x="806" y="1530"/>
                    <a:pt x="1710" y="1530"/>
                  </a:cubicBezTo>
                  <a:cubicBezTo>
                    <a:pt x="1732" y="1530"/>
                    <a:pt x="1753" y="1529"/>
                    <a:pt x="1775" y="1529"/>
                  </a:cubicBezTo>
                  <a:cubicBezTo>
                    <a:pt x="2266" y="1515"/>
                    <a:pt x="3254" y="1304"/>
                    <a:pt x="3366" y="695"/>
                  </a:cubicBezTo>
                  <a:cubicBezTo>
                    <a:pt x="3374" y="648"/>
                    <a:pt x="3336" y="616"/>
                    <a:pt x="3299" y="616"/>
                  </a:cubicBezTo>
                  <a:cubicBezTo>
                    <a:pt x="3275" y="616"/>
                    <a:pt x="3251" y="629"/>
                    <a:pt x="3240" y="660"/>
                  </a:cubicBezTo>
                  <a:cubicBezTo>
                    <a:pt x="3079" y="1171"/>
                    <a:pt x="2223" y="1361"/>
                    <a:pt x="1775" y="1382"/>
                  </a:cubicBezTo>
                  <a:cubicBezTo>
                    <a:pt x="1748" y="1383"/>
                    <a:pt x="1721" y="1383"/>
                    <a:pt x="1694" y="1383"/>
                  </a:cubicBezTo>
                  <a:cubicBezTo>
                    <a:pt x="861" y="1383"/>
                    <a:pt x="277" y="858"/>
                    <a:pt x="107" y="36"/>
                  </a:cubicBezTo>
                  <a:cubicBezTo>
                    <a:pt x="101" y="11"/>
                    <a:pt x="83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>
              <a:extLst>
                <a:ext uri="{FF2B5EF4-FFF2-40B4-BE49-F238E27FC236}">
                  <a16:creationId xmlns:a16="http://schemas.microsoft.com/office/drawing/2014/main" id="{CC080701-8E93-C345-4AC5-BD75A0898DC0}"/>
                </a:ext>
              </a:extLst>
            </p:cNvPr>
            <p:cNvSpPr/>
            <p:nvPr/>
          </p:nvSpPr>
          <p:spPr>
            <a:xfrm>
              <a:off x="5488775" y="2364200"/>
              <a:ext cx="47075" cy="21700"/>
            </a:xfrm>
            <a:custGeom>
              <a:avLst/>
              <a:gdLst/>
              <a:ahLst/>
              <a:cxnLst/>
              <a:rect l="l" t="t" r="r" b="b"/>
              <a:pathLst>
                <a:path w="1883" h="868" extrusionOk="0">
                  <a:moveTo>
                    <a:pt x="100" y="0"/>
                  </a:moveTo>
                  <a:cubicBezTo>
                    <a:pt x="50" y="0"/>
                    <a:pt x="0" y="53"/>
                    <a:pt x="32" y="101"/>
                  </a:cubicBezTo>
                  <a:cubicBezTo>
                    <a:pt x="326" y="526"/>
                    <a:pt x="907" y="867"/>
                    <a:pt x="1451" y="867"/>
                  </a:cubicBezTo>
                  <a:cubicBezTo>
                    <a:pt x="1570" y="867"/>
                    <a:pt x="1687" y="851"/>
                    <a:pt x="1798" y="816"/>
                  </a:cubicBezTo>
                  <a:cubicBezTo>
                    <a:pt x="1883" y="788"/>
                    <a:pt x="1862" y="675"/>
                    <a:pt x="1777" y="668"/>
                  </a:cubicBezTo>
                  <a:cubicBezTo>
                    <a:pt x="1413" y="640"/>
                    <a:pt x="1098" y="654"/>
                    <a:pt x="761" y="493"/>
                  </a:cubicBezTo>
                  <a:cubicBezTo>
                    <a:pt x="523" y="374"/>
                    <a:pt x="334" y="206"/>
                    <a:pt x="144" y="17"/>
                  </a:cubicBezTo>
                  <a:cubicBezTo>
                    <a:pt x="131" y="5"/>
                    <a:pt x="116" y="0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>
              <a:extLst>
                <a:ext uri="{FF2B5EF4-FFF2-40B4-BE49-F238E27FC236}">
                  <a16:creationId xmlns:a16="http://schemas.microsoft.com/office/drawing/2014/main" id="{65199272-603D-74A2-F0D3-9A3339E612A6}"/>
                </a:ext>
              </a:extLst>
            </p:cNvPr>
            <p:cNvSpPr/>
            <p:nvPr/>
          </p:nvSpPr>
          <p:spPr>
            <a:xfrm>
              <a:off x="5548950" y="2355150"/>
              <a:ext cx="30750" cy="23550"/>
            </a:xfrm>
            <a:custGeom>
              <a:avLst/>
              <a:gdLst/>
              <a:ahLst/>
              <a:cxnLst/>
              <a:rect l="l" t="t" r="r" b="b"/>
              <a:pathLst>
                <a:path w="1230" h="942" extrusionOk="0">
                  <a:moveTo>
                    <a:pt x="1175" y="1"/>
                  </a:moveTo>
                  <a:cubicBezTo>
                    <a:pt x="1161" y="1"/>
                    <a:pt x="1146" y="7"/>
                    <a:pt x="1137" y="21"/>
                  </a:cubicBezTo>
                  <a:cubicBezTo>
                    <a:pt x="912" y="379"/>
                    <a:pt x="478" y="708"/>
                    <a:pt x="71" y="820"/>
                  </a:cubicBezTo>
                  <a:cubicBezTo>
                    <a:pt x="0" y="840"/>
                    <a:pt x="18" y="942"/>
                    <a:pt x="82" y="942"/>
                  </a:cubicBezTo>
                  <a:cubicBezTo>
                    <a:pt x="87" y="942"/>
                    <a:pt x="93" y="941"/>
                    <a:pt x="99" y="939"/>
                  </a:cubicBezTo>
                  <a:cubicBezTo>
                    <a:pt x="513" y="834"/>
                    <a:pt x="1095" y="491"/>
                    <a:pt x="1221" y="56"/>
                  </a:cubicBezTo>
                  <a:cubicBezTo>
                    <a:pt x="1230" y="24"/>
                    <a:pt x="1203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>
              <a:extLst>
                <a:ext uri="{FF2B5EF4-FFF2-40B4-BE49-F238E27FC236}">
                  <a16:creationId xmlns:a16="http://schemas.microsoft.com/office/drawing/2014/main" id="{CA23F215-E709-35C0-237D-EE11AE8191AD}"/>
                </a:ext>
              </a:extLst>
            </p:cNvPr>
            <p:cNvSpPr/>
            <p:nvPr/>
          </p:nvSpPr>
          <p:spPr>
            <a:xfrm>
              <a:off x="5475375" y="2646125"/>
              <a:ext cx="86700" cy="10450"/>
            </a:xfrm>
            <a:custGeom>
              <a:avLst/>
              <a:gdLst/>
              <a:ahLst/>
              <a:cxnLst/>
              <a:rect l="l" t="t" r="r" b="b"/>
              <a:pathLst>
                <a:path w="3468" h="418" extrusionOk="0">
                  <a:moveTo>
                    <a:pt x="102" y="0"/>
                  </a:moveTo>
                  <a:cubicBezTo>
                    <a:pt x="30" y="0"/>
                    <a:pt x="0" y="116"/>
                    <a:pt x="85" y="142"/>
                  </a:cubicBezTo>
                  <a:cubicBezTo>
                    <a:pt x="628" y="306"/>
                    <a:pt x="1273" y="418"/>
                    <a:pt x="1905" y="418"/>
                  </a:cubicBezTo>
                  <a:cubicBezTo>
                    <a:pt x="2439" y="418"/>
                    <a:pt x="2965" y="338"/>
                    <a:pt x="3414" y="142"/>
                  </a:cubicBezTo>
                  <a:cubicBezTo>
                    <a:pt x="3468" y="115"/>
                    <a:pt x="3444" y="30"/>
                    <a:pt x="3392" y="30"/>
                  </a:cubicBezTo>
                  <a:cubicBezTo>
                    <a:pt x="3390" y="30"/>
                    <a:pt x="3388" y="30"/>
                    <a:pt x="3386" y="30"/>
                  </a:cubicBezTo>
                  <a:cubicBezTo>
                    <a:pt x="2860" y="86"/>
                    <a:pt x="2349" y="220"/>
                    <a:pt x="1809" y="220"/>
                  </a:cubicBezTo>
                  <a:cubicBezTo>
                    <a:pt x="1787" y="220"/>
                    <a:pt x="1764" y="220"/>
                    <a:pt x="1742" y="220"/>
                  </a:cubicBezTo>
                  <a:cubicBezTo>
                    <a:pt x="1191" y="220"/>
                    <a:pt x="652" y="137"/>
                    <a:pt x="120" y="2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>
              <a:extLst>
                <a:ext uri="{FF2B5EF4-FFF2-40B4-BE49-F238E27FC236}">
                  <a16:creationId xmlns:a16="http://schemas.microsoft.com/office/drawing/2014/main" id="{80BBDE6B-1E72-895F-049D-13417C563CE8}"/>
                </a:ext>
              </a:extLst>
            </p:cNvPr>
            <p:cNvSpPr/>
            <p:nvPr/>
          </p:nvSpPr>
          <p:spPr>
            <a:xfrm>
              <a:off x="5506125" y="2551850"/>
              <a:ext cx="29400" cy="33775"/>
            </a:xfrm>
            <a:custGeom>
              <a:avLst/>
              <a:gdLst/>
              <a:ahLst/>
              <a:cxnLst/>
              <a:rect l="l" t="t" r="r" b="b"/>
              <a:pathLst>
                <a:path w="1176" h="1351" extrusionOk="0">
                  <a:moveTo>
                    <a:pt x="86" y="0"/>
                  </a:moveTo>
                  <a:cubicBezTo>
                    <a:pt x="44" y="0"/>
                    <a:pt x="1" y="45"/>
                    <a:pt x="25" y="94"/>
                  </a:cubicBezTo>
                  <a:cubicBezTo>
                    <a:pt x="299" y="556"/>
                    <a:pt x="642" y="1019"/>
                    <a:pt x="1083" y="1341"/>
                  </a:cubicBezTo>
                  <a:cubicBezTo>
                    <a:pt x="1092" y="1348"/>
                    <a:pt x="1101" y="1350"/>
                    <a:pt x="1109" y="1350"/>
                  </a:cubicBezTo>
                  <a:cubicBezTo>
                    <a:pt x="1147" y="1350"/>
                    <a:pt x="1175" y="1292"/>
                    <a:pt x="1147" y="1257"/>
                  </a:cubicBezTo>
                  <a:cubicBezTo>
                    <a:pt x="782" y="858"/>
                    <a:pt x="425" y="486"/>
                    <a:pt x="137" y="31"/>
                  </a:cubicBezTo>
                  <a:cubicBezTo>
                    <a:pt x="124" y="9"/>
                    <a:pt x="105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>
              <a:extLst>
                <a:ext uri="{FF2B5EF4-FFF2-40B4-BE49-F238E27FC236}">
                  <a16:creationId xmlns:a16="http://schemas.microsoft.com/office/drawing/2014/main" id="{812BDEE0-E395-5215-6F66-9963D8E32CFF}"/>
                </a:ext>
              </a:extLst>
            </p:cNvPr>
            <p:cNvSpPr/>
            <p:nvPr/>
          </p:nvSpPr>
          <p:spPr>
            <a:xfrm>
              <a:off x="5509650" y="2584800"/>
              <a:ext cx="19025" cy="15600"/>
            </a:xfrm>
            <a:custGeom>
              <a:avLst/>
              <a:gdLst/>
              <a:ahLst/>
              <a:cxnLst/>
              <a:rect l="l" t="t" r="r" b="b"/>
              <a:pathLst>
                <a:path w="761" h="624" extrusionOk="0">
                  <a:moveTo>
                    <a:pt x="80" y="1"/>
                  </a:moveTo>
                  <a:cubicBezTo>
                    <a:pt x="38" y="1"/>
                    <a:pt x="0" y="55"/>
                    <a:pt x="38" y="93"/>
                  </a:cubicBezTo>
                  <a:cubicBezTo>
                    <a:pt x="221" y="290"/>
                    <a:pt x="431" y="500"/>
                    <a:pt x="676" y="619"/>
                  </a:cubicBezTo>
                  <a:cubicBezTo>
                    <a:pt x="683" y="622"/>
                    <a:pt x="689" y="624"/>
                    <a:pt x="695" y="624"/>
                  </a:cubicBezTo>
                  <a:cubicBezTo>
                    <a:pt x="731" y="624"/>
                    <a:pt x="761" y="580"/>
                    <a:pt x="725" y="556"/>
                  </a:cubicBezTo>
                  <a:cubicBezTo>
                    <a:pt x="522" y="374"/>
                    <a:pt x="305" y="213"/>
                    <a:pt x="115" y="16"/>
                  </a:cubicBezTo>
                  <a:cubicBezTo>
                    <a:pt x="104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>
              <a:extLst>
                <a:ext uri="{FF2B5EF4-FFF2-40B4-BE49-F238E27FC236}">
                  <a16:creationId xmlns:a16="http://schemas.microsoft.com/office/drawing/2014/main" id="{CBE34AA9-61FE-CCB6-003D-C93930CF2E2B}"/>
                </a:ext>
              </a:extLst>
            </p:cNvPr>
            <p:cNvSpPr/>
            <p:nvPr/>
          </p:nvSpPr>
          <p:spPr>
            <a:xfrm>
              <a:off x="5575950" y="2337900"/>
              <a:ext cx="213250" cy="319925"/>
            </a:xfrm>
            <a:custGeom>
              <a:avLst/>
              <a:gdLst/>
              <a:ahLst/>
              <a:cxnLst/>
              <a:rect l="l" t="t" r="r" b="b"/>
              <a:pathLst>
                <a:path w="8530" h="12797" extrusionOk="0">
                  <a:moveTo>
                    <a:pt x="1746" y="1"/>
                  </a:moveTo>
                  <a:cubicBezTo>
                    <a:pt x="1470" y="1"/>
                    <a:pt x="1195" y="84"/>
                    <a:pt x="933" y="284"/>
                  </a:cubicBezTo>
                  <a:cubicBezTo>
                    <a:pt x="1" y="992"/>
                    <a:pt x="323" y="2856"/>
                    <a:pt x="771" y="3760"/>
                  </a:cubicBezTo>
                  <a:cubicBezTo>
                    <a:pt x="1213" y="4636"/>
                    <a:pt x="2019" y="5274"/>
                    <a:pt x="2832" y="5834"/>
                  </a:cubicBezTo>
                  <a:cubicBezTo>
                    <a:pt x="3617" y="6374"/>
                    <a:pt x="4437" y="6865"/>
                    <a:pt x="5285" y="7299"/>
                  </a:cubicBezTo>
                  <a:cubicBezTo>
                    <a:pt x="5404" y="7362"/>
                    <a:pt x="5516" y="7418"/>
                    <a:pt x="5614" y="7509"/>
                  </a:cubicBezTo>
                  <a:cubicBezTo>
                    <a:pt x="5832" y="7720"/>
                    <a:pt x="6168" y="11091"/>
                    <a:pt x="6189" y="12478"/>
                  </a:cubicBezTo>
                  <a:cubicBezTo>
                    <a:pt x="6189" y="12549"/>
                    <a:pt x="6189" y="12626"/>
                    <a:pt x="6231" y="12682"/>
                  </a:cubicBezTo>
                  <a:cubicBezTo>
                    <a:pt x="6287" y="12752"/>
                    <a:pt x="6392" y="12766"/>
                    <a:pt x="6483" y="12780"/>
                  </a:cubicBezTo>
                  <a:cubicBezTo>
                    <a:pt x="6584" y="12789"/>
                    <a:pt x="6690" y="12797"/>
                    <a:pt x="6795" y="12797"/>
                  </a:cubicBezTo>
                  <a:cubicBezTo>
                    <a:pt x="7019" y="12797"/>
                    <a:pt x="7239" y="12760"/>
                    <a:pt x="7402" y="12612"/>
                  </a:cubicBezTo>
                  <a:cubicBezTo>
                    <a:pt x="7556" y="12464"/>
                    <a:pt x="7612" y="12254"/>
                    <a:pt x="7668" y="12051"/>
                  </a:cubicBezTo>
                  <a:cubicBezTo>
                    <a:pt x="7990" y="10824"/>
                    <a:pt x="8509" y="7355"/>
                    <a:pt x="8516" y="6788"/>
                  </a:cubicBezTo>
                  <a:cubicBezTo>
                    <a:pt x="8530" y="5848"/>
                    <a:pt x="7682" y="4951"/>
                    <a:pt x="7072" y="4370"/>
                  </a:cubicBezTo>
                  <a:cubicBezTo>
                    <a:pt x="6000" y="3339"/>
                    <a:pt x="5033" y="2554"/>
                    <a:pt x="4044" y="1440"/>
                  </a:cubicBezTo>
                  <a:cubicBezTo>
                    <a:pt x="3512" y="838"/>
                    <a:pt x="2622" y="1"/>
                    <a:pt x="1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>
              <a:extLst>
                <a:ext uri="{FF2B5EF4-FFF2-40B4-BE49-F238E27FC236}">
                  <a16:creationId xmlns:a16="http://schemas.microsoft.com/office/drawing/2014/main" id="{9FE1E770-45D2-D1ED-DB9B-81BFD4C30902}"/>
                </a:ext>
              </a:extLst>
            </p:cNvPr>
            <p:cNvSpPr/>
            <p:nvPr/>
          </p:nvSpPr>
          <p:spPr>
            <a:xfrm>
              <a:off x="5592600" y="2379150"/>
              <a:ext cx="51325" cy="93525"/>
            </a:xfrm>
            <a:custGeom>
              <a:avLst/>
              <a:gdLst/>
              <a:ahLst/>
              <a:cxnLst/>
              <a:rect l="l" t="t" r="r" b="b"/>
              <a:pathLst>
                <a:path w="2053" h="3741" extrusionOk="0">
                  <a:moveTo>
                    <a:pt x="98" y="0"/>
                  </a:moveTo>
                  <a:cubicBezTo>
                    <a:pt x="51" y="0"/>
                    <a:pt x="0" y="33"/>
                    <a:pt x="0" y="91"/>
                  </a:cubicBezTo>
                  <a:cubicBezTo>
                    <a:pt x="0" y="1381"/>
                    <a:pt x="463" y="3364"/>
                    <a:pt x="1921" y="3736"/>
                  </a:cubicBezTo>
                  <a:cubicBezTo>
                    <a:pt x="1929" y="3739"/>
                    <a:pt x="1938" y="3740"/>
                    <a:pt x="1946" y="3740"/>
                  </a:cubicBezTo>
                  <a:cubicBezTo>
                    <a:pt x="2015" y="3740"/>
                    <a:pt x="2053" y="3640"/>
                    <a:pt x="1984" y="3603"/>
                  </a:cubicBezTo>
                  <a:cubicBezTo>
                    <a:pt x="1360" y="3308"/>
                    <a:pt x="911" y="2860"/>
                    <a:pt x="631" y="2229"/>
                  </a:cubicBezTo>
                  <a:cubicBezTo>
                    <a:pt x="323" y="1535"/>
                    <a:pt x="323" y="799"/>
                    <a:pt x="176" y="63"/>
                  </a:cubicBezTo>
                  <a:cubicBezTo>
                    <a:pt x="169" y="20"/>
                    <a:pt x="135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>
              <a:extLst>
                <a:ext uri="{FF2B5EF4-FFF2-40B4-BE49-F238E27FC236}">
                  <a16:creationId xmlns:a16="http://schemas.microsoft.com/office/drawing/2014/main" id="{1EF278DB-E662-C845-389E-C03EA99F0C9C}"/>
                </a:ext>
              </a:extLst>
            </p:cNvPr>
            <p:cNvSpPr/>
            <p:nvPr/>
          </p:nvSpPr>
          <p:spPr>
            <a:xfrm>
              <a:off x="5728875" y="2494250"/>
              <a:ext cx="25475" cy="24525"/>
            </a:xfrm>
            <a:custGeom>
              <a:avLst/>
              <a:gdLst/>
              <a:ahLst/>
              <a:cxnLst/>
              <a:rect l="l" t="t" r="r" b="b"/>
              <a:pathLst>
                <a:path w="1019" h="981" extrusionOk="0">
                  <a:moveTo>
                    <a:pt x="955" y="1"/>
                  </a:moveTo>
                  <a:cubicBezTo>
                    <a:pt x="766" y="15"/>
                    <a:pt x="591" y="211"/>
                    <a:pt x="458" y="337"/>
                  </a:cubicBezTo>
                  <a:cubicBezTo>
                    <a:pt x="296" y="506"/>
                    <a:pt x="156" y="688"/>
                    <a:pt x="30" y="884"/>
                  </a:cubicBezTo>
                  <a:cubicBezTo>
                    <a:pt x="1" y="932"/>
                    <a:pt x="45" y="981"/>
                    <a:pt x="94" y="981"/>
                  </a:cubicBezTo>
                  <a:cubicBezTo>
                    <a:pt x="116" y="981"/>
                    <a:pt x="139" y="971"/>
                    <a:pt x="156" y="947"/>
                  </a:cubicBezTo>
                  <a:cubicBezTo>
                    <a:pt x="275" y="772"/>
                    <a:pt x="415" y="604"/>
                    <a:pt x="577" y="449"/>
                  </a:cubicBezTo>
                  <a:cubicBezTo>
                    <a:pt x="703" y="330"/>
                    <a:pt x="920" y="232"/>
                    <a:pt x="1004" y="78"/>
                  </a:cubicBezTo>
                  <a:cubicBezTo>
                    <a:pt x="1018" y="43"/>
                    <a:pt x="997" y="1"/>
                    <a:pt x="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>
              <a:extLst>
                <a:ext uri="{FF2B5EF4-FFF2-40B4-BE49-F238E27FC236}">
                  <a16:creationId xmlns:a16="http://schemas.microsoft.com/office/drawing/2014/main" id="{83DE0C8D-DFB2-8B85-CA17-68A4E2D10341}"/>
                </a:ext>
              </a:extLst>
            </p:cNvPr>
            <p:cNvSpPr/>
            <p:nvPr/>
          </p:nvSpPr>
          <p:spPr>
            <a:xfrm>
              <a:off x="5736100" y="2513350"/>
              <a:ext cx="36650" cy="11500"/>
            </a:xfrm>
            <a:custGeom>
              <a:avLst/>
              <a:gdLst/>
              <a:ahLst/>
              <a:cxnLst/>
              <a:rect l="l" t="t" r="r" b="b"/>
              <a:pathLst>
                <a:path w="1466" h="460" extrusionOk="0">
                  <a:moveTo>
                    <a:pt x="1184" y="1"/>
                  </a:moveTo>
                  <a:cubicBezTo>
                    <a:pt x="1057" y="1"/>
                    <a:pt x="925" y="31"/>
                    <a:pt x="806" y="57"/>
                  </a:cubicBezTo>
                  <a:cubicBezTo>
                    <a:pt x="554" y="106"/>
                    <a:pt x="316" y="190"/>
                    <a:pt x="91" y="302"/>
                  </a:cubicBezTo>
                  <a:cubicBezTo>
                    <a:pt x="1" y="344"/>
                    <a:pt x="56" y="459"/>
                    <a:pt x="135" y="459"/>
                  </a:cubicBezTo>
                  <a:cubicBezTo>
                    <a:pt x="148" y="459"/>
                    <a:pt x="162" y="456"/>
                    <a:pt x="176" y="449"/>
                  </a:cubicBezTo>
                  <a:cubicBezTo>
                    <a:pt x="393" y="358"/>
                    <a:pt x="624" y="288"/>
                    <a:pt x="855" y="246"/>
                  </a:cubicBezTo>
                  <a:cubicBezTo>
                    <a:pt x="1045" y="218"/>
                    <a:pt x="1248" y="246"/>
                    <a:pt x="1423" y="162"/>
                  </a:cubicBezTo>
                  <a:cubicBezTo>
                    <a:pt x="1465" y="141"/>
                    <a:pt x="1465" y="71"/>
                    <a:pt x="1423" y="50"/>
                  </a:cubicBezTo>
                  <a:cubicBezTo>
                    <a:pt x="1348" y="14"/>
                    <a:pt x="1267" y="1"/>
                    <a:pt x="1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30">
            <a:extLst>
              <a:ext uri="{FF2B5EF4-FFF2-40B4-BE49-F238E27FC236}">
                <a16:creationId xmlns:a16="http://schemas.microsoft.com/office/drawing/2014/main" id="{6A64B841-554C-B3F1-E487-F34EB25FFE1E}"/>
              </a:ext>
            </a:extLst>
          </p:cNvPr>
          <p:cNvGrpSpPr/>
          <p:nvPr/>
        </p:nvGrpSpPr>
        <p:grpSpPr>
          <a:xfrm>
            <a:off x="-67933" y="2995168"/>
            <a:ext cx="1585155" cy="2331915"/>
            <a:chOff x="3651425" y="2159700"/>
            <a:chExt cx="461700" cy="679225"/>
          </a:xfrm>
        </p:grpSpPr>
        <p:sp>
          <p:nvSpPr>
            <p:cNvPr id="249" name="Google Shape;249;p30">
              <a:extLst>
                <a:ext uri="{FF2B5EF4-FFF2-40B4-BE49-F238E27FC236}">
                  <a16:creationId xmlns:a16="http://schemas.microsoft.com/office/drawing/2014/main" id="{C38552A3-2399-71EA-C939-11158BEDB603}"/>
                </a:ext>
              </a:extLst>
            </p:cNvPr>
            <p:cNvSpPr/>
            <p:nvPr/>
          </p:nvSpPr>
          <p:spPr>
            <a:xfrm>
              <a:off x="3892700" y="2400375"/>
              <a:ext cx="220425" cy="347575"/>
            </a:xfrm>
            <a:custGeom>
              <a:avLst/>
              <a:gdLst/>
              <a:ahLst/>
              <a:cxnLst/>
              <a:rect l="l" t="t" r="r" b="b"/>
              <a:pathLst>
                <a:path w="8817" h="13903" extrusionOk="0">
                  <a:moveTo>
                    <a:pt x="2737" y="0"/>
                  </a:moveTo>
                  <a:cubicBezTo>
                    <a:pt x="2241" y="0"/>
                    <a:pt x="1564" y="418"/>
                    <a:pt x="1269" y="679"/>
                  </a:cubicBezTo>
                  <a:cubicBezTo>
                    <a:pt x="834" y="1065"/>
                    <a:pt x="575" y="1611"/>
                    <a:pt x="414" y="2165"/>
                  </a:cubicBezTo>
                  <a:cubicBezTo>
                    <a:pt x="0" y="3602"/>
                    <a:pt x="231" y="5151"/>
                    <a:pt x="638" y="6587"/>
                  </a:cubicBezTo>
                  <a:cubicBezTo>
                    <a:pt x="848" y="7337"/>
                    <a:pt x="1107" y="8080"/>
                    <a:pt x="1514" y="8739"/>
                  </a:cubicBezTo>
                  <a:cubicBezTo>
                    <a:pt x="1920" y="9391"/>
                    <a:pt x="2467" y="9951"/>
                    <a:pt x="3007" y="10498"/>
                  </a:cubicBezTo>
                  <a:cubicBezTo>
                    <a:pt x="4450" y="11977"/>
                    <a:pt x="6041" y="13526"/>
                    <a:pt x="8081" y="13883"/>
                  </a:cubicBezTo>
                  <a:cubicBezTo>
                    <a:pt x="8130" y="13894"/>
                    <a:pt x="8182" y="13902"/>
                    <a:pt x="8234" y="13902"/>
                  </a:cubicBezTo>
                  <a:cubicBezTo>
                    <a:pt x="8286" y="13902"/>
                    <a:pt x="8337" y="13894"/>
                    <a:pt x="8382" y="13869"/>
                  </a:cubicBezTo>
                  <a:cubicBezTo>
                    <a:pt x="8515" y="13806"/>
                    <a:pt x="8557" y="13638"/>
                    <a:pt x="8592" y="13498"/>
                  </a:cubicBezTo>
                  <a:cubicBezTo>
                    <a:pt x="8719" y="12888"/>
                    <a:pt x="8817" y="12194"/>
                    <a:pt x="8438" y="11711"/>
                  </a:cubicBezTo>
                  <a:cubicBezTo>
                    <a:pt x="8298" y="11535"/>
                    <a:pt x="8116" y="11409"/>
                    <a:pt x="7941" y="11283"/>
                  </a:cubicBezTo>
                  <a:cubicBezTo>
                    <a:pt x="7016" y="10624"/>
                    <a:pt x="6118" y="9881"/>
                    <a:pt x="5502" y="8928"/>
                  </a:cubicBezTo>
                  <a:cubicBezTo>
                    <a:pt x="4205" y="6924"/>
                    <a:pt x="4689" y="4226"/>
                    <a:pt x="4037" y="1927"/>
                  </a:cubicBezTo>
                  <a:cubicBezTo>
                    <a:pt x="3897" y="1436"/>
                    <a:pt x="3525" y="357"/>
                    <a:pt x="3049" y="76"/>
                  </a:cubicBezTo>
                  <a:cubicBezTo>
                    <a:pt x="2960" y="23"/>
                    <a:pt x="2853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>
              <a:extLst>
                <a:ext uri="{FF2B5EF4-FFF2-40B4-BE49-F238E27FC236}">
                  <a16:creationId xmlns:a16="http://schemas.microsoft.com/office/drawing/2014/main" id="{92C2BF15-042F-D228-4B4E-BB185AD9739E}"/>
                </a:ext>
              </a:extLst>
            </p:cNvPr>
            <p:cNvSpPr/>
            <p:nvPr/>
          </p:nvSpPr>
          <p:spPr>
            <a:xfrm>
              <a:off x="3651425" y="2361625"/>
              <a:ext cx="325575" cy="477300"/>
            </a:xfrm>
            <a:custGeom>
              <a:avLst/>
              <a:gdLst/>
              <a:ahLst/>
              <a:cxnLst/>
              <a:rect l="l" t="t" r="r" b="b"/>
              <a:pathLst>
                <a:path w="13023" h="19092" extrusionOk="0">
                  <a:moveTo>
                    <a:pt x="5287" y="0"/>
                  </a:moveTo>
                  <a:cubicBezTo>
                    <a:pt x="5035" y="0"/>
                    <a:pt x="4782" y="41"/>
                    <a:pt x="4528" y="155"/>
                  </a:cubicBezTo>
                  <a:cubicBezTo>
                    <a:pt x="3315" y="701"/>
                    <a:pt x="2047" y="1073"/>
                    <a:pt x="855" y="1683"/>
                  </a:cubicBezTo>
                  <a:cubicBezTo>
                    <a:pt x="729" y="1746"/>
                    <a:pt x="589" y="1823"/>
                    <a:pt x="505" y="1942"/>
                  </a:cubicBezTo>
                  <a:cubicBezTo>
                    <a:pt x="400" y="2089"/>
                    <a:pt x="386" y="2278"/>
                    <a:pt x="372" y="2460"/>
                  </a:cubicBezTo>
                  <a:cubicBezTo>
                    <a:pt x="302" y="3855"/>
                    <a:pt x="218" y="5250"/>
                    <a:pt x="133" y="6645"/>
                  </a:cubicBezTo>
                  <a:cubicBezTo>
                    <a:pt x="0" y="8768"/>
                    <a:pt x="652" y="15244"/>
                    <a:pt x="140" y="17311"/>
                  </a:cubicBezTo>
                  <a:cubicBezTo>
                    <a:pt x="1472" y="18159"/>
                    <a:pt x="2579" y="18321"/>
                    <a:pt x="4128" y="18601"/>
                  </a:cubicBezTo>
                  <a:cubicBezTo>
                    <a:pt x="5731" y="18883"/>
                    <a:pt x="6892" y="19092"/>
                    <a:pt x="8059" y="19092"/>
                  </a:cubicBezTo>
                  <a:cubicBezTo>
                    <a:pt x="9127" y="19092"/>
                    <a:pt x="10200" y="18916"/>
                    <a:pt x="11620" y="18461"/>
                  </a:cubicBezTo>
                  <a:cubicBezTo>
                    <a:pt x="11606" y="15629"/>
                    <a:pt x="13022" y="8432"/>
                    <a:pt x="13008" y="5600"/>
                  </a:cubicBezTo>
                  <a:cubicBezTo>
                    <a:pt x="13008" y="4269"/>
                    <a:pt x="13001" y="2930"/>
                    <a:pt x="12707" y="1633"/>
                  </a:cubicBezTo>
                  <a:cubicBezTo>
                    <a:pt x="11522" y="1220"/>
                    <a:pt x="10338" y="799"/>
                    <a:pt x="9153" y="386"/>
                  </a:cubicBezTo>
                  <a:cubicBezTo>
                    <a:pt x="8950" y="316"/>
                    <a:pt x="8740" y="246"/>
                    <a:pt x="8523" y="225"/>
                  </a:cubicBezTo>
                  <a:cubicBezTo>
                    <a:pt x="8464" y="218"/>
                    <a:pt x="8404" y="215"/>
                    <a:pt x="8344" y="215"/>
                  </a:cubicBezTo>
                  <a:cubicBezTo>
                    <a:pt x="8114" y="215"/>
                    <a:pt x="7882" y="260"/>
                    <a:pt x="7654" y="288"/>
                  </a:cubicBezTo>
                  <a:cubicBezTo>
                    <a:pt x="7565" y="297"/>
                    <a:pt x="7477" y="302"/>
                    <a:pt x="7390" y="302"/>
                  </a:cubicBezTo>
                  <a:cubicBezTo>
                    <a:pt x="6654" y="302"/>
                    <a:pt x="5969" y="0"/>
                    <a:pt x="5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>
              <a:extLst>
                <a:ext uri="{FF2B5EF4-FFF2-40B4-BE49-F238E27FC236}">
                  <a16:creationId xmlns:a16="http://schemas.microsoft.com/office/drawing/2014/main" id="{2E73DB31-0BF1-117C-19EB-9BDC620B2494}"/>
                </a:ext>
              </a:extLst>
            </p:cNvPr>
            <p:cNvSpPr/>
            <p:nvPr/>
          </p:nvSpPr>
          <p:spPr>
            <a:xfrm>
              <a:off x="3770400" y="2383700"/>
              <a:ext cx="113300" cy="39550"/>
            </a:xfrm>
            <a:custGeom>
              <a:avLst/>
              <a:gdLst/>
              <a:ahLst/>
              <a:cxnLst/>
              <a:rect l="l" t="t" r="r" b="b"/>
              <a:pathLst>
                <a:path w="4532" h="1582" extrusionOk="0">
                  <a:moveTo>
                    <a:pt x="96" y="0"/>
                  </a:moveTo>
                  <a:cubicBezTo>
                    <a:pt x="47" y="0"/>
                    <a:pt x="1" y="66"/>
                    <a:pt x="49" y="120"/>
                  </a:cubicBezTo>
                  <a:cubicBezTo>
                    <a:pt x="624" y="772"/>
                    <a:pt x="1381" y="1227"/>
                    <a:pt x="2222" y="1444"/>
                  </a:cubicBezTo>
                  <a:cubicBezTo>
                    <a:pt x="2508" y="1517"/>
                    <a:pt x="2894" y="1582"/>
                    <a:pt x="3278" y="1582"/>
                  </a:cubicBezTo>
                  <a:cubicBezTo>
                    <a:pt x="3750" y="1582"/>
                    <a:pt x="4218" y="1483"/>
                    <a:pt x="4493" y="1178"/>
                  </a:cubicBezTo>
                  <a:cubicBezTo>
                    <a:pt x="4531" y="1139"/>
                    <a:pt x="4505" y="1071"/>
                    <a:pt x="4451" y="1071"/>
                  </a:cubicBezTo>
                  <a:cubicBezTo>
                    <a:pt x="4447" y="1071"/>
                    <a:pt x="4442" y="1072"/>
                    <a:pt x="4436" y="1073"/>
                  </a:cubicBezTo>
                  <a:cubicBezTo>
                    <a:pt x="4051" y="1178"/>
                    <a:pt x="3743" y="1360"/>
                    <a:pt x="3329" y="1381"/>
                  </a:cubicBezTo>
                  <a:cubicBezTo>
                    <a:pt x="3289" y="1383"/>
                    <a:pt x="3249" y="1383"/>
                    <a:pt x="3209" y="1383"/>
                  </a:cubicBezTo>
                  <a:cubicBezTo>
                    <a:pt x="2856" y="1383"/>
                    <a:pt x="2499" y="1329"/>
                    <a:pt x="2159" y="1234"/>
                  </a:cubicBezTo>
                  <a:cubicBezTo>
                    <a:pt x="1388" y="1024"/>
                    <a:pt x="701" y="589"/>
                    <a:pt x="140" y="22"/>
                  </a:cubicBezTo>
                  <a:cubicBezTo>
                    <a:pt x="127" y="7"/>
                    <a:pt x="111" y="0"/>
                    <a:pt x="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>
              <a:extLst>
                <a:ext uri="{FF2B5EF4-FFF2-40B4-BE49-F238E27FC236}">
                  <a16:creationId xmlns:a16="http://schemas.microsoft.com/office/drawing/2014/main" id="{F22D9276-170A-D3A1-7E05-AE30EFDD2FE9}"/>
                </a:ext>
              </a:extLst>
            </p:cNvPr>
            <p:cNvSpPr/>
            <p:nvPr/>
          </p:nvSpPr>
          <p:spPr>
            <a:xfrm>
              <a:off x="3947850" y="2435200"/>
              <a:ext cx="10050" cy="64675"/>
            </a:xfrm>
            <a:custGeom>
              <a:avLst/>
              <a:gdLst/>
              <a:ahLst/>
              <a:cxnLst/>
              <a:rect l="l" t="t" r="r" b="b"/>
              <a:pathLst>
                <a:path w="402" h="2587" extrusionOk="0">
                  <a:moveTo>
                    <a:pt x="113" y="1"/>
                  </a:moveTo>
                  <a:cubicBezTo>
                    <a:pt x="61" y="1"/>
                    <a:pt x="0" y="45"/>
                    <a:pt x="9" y="113"/>
                  </a:cubicBezTo>
                  <a:cubicBezTo>
                    <a:pt x="135" y="926"/>
                    <a:pt x="72" y="1704"/>
                    <a:pt x="86" y="2517"/>
                  </a:cubicBezTo>
                  <a:cubicBezTo>
                    <a:pt x="86" y="2561"/>
                    <a:pt x="124" y="2587"/>
                    <a:pt x="161" y="2587"/>
                  </a:cubicBezTo>
                  <a:cubicBezTo>
                    <a:pt x="189" y="2587"/>
                    <a:pt x="217" y="2572"/>
                    <a:pt x="226" y="2538"/>
                  </a:cubicBezTo>
                  <a:cubicBezTo>
                    <a:pt x="401" y="1739"/>
                    <a:pt x="310" y="863"/>
                    <a:pt x="184" y="64"/>
                  </a:cubicBezTo>
                  <a:cubicBezTo>
                    <a:pt x="178" y="20"/>
                    <a:pt x="148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>
              <a:extLst>
                <a:ext uri="{FF2B5EF4-FFF2-40B4-BE49-F238E27FC236}">
                  <a16:creationId xmlns:a16="http://schemas.microsoft.com/office/drawing/2014/main" id="{E0B05998-D55A-9E81-BF9B-7770BD681C40}"/>
                </a:ext>
              </a:extLst>
            </p:cNvPr>
            <p:cNvSpPr/>
            <p:nvPr/>
          </p:nvSpPr>
          <p:spPr>
            <a:xfrm>
              <a:off x="3682775" y="2460450"/>
              <a:ext cx="11950" cy="224950"/>
            </a:xfrm>
            <a:custGeom>
              <a:avLst/>
              <a:gdLst/>
              <a:ahLst/>
              <a:cxnLst/>
              <a:rect l="l" t="t" r="r" b="b"/>
              <a:pathLst>
                <a:path w="478" h="8998" extrusionOk="0">
                  <a:moveTo>
                    <a:pt x="245" y="0"/>
                  </a:moveTo>
                  <a:cubicBezTo>
                    <a:pt x="206" y="0"/>
                    <a:pt x="168" y="20"/>
                    <a:pt x="162" y="63"/>
                  </a:cubicBezTo>
                  <a:cubicBezTo>
                    <a:pt x="36" y="757"/>
                    <a:pt x="176" y="1465"/>
                    <a:pt x="225" y="2159"/>
                  </a:cubicBezTo>
                  <a:cubicBezTo>
                    <a:pt x="274" y="2923"/>
                    <a:pt x="71" y="3652"/>
                    <a:pt x="36" y="4409"/>
                  </a:cubicBezTo>
                  <a:cubicBezTo>
                    <a:pt x="1" y="5159"/>
                    <a:pt x="71" y="5915"/>
                    <a:pt x="106" y="6665"/>
                  </a:cubicBezTo>
                  <a:cubicBezTo>
                    <a:pt x="148" y="7429"/>
                    <a:pt x="141" y="8207"/>
                    <a:pt x="274" y="8964"/>
                  </a:cubicBezTo>
                  <a:cubicBezTo>
                    <a:pt x="280" y="8988"/>
                    <a:pt x="297" y="8998"/>
                    <a:pt x="315" y="8998"/>
                  </a:cubicBezTo>
                  <a:cubicBezTo>
                    <a:pt x="341" y="8998"/>
                    <a:pt x="368" y="8979"/>
                    <a:pt x="372" y="8950"/>
                  </a:cubicBezTo>
                  <a:cubicBezTo>
                    <a:pt x="470" y="7443"/>
                    <a:pt x="141" y="5922"/>
                    <a:pt x="218" y="4409"/>
                  </a:cubicBezTo>
                  <a:cubicBezTo>
                    <a:pt x="253" y="3680"/>
                    <a:pt x="477" y="2965"/>
                    <a:pt x="456" y="2229"/>
                  </a:cubicBezTo>
                  <a:cubicBezTo>
                    <a:pt x="435" y="1514"/>
                    <a:pt x="302" y="813"/>
                    <a:pt x="344" y="91"/>
                  </a:cubicBezTo>
                  <a:cubicBezTo>
                    <a:pt x="348" y="33"/>
                    <a:pt x="295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>
              <a:extLst>
                <a:ext uri="{FF2B5EF4-FFF2-40B4-BE49-F238E27FC236}">
                  <a16:creationId xmlns:a16="http://schemas.microsoft.com/office/drawing/2014/main" id="{43D1784B-901A-A524-472A-4454A1968C03}"/>
                </a:ext>
              </a:extLst>
            </p:cNvPr>
            <p:cNvSpPr/>
            <p:nvPr/>
          </p:nvSpPr>
          <p:spPr>
            <a:xfrm>
              <a:off x="3732600" y="2408100"/>
              <a:ext cx="33500" cy="28475"/>
            </a:xfrm>
            <a:custGeom>
              <a:avLst/>
              <a:gdLst/>
              <a:ahLst/>
              <a:cxnLst/>
              <a:rect l="l" t="t" r="r" b="b"/>
              <a:pathLst>
                <a:path w="1340" h="1139" extrusionOk="0">
                  <a:moveTo>
                    <a:pt x="121" y="0"/>
                  </a:moveTo>
                  <a:cubicBezTo>
                    <a:pt x="57" y="0"/>
                    <a:pt x="1" y="77"/>
                    <a:pt x="61" y="132"/>
                  </a:cubicBezTo>
                  <a:cubicBezTo>
                    <a:pt x="440" y="468"/>
                    <a:pt x="804" y="875"/>
                    <a:pt x="1239" y="1134"/>
                  </a:cubicBezTo>
                  <a:cubicBezTo>
                    <a:pt x="1245" y="1137"/>
                    <a:pt x="1252" y="1139"/>
                    <a:pt x="1259" y="1139"/>
                  </a:cubicBezTo>
                  <a:cubicBezTo>
                    <a:pt x="1298" y="1139"/>
                    <a:pt x="1340" y="1093"/>
                    <a:pt x="1316" y="1057"/>
                  </a:cubicBezTo>
                  <a:cubicBezTo>
                    <a:pt x="1007" y="658"/>
                    <a:pt x="552" y="349"/>
                    <a:pt x="173" y="20"/>
                  </a:cubicBezTo>
                  <a:cubicBezTo>
                    <a:pt x="157" y="6"/>
                    <a:pt x="139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>
              <a:extLst>
                <a:ext uri="{FF2B5EF4-FFF2-40B4-BE49-F238E27FC236}">
                  <a16:creationId xmlns:a16="http://schemas.microsoft.com/office/drawing/2014/main" id="{DEECCFB3-4BE7-BDB0-A2DD-0DD58C09A8EE}"/>
                </a:ext>
              </a:extLst>
            </p:cNvPr>
            <p:cNvSpPr/>
            <p:nvPr/>
          </p:nvSpPr>
          <p:spPr>
            <a:xfrm>
              <a:off x="3721600" y="2433775"/>
              <a:ext cx="23525" cy="15325"/>
            </a:xfrm>
            <a:custGeom>
              <a:avLst/>
              <a:gdLst/>
              <a:ahLst/>
              <a:cxnLst/>
              <a:rect l="l" t="t" r="r" b="b"/>
              <a:pathLst>
                <a:path w="941" h="613" extrusionOk="0">
                  <a:moveTo>
                    <a:pt x="80" y="0"/>
                  </a:moveTo>
                  <a:cubicBezTo>
                    <a:pt x="38" y="0"/>
                    <a:pt x="1" y="55"/>
                    <a:pt x="39" y="93"/>
                  </a:cubicBezTo>
                  <a:cubicBezTo>
                    <a:pt x="256" y="289"/>
                    <a:pt x="543" y="556"/>
                    <a:pt x="838" y="612"/>
                  </a:cubicBezTo>
                  <a:cubicBezTo>
                    <a:pt x="840" y="612"/>
                    <a:pt x="842" y="612"/>
                    <a:pt x="845" y="612"/>
                  </a:cubicBezTo>
                  <a:cubicBezTo>
                    <a:pt x="892" y="612"/>
                    <a:pt x="941" y="547"/>
                    <a:pt x="894" y="514"/>
                  </a:cubicBezTo>
                  <a:cubicBezTo>
                    <a:pt x="782" y="423"/>
                    <a:pt x="649" y="373"/>
                    <a:pt x="529" y="303"/>
                  </a:cubicBezTo>
                  <a:cubicBezTo>
                    <a:pt x="382" y="219"/>
                    <a:pt x="249" y="121"/>
                    <a:pt x="116" y="16"/>
                  </a:cubicBezTo>
                  <a:cubicBezTo>
                    <a:pt x="105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>
              <a:extLst>
                <a:ext uri="{FF2B5EF4-FFF2-40B4-BE49-F238E27FC236}">
                  <a16:creationId xmlns:a16="http://schemas.microsoft.com/office/drawing/2014/main" id="{A33DA98C-4D84-0337-6E13-456D915AC9F4}"/>
                </a:ext>
              </a:extLst>
            </p:cNvPr>
            <p:cNvSpPr/>
            <p:nvPr/>
          </p:nvSpPr>
          <p:spPr>
            <a:xfrm>
              <a:off x="3777225" y="2291725"/>
              <a:ext cx="101475" cy="112725"/>
            </a:xfrm>
            <a:custGeom>
              <a:avLst/>
              <a:gdLst/>
              <a:ahLst/>
              <a:cxnLst/>
              <a:rect l="l" t="t" r="r" b="b"/>
              <a:pathLst>
                <a:path w="4059" h="4509" extrusionOk="0">
                  <a:moveTo>
                    <a:pt x="1206" y="0"/>
                  </a:moveTo>
                  <a:cubicBezTo>
                    <a:pt x="708" y="946"/>
                    <a:pt x="393" y="2026"/>
                    <a:pt x="21" y="3035"/>
                  </a:cubicBezTo>
                  <a:cubicBezTo>
                    <a:pt x="14" y="3070"/>
                    <a:pt x="0" y="3112"/>
                    <a:pt x="14" y="3147"/>
                  </a:cubicBezTo>
                  <a:cubicBezTo>
                    <a:pt x="21" y="3175"/>
                    <a:pt x="49" y="3196"/>
                    <a:pt x="78" y="3217"/>
                  </a:cubicBezTo>
                  <a:cubicBezTo>
                    <a:pt x="638" y="3638"/>
                    <a:pt x="1213" y="4065"/>
                    <a:pt x="1872" y="4310"/>
                  </a:cubicBezTo>
                  <a:cubicBezTo>
                    <a:pt x="2205" y="4434"/>
                    <a:pt x="2565" y="4508"/>
                    <a:pt x="2921" y="4508"/>
                  </a:cubicBezTo>
                  <a:cubicBezTo>
                    <a:pt x="3268" y="4508"/>
                    <a:pt x="3610" y="4438"/>
                    <a:pt x="3918" y="4275"/>
                  </a:cubicBezTo>
                  <a:cubicBezTo>
                    <a:pt x="3960" y="4254"/>
                    <a:pt x="4002" y="4226"/>
                    <a:pt x="4023" y="4184"/>
                  </a:cubicBezTo>
                  <a:cubicBezTo>
                    <a:pt x="4058" y="4128"/>
                    <a:pt x="4037" y="4058"/>
                    <a:pt x="4023" y="3995"/>
                  </a:cubicBezTo>
                  <a:cubicBezTo>
                    <a:pt x="4002" y="3890"/>
                    <a:pt x="3981" y="3792"/>
                    <a:pt x="3953" y="3687"/>
                  </a:cubicBezTo>
                  <a:cubicBezTo>
                    <a:pt x="3463" y="3553"/>
                    <a:pt x="2930" y="3287"/>
                    <a:pt x="2495" y="2895"/>
                  </a:cubicBezTo>
                  <a:cubicBezTo>
                    <a:pt x="1788" y="2257"/>
                    <a:pt x="1276" y="1107"/>
                    <a:pt x="1248" y="7"/>
                  </a:cubicBezTo>
                  <a:cubicBezTo>
                    <a:pt x="1234" y="7"/>
                    <a:pt x="1220" y="0"/>
                    <a:pt x="1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>
              <a:extLst>
                <a:ext uri="{FF2B5EF4-FFF2-40B4-BE49-F238E27FC236}">
                  <a16:creationId xmlns:a16="http://schemas.microsoft.com/office/drawing/2014/main" id="{C54268E2-AE76-4A13-E37B-1414B6F24AE1}"/>
                </a:ext>
              </a:extLst>
            </p:cNvPr>
            <p:cNvSpPr/>
            <p:nvPr/>
          </p:nvSpPr>
          <p:spPr>
            <a:xfrm>
              <a:off x="3808400" y="2291900"/>
              <a:ext cx="67675" cy="92000"/>
            </a:xfrm>
            <a:custGeom>
              <a:avLst/>
              <a:gdLst/>
              <a:ahLst/>
              <a:cxnLst/>
              <a:rect l="l" t="t" r="r" b="b"/>
              <a:pathLst>
                <a:path w="2707" h="3680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1100"/>
                    <a:pt x="541" y="2250"/>
                    <a:pt x="1248" y="2888"/>
                  </a:cubicBezTo>
                  <a:cubicBezTo>
                    <a:pt x="1683" y="3280"/>
                    <a:pt x="2216" y="3546"/>
                    <a:pt x="2706" y="3680"/>
                  </a:cubicBezTo>
                  <a:cubicBezTo>
                    <a:pt x="2454" y="2572"/>
                    <a:pt x="2286" y="1444"/>
                    <a:pt x="2209" y="309"/>
                  </a:cubicBezTo>
                  <a:cubicBezTo>
                    <a:pt x="1452" y="295"/>
                    <a:pt x="737" y="14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>
              <a:extLst>
                <a:ext uri="{FF2B5EF4-FFF2-40B4-BE49-F238E27FC236}">
                  <a16:creationId xmlns:a16="http://schemas.microsoft.com/office/drawing/2014/main" id="{41174855-73B3-1B54-213A-4B3488EA0A38}"/>
                </a:ext>
              </a:extLst>
            </p:cNvPr>
            <p:cNvSpPr/>
            <p:nvPr/>
          </p:nvSpPr>
          <p:spPr>
            <a:xfrm>
              <a:off x="3775125" y="2201450"/>
              <a:ext cx="155075" cy="161700"/>
            </a:xfrm>
            <a:custGeom>
              <a:avLst/>
              <a:gdLst/>
              <a:ahLst/>
              <a:cxnLst/>
              <a:rect l="l" t="t" r="r" b="b"/>
              <a:pathLst>
                <a:path w="6203" h="6468" extrusionOk="0">
                  <a:moveTo>
                    <a:pt x="3135" y="1"/>
                  </a:moveTo>
                  <a:cubicBezTo>
                    <a:pt x="2736" y="1"/>
                    <a:pt x="2339" y="82"/>
                    <a:pt x="1991" y="275"/>
                  </a:cubicBezTo>
                  <a:cubicBezTo>
                    <a:pt x="0" y="1375"/>
                    <a:pt x="659" y="4375"/>
                    <a:pt x="1977" y="5567"/>
                  </a:cubicBezTo>
                  <a:cubicBezTo>
                    <a:pt x="2643" y="6167"/>
                    <a:pt x="3530" y="6468"/>
                    <a:pt x="4159" y="6468"/>
                  </a:cubicBezTo>
                  <a:cubicBezTo>
                    <a:pt x="4411" y="6468"/>
                    <a:pt x="4621" y="6420"/>
                    <a:pt x="4759" y="6323"/>
                  </a:cubicBezTo>
                  <a:cubicBezTo>
                    <a:pt x="5516" y="5791"/>
                    <a:pt x="5768" y="4382"/>
                    <a:pt x="5873" y="3499"/>
                  </a:cubicBezTo>
                  <a:cubicBezTo>
                    <a:pt x="5965" y="2742"/>
                    <a:pt x="6203" y="1347"/>
                    <a:pt x="5831" y="689"/>
                  </a:cubicBezTo>
                  <a:cubicBezTo>
                    <a:pt x="5453" y="30"/>
                    <a:pt x="4507" y="205"/>
                    <a:pt x="3764" y="65"/>
                  </a:cubicBezTo>
                  <a:cubicBezTo>
                    <a:pt x="3558" y="24"/>
                    <a:pt x="3346" y="1"/>
                    <a:pt x="3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>
              <a:extLst>
                <a:ext uri="{FF2B5EF4-FFF2-40B4-BE49-F238E27FC236}">
                  <a16:creationId xmlns:a16="http://schemas.microsoft.com/office/drawing/2014/main" id="{85E83D66-0464-52A7-9F28-177F2852A78D}"/>
                </a:ext>
              </a:extLst>
            </p:cNvPr>
            <p:cNvSpPr/>
            <p:nvPr/>
          </p:nvSpPr>
          <p:spPr>
            <a:xfrm>
              <a:off x="3779675" y="2159700"/>
              <a:ext cx="171200" cy="134325"/>
            </a:xfrm>
            <a:custGeom>
              <a:avLst/>
              <a:gdLst/>
              <a:ahLst/>
              <a:cxnLst/>
              <a:rect l="l" t="t" r="r" b="b"/>
              <a:pathLst>
                <a:path w="6848" h="5373" extrusionOk="0">
                  <a:moveTo>
                    <a:pt x="5297" y="0"/>
                  </a:moveTo>
                  <a:cubicBezTo>
                    <a:pt x="5000" y="0"/>
                    <a:pt x="4696" y="62"/>
                    <a:pt x="4416" y="151"/>
                  </a:cubicBezTo>
                  <a:cubicBezTo>
                    <a:pt x="3834" y="333"/>
                    <a:pt x="3281" y="628"/>
                    <a:pt x="2678" y="691"/>
                  </a:cubicBezTo>
                  <a:cubicBezTo>
                    <a:pt x="2243" y="733"/>
                    <a:pt x="1767" y="663"/>
                    <a:pt x="1388" y="887"/>
                  </a:cubicBezTo>
                  <a:cubicBezTo>
                    <a:pt x="989" y="1125"/>
                    <a:pt x="821" y="1616"/>
                    <a:pt x="764" y="2071"/>
                  </a:cubicBezTo>
                  <a:cubicBezTo>
                    <a:pt x="470" y="2127"/>
                    <a:pt x="239" y="2380"/>
                    <a:pt x="134" y="2660"/>
                  </a:cubicBezTo>
                  <a:cubicBezTo>
                    <a:pt x="22" y="2947"/>
                    <a:pt x="15" y="3256"/>
                    <a:pt x="15" y="3557"/>
                  </a:cubicBezTo>
                  <a:cubicBezTo>
                    <a:pt x="1" y="3978"/>
                    <a:pt x="1" y="4412"/>
                    <a:pt x="183" y="4791"/>
                  </a:cubicBezTo>
                  <a:cubicBezTo>
                    <a:pt x="307" y="5048"/>
                    <a:pt x="757" y="5372"/>
                    <a:pt x="1056" y="5372"/>
                  </a:cubicBezTo>
                  <a:cubicBezTo>
                    <a:pt x="1212" y="5372"/>
                    <a:pt x="1327" y="5283"/>
                    <a:pt x="1332" y="5050"/>
                  </a:cubicBezTo>
                  <a:cubicBezTo>
                    <a:pt x="1332" y="4861"/>
                    <a:pt x="1248" y="4482"/>
                    <a:pt x="1185" y="4279"/>
                  </a:cubicBezTo>
                  <a:cubicBezTo>
                    <a:pt x="1073" y="3907"/>
                    <a:pt x="1024" y="3466"/>
                    <a:pt x="1234" y="3130"/>
                  </a:cubicBezTo>
                  <a:cubicBezTo>
                    <a:pt x="1486" y="2730"/>
                    <a:pt x="1823" y="2576"/>
                    <a:pt x="2285" y="2576"/>
                  </a:cubicBezTo>
                  <a:cubicBezTo>
                    <a:pt x="2755" y="2576"/>
                    <a:pt x="3210" y="2716"/>
                    <a:pt x="3666" y="2821"/>
                  </a:cubicBezTo>
                  <a:cubicBezTo>
                    <a:pt x="4297" y="2968"/>
                    <a:pt x="4935" y="3045"/>
                    <a:pt x="5579" y="3059"/>
                  </a:cubicBezTo>
                  <a:cubicBezTo>
                    <a:pt x="5616" y="3061"/>
                    <a:pt x="5652" y="3061"/>
                    <a:pt x="5688" y="3061"/>
                  </a:cubicBezTo>
                  <a:cubicBezTo>
                    <a:pt x="5871" y="3061"/>
                    <a:pt x="6054" y="3042"/>
                    <a:pt x="6217" y="2954"/>
                  </a:cubicBezTo>
                  <a:cubicBezTo>
                    <a:pt x="6532" y="2793"/>
                    <a:pt x="6680" y="2415"/>
                    <a:pt x="6736" y="2064"/>
                  </a:cubicBezTo>
                  <a:cubicBezTo>
                    <a:pt x="6848" y="1405"/>
                    <a:pt x="6715" y="635"/>
                    <a:pt x="6168" y="249"/>
                  </a:cubicBezTo>
                  <a:cubicBezTo>
                    <a:pt x="5913" y="69"/>
                    <a:pt x="5609" y="0"/>
                    <a:pt x="5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>
              <a:extLst>
                <a:ext uri="{FF2B5EF4-FFF2-40B4-BE49-F238E27FC236}">
                  <a16:creationId xmlns:a16="http://schemas.microsoft.com/office/drawing/2014/main" id="{F2177882-A0CF-8481-3C33-4E7B8AF65C78}"/>
                </a:ext>
              </a:extLst>
            </p:cNvPr>
            <p:cNvSpPr/>
            <p:nvPr/>
          </p:nvSpPr>
          <p:spPr>
            <a:xfrm>
              <a:off x="3782125" y="2269275"/>
              <a:ext cx="29125" cy="41175"/>
            </a:xfrm>
            <a:custGeom>
              <a:avLst/>
              <a:gdLst/>
              <a:ahLst/>
              <a:cxnLst/>
              <a:rect l="l" t="t" r="r" b="b"/>
              <a:pathLst>
                <a:path w="1165" h="1647" extrusionOk="0">
                  <a:moveTo>
                    <a:pt x="371" y="1"/>
                  </a:moveTo>
                  <a:cubicBezTo>
                    <a:pt x="369" y="1"/>
                    <a:pt x="367" y="1"/>
                    <a:pt x="365" y="1"/>
                  </a:cubicBezTo>
                  <a:cubicBezTo>
                    <a:pt x="113" y="8"/>
                    <a:pt x="8" y="330"/>
                    <a:pt x="1" y="590"/>
                  </a:cubicBezTo>
                  <a:cubicBezTo>
                    <a:pt x="1" y="870"/>
                    <a:pt x="43" y="1178"/>
                    <a:pt x="218" y="1403"/>
                  </a:cubicBezTo>
                  <a:cubicBezTo>
                    <a:pt x="333" y="1551"/>
                    <a:pt x="528" y="1647"/>
                    <a:pt x="714" y="1647"/>
                  </a:cubicBezTo>
                  <a:cubicBezTo>
                    <a:pt x="810" y="1647"/>
                    <a:pt x="903" y="1621"/>
                    <a:pt x="982" y="1564"/>
                  </a:cubicBezTo>
                  <a:cubicBezTo>
                    <a:pt x="1164" y="1424"/>
                    <a:pt x="1164" y="898"/>
                    <a:pt x="870" y="373"/>
                  </a:cubicBezTo>
                  <a:cubicBezTo>
                    <a:pt x="870" y="373"/>
                    <a:pt x="581" y="1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>
              <a:extLst>
                <a:ext uri="{FF2B5EF4-FFF2-40B4-BE49-F238E27FC236}">
                  <a16:creationId xmlns:a16="http://schemas.microsoft.com/office/drawing/2014/main" id="{2B30B04E-AD6A-4D9C-FA42-534A2504CFF2}"/>
                </a:ext>
              </a:extLst>
            </p:cNvPr>
            <p:cNvSpPr/>
            <p:nvPr/>
          </p:nvSpPr>
          <p:spPr>
            <a:xfrm>
              <a:off x="3786850" y="2279500"/>
              <a:ext cx="11025" cy="21050"/>
            </a:xfrm>
            <a:custGeom>
              <a:avLst/>
              <a:gdLst/>
              <a:ahLst/>
              <a:cxnLst/>
              <a:rect l="l" t="t" r="r" b="b"/>
              <a:pathLst>
                <a:path w="441" h="842" extrusionOk="0">
                  <a:moveTo>
                    <a:pt x="259" y="0"/>
                  </a:moveTo>
                  <a:cubicBezTo>
                    <a:pt x="125" y="0"/>
                    <a:pt x="31" y="150"/>
                    <a:pt x="15" y="300"/>
                  </a:cubicBezTo>
                  <a:cubicBezTo>
                    <a:pt x="1" y="489"/>
                    <a:pt x="57" y="783"/>
                    <a:pt x="267" y="840"/>
                  </a:cubicBezTo>
                  <a:cubicBezTo>
                    <a:pt x="273" y="841"/>
                    <a:pt x="279" y="842"/>
                    <a:pt x="285" y="842"/>
                  </a:cubicBezTo>
                  <a:cubicBezTo>
                    <a:pt x="331" y="842"/>
                    <a:pt x="362" y="792"/>
                    <a:pt x="337" y="748"/>
                  </a:cubicBezTo>
                  <a:cubicBezTo>
                    <a:pt x="276" y="626"/>
                    <a:pt x="89" y="180"/>
                    <a:pt x="335" y="180"/>
                  </a:cubicBezTo>
                  <a:cubicBezTo>
                    <a:pt x="343" y="180"/>
                    <a:pt x="350" y="180"/>
                    <a:pt x="358" y="181"/>
                  </a:cubicBezTo>
                  <a:cubicBezTo>
                    <a:pt x="361" y="181"/>
                    <a:pt x="363" y="181"/>
                    <a:pt x="366" y="181"/>
                  </a:cubicBezTo>
                  <a:cubicBezTo>
                    <a:pt x="436" y="181"/>
                    <a:pt x="441" y="82"/>
                    <a:pt x="393" y="48"/>
                  </a:cubicBezTo>
                  <a:cubicBezTo>
                    <a:pt x="345" y="14"/>
                    <a:pt x="300" y="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>
              <a:extLst>
                <a:ext uri="{FF2B5EF4-FFF2-40B4-BE49-F238E27FC236}">
                  <a16:creationId xmlns:a16="http://schemas.microsoft.com/office/drawing/2014/main" id="{BCFD0EB8-5928-FB1D-DAD3-EFD3C62B0B76}"/>
                </a:ext>
              </a:extLst>
            </p:cNvPr>
            <p:cNvSpPr/>
            <p:nvPr/>
          </p:nvSpPr>
          <p:spPr>
            <a:xfrm>
              <a:off x="3825225" y="2250850"/>
              <a:ext cx="36125" cy="15650"/>
            </a:xfrm>
            <a:custGeom>
              <a:avLst/>
              <a:gdLst/>
              <a:ahLst/>
              <a:cxnLst/>
              <a:rect l="l" t="t" r="r" b="b"/>
              <a:pathLst>
                <a:path w="1445" h="626" extrusionOk="0">
                  <a:moveTo>
                    <a:pt x="1132" y="1"/>
                  </a:moveTo>
                  <a:cubicBezTo>
                    <a:pt x="911" y="1"/>
                    <a:pt x="652" y="91"/>
                    <a:pt x="449" y="156"/>
                  </a:cubicBezTo>
                  <a:cubicBezTo>
                    <a:pt x="295" y="205"/>
                    <a:pt x="1" y="297"/>
                    <a:pt x="57" y="514"/>
                  </a:cubicBezTo>
                  <a:cubicBezTo>
                    <a:pt x="71" y="577"/>
                    <a:pt x="134" y="626"/>
                    <a:pt x="197" y="626"/>
                  </a:cubicBezTo>
                  <a:cubicBezTo>
                    <a:pt x="267" y="619"/>
                    <a:pt x="309" y="584"/>
                    <a:pt x="372" y="556"/>
                  </a:cubicBezTo>
                  <a:cubicBezTo>
                    <a:pt x="456" y="514"/>
                    <a:pt x="547" y="500"/>
                    <a:pt x="639" y="479"/>
                  </a:cubicBezTo>
                  <a:cubicBezTo>
                    <a:pt x="828" y="437"/>
                    <a:pt x="1038" y="444"/>
                    <a:pt x="1227" y="388"/>
                  </a:cubicBezTo>
                  <a:cubicBezTo>
                    <a:pt x="1444" y="325"/>
                    <a:pt x="1395" y="16"/>
                    <a:pt x="1178" y="2"/>
                  </a:cubicBezTo>
                  <a:cubicBezTo>
                    <a:pt x="1163" y="1"/>
                    <a:pt x="1148" y="1"/>
                    <a:pt x="1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>
              <a:extLst>
                <a:ext uri="{FF2B5EF4-FFF2-40B4-BE49-F238E27FC236}">
                  <a16:creationId xmlns:a16="http://schemas.microsoft.com/office/drawing/2014/main" id="{E85E02D1-A83C-0225-0B94-332E3CF7C4C2}"/>
                </a:ext>
              </a:extLst>
            </p:cNvPr>
            <p:cNvSpPr/>
            <p:nvPr/>
          </p:nvSpPr>
          <p:spPr>
            <a:xfrm>
              <a:off x="3889000" y="2252575"/>
              <a:ext cx="29050" cy="18525"/>
            </a:xfrm>
            <a:custGeom>
              <a:avLst/>
              <a:gdLst/>
              <a:ahLst/>
              <a:cxnLst/>
              <a:rect l="l" t="t" r="r" b="b"/>
              <a:pathLst>
                <a:path w="1162" h="741" extrusionOk="0">
                  <a:moveTo>
                    <a:pt x="197" y="1"/>
                  </a:moveTo>
                  <a:cubicBezTo>
                    <a:pt x="171" y="1"/>
                    <a:pt x="146" y="4"/>
                    <a:pt x="120" y="10"/>
                  </a:cubicBezTo>
                  <a:cubicBezTo>
                    <a:pt x="50" y="31"/>
                    <a:pt x="1" y="129"/>
                    <a:pt x="50" y="192"/>
                  </a:cubicBezTo>
                  <a:cubicBezTo>
                    <a:pt x="134" y="305"/>
                    <a:pt x="274" y="347"/>
                    <a:pt x="400" y="417"/>
                  </a:cubicBezTo>
                  <a:cubicBezTo>
                    <a:pt x="533" y="501"/>
                    <a:pt x="653" y="599"/>
                    <a:pt x="772" y="697"/>
                  </a:cubicBezTo>
                  <a:cubicBezTo>
                    <a:pt x="810" y="727"/>
                    <a:pt x="851" y="740"/>
                    <a:pt x="891" y="740"/>
                  </a:cubicBezTo>
                  <a:cubicBezTo>
                    <a:pt x="1036" y="740"/>
                    <a:pt x="1161" y="571"/>
                    <a:pt x="1024" y="445"/>
                  </a:cubicBezTo>
                  <a:cubicBezTo>
                    <a:pt x="898" y="319"/>
                    <a:pt x="744" y="221"/>
                    <a:pt x="590" y="143"/>
                  </a:cubicBezTo>
                  <a:cubicBezTo>
                    <a:pt x="472" y="84"/>
                    <a:pt x="334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>
              <a:extLst>
                <a:ext uri="{FF2B5EF4-FFF2-40B4-BE49-F238E27FC236}">
                  <a16:creationId xmlns:a16="http://schemas.microsoft.com/office/drawing/2014/main" id="{ACA6C09F-28AA-766F-F545-F2DE6C4A6F3D}"/>
                </a:ext>
              </a:extLst>
            </p:cNvPr>
            <p:cNvSpPr/>
            <p:nvPr/>
          </p:nvSpPr>
          <p:spPr>
            <a:xfrm>
              <a:off x="3868325" y="2257475"/>
              <a:ext cx="27025" cy="62575"/>
            </a:xfrm>
            <a:custGeom>
              <a:avLst/>
              <a:gdLst/>
              <a:ahLst/>
              <a:cxnLst/>
              <a:rect l="l" t="t" r="r" b="b"/>
              <a:pathLst>
                <a:path w="1081" h="2503" extrusionOk="0">
                  <a:moveTo>
                    <a:pt x="432" y="1"/>
                  </a:moveTo>
                  <a:cubicBezTo>
                    <a:pt x="396" y="1"/>
                    <a:pt x="361" y="19"/>
                    <a:pt x="351" y="60"/>
                  </a:cubicBezTo>
                  <a:cubicBezTo>
                    <a:pt x="274" y="466"/>
                    <a:pt x="260" y="866"/>
                    <a:pt x="470" y="1230"/>
                  </a:cubicBezTo>
                  <a:cubicBezTo>
                    <a:pt x="576" y="1426"/>
                    <a:pt x="779" y="1608"/>
                    <a:pt x="821" y="1833"/>
                  </a:cubicBezTo>
                  <a:cubicBezTo>
                    <a:pt x="912" y="2309"/>
                    <a:pt x="351" y="2246"/>
                    <a:pt x="64" y="2288"/>
                  </a:cubicBezTo>
                  <a:cubicBezTo>
                    <a:pt x="1" y="2295"/>
                    <a:pt x="8" y="2386"/>
                    <a:pt x="50" y="2414"/>
                  </a:cubicBezTo>
                  <a:cubicBezTo>
                    <a:pt x="139" y="2475"/>
                    <a:pt x="251" y="2503"/>
                    <a:pt x="369" y="2503"/>
                  </a:cubicBezTo>
                  <a:cubicBezTo>
                    <a:pt x="688" y="2503"/>
                    <a:pt x="1044" y="2297"/>
                    <a:pt x="1059" y="1980"/>
                  </a:cubicBezTo>
                  <a:cubicBezTo>
                    <a:pt x="1080" y="1700"/>
                    <a:pt x="884" y="1468"/>
                    <a:pt x="737" y="1258"/>
                  </a:cubicBezTo>
                  <a:cubicBezTo>
                    <a:pt x="498" y="894"/>
                    <a:pt x="477" y="501"/>
                    <a:pt x="519" y="81"/>
                  </a:cubicBezTo>
                  <a:cubicBezTo>
                    <a:pt x="523" y="30"/>
                    <a:pt x="477" y="1"/>
                    <a:pt x="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>
              <a:extLst>
                <a:ext uri="{FF2B5EF4-FFF2-40B4-BE49-F238E27FC236}">
                  <a16:creationId xmlns:a16="http://schemas.microsoft.com/office/drawing/2014/main" id="{BA14C50B-7332-386F-926B-58EFF15440D3}"/>
                </a:ext>
              </a:extLst>
            </p:cNvPr>
            <p:cNvSpPr/>
            <p:nvPr/>
          </p:nvSpPr>
          <p:spPr>
            <a:xfrm>
              <a:off x="3855650" y="2323900"/>
              <a:ext cx="24925" cy="13725"/>
            </a:xfrm>
            <a:custGeom>
              <a:avLst/>
              <a:gdLst/>
              <a:ahLst/>
              <a:cxnLst/>
              <a:rect l="l" t="t" r="r" b="b"/>
              <a:pathLst>
                <a:path w="997" h="549" extrusionOk="0">
                  <a:moveTo>
                    <a:pt x="621" y="1"/>
                  </a:moveTo>
                  <a:cubicBezTo>
                    <a:pt x="538" y="1"/>
                    <a:pt x="453" y="17"/>
                    <a:pt x="382" y="45"/>
                  </a:cubicBezTo>
                  <a:cubicBezTo>
                    <a:pt x="199" y="108"/>
                    <a:pt x="52" y="262"/>
                    <a:pt x="10" y="458"/>
                  </a:cubicBezTo>
                  <a:cubicBezTo>
                    <a:pt x="1" y="509"/>
                    <a:pt x="44" y="548"/>
                    <a:pt x="88" y="548"/>
                  </a:cubicBezTo>
                  <a:cubicBezTo>
                    <a:pt x="111" y="548"/>
                    <a:pt x="134" y="538"/>
                    <a:pt x="150" y="514"/>
                  </a:cubicBezTo>
                  <a:cubicBezTo>
                    <a:pt x="220" y="388"/>
                    <a:pt x="312" y="276"/>
                    <a:pt x="459" y="241"/>
                  </a:cubicBezTo>
                  <a:cubicBezTo>
                    <a:pt x="489" y="233"/>
                    <a:pt x="518" y="229"/>
                    <a:pt x="545" y="229"/>
                  </a:cubicBezTo>
                  <a:cubicBezTo>
                    <a:pt x="658" y="229"/>
                    <a:pt x="753" y="286"/>
                    <a:pt x="865" y="297"/>
                  </a:cubicBezTo>
                  <a:cubicBezTo>
                    <a:pt x="868" y="297"/>
                    <a:pt x="871" y="297"/>
                    <a:pt x="873" y="297"/>
                  </a:cubicBezTo>
                  <a:cubicBezTo>
                    <a:pt x="946" y="297"/>
                    <a:pt x="997" y="204"/>
                    <a:pt x="956" y="143"/>
                  </a:cubicBezTo>
                  <a:cubicBezTo>
                    <a:pt x="880" y="41"/>
                    <a:pt x="751" y="1"/>
                    <a:pt x="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>
              <a:extLst>
                <a:ext uri="{FF2B5EF4-FFF2-40B4-BE49-F238E27FC236}">
                  <a16:creationId xmlns:a16="http://schemas.microsoft.com/office/drawing/2014/main" id="{10FA2D95-62D9-2A70-CE94-F8A9D9EDD8EB}"/>
                </a:ext>
              </a:extLst>
            </p:cNvPr>
            <p:cNvSpPr/>
            <p:nvPr/>
          </p:nvSpPr>
          <p:spPr>
            <a:xfrm>
              <a:off x="3824525" y="2292600"/>
              <a:ext cx="22625" cy="12625"/>
            </a:xfrm>
            <a:custGeom>
              <a:avLst/>
              <a:gdLst/>
              <a:ahLst/>
              <a:cxnLst/>
              <a:rect l="l" t="t" r="r" b="b"/>
              <a:pathLst>
                <a:path w="905" h="505" extrusionOk="0">
                  <a:moveTo>
                    <a:pt x="260" y="0"/>
                  </a:moveTo>
                  <a:cubicBezTo>
                    <a:pt x="127" y="0"/>
                    <a:pt x="1" y="112"/>
                    <a:pt x="8" y="252"/>
                  </a:cubicBezTo>
                  <a:cubicBezTo>
                    <a:pt x="15" y="386"/>
                    <a:pt x="120" y="505"/>
                    <a:pt x="260" y="505"/>
                  </a:cubicBezTo>
                  <a:lnTo>
                    <a:pt x="645" y="505"/>
                  </a:lnTo>
                  <a:cubicBezTo>
                    <a:pt x="779" y="505"/>
                    <a:pt x="905" y="386"/>
                    <a:pt x="898" y="252"/>
                  </a:cubicBezTo>
                  <a:cubicBezTo>
                    <a:pt x="891" y="112"/>
                    <a:pt x="786" y="0"/>
                    <a:pt x="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>
              <a:extLst>
                <a:ext uri="{FF2B5EF4-FFF2-40B4-BE49-F238E27FC236}">
                  <a16:creationId xmlns:a16="http://schemas.microsoft.com/office/drawing/2014/main" id="{9466A09E-F52F-B918-893C-2577F396DC39}"/>
                </a:ext>
              </a:extLst>
            </p:cNvPr>
            <p:cNvSpPr/>
            <p:nvPr/>
          </p:nvSpPr>
          <p:spPr>
            <a:xfrm>
              <a:off x="3898650" y="2291275"/>
              <a:ext cx="17200" cy="14050"/>
            </a:xfrm>
            <a:custGeom>
              <a:avLst/>
              <a:gdLst/>
              <a:ahLst/>
              <a:cxnLst/>
              <a:rect l="l" t="t" r="r" b="b"/>
              <a:pathLst>
                <a:path w="688" h="562" extrusionOk="0">
                  <a:moveTo>
                    <a:pt x="272" y="1"/>
                  </a:moveTo>
                  <a:cubicBezTo>
                    <a:pt x="162" y="1"/>
                    <a:pt x="52" y="82"/>
                    <a:pt x="28" y="193"/>
                  </a:cubicBezTo>
                  <a:cubicBezTo>
                    <a:pt x="0" y="334"/>
                    <a:pt x="70" y="453"/>
                    <a:pt x="204" y="502"/>
                  </a:cubicBezTo>
                  <a:cubicBezTo>
                    <a:pt x="253" y="516"/>
                    <a:pt x="302" y="530"/>
                    <a:pt x="351" y="551"/>
                  </a:cubicBezTo>
                  <a:cubicBezTo>
                    <a:pt x="372" y="558"/>
                    <a:pt x="394" y="561"/>
                    <a:pt x="416" y="561"/>
                  </a:cubicBezTo>
                  <a:cubicBezTo>
                    <a:pt x="525" y="561"/>
                    <a:pt x="636" y="480"/>
                    <a:pt x="659" y="376"/>
                  </a:cubicBezTo>
                  <a:cubicBezTo>
                    <a:pt x="687" y="235"/>
                    <a:pt x="617" y="109"/>
                    <a:pt x="484" y="60"/>
                  </a:cubicBezTo>
                  <a:cubicBezTo>
                    <a:pt x="435" y="46"/>
                    <a:pt x="386" y="32"/>
                    <a:pt x="337" y="11"/>
                  </a:cubicBezTo>
                  <a:cubicBezTo>
                    <a:pt x="316" y="4"/>
                    <a:pt x="294" y="1"/>
                    <a:pt x="2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>
              <a:extLst>
                <a:ext uri="{FF2B5EF4-FFF2-40B4-BE49-F238E27FC236}">
                  <a16:creationId xmlns:a16="http://schemas.microsoft.com/office/drawing/2014/main" id="{624E6688-16AB-DA75-4921-73E41BDDD090}"/>
                </a:ext>
              </a:extLst>
            </p:cNvPr>
            <p:cNvSpPr/>
            <p:nvPr/>
          </p:nvSpPr>
          <p:spPr>
            <a:xfrm>
              <a:off x="3797550" y="2289450"/>
              <a:ext cx="5800" cy="11050"/>
            </a:xfrm>
            <a:custGeom>
              <a:avLst/>
              <a:gdLst/>
              <a:ahLst/>
              <a:cxnLst/>
              <a:rect l="l" t="t" r="r" b="b"/>
              <a:pathLst>
                <a:path w="232" h="442" extrusionOk="0">
                  <a:moveTo>
                    <a:pt x="127" y="1"/>
                  </a:moveTo>
                  <a:cubicBezTo>
                    <a:pt x="112" y="1"/>
                    <a:pt x="97" y="7"/>
                    <a:pt x="85" y="21"/>
                  </a:cubicBezTo>
                  <a:cubicBezTo>
                    <a:pt x="28" y="77"/>
                    <a:pt x="0" y="154"/>
                    <a:pt x="0" y="231"/>
                  </a:cubicBezTo>
                  <a:cubicBezTo>
                    <a:pt x="0" y="308"/>
                    <a:pt x="28" y="407"/>
                    <a:pt x="113" y="435"/>
                  </a:cubicBezTo>
                  <a:cubicBezTo>
                    <a:pt x="124" y="439"/>
                    <a:pt x="135" y="441"/>
                    <a:pt x="147" y="441"/>
                  </a:cubicBezTo>
                  <a:cubicBezTo>
                    <a:pt x="172" y="441"/>
                    <a:pt x="196" y="430"/>
                    <a:pt x="211" y="407"/>
                  </a:cubicBezTo>
                  <a:cubicBezTo>
                    <a:pt x="232" y="371"/>
                    <a:pt x="218" y="329"/>
                    <a:pt x="197" y="294"/>
                  </a:cubicBezTo>
                  <a:cubicBezTo>
                    <a:pt x="162" y="224"/>
                    <a:pt x="141" y="168"/>
                    <a:pt x="183" y="98"/>
                  </a:cubicBezTo>
                  <a:cubicBezTo>
                    <a:pt x="209" y="51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>
              <a:extLst>
                <a:ext uri="{FF2B5EF4-FFF2-40B4-BE49-F238E27FC236}">
                  <a16:creationId xmlns:a16="http://schemas.microsoft.com/office/drawing/2014/main" id="{D2C09980-33F0-E4DB-ABC6-5366EB62A74F}"/>
                </a:ext>
              </a:extLst>
            </p:cNvPr>
            <p:cNvSpPr/>
            <p:nvPr/>
          </p:nvSpPr>
          <p:spPr>
            <a:xfrm>
              <a:off x="3804900" y="2194100"/>
              <a:ext cx="13825" cy="18625"/>
            </a:xfrm>
            <a:custGeom>
              <a:avLst/>
              <a:gdLst/>
              <a:ahLst/>
              <a:cxnLst/>
              <a:rect l="l" t="t" r="r" b="b"/>
              <a:pathLst>
                <a:path w="553" h="745" extrusionOk="0">
                  <a:moveTo>
                    <a:pt x="513" y="1"/>
                  </a:moveTo>
                  <a:cubicBezTo>
                    <a:pt x="510" y="1"/>
                    <a:pt x="508" y="1"/>
                    <a:pt x="505" y="1"/>
                  </a:cubicBezTo>
                  <a:cubicBezTo>
                    <a:pt x="218" y="100"/>
                    <a:pt x="43" y="415"/>
                    <a:pt x="1" y="702"/>
                  </a:cubicBezTo>
                  <a:cubicBezTo>
                    <a:pt x="1" y="727"/>
                    <a:pt x="23" y="745"/>
                    <a:pt x="42" y="745"/>
                  </a:cubicBezTo>
                  <a:cubicBezTo>
                    <a:pt x="56" y="745"/>
                    <a:pt x="68" y="736"/>
                    <a:pt x="71" y="716"/>
                  </a:cubicBezTo>
                  <a:cubicBezTo>
                    <a:pt x="134" y="422"/>
                    <a:pt x="316" y="240"/>
                    <a:pt x="533" y="50"/>
                  </a:cubicBezTo>
                  <a:cubicBezTo>
                    <a:pt x="553" y="31"/>
                    <a:pt x="537" y="1"/>
                    <a:pt x="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>
              <a:extLst>
                <a:ext uri="{FF2B5EF4-FFF2-40B4-BE49-F238E27FC236}">
                  <a16:creationId xmlns:a16="http://schemas.microsoft.com/office/drawing/2014/main" id="{CE11B911-07C7-3645-33EE-CEDB041F32E0}"/>
                </a:ext>
              </a:extLst>
            </p:cNvPr>
            <p:cNvSpPr/>
            <p:nvPr/>
          </p:nvSpPr>
          <p:spPr>
            <a:xfrm>
              <a:off x="3811325" y="2200500"/>
              <a:ext cx="17075" cy="13500"/>
            </a:xfrm>
            <a:custGeom>
              <a:avLst/>
              <a:gdLst/>
              <a:ahLst/>
              <a:cxnLst/>
              <a:rect l="l" t="t" r="r" b="b"/>
              <a:pathLst>
                <a:path w="683" h="540" extrusionOk="0">
                  <a:moveTo>
                    <a:pt x="581" y="1"/>
                  </a:moveTo>
                  <a:cubicBezTo>
                    <a:pt x="327" y="1"/>
                    <a:pt x="89" y="272"/>
                    <a:pt x="10" y="488"/>
                  </a:cubicBezTo>
                  <a:cubicBezTo>
                    <a:pt x="1" y="517"/>
                    <a:pt x="27" y="539"/>
                    <a:pt x="51" y="539"/>
                  </a:cubicBezTo>
                  <a:cubicBezTo>
                    <a:pt x="63" y="539"/>
                    <a:pt x="74" y="534"/>
                    <a:pt x="80" y="523"/>
                  </a:cubicBezTo>
                  <a:cubicBezTo>
                    <a:pt x="136" y="397"/>
                    <a:pt x="220" y="299"/>
                    <a:pt x="325" y="229"/>
                  </a:cubicBezTo>
                  <a:cubicBezTo>
                    <a:pt x="431" y="159"/>
                    <a:pt x="543" y="145"/>
                    <a:pt x="648" y="96"/>
                  </a:cubicBezTo>
                  <a:cubicBezTo>
                    <a:pt x="683" y="75"/>
                    <a:pt x="676" y="12"/>
                    <a:pt x="634" y="5"/>
                  </a:cubicBezTo>
                  <a:cubicBezTo>
                    <a:pt x="616" y="2"/>
                    <a:pt x="598" y="1"/>
                    <a:pt x="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>
              <a:extLst>
                <a:ext uri="{FF2B5EF4-FFF2-40B4-BE49-F238E27FC236}">
                  <a16:creationId xmlns:a16="http://schemas.microsoft.com/office/drawing/2014/main" id="{6AE09C07-ACD7-EACD-D4BD-7E2B98CD52E5}"/>
                </a:ext>
              </a:extLst>
            </p:cNvPr>
            <p:cNvSpPr/>
            <p:nvPr/>
          </p:nvSpPr>
          <p:spPr>
            <a:xfrm>
              <a:off x="3815225" y="2211975"/>
              <a:ext cx="16000" cy="5550"/>
            </a:xfrm>
            <a:custGeom>
              <a:avLst/>
              <a:gdLst/>
              <a:ahLst/>
              <a:cxnLst/>
              <a:rect l="l" t="t" r="r" b="b"/>
              <a:pathLst>
                <a:path w="640" h="222" extrusionOk="0">
                  <a:moveTo>
                    <a:pt x="470" y="1"/>
                  </a:moveTo>
                  <a:cubicBezTo>
                    <a:pt x="331" y="1"/>
                    <a:pt x="182" y="64"/>
                    <a:pt x="64" y="106"/>
                  </a:cubicBezTo>
                  <a:cubicBezTo>
                    <a:pt x="0" y="126"/>
                    <a:pt x="18" y="221"/>
                    <a:pt x="81" y="221"/>
                  </a:cubicBezTo>
                  <a:cubicBezTo>
                    <a:pt x="87" y="221"/>
                    <a:pt x="93" y="220"/>
                    <a:pt x="99" y="219"/>
                  </a:cubicBezTo>
                  <a:cubicBezTo>
                    <a:pt x="190" y="191"/>
                    <a:pt x="282" y="169"/>
                    <a:pt x="373" y="162"/>
                  </a:cubicBezTo>
                  <a:cubicBezTo>
                    <a:pt x="457" y="148"/>
                    <a:pt x="527" y="141"/>
                    <a:pt x="604" y="99"/>
                  </a:cubicBezTo>
                  <a:cubicBezTo>
                    <a:pt x="639" y="85"/>
                    <a:pt x="632" y="36"/>
                    <a:pt x="597" y="22"/>
                  </a:cubicBezTo>
                  <a:cubicBezTo>
                    <a:pt x="557" y="7"/>
                    <a:pt x="514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>
              <a:extLst>
                <a:ext uri="{FF2B5EF4-FFF2-40B4-BE49-F238E27FC236}">
                  <a16:creationId xmlns:a16="http://schemas.microsoft.com/office/drawing/2014/main" id="{71908D0E-69D4-12DF-0092-611C9D850519}"/>
                </a:ext>
              </a:extLst>
            </p:cNvPr>
            <p:cNvSpPr/>
            <p:nvPr/>
          </p:nvSpPr>
          <p:spPr>
            <a:xfrm>
              <a:off x="3786150" y="2221250"/>
              <a:ext cx="14275" cy="16000"/>
            </a:xfrm>
            <a:custGeom>
              <a:avLst/>
              <a:gdLst/>
              <a:ahLst/>
              <a:cxnLst/>
              <a:rect l="l" t="t" r="r" b="b"/>
              <a:pathLst>
                <a:path w="571" h="640" extrusionOk="0">
                  <a:moveTo>
                    <a:pt x="443" y="1"/>
                  </a:moveTo>
                  <a:cubicBezTo>
                    <a:pt x="432" y="1"/>
                    <a:pt x="420" y="3"/>
                    <a:pt x="407" y="9"/>
                  </a:cubicBezTo>
                  <a:cubicBezTo>
                    <a:pt x="176" y="107"/>
                    <a:pt x="1" y="338"/>
                    <a:pt x="43" y="597"/>
                  </a:cubicBezTo>
                  <a:cubicBezTo>
                    <a:pt x="46" y="625"/>
                    <a:pt x="71" y="640"/>
                    <a:pt x="96" y="640"/>
                  </a:cubicBezTo>
                  <a:cubicBezTo>
                    <a:pt x="122" y="640"/>
                    <a:pt x="148" y="625"/>
                    <a:pt x="155" y="597"/>
                  </a:cubicBezTo>
                  <a:cubicBezTo>
                    <a:pt x="211" y="401"/>
                    <a:pt x="295" y="226"/>
                    <a:pt x="491" y="142"/>
                  </a:cubicBezTo>
                  <a:cubicBezTo>
                    <a:pt x="570" y="105"/>
                    <a:pt x="518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>
              <a:extLst>
                <a:ext uri="{FF2B5EF4-FFF2-40B4-BE49-F238E27FC236}">
                  <a16:creationId xmlns:a16="http://schemas.microsoft.com/office/drawing/2014/main" id="{E1B96C44-D52F-EFA0-0FB6-ABCD34C4D8BE}"/>
                </a:ext>
              </a:extLst>
            </p:cNvPr>
            <p:cNvSpPr/>
            <p:nvPr/>
          </p:nvSpPr>
          <p:spPr>
            <a:xfrm>
              <a:off x="3795700" y="2224525"/>
              <a:ext cx="8450" cy="18175"/>
            </a:xfrm>
            <a:custGeom>
              <a:avLst/>
              <a:gdLst/>
              <a:ahLst/>
              <a:cxnLst/>
              <a:rect l="l" t="t" r="r" b="b"/>
              <a:pathLst>
                <a:path w="338" h="727" extrusionOk="0">
                  <a:moveTo>
                    <a:pt x="282" y="1"/>
                  </a:moveTo>
                  <a:cubicBezTo>
                    <a:pt x="273" y="1"/>
                    <a:pt x="264" y="4"/>
                    <a:pt x="257" y="11"/>
                  </a:cubicBezTo>
                  <a:cubicBezTo>
                    <a:pt x="102" y="186"/>
                    <a:pt x="39" y="459"/>
                    <a:pt x="4" y="684"/>
                  </a:cubicBezTo>
                  <a:cubicBezTo>
                    <a:pt x="0" y="709"/>
                    <a:pt x="23" y="726"/>
                    <a:pt x="44" y="726"/>
                  </a:cubicBezTo>
                  <a:cubicBezTo>
                    <a:pt x="58" y="726"/>
                    <a:pt x="72" y="718"/>
                    <a:pt x="74" y="698"/>
                  </a:cubicBezTo>
                  <a:cubicBezTo>
                    <a:pt x="102" y="586"/>
                    <a:pt x="130" y="473"/>
                    <a:pt x="173" y="368"/>
                  </a:cubicBezTo>
                  <a:cubicBezTo>
                    <a:pt x="222" y="256"/>
                    <a:pt x="285" y="165"/>
                    <a:pt x="327" y="53"/>
                  </a:cubicBezTo>
                  <a:cubicBezTo>
                    <a:pt x="337" y="27"/>
                    <a:pt x="309" y="1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>
              <a:extLst>
                <a:ext uri="{FF2B5EF4-FFF2-40B4-BE49-F238E27FC236}">
                  <a16:creationId xmlns:a16="http://schemas.microsoft.com/office/drawing/2014/main" id="{A7976531-D12E-BBC6-616C-F7B56EB8639B}"/>
                </a:ext>
              </a:extLst>
            </p:cNvPr>
            <p:cNvSpPr/>
            <p:nvPr/>
          </p:nvSpPr>
          <p:spPr>
            <a:xfrm>
              <a:off x="3854075" y="2210725"/>
              <a:ext cx="75400" cy="14775"/>
            </a:xfrm>
            <a:custGeom>
              <a:avLst/>
              <a:gdLst/>
              <a:ahLst/>
              <a:cxnLst/>
              <a:rect l="l" t="t" r="r" b="b"/>
              <a:pathLst>
                <a:path w="3016" h="591" extrusionOk="0">
                  <a:moveTo>
                    <a:pt x="2934" y="0"/>
                  </a:moveTo>
                  <a:cubicBezTo>
                    <a:pt x="2925" y="0"/>
                    <a:pt x="2914" y="3"/>
                    <a:pt x="2905" y="9"/>
                  </a:cubicBezTo>
                  <a:cubicBezTo>
                    <a:pt x="2465" y="259"/>
                    <a:pt x="2058" y="444"/>
                    <a:pt x="1551" y="444"/>
                  </a:cubicBezTo>
                  <a:cubicBezTo>
                    <a:pt x="1533" y="444"/>
                    <a:pt x="1515" y="444"/>
                    <a:pt x="1496" y="444"/>
                  </a:cubicBezTo>
                  <a:cubicBezTo>
                    <a:pt x="984" y="437"/>
                    <a:pt x="494" y="262"/>
                    <a:pt x="59" y="9"/>
                  </a:cubicBezTo>
                  <a:cubicBezTo>
                    <a:pt x="54" y="7"/>
                    <a:pt x="50" y="6"/>
                    <a:pt x="45" y="6"/>
                  </a:cubicBezTo>
                  <a:cubicBezTo>
                    <a:pt x="18" y="6"/>
                    <a:pt x="1" y="40"/>
                    <a:pt x="31" y="58"/>
                  </a:cubicBezTo>
                  <a:cubicBezTo>
                    <a:pt x="491" y="370"/>
                    <a:pt x="1104" y="590"/>
                    <a:pt x="1694" y="590"/>
                  </a:cubicBezTo>
                  <a:cubicBezTo>
                    <a:pt x="2166" y="590"/>
                    <a:pt x="2623" y="449"/>
                    <a:pt x="2975" y="100"/>
                  </a:cubicBezTo>
                  <a:cubicBezTo>
                    <a:pt x="3015" y="60"/>
                    <a:pt x="2979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>
              <a:extLst>
                <a:ext uri="{FF2B5EF4-FFF2-40B4-BE49-F238E27FC236}">
                  <a16:creationId xmlns:a16="http://schemas.microsoft.com/office/drawing/2014/main" id="{F828E48C-A32B-B37F-198E-BB4051C96EEF}"/>
                </a:ext>
              </a:extLst>
            </p:cNvPr>
            <p:cNvSpPr/>
            <p:nvPr/>
          </p:nvSpPr>
          <p:spPr>
            <a:xfrm>
              <a:off x="3861025" y="2188700"/>
              <a:ext cx="62300" cy="16475"/>
            </a:xfrm>
            <a:custGeom>
              <a:avLst/>
              <a:gdLst/>
              <a:ahLst/>
              <a:cxnLst/>
              <a:rect l="l" t="t" r="r" b="b"/>
              <a:pathLst>
                <a:path w="2492" h="659" extrusionOk="0">
                  <a:moveTo>
                    <a:pt x="2397" y="1"/>
                  </a:moveTo>
                  <a:cubicBezTo>
                    <a:pt x="2387" y="1"/>
                    <a:pt x="2377" y="3"/>
                    <a:pt x="2367" y="7"/>
                  </a:cubicBezTo>
                  <a:cubicBezTo>
                    <a:pt x="2017" y="168"/>
                    <a:pt x="1702" y="372"/>
                    <a:pt x="1316" y="456"/>
                  </a:cubicBezTo>
                  <a:cubicBezTo>
                    <a:pt x="1078" y="512"/>
                    <a:pt x="834" y="539"/>
                    <a:pt x="592" y="539"/>
                  </a:cubicBezTo>
                  <a:cubicBezTo>
                    <a:pt x="414" y="539"/>
                    <a:pt x="237" y="524"/>
                    <a:pt x="62" y="498"/>
                  </a:cubicBezTo>
                  <a:cubicBezTo>
                    <a:pt x="59" y="497"/>
                    <a:pt x="57" y="497"/>
                    <a:pt x="55" y="497"/>
                  </a:cubicBezTo>
                  <a:cubicBezTo>
                    <a:pt x="17" y="497"/>
                    <a:pt x="1" y="555"/>
                    <a:pt x="41" y="568"/>
                  </a:cubicBezTo>
                  <a:cubicBezTo>
                    <a:pt x="277" y="626"/>
                    <a:pt x="540" y="659"/>
                    <a:pt x="808" y="659"/>
                  </a:cubicBezTo>
                  <a:cubicBezTo>
                    <a:pt x="1408" y="659"/>
                    <a:pt x="2033" y="497"/>
                    <a:pt x="2444" y="105"/>
                  </a:cubicBezTo>
                  <a:cubicBezTo>
                    <a:pt x="2492" y="58"/>
                    <a:pt x="2449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>
              <a:extLst>
                <a:ext uri="{FF2B5EF4-FFF2-40B4-BE49-F238E27FC236}">
                  <a16:creationId xmlns:a16="http://schemas.microsoft.com/office/drawing/2014/main" id="{01D26291-992E-61C5-D206-A54AC481F74F}"/>
                </a:ext>
              </a:extLst>
            </p:cNvPr>
            <p:cNvSpPr/>
            <p:nvPr/>
          </p:nvSpPr>
          <p:spPr>
            <a:xfrm>
              <a:off x="3864775" y="2175325"/>
              <a:ext cx="48450" cy="17000"/>
            </a:xfrm>
            <a:custGeom>
              <a:avLst/>
              <a:gdLst/>
              <a:ahLst/>
              <a:cxnLst/>
              <a:rect l="l" t="t" r="r" b="b"/>
              <a:pathLst>
                <a:path w="1938" h="680" extrusionOk="0">
                  <a:moveTo>
                    <a:pt x="1873" y="0"/>
                  </a:moveTo>
                  <a:cubicBezTo>
                    <a:pt x="1864" y="0"/>
                    <a:pt x="1855" y="3"/>
                    <a:pt x="1846" y="10"/>
                  </a:cubicBezTo>
                  <a:cubicBezTo>
                    <a:pt x="1382" y="341"/>
                    <a:pt x="919" y="568"/>
                    <a:pt x="362" y="568"/>
                  </a:cubicBezTo>
                  <a:cubicBezTo>
                    <a:pt x="271" y="568"/>
                    <a:pt x="177" y="562"/>
                    <a:pt x="80" y="549"/>
                  </a:cubicBezTo>
                  <a:cubicBezTo>
                    <a:pt x="75" y="548"/>
                    <a:pt x="71" y="548"/>
                    <a:pt x="67" y="548"/>
                  </a:cubicBezTo>
                  <a:cubicBezTo>
                    <a:pt x="20" y="548"/>
                    <a:pt x="0" y="620"/>
                    <a:pt x="59" y="633"/>
                  </a:cubicBezTo>
                  <a:cubicBezTo>
                    <a:pt x="206" y="664"/>
                    <a:pt x="359" y="679"/>
                    <a:pt x="513" y="679"/>
                  </a:cubicBezTo>
                  <a:cubicBezTo>
                    <a:pt x="1037" y="679"/>
                    <a:pt x="1573" y="498"/>
                    <a:pt x="1909" y="87"/>
                  </a:cubicBezTo>
                  <a:cubicBezTo>
                    <a:pt x="1937" y="53"/>
                    <a:pt x="1911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>
              <a:extLst>
                <a:ext uri="{FF2B5EF4-FFF2-40B4-BE49-F238E27FC236}">
                  <a16:creationId xmlns:a16="http://schemas.microsoft.com/office/drawing/2014/main" id="{65D52C8B-B7DC-B9AD-6C98-567260889E07}"/>
                </a:ext>
              </a:extLst>
            </p:cNvPr>
            <p:cNvSpPr/>
            <p:nvPr/>
          </p:nvSpPr>
          <p:spPr>
            <a:xfrm>
              <a:off x="3838200" y="226965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3" y="0"/>
                  </a:moveTo>
                  <a:cubicBezTo>
                    <a:pt x="84" y="7"/>
                    <a:pt x="0" y="154"/>
                    <a:pt x="7" y="336"/>
                  </a:cubicBezTo>
                  <a:cubicBezTo>
                    <a:pt x="7" y="515"/>
                    <a:pt x="88" y="659"/>
                    <a:pt x="189" y="659"/>
                  </a:cubicBezTo>
                  <a:cubicBezTo>
                    <a:pt x="192" y="659"/>
                    <a:pt x="194" y="659"/>
                    <a:pt x="197" y="659"/>
                  </a:cubicBezTo>
                  <a:cubicBezTo>
                    <a:pt x="295" y="659"/>
                    <a:pt x="372" y="512"/>
                    <a:pt x="372" y="329"/>
                  </a:cubicBezTo>
                  <a:cubicBezTo>
                    <a:pt x="372" y="147"/>
                    <a:pt x="288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>
              <a:extLst>
                <a:ext uri="{FF2B5EF4-FFF2-40B4-BE49-F238E27FC236}">
                  <a16:creationId xmlns:a16="http://schemas.microsoft.com/office/drawing/2014/main" id="{13C517EE-52D6-D617-F353-3CA11189637E}"/>
                </a:ext>
              </a:extLst>
            </p:cNvPr>
            <p:cNvSpPr/>
            <p:nvPr/>
          </p:nvSpPr>
          <p:spPr>
            <a:xfrm>
              <a:off x="3894625" y="226965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9" y="0"/>
                  </a:moveTo>
                  <a:cubicBezTo>
                    <a:pt x="91" y="0"/>
                    <a:pt x="7" y="147"/>
                    <a:pt x="0" y="329"/>
                  </a:cubicBezTo>
                  <a:cubicBezTo>
                    <a:pt x="0" y="512"/>
                    <a:pt x="77" y="659"/>
                    <a:pt x="175" y="659"/>
                  </a:cubicBezTo>
                  <a:cubicBezTo>
                    <a:pt x="178" y="659"/>
                    <a:pt x="180" y="659"/>
                    <a:pt x="183" y="659"/>
                  </a:cubicBezTo>
                  <a:cubicBezTo>
                    <a:pt x="284" y="659"/>
                    <a:pt x="365" y="515"/>
                    <a:pt x="365" y="336"/>
                  </a:cubicBezTo>
                  <a:cubicBezTo>
                    <a:pt x="372" y="154"/>
                    <a:pt x="287" y="7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0">
            <a:extLst>
              <a:ext uri="{FF2B5EF4-FFF2-40B4-BE49-F238E27FC236}">
                <a16:creationId xmlns:a16="http://schemas.microsoft.com/office/drawing/2014/main" id="{4264725D-7EC9-54F3-63AA-5270C870445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5100" y="963075"/>
            <a:ext cx="6607534" cy="14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</a:rPr>
              <a:t>Aprendendo a lidar com a:</a:t>
            </a:r>
            <a:r>
              <a:rPr lang="en" sz="4400" dirty="0"/>
              <a:t> 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1"/>
                </a:solidFill>
              </a:rPr>
              <a:t>Amargura </a:t>
            </a:r>
            <a:endParaRPr sz="7200" b="1" dirty="0">
              <a:solidFill>
                <a:schemeClr val="accent1"/>
              </a:solidFill>
            </a:endParaRPr>
          </a:p>
        </p:txBody>
      </p:sp>
      <p:sp>
        <p:nvSpPr>
          <p:cNvPr id="280" name="Google Shape;280;p30">
            <a:extLst>
              <a:ext uri="{FF2B5EF4-FFF2-40B4-BE49-F238E27FC236}">
                <a16:creationId xmlns:a16="http://schemas.microsoft.com/office/drawing/2014/main" id="{C07DC0E4-C02B-FF2C-3614-985838F937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01317" y="2887574"/>
            <a:ext cx="60351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Matheus Pereira</a:t>
            </a:r>
            <a:endParaRPr sz="2000" dirty="0"/>
          </a:p>
        </p:txBody>
      </p:sp>
      <p:sp>
        <p:nvSpPr>
          <p:cNvPr id="355" name="Google Shape;355;p30">
            <a:extLst>
              <a:ext uri="{FF2B5EF4-FFF2-40B4-BE49-F238E27FC236}">
                <a16:creationId xmlns:a16="http://schemas.microsoft.com/office/drawing/2014/main" id="{FAEBB388-D9EB-C953-942D-2492C2FBC6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356" name="Google Shape;356;p30">
            <a:extLst>
              <a:ext uri="{FF2B5EF4-FFF2-40B4-BE49-F238E27FC236}">
                <a16:creationId xmlns:a16="http://schemas.microsoft.com/office/drawing/2014/main" id="{B96E4D31-A024-2F23-53C2-79EECAD55D8F}"/>
              </a:ext>
            </a:extLst>
          </p:cNvPr>
          <p:cNvGrpSpPr/>
          <p:nvPr/>
        </p:nvGrpSpPr>
        <p:grpSpPr>
          <a:xfrm>
            <a:off x="7311919" y="391599"/>
            <a:ext cx="1832087" cy="4751925"/>
            <a:chOff x="956475" y="968875"/>
            <a:chExt cx="373575" cy="968950"/>
          </a:xfrm>
        </p:grpSpPr>
        <p:sp>
          <p:nvSpPr>
            <p:cNvPr id="357" name="Google Shape;357;p30">
              <a:extLst>
                <a:ext uri="{FF2B5EF4-FFF2-40B4-BE49-F238E27FC236}">
                  <a16:creationId xmlns:a16="http://schemas.microsoft.com/office/drawing/2014/main" id="{AD4745C4-8065-71E1-A25B-D75397FF59E5}"/>
                </a:ext>
              </a:extLst>
            </p:cNvPr>
            <p:cNvSpPr/>
            <p:nvPr/>
          </p:nvSpPr>
          <p:spPr>
            <a:xfrm>
              <a:off x="1006950" y="968875"/>
              <a:ext cx="279300" cy="366550"/>
            </a:xfrm>
            <a:custGeom>
              <a:avLst/>
              <a:gdLst/>
              <a:ahLst/>
              <a:cxnLst/>
              <a:rect l="l" t="t" r="r" b="b"/>
              <a:pathLst>
                <a:path w="11172" h="14662" extrusionOk="0">
                  <a:moveTo>
                    <a:pt x="5011" y="0"/>
                  </a:moveTo>
                  <a:lnTo>
                    <a:pt x="5011" y="0"/>
                  </a:lnTo>
                  <a:cubicBezTo>
                    <a:pt x="4205" y="603"/>
                    <a:pt x="3673" y="1941"/>
                    <a:pt x="3995" y="2705"/>
                  </a:cubicBezTo>
                  <a:cubicBezTo>
                    <a:pt x="4185" y="3145"/>
                    <a:pt x="4095" y="3500"/>
                    <a:pt x="3878" y="3500"/>
                  </a:cubicBezTo>
                  <a:cubicBezTo>
                    <a:pt x="3719" y="3500"/>
                    <a:pt x="3490" y="3308"/>
                    <a:pt x="3252" y="2818"/>
                  </a:cubicBezTo>
                  <a:cubicBezTo>
                    <a:pt x="2692" y="1661"/>
                    <a:pt x="1640" y="1605"/>
                    <a:pt x="1640" y="1605"/>
                  </a:cubicBezTo>
                  <a:lnTo>
                    <a:pt x="1640" y="1605"/>
                  </a:lnTo>
                  <a:cubicBezTo>
                    <a:pt x="2067" y="2059"/>
                    <a:pt x="2499" y="4361"/>
                    <a:pt x="1999" y="4361"/>
                  </a:cubicBezTo>
                  <a:cubicBezTo>
                    <a:pt x="1981" y="4361"/>
                    <a:pt x="1962" y="4358"/>
                    <a:pt x="1942" y="4352"/>
                  </a:cubicBezTo>
                  <a:cubicBezTo>
                    <a:pt x="1353" y="4177"/>
                    <a:pt x="1640" y="3203"/>
                    <a:pt x="1640" y="3203"/>
                  </a:cubicBezTo>
                  <a:lnTo>
                    <a:pt x="1640" y="3203"/>
                  </a:lnTo>
                  <a:cubicBezTo>
                    <a:pt x="1640" y="3203"/>
                    <a:pt x="841" y="3890"/>
                    <a:pt x="631" y="5109"/>
                  </a:cubicBezTo>
                  <a:cubicBezTo>
                    <a:pt x="421" y="6336"/>
                    <a:pt x="2201" y="7394"/>
                    <a:pt x="1500" y="7639"/>
                  </a:cubicBezTo>
                  <a:cubicBezTo>
                    <a:pt x="1436" y="7663"/>
                    <a:pt x="1378" y="7673"/>
                    <a:pt x="1327" y="7673"/>
                  </a:cubicBezTo>
                  <a:cubicBezTo>
                    <a:pt x="819" y="7673"/>
                    <a:pt x="911" y="6644"/>
                    <a:pt x="911" y="6644"/>
                  </a:cubicBezTo>
                  <a:lnTo>
                    <a:pt x="911" y="6644"/>
                  </a:lnTo>
                  <a:cubicBezTo>
                    <a:pt x="0" y="8207"/>
                    <a:pt x="2138" y="10240"/>
                    <a:pt x="1640" y="10639"/>
                  </a:cubicBezTo>
                  <a:cubicBezTo>
                    <a:pt x="1561" y="10702"/>
                    <a:pt x="1482" y="10729"/>
                    <a:pt x="1404" y="10729"/>
                  </a:cubicBezTo>
                  <a:cubicBezTo>
                    <a:pt x="993" y="10729"/>
                    <a:pt x="631" y="9980"/>
                    <a:pt x="631" y="9980"/>
                  </a:cubicBezTo>
                  <a:lnTo>
                    <a:pt x="631" y="9980"/>
                  </a:lnTo>
                  <a:cubicBezTo>
                    <a:pt x="729" y="11536"/>
                    <a:pt x="2348" y="12167"/>
                    <a:pt x="1787" y="12826"/>
                  </a:cubicBezTo>
                  <a:cubicBezTo>
                    <a:pt x="1650" y="12990"/>
                    <a:pt x="1417" y="13037"/>
                    <a:pt x="1195" y="13037"/>
                  </a:cubicBezTo>
                  <a:cubicBezTo>
                    <a:pt x="896" y="13037"/>
                    <a:pt x="617" y="12952"/>
                    <a:pt x="617" y="12952"/>
                  </a:cubicBezTo>
                  <a:lnTo>
                    <a:pt x="617" y="12952"/>
                  </a:lnTo>
                  <a:cubicBezTo>
                    <a:pt x="617" y="12952"/>
                    <a:pt x="1624" y="14564"/>
                    <a:pt x="3893" y="14564"/>
                  </a:cubicBezTo>
                  <a:cubicBezTo>
                    <a:pt x="4041" y="14564"/>
                    <a:pt x="4194" y="14557"/>
                    <a:pt x="4353" y="14543"/>
                  </a:cubicBezTo>
                  <a:cubicBezTo>
                    <a:pt x="4353" y="14543"/>
                    <a:pt x="5365" y="14661"/>
                    <a:pt x="6365" y="14661"/>
                  </a:cubicBezTo>
                  <a:cubicBezTo>
                    <a:pt x="7101" y="14661"/>
                    <a:pt x="7829" y="14597"/>
                    <a:pt x="8144" y="14375"/>
                  </a:cubicBezTo>
                  <a:cubicBezTo>
                    <a:pt x="8894" y="13849"/>
                    <a:pt x="9111" y="14087"/>
                    <a:pt x="9833" y="13274"/>
                  </a:cubicBezTo>
                  <a:cubicBezTo>
                    <a:pt x="10674" y="12328"/>
                    <a:pt x="10191" y="9952"/>
                    <a:pt x="10191" y="9952"/>
                  </a:cubicBezTo>
                  <a:lnTo>
                    <a:pt x="10191" y="9952"/>
                  </a:lnTo>
                  <a:cubicBezTo>
                    <a:pt x="10191" y="9952"/>
                    <a:pt x="9829" y="10884"/>
                    <a:pt x="9465" y="10884"/>
                  </a:cubicBezTo>
                  <a:cubicBezTo>
                    <a:pt x="9348" y="10884"/>
                    <a:pt x="9231" y="10788"/>
                    <a:pt x="9125" y="10534"/>
                  </a:cubicBezTo>
                  <a:cubicBezTo>
                    <a:pt x="8873" y="9924"/>
                    <a:pt x="9952" y="9104"/>
                    <a:pt x="10562" y="8088"/>
                  </a:cubicBezTo>
                  <a:cubicBezTo>
                    <a:pt x="11172" y="7065"/>
                    <a:pt x="9938" y="5789"/>
                    <a:pt x="9938" y="5789"/>
                  </a:cubicBezTo>
                  <a:lnTo>
                    <a:pt x="9938" y="5789"/>
                  </a:lnTo>
                  <a:cubicBezTo>
                    <a:pt x="9938" y="5789"/>
                    <a:pt x="10219" y="6957"/>
                    <a:pt x="9716" y="6957"/>
                  </a:cubicBezTo>
                  <a:cubicBezTo>
                    <a:pt x="9698" y="6957"/>
                    <a:pt x="9678" y="6956"/>
                    <a:pt x="9658" y="6953"/>
                  </a:cubicBezTo>
                  <a:cubicBezTo>
                    <a:pt x="9076" y="6861"/>
                    <a:pt x="9230" y="5663"/>
                    <a:pt x="9279" y="4745"/>
                  </a:cubicBezTo>
                  <a:cubicBezTo>
                    <a:pt x="9329" y="3827"/>
                    <a:pt x="8347" y="2713"/>
                    <a:pt x="8347" y="2712"/>
                  </a:cubicBezTo>
                  <a:lnTo>
                    <a:pt x="8347" y="2712"/>
                  </a:lnTo>
                  <a:cubicBezTo>
                    <a:pt x="8347" y="2713"/>
                    <a:pt x="8705" y="3827"/>
                    <a:pt x="8410" y="4479"/>
                  </a:cubicBezTo>
                  <a:cubicBezTo>
                    <a:pt x="8336" y="4641"/>
                    <a:pt x="8223" y="4712"/>
                    <a:pt x="8096" y="4712"/>
                  </a:cubicBezTo>
                  <a:cubicBezTo>
                    <a:pt x="7718" y="4712"/>
                    <a:pt x="7219" y="4074"/>
                    <a:pt x="7282" y="3287"/>
                  </a:cubicBezTo>
                  <a:cubicBezTo>
                    <a:pt x="7366" y="2236"/>
                    <a:pt x="6322" y="1829"/>
                    <a:pt x="6322" y="1829"/>
                  </a:cubicBezTo>
                  <a:lnTo>
                    <a:pt x="6322" y="1829"/>
                  </a:lnTo>
                  <a:cubicBezTo>
                    <a:pt x="6482" y="2283"/>
                    <a:pt x="6276" y="3248"/>
                    <a:pt x="5830" y="3248"/>
                  </a:cubicBezTo>
                  <a:cubicBezTo>
                    <a:pt x="5711" y="3248"/>
                    <a:pt x="5575" y="3179"/>
                    <a:pt x="5425" y="3014"/>
                  </a:cubicBezTo>
                  <a:cubicBezTo>
                    <a:pt x="4549" y="2054"/>
                    <a:pt x="5011" y="0"/>
                    <a:pt x="50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>
              <a:extLst>
                <a:ext uri="{FF2B5EF4-FFF2-40B4-BE49-F238E27FC236}">
                  <a16:creationId xmlns:a16="http://schemas.microsoft.com/office/drawing/2014/main" id="{370FFEB3-CC28-A485-B46D-F64FB1100508}"/>
                </a:ext>
              </a:extLst>
            </p:cNvPr>
            <p:cNvSpPr/>
            <p:nvPr/>
          </p:nvSpPr>
          <p:spPr>
            <a:xfrm>
              <a:off x="1007300" y="1761525"/>
              <a:ext cx="273525" cy="176300"/>
            </a:xfrm>
            <a:custGeom>
              <a:avLst/>
              <a:gdLst/>
              <a:ahLst/>
              <a:cxnLst/>
              <a:rect l="l" t="t" r="r" b="b"/>
              <a:pathLst>
                <a:path w="10941" h="7052" extrusionOk="0">
                  <a:moveTo>
                    <a:pt x="1668" y="0"/>
                  </a:moveTo>
                  <a:cubicBezTo>
                    <a:pt x="1073" y="50"/>
                    <a:pt x="617" y="127"/>
                    <a:pt x="400" y="260"/>
                  </a:cubicBezTo>
                  <a:cubicBezTo>
                    <a:pt x="400" y="260"/>
                    <a:pt x="323" y="1262"/>
                    <a:pt x="218" y="2776"/>
                  </a:cubicBezTo>
                  <a:cubicBezTo>
                    <a:pt x="154" y="3680"/>
                    <a:pt x="84" y="4773"/>
                    <a:pt x="0" y="7051"/>
                  </a:cubicBezTo>
                  <a:lnTo>
                    <a:pt x="5004" y="7051"/>
                  </a:lnTo>
                  <a:lnTo>
                    <a:pt x="5151" y="4885"/>
                  </a:lnTo>
                  <a:cubicBezTo>
                    <a:pt x="5327" y="4871"/>
                    <a:pt x="5516" y="4857"/>
                    <a:pt x="5705" y="4836"/>
                  </a:cubicBezTo>
                  <a:lnTo>
                    <a:pt x="5943" y="7051"/>
                  </a:lnTo>
                  <a:lnTo>
                    <a:pt x="10941" y="7051"/>
                  </a:lnTo>
                  <a:lnTo>
                    <a:pt x="10828" y="3140"/>
                  </a:lnTo>
                  <a:lnTo>
                    <a:pt x="10856" y="344"/>
                  </a:lnTo>
                  <a:cubicBezTo>
                    <a:pt x="10856" y="344"/>
                    <a:pt x="10184" y="281"/>
                    <a:pt x="9174" y="211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>
              <a:extLst>
                <a:ext uri="{FF2B5EF4-FFF2-40B4-BE49-F238E27FC236}">
                  <a16:creationId xmlns:a16="http://schemas.microsoft.com/office/drawing/2014/main" id="{33C51184-3496-4548-1282-051B72EB22D1}"/>
                </a:ext>
              </a:extLst>
            </p:cNvPr>
            <p:cNvSpPr/>
            <p:nvPr/>
          </p:nvSpPr>
          <p:spPr>
            <a:xfrm>
              <a:off x="1012725" y="1761525"/>
              <a:ext cx="266000" cy="88225"/>
            </a:xfrm>
            <a:custGeom>
              <a:avLst/>
              <a:gdLst/>
              <a:ahLst/>
              <a:cxnLst/>
              <a:rect l="l" t="t" r="r" b="b"/>
              <a:pathLst>
                <a:path w="10640" h="3529" extrusionOk="0">
                  <a:moveTo>
                    <a:pt x="1458" y="0"/>
                  </a:moveTo>
                  <a:cubicBezTo>
                    <a:pt x="856" y="50"/>
                    <a:pt x="400" y="127"/>
                    <a:pt x="183" y="260"/>
                  </a:cubicBezTo>
                  <a:cubicBezTo>
                    <a:pt x="183" y="260"/>
                    <a:pt x="106" y="1269"/>
                    <a:pt x="1" y="2776"/>
                  </a:cubicBezTo>
                  <a:cubicBezTo>
                    <a:pt x="1176" y="3094"/>
                    <a:pt x="3291" y="3529"/>
                    <a:pt x="6056" y="3529"/>
                  </a:cubicBezTo>
                  <a:cubicBezTo>
                    <a:pt x="7428" y="3529"/>
                    <a:pt x="8961" y="3422"/>
                    <a:pt x="10618" y="3140"/>
                  </a:cubicBezTo>
                  <a:lnTo>
                    <a:pt x="10639" y="344"/>
                  </a:lnTo>
                  <a:cubicBezTo>
                    <a:pt x="10639" y="344"/>
                    <a:pt x="9967" y="281"/>
                    <a:pt x="8957" y="211"/>
                  </a:cubicBezTo>
                  <a:lnTo>
                    <a:pt x="1458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>
              <a:extLst>
                <a:ext uri="{FF2B5EF4-FFF2-40B4-BE49-F238E27FC236}">
                  <a16:creationId xmlns:a16="http://schemas.microsoft.com/office/drawing/2014/main" id="{28432399-3AEE-476F-D6B0-87BB84CB3081}"/>
                </a:ext>
              </a:extLst>
            </p:cNvPr>
            <p:cNvSpPr/>
            <p:nvPr/>
          </p:nvSpPr>
          <p:spPr>
            <a:xfrm>
              <a:off x="1112775" y="1877500"/>
              <a:ext cx="11750" cy="60325"/>
            </a:xfrm>
            <a:custGeom>
              <a:avLst/>
              <a:gdLst/>
              <a:ahLst/>
              <a:cxnLst/>
              <a:rect l="l" t="t" r="r" b="b"/>
              <a:pathLst>
                <a:path w="470" h="2413" extrusionOk="0">
                  <a:moveTo>
                    <a:pt x="358" y="0"/>
                  </a:moveTo>
                  <a:cubicBezTo>
                    <a:pt x="302" y="0"/>
                    <a:pt x="259" y="40"/>
                    <a:pt x="253" y="92"/>
                  </a:cubicBezTo>
                  <a:lnTo>
                    <a:pt x="0" y="2405"/>
                  </a:lnTo>
                  <a:lnTo>
                    <a:pt x="218" y="2405"/>
                  </a:lnTo>
                  <a:lnTo>
                    <a:pt x="218" y="2412"/>
                  </a:lnTo>
                  <a:lnTo>
                    <a:pt x="463" y="120"/>
                  </a:lnTo>
                  <a:cubicBezTo>
                    <a:pt x="470" y="64"/>
                    <a:pt x="428" y="15"/>
                    <a:pt x="372" y="1"/>
                  </a:cubicBezTo>
                  <a:cubicBezTo>
                    <a:pt x="367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>
              <a:extLst>
                <a:ext uri="{FF2B5EF4-FFF2-40B4-BE49-F238E27FC236}">
                  <a16:creationId xmlns:a16="http://schemas.microsoft.com/office/drawing/2014/main" id="{C0C90A55-3E6C-F0E3-433D-F39D3CADCB58}"/>
                </a:ext>
              </a:extLst>
            </p:cNvPr>
            <p:cNvSpPr/>
            <p:nvPr/>
          </p:nvSpPr>
          <p:spPr>
            <a:xfrm>
              <a:off x="1159725" y="1877500"/>
              <a:ext cx="13000" cy="60325"/>
            </a:xfrm>
            <a:custGeom>
              <a:avLst/>
              <a:gdLst/>
              <a:ahLst/>
              <a:cxnLst/>
              <a:rect l="l" t="t" r="r" b="b"/>
              <a:pathLst>
                <a:path w="520" h="2413" extrusionOk="0">
                  <a:moveTo>
                    <a:pt x="111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43" y="15"/>
                    <a:pt x="1" y="64"/>
                    <a:pt x="8" y="127"/>
                  </a:cubicBezTo>
                  <a:lnTo>
                    <a:pt x="302" y="2412"/>
                  </a:lnTo>
                  <a:lnTo>
                    <a:pt x="519" y="2412"/>
                  </a:lnTo>
                  <a:lnTo>
                    <a:pt x="218" y="92"/>
                  </a:lnTo>
                  <a:cubicBezTo>
                    <a:pt x="211" y="40"/>
                    <a:pt x="163" y="0"/>
                    <a:pt x="11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>
              <a:extLst>
                <a:ext uri="{FF2B5EF4-FFF2-40B4-BE49-F238E27FC236}">
                  <a16:creationId xmlns:a16="http://schemas.microsoft.com/office/drawing/2014/main" id="{7A2E21BF-C51D-511D-409B-74FD239DDC0A}"/>
                </a:ext>
              </a:extLst>
            </p:cNvPr>
            <p:cNvSpPr/>
            <p:nvPr/>
          </p:nvSpPr>
          <p:spPr>
            <a:xfrm>
              <a:off x="999575" y="1289500"/>
              <a:ext cx="288775" cy="541000"/>
            </a:xfrm>
            <a:custGeom>
              <a:avLst/>
              <a:gdLst/>
              <a:ahLst/>
              <a:cxnLst/>
              <a:rect l="l" t="t" r="r" b="b"/>
              <a:pathLst>
                <a:path w="11551" h="21640" extrusionOk="0">
                  <a:moveTo>
                    <a:pt x="4746" y="1"/>
                  </a:moveTo>
                  <a:cubicBezTo>
                    <a:pt x="4746" y="1"/>
                    <a:pt x="4570" y="71"/>
                    <a:pt x="4290" y="190"/>
                  </a:cubicBezTo>
                  <a:cubicBezTo>
                    <a:pt x="4192" y="232"/>
                    <a:pt x="4080" y="281"/>
                    <a:pt x="3961" y="337"/>
                  </a:cubicBezTo>
                  <a:cubicBezTo>
                    <a:pt x="3792" y="407"/>
                    <a:pt x="3603" y="491"/>
                    <a:pt x="3407" y="582"/>
                  </a:cubicBezTo>
                  <a:cubicBezTo>
                    <a:pt x="2370" y="1059"/>
                    <a:pt x="1052" y="1732"/>
                    <a:pt x="702" y="2215"/>
                  </a:cubicBezTo>
                  <a:cubicBezTo>
                    <a:pt x="1" y="3175"/>
                    <a:pt x="583" y="5979"/>
                    <a:pt x="653" y="9189"/>
                  </a:cubicBezTo>
                  <a:cubicBezTo>
                    <a:pt x="653" y="9238"/>
                    <a:pt x="653" y="9287"/>
                    <a:pt x="653" y="9343"/>
                  </a:cubicBezTo>
                  <a:cubicBezTo>
                    <a:pt x="653" y="9350"/>
                    <a:pt x="653" y="9357"/>
                    <a:pt x="653" y="9371"/>
                  </a:cubicBezTo>
                  <a:cubicBezTo>
                    <a:pt x="660" y="9490"/>
                    <a:pt x="660" y="9609"/>
                    <a:pt x="660" y="9735"/>
                  </a:cubicBezTo>
                  <a:cubicBezTo>
                    <a:pt x="660" y="9911"/>
                    <a:pt x="660" y="10100"/>
                    <a:pt x="653" y="10289"/>
                  </a:cubicBezTo>
                  <a:cubicBezTo>
                    <a:pt x="653" y="10345"/>
                    <a:pt x="653" y="10394"/>
                    <a:pt x="653" y="10450"/>
                  </a:cubicBezTo>
                  <a:cubicBezTo>
                    <a:pt x="646" y="10633"/>
                    <a:pt x="646" y="10815"/>
                    <a:pt x="639" y="11004"/>
                  </a:cubicBezTo>
                  <a:cubicBezTo>
                    <a:pt x="632" y="11235"/>
                    <a:pt x="625" y="11481"/>
                    <a:pt x="618" y="11719"/>
                  </a:cubicBezTo>
                  <a:cubicBezTo>
                    <a:pt x="611" y="11901"/>
                    <a:pt x="604" y="12083"/>
                    <a:pt x="597" y="12272"/>
                  </a:cubicBezTo>
                  <a:cubicBezTo>
                    <a:pt x="590" y="12301"/>
                    <a:pt x="590" y="12350"/>
                    <a:pt x="597" y="12420"/>
                  </a:cubicBezTo>
                  <a:cubicBezTo>
                    <a:pt x="597" y="12476"/>
                    <a:pt x="597" y="12546"/>
                    <a:pt x="597" y="12630"/>
                  </a:cubicBezTo>
                  <a:cubicBezTo>
                    <a:pt x="618" y="13779"/>
                    <a:pt x="498" y="19442"/>
                    <a:pt x="358" y="21194"/>
                  </a:cubicBezTo>
                  <a:cubicBezTo>
                    <a:pt x="2253" y="21465"/>
                    <a:pt x="4418" y="21639"/>
                    <a:pt x="6582" y="21639"/>
                  </a:cubicBezTo>
                  <a:cubicBezTo>
                    <a:pt x="8283" y="21639"/>
                    <a:pt x="9984" y="21531"/>
                    <a:pt x="11551" y="21278"/>
                  </a:cubicBezTo>
                  <a:cubicBezTo>
                    <a:pt x="11397" y="19239"/>
                    <a:pt x="10731" y="13478"/>
                    <a:pt x="10731" y="12504"/>
                  </a:cubicBezTo>
                  <a:cubicBezTo>
                    <a:pt x="10731" y="12413"/>
                    <a:pt x="10731" y="12343"/>
                    <a:pt x="10724" y="12301"/>
                  </a:cubicBezTo>
                  <a:cubicBezTo>
                    <a:pt x="10724" y="12294"/>
                    <a:pt x="10724" y="12280"/>
                    <a:pt x="10724" y="12272"/>
                  </a:cubicBezTo>
                  <a:cubicBezTo>
                    <a:pt x="10717" y="12090"/>
                    <a:pt x="10703" y="11901"/>
                    <a:pt x="10696" y="11726"/>
                  </a:cubicBezTo>
                  <a:cubicBezTo>
                    <a:pt x="10689" y="11474"/>
                    <a:pt x="10682" y="11235"/>
                    <a:pt x="10682" y="11011"/>
                  </a:cubicBezTo>
                  <a:cubicBezTo>
                    <a:pt x="10675" y="10815"/>
                    <a:pt x="10675" y="10633"/>
                    <a:pt x="10682" y="10457"/>
                  </a:cubicBezTo>
                  <a:cubicBezTo>
                    <a:pt x="10682" y="10310"/>
                    <a:pt x="10689" y="10177"/>
                    <a:pt x="10696" y="10044"/>
                  </a:cubicBezTo>
                  <a:cubicBezTo>
                    <a:pt x="10696" y="10037"/>
                    <a:pt x="10696" y="10030"/>
                    <a:pt x="10696" y="10030"/>
                  </a:cubicBezTo>
                  <a:cubicBezTo>
                    <a:pt x="10696" y="9988"/>
                    <a:pt x="10696" y="9953"/>
                    <a:pt x="10703" y="9911"/>
                  </a:cubicBezTo>
                  <a:cubicBezTo>
                    <a:pt x="10703" y="9855"/>
                    <a:pt x="10710" y="9799"/>
                    <a:pt x="10717" y="9742"/>
                  </a:cubicBezTo>
                  <a:cubicBezTo>
                    <a:pt x="10717" y="9707"/>
                    <a:pt x="10717" y="9672"/>
                    <a:pt x="10724" y="9644"/>
                  </a:cubicBezTo>
                  <a:cubicBezTo>
                    <a:pt x="10731" y="9546"/>
                    <a:pt x="10738" y="9448"/>
                    <a:pt x="10745" y="9350"/>
                  </a:cubicBezTo>
                  <a:cubicBezTo>
                    <a:pt x="10752" y="9301"/>
                    <a:pt x="10752" y="9245"/>
                    <a:pt x="10759" y="9189"/>
                  </a:cubicBezTo>
                  <a:cubicBezTo>
                    <a:pt x="10955" y="7065"/>
                    <a:pt x="11411" y="3855"/>
                    <a:pt x="11320" y="3112"/>
                  </a:cubicBezTo>
                  <a:cubicBezTo>
                    <a:pt x="11306" y="3014"/>
                    <a:pt x="11235" y="2895"/>
                    <a:pt x="11123" y="2762"/>
                  </a:cubicBezTo>
                  <a:cubicBezTo>
                    <a:pt x="11074" y="2699"/>
                    <a:pt x="11011" y="2636"/>
                    <a:pt x="10941" y="2566"/>
                  </a:cubicBezTo>
                  <a:cubicBezTo>
                    <a:pt x="10240" y="1886"/>
                    <a:pt x="8740" y="975"/>
                    <a:pt x="7857" y="463"/>
                  </a:cubicBezTo>
                  <a:cubicBezTo>
                    <a:pt x="7717" y="386"/>
                    <a:pt x="7591" y="309"/>
                    <a:pt x="7486" y="253"/>
                  </a:cubicBezTo>
                  <a:cubicBezTo>
                    <a:pt x="7290" y="141"/>
                    <a:pt x="7171" y="78"/>
                    <a:pt x="7171" y="78"/>
                  </a:cubicBezTo>
                  <a:lnTo>
                    <a:pt x="6904" y="71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>
              <a:extLst>
                <a:ext uri="{FF2B5EF4-FFF2-40B4-BE49-F238E27FC236}">
                  <a16:creationId xmlns:a16="http://schemas.microsoft.com/office/drawing/2014/main" id="{49399F2F-D29E-E32E-5AB7-C49CEBE0AC0E}"/>
                </a:ext>
              </a:extLst>
            </p:cNvPr>
            <p:cNvSpPr/>
            <p:nvPr/>
          </p:nvSpPr>
          <p:spPr>
            <a:xfrm>
              <a:off x="1138875" y="1437200"/>
              <a:ext cx="9150" cy="8975"/>
            </a:xfrm>
            <a:custGeom>
              <a:avLst/>
              <a:gdLst/>
              <a:ahLst/>
              <a:cxnLst/>
              <a:rect l="l" t="t" r="r" b="b"/>
              <a:pathLst>
                <a:path w="366" h="359" extrusionOk="0">
                  <a:moveTo>
                    <a:pt x="183" y="1"/>
                  </a:moveTo>
                  <a:cubicBezTo>
                    <a:pt x="85" y="1"/>
                    <a:pt x="1" y="78"/>
                    <a:pt x="1" y="176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76"/>
                  </a:cubicBezTo>
                  <a:cubicBezTo>
                    <a:pt x="365" y="78"/>
                    <a:pt x="281" y="1"/>
                    <a:pt x="18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>
              <a:extLst>
                <a:ext uri="{FF2B5EF4-FFF2-40B4-BE49-F238E27FC236}">
                  <a16:creationId xmlns:a16="http://schemas.microsoft.com/office/drawing/2014/main" id="{7C0B7408-1A2B-B552-8315-2DF27D83142B}"/>
                </a:ext>
              </a:extLst>
            </p:cNvPr>
            <p:cNvSpPr/>
            <p:nvPr/>
          </p:nvSpPr>
          <p:spPr>
            <a:xfrm>
              <a:off x="1138350" y="1472425"/>
              <a:ext cx="8975" cy="9125"/>
            </a:xfrm>
            <a:custGeom>
              <a:avLst/>
              <a:gdLst/>
              <a:ahLst/>
              <a:cxnLst/>
              <a:rect l="l" t="t" r="r" b="b"/>
              <a:pathLst>
                <a:path w="359" h="365" extrusionOk="0">
                  <a:moveTo>
                    <a:pt x="176" y="1"/>
                  </a:moveTo>
                  <a:cubicBezTo>
                    <a:pt x="78" y="1"/>
                    <a:pt x="1" y="85"/>
                    <a:pt x="1" y="183"/>
                  </a:cubicBezTo>
                  <a:cubicBezTo>
                    <a:pt x="1" y="281"/>
                    <a:pt x="78" y="365"/>
                    <a:pt x="176" y="365"/>
                  </a:cubicBezTo>
                  <a:cubicBezTo>
                    <a:pt x="274" y="365"/>
                    <a:pt x="358" y="281"/>
                    <a:pt x="358" y="183"/>
                  </a:cubicBezTo>
                  <a:cubicBezTo>
                    <a:pt x="358" y="85"/>
                    <a:pt x="274" y="1"/>
                    <a:pt x="17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>
              <a:extLst>
                <a:ext uri="{FF2B5EF4-FFF2-40B4-BE49-F238E27FC236}">
                  <a16:creationId xmlns:a16="http://schemas.microsoft.com/office/drawing/2014/main" id="{81C220CD-6315-C581-5512-CBEC5A1F4748}"/>
                </a:ext>
              </a:extLst>
            </p:cNvPr>
            <p:cNvSpPr/>
            <p:nvPr/>
          </p:nvSpPr>
          <p:spPr>
            <a:xfrm>
              <a:off x="1137650" y="15078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58" y="281"/>
                    <a:pt x="358" y="182"/>
                  </a:cubicBezTo>
                  <a:cubicBezTo>
                    <a:pt x="358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>
              <a:extLst>
                <a:ext uri="{FF2B5EF4-FFF2-40B4-BE49-F238E27FC236}">
                  <a16:creationId xmlns:a16="http://schemas.microsoft.com/office/drawing/2014/main" id="{1D901DDB-1B71-85B9-AEBE-BD7D931BDB69}"/>
                </a:ext>
              </a:extLst>
            </p:cNvPr>
            <p:cNvSpPr/>
            <p:nvPr/>
          </p:nvSpPr>
          <p:spPr>
            <a:xfrm>
              <a:off x="1098575" y="1289500"/>
              <a:ext cx="97450" cy="133725"/>
            </a:xfrm>
            <a:custGeom>
              <a:avLst/>
              <a:gdLst/>
              <a:ahLst/>
              <a:cxnLst/>
              <a:rect l="l" t="t" r="r" b="b"/>
              <a:pathLst>
                <a:path w="3898" h="5349" extrusionOk="0">
                  <a:moveTo>
                    <a:pt x="786" y="1"/>
                  </a:moveTo>
                  <a:cubicBezTo>
                    <a:pt x="786" y="1"/>
                    <a:pt x="610" y="71"/>
                    <a:pt x="330" y="190"/>
                  </a:cubicBezTo>
                  <a:cubicBezTo>
                    <a:pt x="232" y="232"/>
                    <a:pt x="120" y="281"/>
                    <a:pt x="1" y="330"/>
                  </a:cubicBezTo>
                  <a:lnTo>
                    <a:pt x="15" y="372"/>
                  </a:lnTo>
                  <a:lnTo>
                    <a:pt x="211" y="905"/>
                  </a:lnTo>
                  <a:lnTo>
                    <a:pt x="624" y="2033"/>
                  </a:lnTo>
                  <a:lnTo>
                    <a:pt x="821" y="2566"/>
                  </a:lnTo>
                  <a:lnTo>
                    <a:pt x="1241" y="3687"/>
                  </a:lnTo>
                  <a:lnTo>
                    <a:pt x="1430" y="4213"/>
                  </a:lnTo>
                  <a:lnTo>
                    <a:pt x="1851" y="5348"/>
                  </a:lnTo>
                  <a:lnTo>
                    <a:pt x="2327" y="4213"/>
                  </a:lnTo>
                  <a:lnTo>
                    <a:pt x="2552" y="3680"/>
                  </a:lnTo>
                  <a:lnTo>
                    <a:pt x="3021" y="2552"/>
                  </a:lnTo>
                  <a:lnTo>
                    <a:pt x="3246" y="2019"/>
                  </a:lnTo>
                  <a:lnTo>
                    <a:pt x="3722" y="877"/>
                  </a:lnTo>
                  <a:lnTo>
                    <a:pt x="3897" y="463"/>
                  </a:lnTo>
                  <a:cubicBezTo>
                    <a:pt x="3827" y="421"/>
                    <a:pt x="3764" y="386"/>
                    <a:pt x="3701" y="351"/>
                  </a:cubicBezTo>
                  <a:cubicBezTo>
                    <a:pt x="3638" y="316"/>
                    <a:pt x="3582" y="281"/>
                    <a:pt x="3526" y="253"/>
                  </a:cubicBezTo>
                  <a:cubicBezTo>
                    <a:pt x="3330" y="141"/>
                    <a:pt x="3211" y="78"/>
                    <a:pt x="3211" y="78"/>
                  </a:cubicBezTo>
                  <a:lnTo>
                    <a:pt x="2944" y="71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>
              <a:extLst>
                <a:ext uri="{FF2B5EF4-FFF2-40B4-BE49-F238E27FC236}">
                  <a16:creationId xmlns:a16="http://schemas.microsoft.com/office/drawing/2014/main" id="{9E57D6B8-BB67-9E7F-9F0B-2B2927160886}"/>
                </a:ext>
              </a:extLst>
            </p:cNvPr>
            <p:cNvSpPr/>
            <p:nvPr/>
          </p:nvSpPr>
          <p:spPr>
            <a:xfrm>
              <a:off x="1114175" y="1339975"/>
              <a:ext cx="65550" cy="13850"/>
            </a:xfrm>
            <a:custGeom>
              <a:avLst/>
              <a:gdLst/>
              <a:ahLst/>
              <a:cxnLst/>
              <a:rect l="l" t="t" r="r" b="b"/>
              <a:pathLst>
                <a:path w="2622" h="554" extrusionOk="0">
                  <a:moveTo>
                    <a:pt x="2622" y="0"/>
                  </a:moveTo>
                  <a:cubicBezTo>
                    <a:pt x="2071" y="17"/>
                    <a:pt x="1538" y="23"/>
                    <a:pt x="1032" y="23"/>
                  </a:cubicBezTo>
                  <a:cubicBezTo>
                    <a:pt x="673" y="23"/>
                    <a:pt x="328" y="20"/>
                    <a:pt x="0" y="14"/>
                  </a:cubicBezTo>
                  <a:lnTo>
                    <a:pt x="0" y="14"/>
                  </a:lnTo>
                  <a:lnTo>
                    <a:pt x="197" y="547"/>
                  </a:lnTo>
                  <a:cubicBezTo>
                    <a:pt x="463" y="547"/>
                    <a:pt x="743" y="554"/>
                    <a:pt x="1031" y="554"/>
                  </a:cubicBezTo>
                  <a:cubicBezTo>
                    <a:pt x="1465" y="554"/>
                    <a:pt x="1928" y="547"/>
                    <a:pt x="2397" y="533"/>
                  </a:cubicBezTo>
                  <a:lnTo>
                    <a:pt x="2622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>
              <a:extLst>
                <a:ext uri="{FF2B5EF4-FFF2-40B4-BE49-F238E27FC236}">
                  <a16:creationId xmlns:a16="http://schemas.microsoft.com/office/drawing/2014/main" id="{EE143A5F-597F-D905-83AF-AA18803EF72E}"/>
                </a:ext>
              </a:extLst>
            </p:cNvPr>
            <p:cNvSpPr/>
            <p:nvPr/>
          </p:nvSpPr>
          <p:spPr>
            <a:xfrm>
              <a:off x="1129425" y="1381500"/>
              <a:ext cx="32950" cy="13325"/>
            </a:xfrm>
            <a:custGeom>
              <a:avLst/>
              <a:gdLst/>
              <a:ahLst/>
              <a:cxnLst/>
              <a:rect l="l" t="t" r="r" b="b"/>
              <a:pathLst>
                <a:path w="1318" h="533" extrusionOk="0">
                  <a:moveTo>
                    <a:pt x="1318" y="0"/>
                  </a:moveTo>
                  <a:cubicBezTo>
                    <a:pt x="996" y="5"/>
                    <a:pt x="681" y="10"/>
                    <a:pt x="375" y="10"/>
                  </a:cubicBezTo>
                  <a:cubicBezTo>
                    <a:pt x="248" y="10"/>
                    <a:pt x="123" y="9"/>
                    <a:pt x="0" y="7"/>
                  </a:cubicBezTo>
                  <a:lnTo>
                    <a:pt x="0" y="7"/>
                  </a:lnTo>
                  <a:lnTo>
                    <a:pt x="196" y="533"/>
                  </a:lnTo>
                  <a:lnTo>
                    <a:pt x="1093" y="533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>
              <a:extLst>
                <a:ext uri="{FF2B5EF4-FFF2-40B4-BE49-F238E27FC236}">
                  <a16:creationId xmlns:a16="http://schemas.microsoft.com/office/drawing/2014/main" id="{9A3E0096-B00C-5D3E-0260-56C990A8EF13}"/>
                </a:ext>
              </a:extLst>
            </p:cNvPr>
            <p:cNvSpPr/>
            <p:nvPr/>
          </p:nvSpPr>
          <p:spPr>
            <a:xfrm>
              <a:off x="1047425" y="1624050"/>
              <a:ext cx="183650" cy="85625"/>
            </a:xfrm>
            <a:custGeom>
              <a:avLst/>
              <a:gdLst/>
              <a:ahLst/>
              <a:cxnLst/>
              <a:rect l="l" t="t" r="r" b="b"/>
              <a:pathLst>
                <a:path w="7346" h="3425" extrusionOk="0">
                  <a:moveTo>
                    <a:pt x="111" y="0"/>
                  </a:moveTo>
                  <a:cubicBezTo>
                    <a:pt x="87" y="0"/>
                    <a:pt x="62" y="9"/>
                    <a:pt x="42" y="26"/>
                  </a:cubicBezTo>
                  <a:cubicBezTo>
                    <a:pt x="0" y="61"/>
                    <a:pt x="0" y="124"/>
                    <a:pt x="35" y="166"/>
                  </a:cubicBezTo>
                  <a:cubicBezTo>
                    <a:pt x="42" y="173"/>
                    <a:pt x="848" y="1042"/>
                    <a:pt x="2124" y="1862"/>
                  </a:cubicBezTo>
                  <a:cubicBezTo>
                    <a:pt x="3245" y="2591"/>
                    <a:pt x="4962" y="3425"/>
                    <a:pt x="6911" y="3425"/>
                  </a:cubicBezTo>
                  <a:cubicBezTo>
                    <a:pt x="7023" y="3425"/>
                    <a:pt x="7135" y="3418"/>
                    <a:pt x="7247" y="3411"/>
                  </a:cubicBezTo>
                  <a:cubicBezTo>
                    <a:pt x="7303" y="3411"/>
                    <a:pt x="7345" y="3362"/>
                    <a:pt x="7345" y="3306"/>
                  </a:cubicBezTo>
                  <a:cubicBezTo>
                    <a:pt x="7339" y="3254"/>
                    <a:pt x="7302" y="3214"/>
                    <a:pt x="7252" y="3214"/>
                  </a:cubicBezTo>
                  <a:cubicBezTo>
                    <a:pt x="7248" y="3214"/>
                    <a:pt x="7244" y="3214"/>
                    <a:pt x="7240" y="3215"/>
                  </a:cubicBezTo>
                  <a:cubicBezTo>
                    <a:pt x="7134" y="3220"/>
                    <a:pt x="7028" y="3222"/>
                    <a:pt x="6923" y="3222"/>
                  </a:cubicBezTo>
                  <a:cubicBezTo>
                    <a:pt x="5020" y="3222"/>
                    <a:pt x="3339" y="2405"/>
                    <a:pt x="2243" y="1701"/>
                  </a:cubicBezTo>
                  <a:cubicBezTo>
                    <a:pt x="981" y="888"/>
                    <a:pt x="189" y="40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>
              <a:extLst>
                <a:ext uri="{FF2B5EF4-FFF2-40B4-BE49-F238E27FC236}">
                  <a16:creationId xmlns:a16="http://schemas.microsoft.com/office/drawing/2014/main" id="{7B242CC8-56D9-9617-F22E-714A2AE135A6}"/>
                </a:ext>
              </a:extLst>
            </p:cNvPr>
            <p:cNvSpPr/>
            <p:nvPr/>
          </p:nvSpPr>
          <p:spPr>
            <a:xfrm>
              <a:off x="1114000" y="1249550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2509" y="1"/>
                  </a:moveTo>
                  <a:lnTo>
                    <a:pt x="337" y="309"/>
                  </a:lnTo>
                  <a:lnTo>
                    <a:pt x="56" y="295"/>
                  </a:lnTo>
                  <a:lnTo>
                    <a:pt x="56" y="400"/>
                  </a:lnTo>
                  <a:lnTo>
                    <a:pt x="35" y="1094"/>
                  </a:lnTo>
                  <a:lnTo>
                    <a:pt x="0" y="2278"/>
                  </a:lnTo>
                  <a:cubicBezTo>
                    <a:pt x="405" y="2486"/>
                    <a:pt x="874" y="2605"/>
                    <a:pt x="1349" y="2605"/>
                  </a:cubicBezTo>
                  <a:cubicBezTo>
                    <a:pt x="1788" y="2605"/>
                    <a:pt x="2232" y="2504"/>
                    <a:pt x="2636" y="2278"/>
                  </a:cubicBezTo>
                  <a:lnTo>
                    <a:pt x="2587" y="1451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>
              <a:extLst>
                <a:ext uri="{FF2B5EF4-FFF2-40B4-BE49-F238E27FC236}">
                  <a16:creationId xmlns:a16="http://schemas.microsoft.com/office/drawing/2014/main" id="{D33F6E0E-E224-6876-A5A4-782CB0865D4E}"/>
                </a:ext>
              </a:extLst>
            </p:cNvPr>
            <p:cNvSpPr/>
            <p:nvPr/>
          </p:nvSpPr>
          <p:spPr>
            <a:xfrm>
              <a:off x="1114875" y="1249550"/>
              <a:ext cx="63975" cy="37475"/>
            </a:xfrm>
            <a:custGeom>
              <a:avLst/>
              <a:gdLst/>
              <a:ahLst/>
              <a:cxnLst/>
              <a:rect l="l" t="t" r="r" b="b"/>
              <a:pathLst>
                <a:path w="2559" h="1499" extrusionOk="0">
                  <a:moveTo>
                    <a:pt x="2467" y="1"/>
                  </a:moveTo>
                  <a:lnTo>
                    <a:pt x="302" y="309"/>
                  </a:lnTo>
                  <a:lnTo>
                    <a:pt x="21" y="295"/>
                  </a:lnTo>
                  <a:lnTo>
                    <a:pt x="21" y="400"/>
                  </a:lnTo>
                  <a:lnTo>
                    <a:pt x="0" y="1094"/>
                  </a:lnTo>
                  <a:cubicBezTo>
                    <a:pt x="424" y="1383"/>
                    <a:pt x="1197" y="1498"/>
                    <a:pt x="1848" y="1498"/>
                  </a:cubicBezTo>
                  <a:cubicBezTo>
                    <a:pt x="2113" y="1498"/>
                    <a:pt x="2359" y="1479"/>
                    <a:pt x="2552" y="1444"/>
                  </a:cubicBezTo>
                  <a:lnTo>
                    <a:pt x="2559" y="1444"/>
                  </a:lnTo>
                  <a:lnTo>
                    <a:pt x="2467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>
              <a:extLst>
                <a:ext uri="{FF2B5EF4-FFF2-40B4-BE49-F238E27FC236}">
                  <a16:creationId xmlns:a16="http://schemas.microsoft.com/office/drawing/2014/main" id="{CBC9D4D9-A52F-DE4A-32CF-D1903DEF49C3}"/>
                </a:ext>
              </a:extLst>
            </p:cNvPr>
            <p:cNvSpPr/>
            <p:nvPr/>
          </p:nvSpPr>
          <p:spPr>
            <a:xfrm>
              <a:off x="1060900" y="1066125"/>
              <a:ext cx="176300" cy="88675"/>
            </a:xfrm>
            <a:custGeom>
              <a:avLst/>
              <a:gdLst/>
              <a:ahLst/>
              <a:cxnLst/>
              <a:rect l="l" t="t" r="r" b="b"/>
              <a:pathLst>
                <a:path w="7052" h="3547" extrusionOk="0">
                  <a:moveTo>
                    <a:pt x="2245" y="1"/>
                  </a:moveTo>
                  <a:cubicBezTo>
                    <a:pt x="1876" y="1"/>
                    <a:pt x="2047" y="743"/>
                    <a:pt x="2047" y="743"/>
                  </a:cubicBezTo>
                  <a:cubicBezTo>
                    <a:pt x="2047" y="743"/>
                    <a:pt x="1710" y="6"/>
                    <a:pt x="1260" y="6"/>
                  </a:cubicBezTo>
                  <a:cubicBezTo>
                    <a:pt x="1233" y="6"/>
                    <a:pt x="1206" y="8"/>
                    <a:pt x="1178" y="14"/>
                  </a:cubicBezTo>
                  <a:cubicBezTo>
                    <a:pt x="688" y="112"/>
                    <a:pt x="989" y="1100"/>
                    <a:pt x="989" y="1100"/>
                  </a:cubicBezTo>
                  <a:cubicBezTo>
                    <a:pt x="851" y="958"/>
                    <a:pt x="600" y="777"/>
                    <a:pt x="387" y="777"/>
                  </a:cubicBezTo>
                  <a:cubicBezTo>
                    <a:pt x="189" y="777"/>
                    <a:pt x="25" y="933"/>
                    <a:pt x="15" y="1423"/>
                  </a:cubicBezTo>
                  <a:cubicBezTo>
                    <a:pt x="1" y="2439"/>
                    <a:pt x="709" y="3056"/>
                    <a:pt x="709" y="3056"/>
                  </a:cubicBezTo>
                  <a:lnTo>
                    <a:pt x="856" y="3413"/>
                  </a:lnTo>
                  <a:cubicBezTo>
                    <a:pt x="1050" y="3320"/>
                    <a:pt x="1548" y="3286"/>
                    <a:pt x="2176" y="3286"/>
                  </a:cubicBezTo>
                  <a:cubicBezTo>
                    <a:pt x="3909" y="3286"/>
                    <a:pt x="6624" y="3546"/>
                    <a:pt x="6624" y="3546"/>
                  </a:cubicBezTo>
                  <a:cubicBezTo>
                    <a:pt x="6624" y="3546"/>
                    <a:pt x="6974" y="3476"/>
                    <a:pt x="7009" y="3182"/>
                  </a:cubicBezTo>
                  <a:cubicBezTo>
                    <a:pt x="7051" y="2887"/>
                    <a:pt x="6645" y="2726"/>
                    <a:pt x="6645" y="2726"/>
                  </a:cubicBezTo>
                  <a:cubicBezTo>
                    <a:pt x="6645" y="2726"/>
                    <a:pt x="7051" y="2418"/>
                    <a:pt x="7009" y="2060"/>
                  </a:cubicBezTo>
                  <a:cubicBezTo>
                    <a:pt x="6967" y="1703"/>
                    <a:pt x="6245" y="2102"/>
                    <a:pt x="5839" y="1591"/>
                  </a:cubicBezTo>
                  <a:cubicBezTo>
                    <a:pt x="5432" y="1079"/>
                    <a:pt x="3218" y="785"/>
                    <a:pt x="2965" y="687"/>
                  </a:cubicBezTo>
                  <a:cubicBezTo>
                    <a:pt x="2713" y="589"/>
                    <a:pt x="2748" y="91"/>
                    <a:pt x="2307" y="7"/>
                  </a:cubicBezTo>
                  <a:cubicBezTo>
                    <a:pt x="2285" y="3"/>
                    <a:pt x="2264" y="1"/>
                    <a:pt x="224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>
              <a:extLst>
                <a:ext uri="{FF2B5EF4-FFF2-40B4-BE49-F238E27FC236}">
                  <a16:creationId xmlns:a16="http://schemas.microsoft.com/office/drawing/2014/main" id="{A06EAD9E-E54F-7F7A-35E0-ABF74787E3AD}"/>
                </a:ext>
              </a:extLst>
            </p:cNvPr>
            <p:cNvSpPr/>
            <p:nvPr/>
          </p:nvSpPr>
          <p:spPr>
            <a:xfrm>
              <a:off x="1064050" y="1176550"/>
              <a:ext cx="30875" cy="48700"/>
            </a:xfrm>
            <a:custGeom>
              <a:avLst/>
              <a:gdLst/>
              <a:ahLst/>
              <a:cxnLst/>
              <a:rect l="l" t="t" r="r" b="b"/>
              <a:pathLst>
                <a:path w="1235" h="1948" extrusionOk="0">
                  <a:moveTo>
                    <a:pt x="534" y="1"/>
                  </a:moveTo>
                  <a:cubicBezTo>
                    <a:pt x="265" y="1"/>
                    <a:pt x="0" y="157"/>
                    <a:pt x="36" y="797"/>
                  </a:cubicBezTo>
                  <a:cubicBezTo>
                    <a:pt x="95" y="1767"/>
                    <a:pt x="588" y="1947"/>
                    <a:pt x="929" y="1947"/>
                  </a:cubicBezTo>
                  <a:cubicBezTo>
                    <a:pt x="1071" y="1947"/>
                    <a:pt x="1187" y="1916"/>
                    <a:pt x="1234" y="1897"/>
                  </a:cubicBezTo>
                  <a:lnTo>
                    <a:pt x="1052" y="145"/>
                  </a:lnTo>
                  <a:cubicBezTo>
                    <a:pt x="1052" y="145"/>
                    <a:pt x="791" y="1"/>
                    <a:pt x="53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>
              <a:extLst>
                <a:ext uri="{FF2B5EF4-FFF2-40B4-BE49-F238E27FC236}">
                  <a16:creationId xmlns:a16="http://schemas.microsoft.com/office/drawing/2014/main" id="{B83E4A53-F483-4968-5F4D-7FB5AFB94492}"/>
                </a:ext>
              </a:extLst>
            </p:cNvPr>
            <p:cNvSpPr/>
            <p:nvPr/>
          </p:nvSpPr>
          <p:spPr>
            <a:xfrm>
              <a:off x="1071425" y="1188675"/>
              <a:ext cx="14225" cy="22875"/>
            </a:xfrm>
            <a:custGeom>
              <a:avLst/>
              <a:gdLst/>
              <a:ahLst/>
              <a:cxnLst/>
              <a:rect l="l" t="t" r="r" b="b"/>
              <a:pathLst>
                <a:path w="569" h="915" extrusionOk="0">
                  <a:moveTo>
                    <a:pt x="83" y="1"/>
                  </a:moveTo>
                  <a:cubicBezTo>
                    <a:pt x="59" y="1"/>
                    <a:pt x="35" y="13"/>
                    <a:pt x="21" y="32"/>
                  </a:cubicBezTo>
                  <a:cubicBezTo>
                    <a:pt x="0" y="67"/>
                    <a:pt x="7" y="109"/>
                    <a:pt x="42" y="130"/>
                  </a:cubicBezTo>
                  <a:cubicBezTo>
                    <a:pt x="56" y="137"/>
                    <a:pt x="372" y="354"/>
                    <a:pt x="428" y="852"/>
                  </a:cubicBezTo>
                  <a:cubicBezTo>
                    <a:pt x="428" y="887"/>
                    <a:pt x="463" y="915"/>
                    <a:pt x="498" y="915"/>
                  </a:cubicBezTo>
                  <a:lnTo>
                    <a:pt x="505" y="915"/>
                  </a:lnTo>
                  <a:cubicBezTo>
                    <a:pt x="540" y="908"/>
                    <a:pt x="568" y="880"/>
                    <a:pt x="568" y="838"/>
                  </a:cubicBezTo>
                  <a:cubicBezTo>
                    <a:pt x="505" y="270"/>
                    <a:pt x="134" y="25"/>
                    <a:pt x="120" y="11"/>
                  </a:cubicBezTo>
                  <a:cubicBezTo>
                    <a:pt x="108" y="4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>
              <a:extLst>
                <a:ext uri="{FF2B5EF4-FFF2-40B4-BE49-F238E27FC236}">
                  <a16:creationId xmlns:a16="http://schemas.microsoft.com/office/drawing/2014/main" id="{6DB4BFAC-B22C-7896-99B8-BE6D9A3336A4}"/>
                </a:ext>
              </a:extLst>
            </p:cNvPr>
            <p:cNvSpPr/>
            <p:nvPr/>
          </p:nvSpPr>
          <p:spPr>
            <a:xfrm>
              <a:off x="1071425" y="1197275"/>
              <a:ext cx="11050" cy="6925"/>
            </a:xfrm>
            <a:custGeom>
              <a:avLst/>
              <a:gdLst/>
              <a:ahLst/>
              <a:cxnLst/>
              <a:rect l="l" t="t" r="r" b="b"/>
              <a:pathLst>
                <a:path w="442" h="277" extrusionOk="0">
                  <a:moveTo>
                    <a:pt x="336" y="0"/>
                  </a:moveTo>
                  <a:cubicBezTo>
                    <a:pt x="161" y="0"/>
                    <a:pt x="28" y="151"/>
                    <a:pt x="21" y="157"/>
                  </a:cubicBezTo>
                  <a:cubicBezTo>
                    <a:pt x="0" y="185"/>
                    <a:pt x="0" y="234"/>
                    <a:pt x="28" y="256"/>
                  </a:cubicBezTo>
                  <a:cubicBezTo>
                    <a:pt x="42" y="270"/>
                    <a:pt x="63" y="277"/>
                    <a:pt x="77" y="277"/>
                  </a:cubicBezTo>
                  <a:cubicBezTo>
                    <a:pt x="98" y="277"/>
                    <a:pt x="112" y="263"/>
                    <a:pt x="127" y="248"/>
                  </a:cubicBezTo>
                  <a:cubicBezTo>
                    <a:pt x="133" y="248"/>
                    <a:pt x="223" y="141"/>
                    <a:pt x="331" y="141"/>
                  </a:cubicBezTo>
                  <a:cubicBezTo>
                    <a:pt x="340" y="141"/>
                    <a:pt x="349" y="142"/>
                    <a:pt x="358" y="143"/>
                  </a:cubicBezTo>
                  <a:cubicBezTo>
                    <a:pt x="400" y="143"/>
                    <a:pt x="435" y="122"/>
                    <a:pt x="435" y="80"/>
                  </a:cubicBezTo>
                  <a:cubicBezTo>
                    <a:pt x="442" y="45"/>
                    <a:pt x="414" y="10"/>
                    <a:pt x="379" y="3"/>
                  </a:cubicBezTo>
                  <a:cubicBezTo>
                    <a:pt x="364" y="1"/>
                    <a:pt x="350" y="0"/>
                    <a:pt x="3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>
              <a:extLst>
                <a:ext uri="{FF2B5EF4-FFF2-40B4-BE49-F238E27FC236}">
                  <a16:creationId xmlns:a16="http://schemas.microsoft.com/office/drawing/2014/main" id="{A11D76C4-17CE-A715-994C-9ABAC9233583}"/>
                </a:ext>
              </a:extLst>
            </p:cNvPr>
            <p:cNvSpPr/>
            <p:nvPr/>
          </p:nvSpPr>
          <p:spPr>
            <a:xfrm>
              <a:off x="1078775" y="1119900"/>
              <a:ext cx="135475" cy="168925"/>
            </a:xfrm>
            <a:custGeom>
              <a:avLst/>
              <a:gdLst/>
              <a:ahLst/>
              <a:cxnLst/>
              <a:rect l="l" t="t" r="r" b="b"/>
              <a:pathLst>
                <a:path w="5419" h="6757" extrusionOk="0">
                  <a:moveTo>
                    <a:pt x="1991" y="6539"/>
                  </a:moveTo>
                  <a:cubicBezTo>
                    <a:pt x="2916" y="6757"/>
                    <a:pt x="4024" y="6259"/>
                    <a:pt x="4724" y="5131"/>
                  </a:cubicBezTo>
                  <a:cubicBezTo>
                    <a:pt x="4823" y="4962"/>
                    <a:pt x="4935" y="4759"/>
                    <a:pt x="5019" y="4521"/>
                  </a:cubicBezTo>
                  <a:cubicBezTo>
                    <a:pt x="5026" y="4493"/>
                    <a:pt x="5033" y="4472"/>
                    <a:pt x="5047" y="4444"/>
                  </a:cubicBezTo>
                  <a:cubicBezTo>
                    <a:pt x="5054" y="4409"/>
                    <a:pt x="5068" y="4367"/>
                    <a:pt x="5075" y="4325"/>
                  </a:cubicBezTo>
                  <a:cubicBezTo>
                    <a:pt x="5418" y="3091"/>
                    <a:pt x="5369" y="1248"/>
                    <a:pt x="5369" y="1248"/>
                  </a:cubicBezTo>
                  <a:cubicBezTo>
                    <a:pt x="4773" y="0"/>
                    <a:pt x="3091" y="57"/>
                    <a:pt x="2124" y="78"/>
                  </a:cubicBezTo>
                  <a:cubicBezTo>
                    <a:pt x="1150" y="92"/>
                    <a:pt x="288" y="435"/>
                    <a:pt x="85" y="2341"/>
                  </a:cubicBezTo>
                  <a:cubicBezTo>
                    <a:pt x="71" y="2446"/>
                    <a:pt x="64" y="2545"/>
                    <a:pt x="64" y="2650"/>
                  </a:cubicBezTo>
                  <a:cubicBezTo>
                    <a:pt x="1" y="4465"/>
                    <a:pt x="1122" y="6336"/>
                    <a:pt x="1991" y="6539"/>
                  </a:cubicBezTo>
                  <a:close/>
                </a:path>
              </a:pathLst>
            </a:custGeom>
            <a:solidFill>
              <a:srgbClr val="E27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>
              <a:extLst>
                <a:ext uri="{FF2B5EF4-FFF2-40B4-BE49-F238E27FC236}">
                  <a16:creationId xmlns:a16="http://schemas.microsoft.com/office/drawing/2014/main" id="{C20966BD-0BA0-75C9-C472-9677F2B0D18E}"/>
                </a:ext>
              </a:extLst>
            </p:cNvPr>
            <p:cNvSpPr/>
            <p:nvPr/>
          </p:nvSpPr>
          <p:spPr>
            <a:xfrm>
              <a:off x="1199500" y="1177325"/>
              <a:ext cx="37850" cy="53250"/>
            </a:xfrm>
            <a:custGeom>
              <a:avLst/>
              <a:gdLst/>
              <a:ahLst/>
              <a:cxnLst/>
              <a:rect l="l" t="t" r="r" b="b"/>
              <a:pathLst>
                <a:path w="1514" h="2130" extrusionOk="0">
                  <a:moveTo>
                    <a:pt x="755" y="1"/>
                  </a:moveTo>
                  <a:cubicBezTo>
                    <a:pt x="594" y="1"/>
                    <a:pt x="427" y="68"/>
                    <a:pt x="295" y="184"/>
                  </a:cubicBezTo>
                  <a:cubicBezTo>
                    <a:pt x="1" y="444"/>
                    <a:pt x="1" y="822"/>
                    <a:pt x="1" y="822"/>
                  </a:cubicBezTo>
                  <a:lnTo>
                    <a:pt x="43" y="2091"/>
                  </a:lnTo>
                  <a:cubicBezTo>
                    <a:pt x="107" y="2117"/>
                    <a:pt x="174" y="2130"/>
                    <a:pt x="242" y="2130"/>
                  </a:cubicBezTo>
                  <a:cubicBezTo>
                    <a:pt x="826" y="2130"/>
                    <a:pt x="1513" y="1224"/>
                    <a:pt x="1262" y="402"/>
                  </a:cubicBezTo>
                  <a:cubicBezTo>
                    <a:pt x="1174" y="121"/>
                    <a:pt x="971" y="1"/>
                    <a:pt x="755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>
              <a:extLst>
                <a:ext uri="{FF2B5EF4-FFF2-40B4-BE49-F238E27FC236}">
                  <a16:creationId xmlns:a16="http://schemas.microsoft.com/office/drawing/2014/main" id="{3E077BB4-AD3C-3C7E-F6B1-4C16B48C7470}"/>
                </a:ext>
              </a:extLst>
            </p:cNvPr>
            <p:cNvSpPr/>
            <p:nvPr/>
          </p:nvSpPr>
          <p:spPr>
            <a:xfrm>
              <a:off x="1206675" y="1190925"/>
              <a:ext cx="15800" cy="23625"/>
            </a:xfrm>
            <a:custGeom>
              <a:avLst/>
              <a:gdLst/>
              <a:ahLst/>
              <a:cxnLst/>
              <a:rect l="l" t="t" r="r" b="b"/>
              <a:pathLst>
                <a:path w="632" h="945" extrusionOk="0">
                  <a:moveTo>
                    <a:pt x="555" y="0"/>
                  </a:moveTo>
                  <a:cubicBezTo>
                    <a:pt x="543" y="0"/>
                    <a:pt x="530" y="4"/>
                    <a:pt x="520" y="12"/>
                  </a:cubicBezTo>
                  <a:cubicBezTo>
                    <a:pt x="499" y="19"/>
                    <a:pt x="85" y="271"/>
                    <a:pt x="8" y="867"/>
                  </a:cubicBezTo>
                  <a:cubicBezTo>
                    <a:pt x="1" y="909"/>
                    <a:pt x="29" y="937"/>
                    <a:pt x="64" y="944"/>
                  </a:cubicBezTo>
                  <a:lnTo>
                    <a:pt x="78" y="944"/>
                  </a:lnTo>
                  <a:cubicBezTo>
                    <a:pt x="106" y="944"/>
                    <a:pt x="134" y="916"/>
                    <a:pt x="141" y="888"/>
                  </a:cubicBezTo>
                  <a:cubicBezTo>
                    <a:pt x="204" y="355"/>
                    <a:pt x="583" y="124"/>
                    <a:pt x="583" y="124"/>
                  </a:cubicBezTo>
                  <a:cubicBezTo>
                    <a:pt x="618" y="103"/>
                    <a:pt x="632" y="61"/>
                    <a:pt x="611" y="33"/>
                  </a:cubicBezTo>
                  <a:cubicBezTo>
                    <a:pt x="598" y="11"/>
                    <a:pt x="576" y="0"/>
                    <a:pt x="55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>
              <a:extLst>
                <a:ext uri="{FF2B5EF4-FFF2-40B4-BE49-F238E27FC236}">
                  <a16:creationId xmlns:a16="http://schemas.microsoft.com/office/drawing/2014/main" id="{9F9276E0-697B-6B2E-4A13-17C0931AABF6}"/>
                </a:ext>
              </a:extLst>
            </p:cNvPr>
            <p:cNvSpPr/>
            <p:nvPr/>
          </p:nvSpPr>
          <p:spPr>
            <a:xfrm>
              <a:off x="1210550" y="1199750"/>
              <a:ext cx="11750" cy="7075"/>
            </a:xfrm>
            <a:custGeom>
              <a:avLst/>
              <a:gdLst/>
              <a:ahLst/>
              <a:cxnLst/>
              <a:rect l="l" t="t" r="r" b="b"/>
              <a:pathLst>
                <a:path w="470" h="283" extrusionOk="0">
                  <a:moveTo>
                    <a:pt x="97" y="1"/>
                  </a:moveTo>
                  <a:cubicBezTo>
                    <a:pt x="86" y="1"/>
                    <a:pt x="75" y="1"/>
                    <a:pt x="63" y="2"/>
                  </a:cubicBezTo>
                  <a:cubicBezTo>
                    <a:pt x="21" y="9"/>
                    <a:pt x="0" y="44"/>
                    <a:pt x="0" y="79"/>
                  </a:cubicBezTo>
                  <a:cubicBezTo>
                    <a:pt x="6" y="111"/>
                    <a:pt x="35" y="137"/>
                    <a:pt x="66" y="137"/>
                  </a:cubicBezTo>
                  <a:cubicBezTo>
                    <a:pt x="70" y="137"/>
                    <a:pt x="74" y="136"/>
                    <a:pt x="77" y="135"/>
                  </a:cubicBezTo>
                  <a:cubicBezTo>
                    <a:pt x="84" y="135"/>
                    <a:pt x="91" y="134"/>
                    <a:pt x="98" y="134"/>
                  </a:cubicBezTo>
                  <a:cubicBezTo>
                    <a:pt x="235" y="134"/>
                    <a:pt x="344" y="262"/>
                    <a:pt x="344" y="262"/>
                  </a:cubicBezTo>
                  <a:cubicBezTo>
                    <a:pt x="358" y="276"/>
                    <a:pt x="379" y="283"/>
                    <a:pt x="393" y="283"/>
                  </a:cubicBezTo>
                  <a:cubicBezTo>
                    <a:pt x="414" y="283"/>
                    <a:pt x="428" y="276"/>
                    <a:pt x="435" y="269"/>
                  </a:cubicBezTo>
                  <a:cubicBezTo>
                    <a:pt x="463" y="241"/>
                    <a:pt x="470" y="199"/>
                    <a:pt x="442" y="178"/>
                  </a:cubicBezTo>
                  <a:cubicBezTo>
                    <a:pt x="435" y="164"/>
                    <a:pt x="291" y="1"/>
                    <a:pt x="9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>
              <a:extLst>
                <a:ext uri="{FF2B5EF4-FFF2-40B4-BE49-F238E27FC236}">
                  <a16:creationId xmlns:a16="http://schemas.microsoft.com/office/drawing/2014/main" id="{15D317EE-72D3-9EE5-C83C-2DB77A607EAC}"/>
                </a:ext>
              </a:extLst>
            </p:cNvPr>
            <p:cNvSpPr/>
            <p:nvPr/>
          </p:nvSpPr>
          <p:spPr>
            <a:xfrm>
              <a:off x="1078775" y="1186125"/>
              <a:ext cx="126000" cy="98525"/>
            </a:xfrm>
            <a:custGeom>
              <a:avLst/>
              <a:gdLst/>
              <a:ahLst/>
              <a:cxnLst/>
              <a:rect l="l" t="t" r="r" b="b"/>
              <a:pathLst>
                <a:path w="5040" h="3941" extrusionOk="0">
                  <a:moveTo>
                    <a:pt x="64" y="1"/>
                  </a:moveTo>
                  <a:lnTo>
                    <a:pt x="64" y="1"/>
                  </a:lnTo>
                  <a:cubicBezTo>
                    <a:pt x="1" y="1816"/>
                    <a:pt x="1122" y="3687"/>
                    <a:pt x="1991" y="3890"/>
                  </a:cubicBezTo>
                  <a:cubicBezTo>
                    <a:pt x="2133" y="3924"/>
                    <a:pt x="2279" y="3940"/>
                    <a:pt x="2427" y="3940"/>
                  </a:cubicBezTo>
                  <a:cubicBezTo>
                    <a:pt x="3246" y="3940"/>
                    <a:pt x="4131" y="3437"/>
                    <a:pt x="4724" y="2482"/>
                  </a:cubicBezTo>
                  <a:cubicBezTo>
                    <a:pt x="4823" y="2313"/>
                    <a:pt x="4935" y="2110"/>
                    <a:pt x="5019" y="1872"/>
                  </a:cubicBezTo>
                  <a:cubicBezTo>
                    <a:pt x="5033" y="1809"/>
                    <a:pt x="5040" y="1774"/>
                    <a:pt x="5040" y="1774"/>
                  </a:cubicBezTo>
                  <a:cubicBezTo>
                    <a:pt x="5040" y="1774"/>
                    <a:pt x="4745" y="1648"/>
                    <a:pt x="4802" y="1255"/>
                  </a:cubicBezTo>
                  <a:cubicBezTo>
                    <a:pt x="4844" y="1010"/>
                    <a:pt x="4956" y="428"/>
                    <a:pt x="4956" y="428"/>
                  </a:cubicBezTo>
                  <a:lnTo>
                    <a:pt x="4956" y="428"/>
                  </a:lnTo>
                  <a:lnTo>
                    <a:pt x="4724" y="463"/>
                  </a:lnTo>
                  <a:cubicBezTo>
                    <a:pt x="4724" y="463"/>
                    <a:pt x="4549" y="1304"/>
                    <a:pt x="4094" y="2033"/>
                  </a:cubicBezTo>
                  <a:cubicBezTo>
                    <a:pt x="3789" y="1603"/>
                    <a:pt x="3151" y="1525"/>
                    <a:pt x="2731" y="1525"/>
                  </a:cubicBezTo>
                  <a:cubicBezTo>
                    <a:pt x="2495" y="1525"/>
                    <a:pt x="2328" y="1550"/>
                    <a:pt x="2328" y="1550"/>
                  </a:cubicBezTo>
                  <a:cubicBezTo>
                    <a:pt x="2133" y="1507"/>
                    <a:pt x="1953" y="1490"/>
                    <a:pt x="1786" y="1490"/>
                  </a:cubicBezTo>
                  <a:cubicBezTo>
                    <a:pt x="1153" y="1490"/>
                    <a:pt x="724" y="1746"/>
                    <a:pt x="540" y="1879"/>
                  </a:cubicBezTo>
                  <a:cubicBezTo>
                    <a:pt x="246" y="1297"/>
                    <a:pt x="141" y="596"/>
                    <a:pt x="127" y="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>
              <a:extLst>
                <a:ext uri="{FF2B5EF4-FFF2-40B4-BE49-F238E27FC236}">
                  <a16:creationId xmlns:a16="http://schemas.microsoft.com/office/drawing/2014/main" id="{F340336E-82A9-BA80-AAD2-5464EEB5B069}"/>
                </a:ext>
              </a:extLst>
            </p:cNvPr>
            <p:cNvSpPr/>
            <p:nvPr/>
          </p:nvSpPr>
          <p:spPr>
            <a:xfrm>
              <a:off x="1114000" y="1237000"/>
              <a:ext cx="43650" cy="12575"/>
            </a:xfrm>
            <a:custGeom>
              <a:avLst/>
              <a:gdLst/>
              <a:ahLst/>
              <a:cxnLst/>
              <a:rect l="l" t="t" r="r" b="b"/>
              <a:pathLst>
                <a:path w="1746" h="503" extrusionOk="0">
                  <a:moveTo>
                    <a:pt x="1081" y="0"/>
                  </a:moveTo>
                  <a:cubicBezTo>
                    <a:pt x="1009" y="0"/>
                    <a:pt x="930" y="6"/>
                    <a:pt x="841" y="19"/>
                  </a:cubicBezTo>
                  <a:cubicBezTo>
                    <a:pt x="316" y="103"/>
                    <a:pt x="0" y="433"/>
                    <a:pt x="0" y="433"/>
                  </a:cubicBezTo>
                  <a:lnTo>
                    <a:pt x="1746" y="503"/>
                  </a:lnTo>
                  <a:cubicBezTo>
                    <a:pt x="1746" y="503"/>
                    <a:pt x="1746" y="0"/>
                    <a:pt x="1081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>
              <a:extLst>
                <a:ext uri="{FF2B5EF4-FFF2-40B4-BE49-F238E27FC236}">
                  <a16:creationId xmlns:a16="http://schemas.microsoft.com/office/drawing/2014/main" id="{0BCAD3BF-4151-C6B9-B83C-1083A35FEC5F}"/>
                </a:ext>
              </a:extLst>
            </p:cNvPr>
            <p:cNvSpPr/>
            <p:nvPr/>
          </p:nvSpPr>
          <p:spPr>
            <a:xfrm>
              <a:off x="1077725" y="1093675"/>
              <a:ext cx="151600" cy="104050"/>
            </a:xfrm>
            <a:custGeom>
              <a:avLst/>
              <a:gdLst/>
              <a:ahLst/>
              <a:cxnLst/>
              <a:rect l="l" t="t" r="r" b="b"/>
              <a:pathLst>
                <a:path w="6064" h="4162" extrusionOk="0">
                  <a:moveTo>
                    <a:pt x="2560" y="0"/>
                  </a:moveTo>
                  <a:cubicBezTo>
                    <a:pt x="2433" y="0"/>
                    <a:pt x="2302" y="4"/>
                    <a:pt x="2166" y="12"/>
                  </a:cubicBezTo>
                  <a:cubicBezTo>
                    <a:pt x="779" y="89"/>
                    <a:pt x="1" y="1049"/>
                    <a:pt x="36" y="2073"/>
                  </a:cubicBezTo>
                  <a:cubicBezTo>
                    <a:pt x="64" y="2900"/>
                    <a:pt x="99" y="3699"/>
                    <a:pt x="99" y="3699"/>
                  </a:cubicBezTo>
                  <a:lnTo>
                    <a:pt x="169" y="3713"/>
                  </a:lnTo>
                  <a:cubicBezTo>
                    <a:pt x="470" y="2914"/>
                    <a:pt x="765" y="2556"/>
                    <a:pt x="849" y="1869"/>
                  </a:cubicBezTo>
                  <a:cubicBezTo>
                    <a:pt x="860" y="1807"/>
                    <a:pt x="912" y="1763"/>
                    <a:pt x="969" y="1763"/>
                  </a:cubicBezTo>
                  <a:cubicBezTo>
                    <a:pt x="982" y="1763"/>
                    <a:pt x="996" y="1766"/>
                    <a:pt x="1010" y="1771"/>
                  </a:cubicBezTo>
                  <a:cubicBezTo>
                    <a:pt x="1264" y="1871"/>
                    <a:pt x="1838" y="2047"/>
                    <a:pt x="2643" y="2047"/>
                  </a:cubicBezTo>
                  <a:cubicBezTo>
                    <a:pt x="2746" y="2047"/>
                    <a:pt x="2854" y="2044"/>
                    <a:pt x="2965" y="2038"/>
                  </a:cubicBezTo>
                  <a:cubicBezTo>
                    <a:pt x="3631" y="2003"/>
                    <a:pt x="4108" y="1926"/>
                    <a:pt x="4409" y="1862"/>
                  </a:cubicBezTo>
                  <a:cubicBezTo>
                    <a:pt x="4424" y="1859"/>
                    <a:pt x="4439" y="1858"/>
                    <a:pt x="4454" y="1858"/>
                  </a:cubicBezTo>
                  <a:cubicBezTo>
                    <a:pt x="4600" y="1858"/>
                    <a:pt x="4704" y="2010"/>
                    <a:pt x="4640" y="2150"/>
                  </a:cubicBezTo>
                  <a:cubicBezTo>
                    <a:pt x="4500" y="2472"/>
                    <a:pt x="4360" y="2893"/>
                    <a:pt x="4535" y="3054"/>
                  </a:cubicBezTo>
                  <a:cubicBezTo>
                    <a:pt x="4844" y="3334"/>
                    <a:pt x="4766" y="4161"/>
                    <a:pt x="4766" y="4161"/>
                  </a:cubicBezTo>
                  <a:lnTo>
                    <a:pt x="4998" y="4126"/>
                  </a:lnTo>
                  <a:cubicBezTo>
                    <a:pt x="4998" y="4126"/>
                    <a:pt x="5040" y="3453"/>
                    <a:pt x="5797" y="3369"/>
                  </a:cubicBezTo>
                  <a:cubicBezTo>
                    <a:pt x="5797" y="3369"/>
                    <a:pt x="6063" y="3159"/>
                    <a:pt x="5937" y="2325"/>
                  </a:cubicBezTo>
                  <a:cubicBezTo>
                    <a:pt x="5817" y="1538"/>
                    <a:pt x="5080" y="0"/>
                    <a:pt x="256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>
              <a:extLst>
                <a:ext uri="{FF2B5EF4-FFF2-40B4-BE49-F238E27FC236}">
                  <a16:creationId xmlns:a16="http://schemas.microsoft.com/office/drawing/2014/main" id="{644F0568-E15F-39FF-768B-175E1BB9EACE}"/>
                </a:ext>
              </a:extLst>
            </p:cNvPr>
            <p:cNvSpPr/>
            <p:nvPr/>
          </p:nvSpPr>
          <p:spPr>
            <a:xfrm>
              <a:off x="1086850" y="1211350"/>
              <a:ext cx="25250" cy="10025"/>
            </a:xfrm>
            <a:custGeom>
              <a:avLst/>
              <a:gdLst/>
              <a:ahLst/>
              <a:cxnLst/>
              <a:rect l="l" t="t" r="r" b="b"/>
              <a:pathLst>
                <a:path w="1010" h="401" extrusionOk="0">
                  <a:moveTo>
                    <a:pt x="474" y="0"/>
                  </a:moveTo>
                  <a:cubicBezTo>
                    <a:pt x="208" y="0"/>
                    <a:pt x="0" y="89"/>
                    <a:pt x="0" y="197"/>
                  </a:cubicBezTo>
                  <a:cubicBezTo>
                    <a:pt x="0" y="309"/>
                    <a:pt x="224" y="400"/>
                    <a:pt x="505" y="400"/>
                  </a:cubicBezTo>
                  <a:cubicBezTo>
                    <a:pt x="785" y="400"/>
                    <a:pt x="1009" y="316"/>
                    <a:pt x="1009" y="204"/>
                  </a:cubicBezTo>
                  <a:cubicBezTo>
                    <a:pt x="1009" y="92"/>
                    <a:pt x="785" y="1"/>
                    <a:pt x="505" y="1"/>
                  </a:cubicBezTo>
                  <a:cubicBezTo>
                    <a:pt x="495" y="1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>
              <a:extLst>
                <a:ext uri="{FF2B5EF4-FFF2-40B4-BE49-F238E27FC236}">
                  <a16:creationId xmlns:a16="http://schemas.microsoft.com/office/drawing/2014/main" id="{96468721-560C-AE09-D15D-D6CBEDA2B9CE}"/>
                </a:ext>
              </a:extLst>
            </p:cNvPr>
            <p:cNvSpPr/>
            <p:nvPr/>
          </p:nvSpPr>
          <p:spPr>
            <a:xfrm>
              <a:off x="1165850" y="1211350"/>
              <a:ext cx="25275" cy="10025"/>
            </a:xfrm>
            <a:custGeom>
              <a:avLst/>
              <a:gdLst/>
              <a:ahLst/>
              <a:cxnLst/>
              <a:rect l="l" t="t" r="r" b="b"/>
              <a:pathLst>
                <a:path w="1011" h="401" extrusionOk="0">
                  <a:moveTo>
                    <a:pt x="475" y="0"/>
                  </a:moveTo>
                  <a:cubicBezTo>
                    <a:pt x="209" y="0"/>
                    <a:pt x="1" y="89"/>
                    <a:pt x="1" y="197"/>
                  </a:cubicBezTo>
                  <a:cubicBezTo>
                    <a:pt x="1" y="309"/>
                    <a:pt x="225" y="400"/>
                    <a:pt x="506" y="400"/>
                  </a:cubicBezTo>
                  <a:cubicBezTo>
                    <a:pt x="786" y="400"/>
                    <a:pt x="1010" y="316"/>
                    <a:pt x="1010" y="204"/>
                  </a:cubicBezTo>
                  <a:cubicBezTo>
                    <a:pt x="1010" y="92"/>
                    <a:pt x="786" y="1"/>
                    <a:pt x="506" y="1"/>
                  </a:cubicBezTo>
                  <a:cubicBezTo>
                    <a:pt x="495" y="1"/>
                    <a:pt x="485" y="0"/>
                    <a:pt x="475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>
              <a:extLst>
                <a:ext uri="{FF2B5EF4-FFF2-40B4-BE49-F238E27FC236}">
                  <a16:creationId xmlns:a16="http://schemas.microsoft.com/office/drawing/2014/main" id="{A83DDD08-CB31-E37A-B921-5EC04535229C}"/>
                </a:ext>
              </a:extLst>
            </p:cNvPr>
            <p:cNvSpPr/>
            <p:nvPr/>
          </p:nvSpPr>
          <p:spPr>
            <a:xfrm>
              <a:off x="1124500" y="1188300"/>
              <a:ext cx="13350" cy="35700"/>
            </a:xfrm>
            <a:custGeom>
              <a:avLst/>
              <a:gdLst/>
              <a:ahLst/>
              <a:cxnLst/>
              <a:rect l="l" t="t" r="r" b="b"/>
              <a:pathLst>
                <a:path w="534" h="1428" extrusionOk="0">
                  <a:moveTo>
                    <a:pt x="462" y="0"/>
                  </a:moveTo>
                  <a:cubicBezTo>
                    <a:pt x="435" y="0"/>
                    <a:pt x="411" y="19"/>
                    <a:pt x="400" y="47"/>
                  </a:cubicBezTo>
                  <a:cubicBezTo>
                    <a:pt x="393" y="75"/>
                    <a:pt x="113" y="846"/>
                    <a:pt x="64" y="1028"/>
                  </a:cubicBezTo>
                  <a:cubicBezTo>
                    <a:pt x="1" y="1259"/>
                    <a:pt x="386" y="1406"/>
                    <a:pt x="428" y="1427"/>
                  </a:cubicBezTo>
                  <a:lnTo>
                    <a:pt x="456" y="1427"/>
                  </a:lnTo>
                  <a:cubicBezTo>
                    <a:pt x="478" y="1427"/>
                    <a:pt x="506" y="1413"/>
                    <a:pt x="513" y="1385"/>
                  </a:cubicBezTo>
                  <a:cubicBezTo>
                    <a:pt x="527" y="1357"/>
                    <a:pt x="513" y="1322"/>
                    <a:pt x="478" y="1308"/>
                  </a:cubicBezTo>
                  <a:cubicBezTo>
                    <a:pt x="372" y="1266"/>
                    <a:pt x="162" y="1154"/>
                    <a:pt x="190" y="1063"/>
                  </a:cubicBezTo>
                  <a:cubicBezTo>
                    <a:pt x="232" y="881"/>
                    <a:pt x="520" y="96"/>
                    <a:pt x="520" y="89"/>
                  </a:cubicBezTo>
                  <a:cubicBezTo>
                    <a:pt x="534" y="54"/>
                    <a:pt x="520" y="19"/>
                    <a:pt x="485" y="5"/>
                  </a:cubicBezTo>
                  <a:cubicBezTo>
                    <a:pt x="477" y="2"/>
                    <a:pt x="470" y="0"/>
                    <a:pt x="46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>
              <a:extLst>
                <a:ext uri="{FF2B5EF4-FFF2-40B4-BE49-F238E27FC236}">
                  <a16:creationId xmlns:a16="http://schemas.microsoft.com/office/drawing/2014/main" id="{9B6E056A-18F7-2B4A-19D5-C268DC42CA87}"/>
                </a:ext>
              </a:extLst>
            </p:cNvPr>
            <p:cNvSpPr/>
            <p:nvPr/>
          </p:nvSpPr>
          <p:spPr>
            <a:xfrm>
              <a:off x="1160250" y="1188050"/>
              <a:ext cx="9325" cy="16675"/>
            </a:xfrm>
            <a:custGeom>
              <a:avLst/>
              <a:gdLst/>
              <a:ahLst/>
              <a:cxnLst/>
              <a:rect l="l" t="t" r="r" b="b"/>
              <a:pathLst>
                <a:path w="373" h="667" extrusionOk="0">
                  <a:moveTo>
                    <a:pt x="190" y="1"/>
                  </a:moveTo>
                  <a:cubicBezTo>
                    <a:pt x="92" y="1"/>
                    <a:pt x="8" y="148"/>
                    <a:pt x="8" y="330"/>
                  </a:cubicBezTo>
                  <a:cubicBezTo>
                    <a:pt x="1" y="512"/>
                    <a:pt x="85" y="660"/>
                    <a:pt x="190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95" y="8"/>
                    <a:pt x="19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>
              <a:extLst>
                <a:ext uri="{FF2B5EF4-FFF2-40B4-BE49-F238E27FC236}">
                  <a16:creationId xmlns:a16="http://schemas.microsoft.com/office/drawing/2014/main" id="{93C3532A-41D0-1B9D-29E1-CECA8E24BE5E}"/>
                </a:ext>
              </a:extLst>
            </p:cNvPr>
            <p:cNvSpPr/>
            <p:nvPr/>
          </p:nvSpPr>
          <p:spPr>
            <a:xfrm>
              <a:off x="1109275" y="1188050"/>
              <a:ext cx="9300" cy="16675"/>
            </a:xfrm>
            <a:custGeom>
              <a:avLst/>
              <a:gdLst/>
              <a:ahLst/>
              <a:cxnLst/>
              <a:rect l="l" t="t" r="r" b="b"/>
              <a:pathLst>
                <a:path w="372" h="667" extrusionOk="0">
                  <a:moveTo>
                    <a:pt x="189" y="1"/>
                  </a:moveTo>
                  <a:cubicBezTo>
                    <a:pt x="84" y="1"/>
                    <a:pt x="0" y="148"/>
                    <a:pt x="0" y="330"/>
                  </a:cubicBezTo>
                  <a:cubicBezTo>
                    <a:pt x="0" y="512"/>
                    <a:pt x="84" y="660"/>
                    <a:pt x="182" y="667"/>
                  </a:cubicBezTo>
                  <a:cubicBezTo>
                    <a:pt x="288" y="667"/>
                    <a:pt x="372" y="519"/>
                    <a:pt x="372" y="337"/>
                  </a:cubicBezTo>
                  <a:cubicBezTo>
                    <a:pt x="372" y="155"/>
                    <a:pt x="288" y="8"/>
                    <a:pt x="18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>
              <a:extLst>
                <a:ext uri="{FF2B5EF4-FFF2-40B4-BE49-F238E27FC236}">
                  <a16:creationId xmlns:a16="http://schemas.microsoft.com/office/drawing/2014/main" id="{6E53BA1D-1135-A6A0-4A9A-34A8830B2151}"/>
                </a:ext>
              </a:extLst>
            </p:cNvPr>
            <p:cNvSpPr/>
            <p:nvPr/>
          </p:nvSpPr>
          <p:spPr>
            <a:xfrm>
              <a:off x="1150800" y="1171750"/>
              <a:ext cx="32075" cy="17700"/>
            </a:xfrm>
            <a:custGeom>
              <a:avLst/>
              <a:gdLst/>
              <a:ahLst/>
              <a:cxnLst/>
              <a:rect l="l" t="t" r="r" b="b"/>
              <a:pathLst>
                <a:path w="1283" h="708" extrusionOk="0">
                  <a:moveTo>
                    <a:pt x="1136" y="1"/>
                  </a:moveTo>
                  <a:cubicBezTo>
                    <a:pt x="1108" y="8"/>
                    <a:pt x="512" y="22"/>
                    <a:pt x="63" y="450"/>
                  </a:cubicBezTo>
                  <a:cubicBezTo>
                    <a:pt x="0" y="506"/>
                    <a:pt x="0" y="604"/>
                    <a:pt x="56" y="660"/>
                  </a:cubicBezTo>
                  <a:cubicBezTo>
                    <a:pt x="85" y="692"/>
                    <a:pt x="123" y="708"/>
                    <a:pt x="162" y="708"/>
                  </a:cubicBezTo>
                  <a:cubicBezTo>
                    <a:pt x="199" y="708"/>
                    <a:pt x="236" y="694"/>
                    <a:pt x="267" y="667"/>
                  </a:cubicBezTo>
                  <a:cubicBezTo>
                    <a:pt x="631" y="316"/>
                    <a:pt x="1136" y="302"/>
                    <a:pt x="1143" y="302"/>
                  </a:cubicBezTo>
                  <a:cubicBezTo>
                    <a:pt x="1171" y="302"/>
                    <a:pt x="1206" y="288"/>
                    <a:pt x="1227" y="267"/>
                  </a:cubicBezTo>
                  <a:cubicBezTo>
                    <a:pt x="1262" y="239"/>
                    <a:pt x="1283" y="197"/>
                    <a:pt x="1283" y="148"/>
                  </a:cubicBezTo>
                  <a:cubicBezTo>
                    <a:pt x="1283" y="71"/>
                    <a:pt x="1213" y="1"/>
                    <a:pt x="11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>
              <a:extLst>
                <a:ext uri="{FF2B5EF4-FFF2-40B4-BE49-F238E27FC236}">
                  <a16:creationId xmlns:a16="http://schemas.microsoft.com/office/drawing/2014/main" id="{4C6B4844-C245-A943-4DEB-60AA3A91F0CF}"/>
                </a:ext>
              </a:extLst>
            </p:cNvPr>
            <p:cNvSpPr/>
            <p:nvPr/>
          </p:nvSpPr>
          <p:spPr>
            <a:xfrm>
              <a:off x="1099275" y="1166725"/>
              <a:ext cx="29650" cy="22725"/>
            </a:xfrm>
            <a:custGeom>
              <a:avLst/>
              <a:gdLst/>
              <a:ahLst/>
              <a:cxnLst/>
              <a:rect l="l" t="t" r="r" b="b"/>
              <a:pathLst>
                <a:path w="1186" h="909" extrusionOk="0">
                  <a:moveTo>
                    <a:pt x="154" y="1"/>
                  </a:moveTo>
                  <a:cubicBezTo>
                    <a:pt x="88" y="1"/>
                    <a:pt x="25" y="47"/>
                    <a:pt x="8" y="118"/>
                  </a:cubicBezTo>
                  <a:cubicBezTo>
                    <a:pt x="1" y="160"/>
                    <a:pt x="15" y="209"/>
                    <a:pt x="43" y="244"/>
                  </a:cubicBezTo>
                  <a:cubicBezTo>
                    <a:pt x="64" y="272"/>
                    <a:pt x="92" y="286"/>
                    <a:pt x="120" y="293"/>
                  </a:cubicBezTo>
                  <a:cubicBezTo>
                    <a:pt x="127" y="293"/>
                    <a:pt x="610" y="419"/>
                    <a:pt x="891" y="840"/>
                  </a:cubicBezTo>
                  <a:cubicBezTo>
                    <a:pt x="922" y="884"/>
                    <a:pt x="969" y="909"/>
                    <a:pt x="1018" y="909"/>
                  </a:cubicBezTo>
                  <a:cubicBezTo>
                    <a:pt x="1046" y="909"/>
                    <a:pt x="1075" y="900"/>
                    <a:pt x="1101" y="882"/>
                  </a:cubicBezTo>
                  <a:cubicBezTo>
                    <a:pt x="1164" y="833"/>
                    <a:pt x="1185" y="742"/>
                    <a:pt x="1136" y="679"/>
                  </a:cubicBezTo>
                  <a:cubicBezTo>
                    <a:pt x="793" y="160"/>
                    <a:pt x="218" y="13"/>
                    <a:pt x="190" y="6"/>
                  </a:cubicBez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>
              <a:extLst>
                <a:ext uri="{FF2B5EF4-FFF2-40B4-BE49-F238E27FC236}">
                  <a16:creationId xmlns:a16="http://schemas.microsoft.com/office/drawing/2014/main" id="{D9BA3BDD-604E-3597-280B-64C5638A4214}"/>
                </a:ext>
              </a:extLst>
            </p:cNvPr>
            <p:cNvSpPr/>
            <p:nvPr/>
          </p:nvSpPr>
          <p:spPr>
            <a:xfrm>
              <a:off x="956475" y="1338050"/>
              <a:ext cx="373575" cy="268800"/>
            </a:xfrm>
            <a:custGeom>
              <a:avLst/>
              <a:gdLst/>
              <a:ahLst/>
              <a:cxnLst/>
              <a:rect l="l" t="t" r="r" b="b"/>
              <a:pathLst>
                <a:path w="14943" h="10752" extrusionOk="0">
                  <a:moveTo>
                    <a:pt x="3308" y="1"/>
                  </a:moveTo>
                  <a:cubicBezTo>
                    <a:pt x="2812" y="1"/>
                    <a:pt x="2340" y="288"/>
                    <a:pt x="2124" y="771"/>
                  </a:cubicBezTo>
                  <a:cubicBezTo>
                    <a:pt x="1907" y="1262"/>
                    <a:pt x="1" y="5600"/>
                    <a:pt x="218" y="8277"/>
                  </a:cubicBezTo>
                  <a:cubicBezTo>
                    <a:pt x="274" y="8894"/>
                    <a:pt x="575" y="9433"/>
                    <a:pt x="1094" y="9833"/>
                  </a:cubicBezTo>
                  <a:cubicBezTo>
                    <a:pt x="1634" y="10253"/>
                    <a:pt x="2650" y="10751"/>
                    <a:pt x="5376" y="10751"/>
                  </a:cubicBezTo>
                  <a:cubicBezTo>
                    <a:pt x="6021" y="10751"/>
                    <a:pt x="6757" y="10723"/>
                    <a:pt x="7612" y="10660"/>
                  </a:cubicBezTo>
                  <a:cubicBezTo>
                    <a:pt x="8516" y="10590"/>
                    <a:pt x="9371" y="10499"/>
                    <a:pt x="10086" y="10408"/>
                  </a:cubicBezTo>
                  <a:cubicBezTo>
                    <a:pt x="10352" y="10429"/>
                    <a:pt x="10598" y="10443"/>
                    <a:pt x="10829" y="10450"/>
                  </a:cubicBezTo>
                  <a:cubicBezTo>
                    <a:pt x="10969" y="10450"/>
                    <a:pt x="11095" y="10457"/>
                    <a:pt x="11228" y="10457"/>
                  </a:cubicBezTo>
                  <a:cubicBezTo>
                    <a:pt x="12455" y="10457"/>
                    <a:pt x="13324" y="10253"/>
                    <a:pt x="13927" y="9833"/>
                  </a:cubicBezTo>
                  <a:cubicBezTo>
                    <a:pt x="14466" y="9454"/>
                    <a:pt x="14796" y="8901"/>
                    <a:pt x="14845" y="8277"/>
                  </a:cubicBezTo>
                  <a:cubicBezTo>
                    <a:pt x="14943" y="7107"/>
                    <a:pt x="14712" y="5600"/>
                    <a:pt x="14144" y="3806"/>
                  </a:cubicBezTo>
                  <a:cubicBezTo>
                    <a:pt x="13744" y="2523"/>
                    <a:pt x="13324" y="1549"/>
                    <a:pt x="13303" y="1507"/>
                  </a:cubicBezTo>
                  <a:cubicBezTo>
                    <a:pt x="13090" y="1020"/>
                    <a:pt x="12614" y="728"/>
                    <a:pt x="12110" y="728"/>
                  </a:cubicBezTo>
                  <a:cubicBezTo>
                    <a:pt x="11933" y="728"/>
                    <a:pt x="11752" y="764"/>
                    <a:pt x="11579" y="841"/>
                  </a:cubicBezTo>
                  <a:cubicBezTo>
                    <a:pt x="10920" y="1128"/>
                    <a:pt x="10619" y="1899"/>
                    <a:pt x="10913" y="2565"/>
                  </a:cubicBezTo>
                  <a:cubicBezTo>
                    <a:pt x="11305" y="3455"/>
                    <a:pt x="12266" y="6027"/>
                    <a:pt x="12252" y="7751"/>
                  </a:cubicBezTo>
                  <a:cubicBezTo>
                    <a:pt x="12075" y="7793"/>
                    <a:pt x="11753" y="7842"/>
                    <a:pt x="11202" y="7842"/>
                  </a:cubicBezTo>
                  <a:cubicBezTo>
                    <a:pt x="11009" y="7842"/>
                    <a:pt x="10788" y="7836"/>
                    <a:pt x="10535" y="7821"/>
                  </a:cubicBezTo>
                  <a:cubicBezTo>
                    <a:pt x="10373" y="7807"/>
                    <a:pt x="10205" y="7793"/>
                    <a:pt x="10023" y="7779"/>
                  </a:cubicBezTo>
                  <a:cubicBezTo>
                    <a:pt x="9984" y="7776"/>
                    <a:pt x="9944" y="7774"/>
                    <a:pt x="9901" y="7774"/>
                  </a:cubicBezTo>
                  <a:cubicBezTo>
                    <a:pt x="9385" y="7774"/>
                    <a:pt x="8594" y="8016"/>
                    <a:pt x="7848" y="8016"/>
                  </a:cubicBezTo>
                  <a:cubicBezTo>
                    <a:pt x="7684" y="8016"/>
                    <a:pt x="7523" y="8004"/>
                    <a:pt x="7367" y="7976"/>
                  </a:cubicBezTo>
                  <a:cubicBezTo>
                    <a:pt x="5243" y="7590"/>
                    <a:pt x="4220" y="7156"/>
                    <a:pt x="3891" y="6987"/>
                  </a:cubicBezTo>
                  <a:cubicBezTo>
                    <a:pt x="3617" y="6847"/>
                    <a:pt x="3344" y="6742"/>
                    <a:pt x="2958" y="6532"/>
                  </a:cubicBezTo>
                  <a:cubicBezTo>
                    <a:pt x="3028" y="6167"/>
                    <a:pt x="3120" y="5782"/>
                    <a:pt x="3225" y="5397"/>
                  </a:cubicBezTo>
                  <a:cubicBezTo>
                    <a:pt x="3624" y="3974"/>
                    <a:pt x="4206" y="2523"/>
                    <a:pt x="4507" y="1843"/>
                  </a:cubicBezTo>
                  <a:cubicBezTo>
                    <a:pt x="4802" y="1184"/>
                    <a:pt x="4507" y="414"/>
                    <a:pt x="3848" y="119"/>
                  </a:cubicBezTo>
                  <a:cubicBezTo>
                    <a:pt x="3673" y="39"/>
                    <a:pt x="3489" y="1"/>
                    <a:pt x="3308" y="1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>
              <a:extLst>
                <a:ext uri="{FF2B5EF4-FFF2-40B4-BE49-F238E27FC236}">
                  <a16:creationId xmlns:a16="http://schemas.microsoft.com/office/drawing/2014/main" id="{27D83F00-320B-732E-080C-F271E92B44D2}"/>
                </a:ext>
              </a:extLst>
            </p:cNvPr>
            <p:cNvSpPr/>
            <p:nvPr/>
          </p:nvSpPr>
          <p:spPr>
            <a:xfrm>
              <a:off x="1019900" y="1336450"/>
              <a:ext cx="41550" cy="34400"/>
            </a:xfrm>
            <a:custGeom>
              <a:avLst/>
              <a:gdLst/>
              <a:ahLst/>
              <a:cxnLst/>
              <a:rect l="l" t="t" r="r" b="b"/>
              <a:pathLst>
                <a:path w="1662" h="1376" extrusionOk="0">
                  <a:moveTo>
                    <a:pt x="239" y="1"/>
                  </a:moveTo>
                  <a:lnTo>
                    <a:pt x="1" y="197"/>
                  </a:lnTo>
                  <a:cubicBezTo>
                    <a:pt x="28" y="196"/>
                    <a:pt x="56" y="196"/>
                    <a:pt x="83" y="196"/>
                  </a:cubicBezTo>
                  <a:cubicBezTo>
                    <a:pt x="431" y="196"/>
                    <a:pt x="720" y="280"/>
                    <a:pt x="954" y="442"/>
                  </a:cubicBezTo>
                  <a:cubicBezTo>
                    <a:pt x="1382" y="765"/>
                    <a:pt x="1459" y="1283"/>
                    <a:pt x="1459" y="1290"/>
                  </a:cubicBezTo>
                  <a:cubicBezTo>
                    <a:pt x="1465" y="1336"/>
                    <a:pt x="1502" y="1375"/>
                    <a:pt x="1552" y="1375"/>
                  </a:cubicBezTo>
                  <a:cubicBezTo>
                    <a:pt x="1556" y="1375"/>
                    <a:pt x="1560" y="1375"/>
                    <a:pt x="1564" y="1375"/>
                  </a:cubicBezTo>
                  <a:lnTo>
                    <a:pt x="1571" y="1375"/>
                  </a:lnTo>
                  <a:cubicBezTo>
                    <a:pt x="1627" y="1368"/>
                    <a:pt x="1662" y="1319"/>
                    <a:pt x="1655" y="1262"/>
                  </a:cubicBezTo>
                  <a:cubicBezTo>
                    <a:pt x="1655" y="1241"/>
                    <a:pt x="1578" y="653"/>
                    <a:pt x="1073" y="288"/>
                  </a:cubicBezTo>
                  <a:cubicBezTo>
                    <a:pt x="842" y="113"/>
                    <a:pt x="562" y="22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>
              <a:extLst>
                <a:ext uri="{FF2B5EF4-FFF2-40B4-BE49-F238E27FC236}">
                  <a16:creationId xmlns:a16="http://schemas.microsoft.com/office/drawing/2014/main" id="{2EBDCA1F-7A69-DE03-1A2F-F84F7DD3E150}"/>
                </a:ext>
              </a:extLst>
            </p:cNvPr>
            <p:cNvSpPr/>
            <p:nvPr/>
          </p:nvSpPr>
          <p:spPr>
            <a:xfrm>
              <a:off x="1236125" y="1353625"/>
              <a:ext cx="41550" cy="37175"/>
            </a:xfrm>
            <a:custGeom>
              <a:avLst/>
              <a:gdLst/>
              <a:ahLst/>
              <a:cxnLst/>
              <a:rect l="l" t="t" r="r" b="b"/>
              <a:pathLst>
                <a:path w="1662" h="1487" extrusionOk="0">
                  <a:moveTo>
                    <a:pt x="1479" y="1"/>
                  </a:moveTo>
                  <a:cubicBezTo>
                    <a:pt x="1087" y="22"/>
                    <a:pt x="764" y="148"/>
                    <a:pt x="512" y="365"/>
                  </a:cubicBezTo>
                  <a:cubicBezTo>
                    <a:pt x="35" y="765"/>
                    <a:pt x="0" y="1360"/>
                    <a:pt x="0" y="1381"/>
                  </a:cubicBezTo>
                  <a:cubicBezTo>
                    <a:pt x="0" y="1437"/>
                    <a:pt x="42" y="1487"/>
                    <a:pt x="98" y="1487"/>
                  </a:cubicBezTo>
                  <a:cubicBezTo>
                    <a:pt x="155" y="1487"/>
                    <a:pt x="197" y="1445"/>
                    <a:pt x="204" y="1388"/>
                  </a:cubicBezTo>
                  <a:cubicBezTo>
                    <a:pt x="204" y="1388"/>
                    <a:pt x="232" y="863"/>
                    <a:pt x="645" y="512"/>
                  </a:cubicBezTo>
                  <a:cubicBezTo>
                    <a:pt x="890" y="302"/>
                    <a:pt x="1219" y="197"/>
                    <a:pt x="1622" y="197"/>
                  </a:cubicBezTo>
                  <a:cubicBezTo>
                    <a:pt x="1635" y="197"/>
                    <a:pt x="1648" y="197"/>
                    <a:pt x="1661" y="197"/>
                  </a:cubicBezTo>
                  <a:cubicBezTo>
                    <a:pt x="1612" y="134"/>
                    <a:pt x="1549" y="71"/>
                    <a:pt x="147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>
              <a:extLst>
                <a:ext uri="{FF2B5EF4-FFF2-40B4-BE49-F238E27FC236}">
                  <a16:creationId xmlns:a16="http://schemas.microsoft.com/office/drawing/2014/main" id="{00EF4F43-547E-7262-5F64-92A3F44FBE1F}"/>
                </a:ext>
              </a:extLst>
            </p:cNvPr>
            <p:cNvSpPr/>
            <p:nvPr/>
          </p:nvSpPr>
          <p:spPr>
            <a:xfrm>
              <a:off x="1034275" y="1421075"/>
              <a:ext cx="21750" cy="54525"/>
            </a:xfrm>
            <a:custGeom>
              <a:avLst/>
              <a:gdLst/>
              <a:ahLst/>
              <a:cxnLst/>
              <a:rect l="l" t="t" r="r" b="b"/>
              <a:pathLst>
                <a:path w="870" h="2181" extrusionOk="0">
                  <a:moveTo>
                    <a:pt x="758" y="1"/>
                  </a:moveTo>
                  <a:cubicBezTo>
                    <a:pt x="720" y="1"/>
                    <a:pt x="683" y="26"/>
                    <a:pt x="666" y="64"/>
                  </a:cubicBezTo>
                  <a:cubicBezTo>
                    <a:pt x="351" y="849"/>
                    <a:pt x="22" y="2040"/>
                    <a:pt x="15" y="2047"/>
                  </a:cubicBezTo>
                  <a:cubicBezTo>
                    <a:pt x="1" y="2104"/>
                    <a:pt x="36" y="2160"/>
                    <a:pt x="85" y="2174"/>
                  </a:cubicBezTo>
                  <a:cubicBezTo>
                    <a:pt x="99" y="2174"/>
                    <a:pt x="106" y="2181"/>
                    <a:pt x="113" y="2181"/>
                  </a:cubicBezTo>
                  <a:cubicBezTo>
                    <a:pt x="162" y="2181"/>
                    <a:pt x="197" y="2146"/>
                    <a:pt x="211" y="2104"/>
                  </a:cubicBezTo>
                  <a:cubicBezTo>
                    <a:pt x="218" y="2090"/>
                    <a:pt x="540" y="912"/>
                    <a:pt x="849" y="141"/>
                  </a:cubicBezTo>
                  <a:cubicBezTo>
                    <a:pt x="870" y="85"/>
                    <a:pt x="849" y="29"/>
                    <a:pt x="793" y="8"/>
                  </a:cubicBezTo>
                  <a:cubicBezTo>
                    <a:pt x="781" y="3"/>
                    <a:pt x="770" y="1"/>
                    <a:pt x="75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>
              <a:extLst>
                <a:ext uri="{FF2B5EF4-FFF2-40B4-BE49-F238E27FC236}">
                  <a16:creationId xmlns:a16="http://schemas.microsoft.com/office/drawing/2014/main" id="{EA0F5B29-2EFB-09B9-65B4-0F6E6512967E}"/>
                </a:ext>
              </a:extLst>
            </p:cNvPr>
            <p:cNvSpPr/>
            <p:nvPr/>
          </p:nvSpPr>
          <p:spPr>
            <a:xfrm>
              <a:off x="1041450" y="1433850"/>
              <a:ext cx="22650" cy="18975"/>
            </a:xfrm>
            <a:custGeom>
              <a:avLst/>
              <a:gdLst/>
              <a:ahLst/>
              <a:cxnLst/>
              <a:rect l="l" t="t" r="r" b="b"/>
              <a:pathLst>
                <a:path w="906" h="759" extrusionOk="0">
                  <a:moveTo>
                    <a:pt x="792" y="0"/>
                  </a:moveTo>
                  <a:cubicBezTo>
                    <a:pt x="770" y="0"/>
                    <a:pt x="748" y="8"/>
                    <a:pt x="730" y="23"/>
                  </a:cubicBezTo>
                  <a:lnTo>
                    <a:pt x="50" y="583"/>
                  </a:lnTo>
                  <a:cubicBezTo>
                    <a:pt x="1" y="618"/>
                    <a:pt x="1" y="681"/>
                    <a:pt x="36" y="724"/>
                  </a:cubicBezTo>
                  <a:cubicBezTo>
                    <a:pt x="50" y="745"/>
                    <a:pt x="85" y="759"/>
                    <a:pt x="113" y="759"/>
                  </a:cubicBezTo>
                  <a:cubicBezTo>
                    <a:pt x="134" y="759"/>
                    <a:pt x="155" y="752"/>
                    <a:pt x="176" y="738"/>
                  </a:cubicBezTo>
                  <a:lnTo>
                    <a:pt x="856" y="177"/>
                  </a:lnTo>
                  <a:cubicBezTo>
                    <a:pt x="898" y="142"/>
                    <a:pt x="905" y="79"/>
                    <a:pt x="870" y="37"/>
                  </a:cubicBezTo>
                  <a:cubicBezTo>
                    <a:pt x="850" y="13"/>
                    <a:pt x="821" y="0"/>
                    <a:pt x="79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>
              <a:extLst>
                <a:ext uri="{FF2B5EF4-FFF2-40B4-BE49-F238E27FC236}">
                  <a16:creationId xmlns:a16="http://schemas.microsoft.com/office/drawing/2014/main" id="{6FADE0E2-C756-B773-4B31-79D75D9039FB}"/>
                </a:ext>
              </a:extLst>
            </p:cNvPr>
            <p:cNvSpPr/>
            <p:nvPr/>
          </p:nvSpPr>
          <p:spPr>
            <a:xfrm>
              <a:off x="1066175" y="1518250"/>
              <a:ext cx="94975" cy="22350"/>
            </a:xfrm>
            <a:custGeom>
              <a:avLst/>
              <a:gdLst/>
              <a:ahLst/>
              <a:cxnLst/>
              <a:rect l="l" t="t" r="r" b="b"/>
              <a:pathLst>
                <a:path w="3799" h="894" extrusionOk="0">
                  <a:moveTo>
                    <a:pt x="112" y="0"/>
                  </a:moveTo>
                  <a:cubicBezTo>
                    <a:pt x="66" y="0"/>
                    <a:pt x="26" y="27"/>
                    <a:pt x="14" y="74"/>
                  </a:cubicBezTo>
                  <a:cubicBezTo>
                    <a:pt x="0" y="123"/>
                    <a:pt x="35" y="179"/>
                    <a:pt x="84" y="193"/>
                  </a:cubicBezTo>
                  <a:cubicBezTo>
                    <a:pt x="764" y="375"/>
                    <a:pt x="1507" y="550"/>
                    <a:pt x="2383" y="733"/>
                  </a:cubicBezTo>
                  <a:cubicBezTo>
                    <a:pt x="2621" y="789"/>
                    <a:pt x="2867" y="838"/>
                    <a:pt x="3126" y="894"/>
                  </a:cubicBezTo>
                  <a:cubicBezTo>
                    <a:pt x="3350" y="873"/>
                    <a:pt x="3574" y="852"/>
                    <a:pt x="3799" y="824"/>
                  </a:cubicBezTo>
                  <a:cubicBezTo>
                    <a:pt x="3574" y="775"/>
                    <a:pt x="3350" y="733"/>
                    <a:pt x="3133" y="691"/>
                  </a:cubicBezTo>
                  <a:cubicBezTo>
                    <a:pt x="1941" y="445"/>
                    <a:pt x="988" y="228"/>
                    <a:pt x="140" y="4"/>
                  </a:cubicBezTo>
                  <a:cubicBezTo>
                    <a:pt x="131" y="1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>
              <a:extLst>
                <a:ext uri="{FF2B5EF4-FFF2-40B4-BE49-F238E27FC236}">
                  <a16:creationId xmlns:a16="http://schemas.microsoft.com/office/drawing/2014/main" id="{77795ACD-06E4-70BD-0B9C-5B12045D05C5}"/>
                </a:ext>
              </a:extLst>
            </p:cNvPr>
            <p:cNvSpPr/>
            <p:nvPr/>
          </p:nvSpPr>
          <p:spPr>
            <a:xfrm>
              <a:off x="1207025" y="1530950"/>
              <a:ext cx="12825" cy="2650"/>
            </a:xfrm>
            <a:custGeom>
              <a:avLst/>
              <a:gdLst/>
              <a:ahLst/>
              <a:cxnLst/>
              <a:rect l="l" t="t" r="r" b="b"/>
              <a:pathLst>
                <a:path w="513" h="106" extrusionOk="0">
                  <a:moveTo>
                    <a:pt x="470" y="0"/>
                  </a:moveTo>
                  <a:cubicBezTo>
                    <a:pt x="330" y="21"/>
                    <a:pt x="169" y="42"/>
                    <a:pt x="1" y="63"/>
                  </a:cubicBezTo>
                  <a:cubicBezTo>
                    <a:pt x="183" y="77"/>
                    <a:pt x="351" y="91"/>
                    <a:pt x="513" y="105"/>
                  </a:cubicBezTo>
                  <a:cubicBezTo>
                    <a:pt x="499" y="70"/>
                    <a:pt x="485" y="35"/>
                    <a:pt x="470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>
              <a:extLst>
                <a:ext uri="{FF2B5EF4-FFF2-40B4-BE49-F238E27FC236}">
                  <a16:creationId xmlns:a16="http://schemas.microsoft.com/office/drawing/2014/main" id="{5F2611FE-45F1-2B66-E3F9-2F1712E4C0A8}"/>
                </a:ext>
              </a:extLst>
            </p:cNvPr>
            <p:cNvSpPr/>
            <p:nvPr/>
          </p:nvSpPr>
          <p:spPr>
            <a:xfrm>
              <a:off x="979225" y="1457600"/>
              <a:ext cx="94675" cy="83175"/>
            </a:xfrm>
            <a:custGeom>
              <a:avLst/>
              <a:gdLst/>
              <a:ahLst/>
              <a:cxnLst/>
              <a:rect l="l" t="t" r="r" b="b"/>
              <a:pathLst>
                <a:path w="3787" h="3327" extrusionOk="0">
                  <a:moveTo>
                    <a:pt x="1480" y="0"/>
                  </a:moveTo>
                  <a:cubicBezTo>
                    <a:pt x="1453" y="0"/>
                    <a:pt x="1430" y="4"/>
                    <a:pt x="1411" y="12"/>
                  </a:cubicBezTo>
                  <a:cubicBezTo>
                    <a:pt x="1256" y="68"/>
                    <a:pt x="1530" y="229"/>
                    <a:pt x="1740" y="397"/>
                  </a:cubicBezTo>
                  <a:cubicBezTo>
                    <a:pt x="1950" y="565"/>
                    <a:pt x="2034" y="888"/>
                    <a:pt x="2034" y="909"/>
                  </a:cubicBezTo>
                  <a:cubicBezTo>
                    <a:pt x="2027" y="895"/>
                    <a:pt x="1824" y="601"/>
                    <a:pt x="1579" y="425"/>
                  </a:cubicBezTo>
                  <a:cubicBezTo>
                    <a:pt x="1398" y="295"/>
                    <a:pt x="1063" y="204"/>
                    <a:pt x="859" y="204"/>
                  </a:cubicBezTo>
                  <a:cubicBezTo>
                    <a:pt x="778" y="204"/>
                    <a:pt x="718" y="218"/>
                    <a:pt x="696" y="250"/>
                  </a:cubicBezTo>
                  <a:cubicBezTo>
                    <a:pt x="612" y="369"/>
                    <a:pt x="1298" y="720"/>
                    <a:pt x="1467" y="853"/>
                  </a:cubicBezTo>
                  <a:cubicBezTo>
                    <a:pt x="1628" y="979"/>
                    <a:pt x="1782" y="1266"/>
                    <a:pt x="1789" y="1273"/>
                  </a:cubicBezTo>
                  <a:cubicBezTo>
                    <a:pt x="1782" y="1266"/>
                    <a:pt x="1691" y="1154"/>
                    <a:pt x="1334" y="874"/>
                  </a:cubicBezTo>
                  <a:cubicBezTo>
                    <a:pt x="1066" y="667"/>
                    <a:pt x="691" y="522"/>
                    <a:pt x="474" y="522"/>
                  </a:cubicBezTo>
                  <a:cubicBezTo>
                    <a:pt x="390" y="522"/>
                    <a:pt x="330" y="544"/>
                    <a:pt x="310" y="594"/>
                  </a:cubicBezTo>
                  <a:cubicBezTo>
                    <a:pt x="233" y="769"/>
                    <a:pt x="955" y="1028"/>
                    <a:pt x="1193" y="1238"/>
                  </a:cubicBezTo>
                  <a:cubicBezTo>
                    <a:pt x="1369" y="1406"/>
                    <a:pt x="1572" y="1764"/>
                    <a:pt x="1586" y="1792"/>
                  </a:cubicBezTo>
                  <a:cubicBezTo>
                    <a:pt x="1558" y="1764"/>
                    <a:pt x="1032" y="1147"/>
                    <a:pt x="640" y="1028"/>
                  </a:cubicBezTo>
                  <a:cubicBezTo>
                    <a:pt x="489" y="980"/>
                    <a:pt x="337" y="951"/>
                    <a:pt x="230" y="951"/>
                  </a:cubicBezTo>
                  <a:cubicBezTo>
                    <a:pt x="54" y="951"/>
                    <a:pt x="0" y="1031"/>
                    <a:pt x="275" y="1245"/>
                  </a:cubicBezTo>
                  <a:cubicBezTo>
                    <a:pt x="717" y="1589"/>
                    <a:pt x="829" y="1568"/>
                    <a:pt x="1221" y="2051"/>
                  </a:cubicBezTo>
                  <a:cubicBezTo>
                    <a:pt x="1495" y="2395"/>
                    <a:pt x="1712" y="2675"/>
                    <a:pt x="1761" y="2822"/>
                  </a:cubicBezTo>
                  <a:cubicBezTo>
                    <a:pt x="1803" y="2871"/>
                    <a:pt x="1852" y="2927"/>
                    <a:pt x="1908" y="2976"/>
                  </a:cubicBezTo>
                  <a:cubicBezTo>
                    <a:pt x="1943" y="3018"/>
                    <a:pt x="1985" y="3053"/>
                    <a:pt x="2027" y="3096"/>
                  </a:cubicBezTo>
                  <a:cubicBezTo>
                    <a:pt x="2259" y="3173"/>
                    <a:pt x="2693" y="3278"/>
                    <a:pt x="3443" y="3327"/>
                  </a:cubicBezTo>
                  <a:cubicBezTo>
                    <a:pt x="3541" y="3222"/>
                    <a:pt x="3618" y="3117"/>
                    <a:pt x="3667" y="3011"/>
                  </a:cubicBezTo>
                  <a:cubicBezTo>
                    <a:pt x="3786" y="2808"/>
                    <a:pt x="3765" y="2556"/>
                    <a:pt x="3625" y="2360"/>
                  </a:cubicBezTo>
                  <a:cubicBezTo>
                    <a:pt x="3401" y="2051"/>
                    <a:pt x="3044" y="1554"/>
                    <a:pt x="2945" y="1428"/>
                  </a:cubicBezTo>
                  <a:cubicBezTo>
                    <a:pt x="2812" y="1259"/>
                    <a:pt x="2567" y="1007"/>
                    <a:pt x="2315" y="615"/>
                  </a:cubicBezTo>
                  <a:cubicBezTo>
                    <a:pt x="2308" y="601"/>
                    <a:pt x="2294" y="579"/>
                    <a:pt x="2287" y="565"/>
                  </a:cubicBezTo>
                  <a:cubicBezTo>
                    <a:pt x="2053" y="197"/>
                    <a:pt x="1674" y="0"/>
                    <a:pt x="1480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>
              <a:extLst>
                <a:ext uri="{FF2B5EF4-FFF2-40B4-BE49-F238E27FC236}">
                  <a16:creationId xmlns:a16="http://schemas.microsoft.com/office/drawing/2014/main" id="{A20B8A17-8502-17CC-C9C1-19A28935521C}"/>
                </a:ext>
              </a:extLst>
            </p:cNvPr>
            <p:cNvSpPr/>
            <p:nvPr/>
          </p:nvSpPr>
          <p:spPr>
            <a:xfrm>
              <a:off x="1013250" y="1517750"/>
              <a:ext cx="211325" cy="24425"/>
            </a:xfrm>
            <a:custGeom>
              <a:avLst/>
              <a:gdLst/>
              <a:ahLst/>
              <a:cxnLst/>
              <a:rect l="l" t="t" r="r" b="b"/>
              <a:pathLst>
                <a:path w="8453" h="977" extrusionOk="0">
                  <a:moveTo>
                    <a:pt x="8338" y="1"/>
                  </a:moveTo>
                  <a:cubicBezTo>
                    <a:pt x="8327" y="1"/>
                    <a:pt x="8317" y="3"/>
                    <a:pt x="8306" y="10"/>
                  </a:cubicBezTo>
                  <a:cubicBezTo>
                    <a:pt x="8299" y="17"/>
                    <a:pt x="7437" y="430"/>
                    <a:pt x="6315" y="591"/>
                  </a:cubicBezTo>
                  <a:cubicBezTo>
                    <a:pt x="5958" y="640"/>
                    <a:pt x="5600" y="683"/>
                    <a:pt x="5257" y="711"/>
                  </a:cubicBezTo>
                  <a:cubicBezTo>
                    <a:pt x="4998" y="732"/>
                    <a:pt x="4745" y="746"/>
                    <a:pt x="4500" y="753"/>
                  </a:cubicBezTo>
                  <a:cubicBezTo>
                    <a:pt x="4163" y="768"/>
                    <a:pt x="3837" y="775"/>
                    <a:pt x="3524" y="775"/>
                  </a:cubicBezTo>
                  <a:cubicBezTo>
                    <a:pt x="1566" y="775"/>
                    <a:pt x="152" y="513"/>
                    <a:pt x="134" y="507"/>
                  </a:cubicBezTo>
                  <a:cubicBezTo>
                    <a:pt x="129" y="507"/>
                    <a:pt x="124" y="506"/>
                    <a:pt x="119" y="506"/>
                  </a:cubicBezTo>
                  <a:cubicBezTo>
                    <a:pt x="68" y="506"/>
                    <a:pt x="21" y="540"/>
                    <a:pt x="15" y="591"/>
                  </a:cubicBezTo>
                  <a:cubicBezTo>
                    <a:pt x="1" y="640"/>
                    <a:pt x="43" y="697"/>
                    <a:pt x="92" y="704"/>
                  </a:cubicBezTo>
                  <a:cubicBezTo>
                    <a:pt x="113" y="711"/>
                    <a:pt x="1563" y="977"/>
                    <a:pt x="3554" y="977"/>
                  </a:cubicBezTo>
                  <a:cubicBezTo>
                    <a:pt x="4079" y="977"/>
                    <a:pt x="4654" y="956"/>
                    <a:pt x="5243" y="914"/>
                  </a:cubicBezTo>
                  <a:cubicBezTo>
                    <a:pt x="5467" y="893"/>
                    <a:pt x="5691" y="872"/>
                    <a:pt x="5916" y="844"/>
                  </a:cubicBezTo>
                  <a:cubicBezTo>
                    <a:pt x="6056" y="830"/>
                    <a:pt x="6203" y="809"/>
                    <a:pt x="6343" y="788"/>
                  </a:cubicBezTo>
                  <a:cubicBezTo>
                    <a:pt x="7500" y="626"/>
                    <a:pt x="8193" y="255"/>
                    <a:pt x="8229" y="241"/>
                  </a:cubicBezTo>
                  <a:cubicBezTo>
                    <a:pt x="8278" y="213"/>
                    <a:pt x="8453" y="122"/>
                    <a:pt x="8425" y="73"/>
                  </a:cubicBezTo>
                  <a:cubicBezTo>
                    <a:pt x="8408" y="35"/>
                    <a:pt x="8375" y="1"/>
                    <a:pt x="83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>
              <a:extLst>
                <a:ext uri="{FF2B5EF4-FFF2-40B4-BE49-F238E27FC236}">
                  <a16:creationId xmlns:a16="http://schemas.microsoft.com/office/drawing/2014/main" id="{62891385-3C8E-958E-E560-DBDEF93EC08B}"/>
                </a:ext>
              </a:extLst>
            </p:cNvPr>
            <p:cNvSpPr/>
            <p:nvPr/>
          </p:nvSpPr>
          <p:spPr>
            <a:xfrm>
              <a:off x="1214575" y="1487150"/>
              <a:ext cx="54150" cy="68750"/>
            </a:xfrm>
            <a:custGeom>
              <a:avLst/>
              <a:gdLst/>
              <a:ahLst/>
              <a:cxnLst/>
              <a:rect l="l" t="t" r="r" b="b"/>
              <a:pathLst>
                <a:path w="2166" h="2750" extrusionOk="0">
                  <a:moveTo>
                    <a:pt x="1703" y="0"/>
                  </a:moveTo>
                  <a:cubicBezTo>
                    <a:pt x="1507" y="161"/>
                    <a:pt x="1241" y="386"/>
                    <a:pt x="1129" y="477"/>
                  </a:cubicBezTo>
                  <a:cubicBezTo>
                    <a:pt x="1003" y="575"/>
                    <a:pt x="540" y="981"/>
                    <a:pt x="253" y="1234"/>
                  </a:cubicBezTo>
                  <a:cubicBezTo>
                    <a:pt x="77" y="1388"/>
                    <a:pt x="0" y="1633"/>
                    <a:pt x="63" y="1857"/>
                  </a:cubicBezTo>
                  <a:cubicBezTo>
                    <a:pt x="98" y="1970"/>
                    <a:pt x="140" y="2089"/>
                    <a:pt x="218" y="2215"/>
                  </a:cubicBezTo>
                  <a:cubicBezTo>
                    <a:pt x="448" y="2591"/>
                    <a:pt x="840" y="2749"/>
                    <a:pt x="1090" y="2749"/>
                  </a:cubicBezTo>
                  <a:cubicBezTo>
                    <a:pt x="1106" y="2749"/>
                    <a:pt x="1121" y="2749"/>
                    <a:pt x="1136" y="2748"/>
                  </a:cubicBezTo>
                  <a:cubicBezTo>
                    <a:pt x="1185" y="2720"/>
                    <a:pt x="1703" y="2306"/>
                    <a:pt x="1752" y="2278"/>
                  </a:cubicBezTo>
                  <a:cubicBezTo>
                    <a:pt x="1808" y="2243"/>
                    <a:pt x="1935" y="2103"/>
                    <a:pt x="1991" y="2061"/>
                  </a:cubicBezTo>
                  <a:cubicBezTo>
                    <a:pt x="2089" y="1984"/>
                    <a:pt x="2075" y="1998"/>
                    <a:pt x="2166" y="1914"/>
                  </a:cubicBezTo>
                  <a:cubicBezTo>
                    <a:pt x="1949" y="1318"/>
                    <a:pt x="1830" y="596"/>
                    <a:pt x="170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>
              <a:extLst>
                <a:ext uri="{FF2B5EF4-FFF2-40B4-BE49-F238E27FC236}">
                  <a16:creationId xmlns:a16="http://schemas.microsoft.com/office/drawing/2014/main" id="{3BE0A65D-1B66-AFE1-2768-17C4AB5FB2B9}"/>
                </a:ext>
              </a:extLst>
            </p:cNvPr>
            <p:cNvSpPr/>
            <p:nvPr/>
          </p:nvSpPr>
          <p:spPr>
            <a:xfrm>
              <a:off x="995900" y="1511425"/>
              <a:ext cx="35425" cy="24625"/>
            </a:xfrm>
            <a:custGeom>
              <a:avLst/>
              <a:gdLst/>
              <a:ahLst/>
              <a:cxnLst/>
              <a:rect l="l" t="t" r="r" b="b"/>
              <a:pathLst>
                <a:path w="1417" h="985" extrusionOk="0">
                  <a:moveTo>
                    <a:pt x="111" y="0"/>
                  </a:moveTo>
                  <a:cubicBezTo>
                    <a:pt x="69" y="0"/>
                    <a:pt x="27" y="32"/>
                    <a:pt x="15" y="73"/>
                  </a:cubicBezTo>
                  <a:cubicBezTo>
                    <a:pt x="1" y="130"/>
                    <a:pt x="36" y="186"/>
                    <a:pt x="85" y="200"/>
                  </a:cubicBezTo>
                  <a:cubicBezTo>
                    <a:pt x="667" y="347"/>
                    <a:pt x="1220" y="950"/>
                    <a:pt x="1227" y="950"/>
                  </a:cubicBezTo>
                  <a:cubicBezTo>
                    <a:pt x="1248" y="978"/>
                    <a:pt x="1276" y="985"/>
                    <a:pt x="1304" y="985"/>
                  </a:cubicBezTo>
                  <a:cubicBezTo>
                    <a:pt x="1325" y="985"/>
                    <a:pt x="1353" y="978"/>
                    <a:pt x="1367" y="957"/>
                  </a:cubicBezTo>
                  <a:cubicBezTo>
                    <a:pt x="1409" y="922"/>
                    <a:pt x="1416" y="858"/>
                    <a:pt x="1374" y="816"/>
                  </a:cubicBezTo>
                  <a:cubicBezTo>
                    <a:pt x="1353" y="788"/>
                    <a:pt x="772" y="172"/>
                    <a:pt x="134" y="3"/>
                  </a:cubicBezTo>
                  <a:cubicBezTo>
                    <a:pt x="126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>
              <a:extLst>
                <a:ext uri="{FF2B5EF4-FFF2-40B4-BE49-F238E27FC236}">
                  <a16:creationId xmlns:a16="http://schemas.microsoft.com/office/drawing/2014/main" id="{0D657D39-FEFD-4537-E0E7-D2655A49CEBA}"/>
                </a:ext>
              </a:extLst>
            </p:cNvPr>
            <p:cNvSpPr/>
            <p:nvPr/>
          </p:nvSpPr>
          <p:spPr>
            <a:xfrm>
              <a:off x="1132750" y="1597000"/>
              <a:ext cx="135100" cy="9300"/>
            </a:xfrm>
            <a:custGeom>
              <a:avLst/>
              <a:gdLst/>
              <a:ahLst/>
              <a:cxnLst/>
              <a:rect l="l" t="t" r="r" b="b"/>
              <a:pathLst>
                <a:path w="5404" h="372" extrusionOk="0">
                  <a:moveTo>
                    <a:pt x="5404" y="1"/>
                  </a:moveTo>
                  <a:cubicBezTo>
                    <a:pt x="4042" y="151"/>
                    <a:pt x="1940" y="172"/>
                    <a:pt x="838" y="172"/>
                  </a:cubicBezTo>
                  <a:cubicBezTo>
                    <a:pt x="397" y="172"/>
                    <a:pt x="115" y="169"/>
                    <a:pt x="105" y="169"/>
                  </a:cubicBezTo>
                  <a:cubicBezTo>
                    <a:pt x="49" y="169"/>
                    <a:pt x="7" y="211"/>
                    <a:pt x="7" y="267"/>
                  </a:cubicBezTo>
                  <a:cubicBezTo>
                    <a:pt x="0" y="323"/>
                    <a:pt x="49" y="365"/>
                    <a:pt x="105" y="365"/>
                  </a:cubicBezTo>
                  <a:cubicBezTo>
                    <a:pt x="112" y="365"/>
                    <a:pt x="421" y="372"/>
                    <a:pt x="897" y="372"/>
                  </a:cubicBezTo>
                  <a:cubicBezTo>
                    <a:pt x="2012" y="372"/>
                    <a:pt x="4058" y="351"/>
                    <a:pt x="5404" y="204"/>
                  </a:cubicBezTo>
                  <a:cubicBezTo>
                    <a:pt x="5404" y="106"/>
                    <a:pt x="5404" y="43"/>
                    <a:pt x="5404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>
              <a:extLst>
                <a:ext uri="{FF2B5EF4-FFF2-40B4-BE49-F238E27FC236}">
                  <a16:creationId xmlns:a16="http://schemas.microsoft.com/office/drawing/2014/main" id="{266FF541-1AC3-F70E-A406-5C613F6E3CA5}"/>
                </a:ext>
              </a:extLst>
            </p:cNvPr>
            <p:cNvSpPr/>
            <p:nvPr/>
          </p:nvSpPr>
          <p:spPr>
            <a:xfrm>
              <a:off x="1014300" y="1427300"/>
              <a:ext cx="257075" cy="185500"/>
            </a:xfrm>
            <a:custGeom>
              <a:avLst/>
              <a:gdLst/>
              <a:ahLst/>
              <a:cxnLst/>
              <a:rect l="l" t="t" r="r" b="b"/>
              <a:pathLst>
                <a:path w="10283" h="7420" extrusionOk="0">
                  <a:moveTo>
                    <a:pt x="9039" y="1"/>
                  </a:moveTo>
                  <a:cubicBezTo>
                    <a:pt x="9031" y="1"/>
                    <a:pt x="9022" y="2"/>
                    <a:pt x="9014" y="4"/>
                  </a:cubicBezTo>
                  <a:cubicBezTo>
                    <a:pt x="8957" y="18"/>
                    <a:pt x="8922" y="74"/>
                    <a:pt x="8943" y="130"/>
                  </a:cubicBezTo>
                  <a:cubicBezTo>
                    <a:pt x="8950" y="166"/>
                    <a:pt x="9897" y="3607"/>
                    <a:pt x="10065" y="4272"/>
                  </a:cubicBezTo>
                  <a:cubicBezTo>
                    <a:pt x="9756" y="4581"/>
                    <a:pt x="7584" y="6599"/>
                    <a:pt x="3890" y="7125"/>
                  </a:cubicBezTo>
                  <a:cubicBezTo>
                    <a:pt x="3441" y="7190"/>
                    <a:pt x="3000" y="7217"/>
                    <a:pt x="2579" y="7217"/>
                  </a:cubicBezTo>
                  <a:cubicBezTo>
                    <a:pt x="1549" y="7217"/>
                    <a:pt x="637" y="7057"/>
                    <a:pt x="1" y="6908"/>
                  </a:cubicBezTo>
                  <a:lnTo>
                    <a:pt x="1" y="6908"/>
                  </a:lnTo>
                  <a:cubicBezTo>
                    <a:pt x="8" y="6964"/>
                    <a:pt x="8" y="7034"/>
                    <a:pt x="8" y="7111"/>
                  </a:cubicBezTo>
                  <a:cubicBezTo>
                    <a:pt x="652" y="7265"/>
                    <a:pt x="1563" y="7419"/>
                    <a:pt x="2587" y="7419"/>
                  </a:cubicBezTo>
                  <a:cubicBezTo>
                    <a:pt x="3014" y="7419"/>
                    <a:pt x="3463" y="7391"/>
                    <a:pt x="3925" y="7321"/>
                  </a:cubicBezTo>
                  <a:cubicBezTo>
                    <a:pt x="6035" y="7020"/>
                    <a:pt x="7640" y="6235"/>
                    <a:pt x="8614" y="5632"/>
                  </a:cubicBezTo>
                  <a:cubicBezTo>
                    <a:pt x="9378" y="5156"/>
                    <a:pt x="9883" y="4728"/>
                    <a:pt x="10107" y="4511"/>
                  </a:cubicBezTo>
                  <a:cubicBezTo>
                    <a:pt x="10198" y="4434"/>
                    <a:pt x="10240" y="4385"/>
                    <a:pt x="10247" y="4378"/>
                  </a:cubicBezTo>
                  <a:cubicBezTo>
                    <a:pt x="10275" y="4350"/>
                    <a:pt x="10282" y="4315"/>
                    <a:pt x="10275" y="4279"/>
                  </a:cubicBezTo>
                  <a:cubicBezTo>
                    <a:pt x="10254" y="4202"/>
                    <a:pt x="10212" y="4048"/>
                    <a:pt x="10156" y="3838"/>
                  </a:cubicBezTo>
                  <a:cubicBezTo>
                    <a:pt x="9862" y="2717"/>
                    <a:pt x="9140" y="109"/>
                    <a:pt x="9133" y="74"/>
                  </a:cubicBezTo>
                  <a:cubicBezTo>
                    <a:pt x="9121" y="28"/>
                    <a:pt x="9081" y="1"/>
                    <a:pt x="90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>
              <a:extLst>
                <a:ext uri="{FF2B5EF4-FFF2-40B4-BE49-F238E27FC236}">
                  <a16:creationId xmlns:a16="http://schemas.microsoft.com/office/drawing/2014/main" id="{80D307B2-B1F5-265A-28F3-879DDF767F07}"/>
                </a:ext>
              </a:extLst>
            </p:cNvPr>
            <p:cNvSpPr/>
            <p:nvPr/>
          </p:nvSpPr>
          <p:spPr>
            <a:xfrm>
              <a:off x="1235250" y="1449450"/>
              <a:ext cx="18775" cy="22650"/>
            </a:xfrm>
            <a:custGeom>
              <a:avLst/>
              <a:gdLst/>
              <a:ahLst/>
              <a:cxnLst/>
              <a:rect l="l" t="t" r="r" b="b"/>
              <a:pathLst>
                <a:path w="751" h="906" extrusionOk="0">
                  <a:moveTo>
                    <a:pt x="116" y="1"/>
                  </a:moveTo>
                  <a:cubicBezTo>
                    <a:pt x="95" y="1"/>
                    <a:pt x="74" y="8"/>
                    <a:pt x="56" y="22"/>
                  </a:cubicBezTo>
                  <a:cubicBezTo>
                    <a:pt x="14" y="50"/>
                    <a:pt x="0" y="114"/>
                    <a:pt x="35" y="163"/>
                  </a:cubicBezTo>
                  <a:lnTo>
                    <a:pt x="554" y="863"/>
                  </a:lnTo>
                  <a:cubicBezTo>
                    <a:pt x="575" y="891"/>
                    <a:pt x="603" y="905"/>
                    <a:pt x="638" y="905"/>
                  </a:cubicBezTo>
                  <a:cubicBezTo>
                    <a:pt x="659" y="905"/>
                    <a:pt x="673" y="898"/>
                    <a:pt x="694" y="884"/>
                  </a:cubicBezTo>
                  <a:cubicBezTo>
                    <a:pt x="736" y="849"/>
                    <a:pt x="750" y="786"/>
                    <a:pt x="715" y="744"/>
                  </a:cubicBezTo>
                  <a:lnTo>
                    <a:pt x="197" y="43"/>
                  </a:lnTo>
                  <a:cubicBezTo>
                    <a:pt x="176" y="15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>
              <a:extLst>
                <a:ext uri="{FF2B5EF4-FFF2-40B4-BE49-F238E27FC236}">
                  <a16:creationId xmlns:a16="http://schemas.microsoft.com/office/drawing/2014/main" id="{57C82A16-77D9-6489-7665-921A2FA8C156}"/>
                </a:ext>
              </a:extLst>
            </p:cNvPr>
            <p:cNvSpPr/>
            <p:nvPr/>
          </p:nvSpPr>
          <p:spPr>
            <a:xfrm>
              <a:off x="1265900" y="1525675"/>
              <a:ext cx="22800" cy="11775"/>
            </a:xfrm>
            <a:custGeom>
              <a:avLst/>
              <a:gdLst/>
              <a:ahLst/>
              <a:cxnLst/>
              <a:rect l="l" t="t" r="r" b="b"/>
              <a:pathLst>
                <a:path w="912" h="471" extrusionOk="0">
                  <a:moveTo>
                    <a:pt x="798" y="0"/>
                  </a:moveTo>
                  <a:cubicBezTo>
                    <a:pt x="794" y="0"/>
                    <a:pt x="790" y="0"/>
                    <a:pt x="786" y="1"/>
                  </a:cubicBezTo>
                  <a:cubicBezTo>
                    <a:pt x="337" y="85"/>
                    <a:pt x="64" y="281"/>
                    <a:pt x="57" y="288"/>
                  </a:cubicBezTo>
                  <a:cubicBezTo>
                    <a:pt x="8" y="323"/>
                    <a:pt x="1" y="387"/>
                    <a:pt x="29" y="429"/>
                  </a:cubicBezTo>
                  <a:cubicBezTo>
                    <a:pt x="50" y="457"/>
                    <a:pt x="78" y="471"/>
                    <a:pt x="113" y="471"/>
                  </a:cubicBezTo>
                  <a:cubicBezTo>
                    <a:pt x="134" y="471"/>
                    <a:pt x="155" y="464"/>
                    <a:pt x="169" y="450"/>
                  </a:cubicBezTo>
                  <a:cubicBezTo>
                    <a:pt x="176" y="450"/>
                    <a:pt x="414" y="274"/>
                    <a:pt x="821" y="204"/>
                  </a:cubicBezTo>
                  <a:cubicBezTo>
                    <a:pt x="877" y="190"/>
                    <a:pt x="912" y="141"/>
                    <a:pt x="898" y="85"/>
                  </a:cubicBezTo>
                  <a:cubicBezTo>
                    <a:pt x="891" y="34"/>
                    <a:pt x="844" y="0"/>
                    <a:pt x="79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30">
            <a:extLst>
              <a:ext uri="{FF2B5EF4-FFF2-40B4-BE49-F238E27FC236}">
                <a16:creationId xmlns:a16="http://schemas.microsoft.com/office/drawing/2014/main" id="{F9C5B219-8672-DD65-542C-DAEFFFA62CE9}"/>
              </a:ext>
            </a:extLst>
          </p:cNvPr>
          <p:cNvGrpSpPr/>
          <p:nvPr/>
        </p:nvGrpSpPr>
        <p:grpSpPr>
          <a:xfrm rot="90">
            <a:off x="715096" y="343580"/>
            <a:ext cx="1713120" cy="475314"/>
            <a:chOff x="6108775" y="1551950"/>
            <a:chExt cx="446625" cy="123925"/>
          </a:xfrm>
        </p:grpSpPr>
        <p:sp>
          <p:nvSpPr>
            <p:cNvPr id="406" name="Google Shape;406;p30">
              <a:extLst>
                <a:ext uri="{FF2B5EF4-FFF2-40B4-BE49-F238E27FC236}">
                  <a16:creationId xmlns:a16="http://schemas.microsoft.com/office/drawing/2014/main" id="{EB5C51E0-7A73-3B61-8BC9-AA6007E0C3BF}"/>
                </a:ext>
              </a:extLst>
            </p:cNvPr>
            <p:cNvSpPr/>
            <p:nvPr/>
          </p:nvSpPr>
          <p:spPr>
            <a:xfrm>
              <a:off x="6108775" y="1551950"/>
              <a:ext cx="446625" cy="123925"/>
            </a:xfrm>
            <a:custGeom>
              <a:avLst/>
              <a:gdLst/>
              <a:ahLst/>
              <a:cxnLst/>
              <a:rect l="l" t="t" r="r" b="b"/>
              <a:pathLst>
                <a:path w="17865" h="4957" extrusionOk="0">
                  <a:moveTo>
                    <a:pt x="15528" y="1"/>
                  </a:moveTo>
                  <a:cubicBezTo>
                    <a:pt x="15069" y="1"/>
                    <a:pt x="14607" y="44"/>
                    <a:pt x="14221" y="50"/>
                  </a:cubicBezTo>
                  <a:cubicBezTo>
                    <a:pt x="12826" y="71"/>
                    <a:pt x="11438" y="156"/>
                    <a:pt x="10044" y="170"/>
                  </a:cubicBezTo>
                  <a:cubicBezTo>
                    <a:pt x="8046" y="191"/>
                    <a:pt x="6056" y="205"/>
                    <a:pt x="4058" y="219"/>
                  </a:cubicBezTo>
                  <a:cubicBezTo>
                    <a:pt x="4036" y="219"/>
                    <a:pt x="4014" y="219"/>
                    <a:pt x="3992" y="219"/>
                  </a:cubicBezTo>
                  <a:cubicBezTo>
                    <a:pt x="3669" y="219"/>
                    <a:pt x="3317" y="204"/>
                    <a:pt x="2959" y="204"/>
                  </a:cubicBezTo>
                  <a:cubicBezTo>
                    <a:pt x="2178" y="204"/>
                    <a:pt x="1371" y="274"/>
                    <a:pt x="792" y="716"/>
                  </a:cubicBezTo>
                  <a:cubicBezTo>
                    <a:pt x="414" y="1004"/>
                    <a:pt x="260" y="1375"/>
                    <a:pt x="204" y="1782"/>
                  </a:cubicBezTo>
                  <a:cubicBezTo>
                    <a:pt x="0" y="3225"/>
                    <a:pt x="610" y="4781"/>
                    <a:pt x="2299" y="4802"/>
                  </a:cubicBezTo>
                  <a:lnTo>
                    <a:pt x="15769" y="4956"/>
                  </a:lnTo>
                  <a:cubicBezTo>
                    <a:pt x="15774" y="4956"/>
                    <a:pt x="15780" y="4956"/>
                    <a:pt x="15785" y="4956"/>
                  </a:cubicBezTo>
                  <a:cubicBezTo>
                    <a:pt x="16626" y="4956"/>
                    <a:pt x="17312" y="4377"/>
                    <a:pt x="17508" y="3576"/>
                  </a:cubicBezTo>
                  <a:cubicBezTo>
                    <a:pt x="17725" y="2707"/>
                    <a:pt x="17865" y="821"/>
                    <a:pt x="16968" y="289"/>
                  </a:cubicBezTo>
                  <a:cubicBezTo>
                    <a:pt x="16572" y="57"/>
                    <a:pt x="16052" y="1"/>
                    <a:pt x="15528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>
              <a:extLst>
                <a:ext uri="{FF2B5EF4-FFF2-40B4-BE49-F238E27FC236}">
                  <a16:creationId xmlns:a16="http://schemas.microsoft.com/office/drawing/2014/main" id="{BC29CF19-A69F-47FB-3EF3-3045BF416FA8}"/>
                </a:ext>
              </a:extLst>
            </p:cNvPr>
            <p:cNvSpPr/>
            <p:nvPr/>
          </p:nvSpPr>
          <p:spPr>
            <a:xfrm>
              <a:off x="6251050" y="1569950"/>
              <a:ext cx="151925" cy="87625"/>
            </a:xfrm>
            <a:custGeom>
              <a:avLst/>
              <a:gdLst/>
              <a:ahLst/>
              <a:cxnLst/>
              <a:rect l="l" t="t" r="r" b="b"/>
              <a:pathLst>
                <a:path w="6077" h="3505" extrusionOk="0">
                  <a:moveTo>
                    <a:pt x="3207" y="0"/>
                  </a:moveTo>
                  <a:cubicBezTo>
                    <a:pt x="2109" y="0"/>
                    <a:pt x="1006" y="48"/>
                    <a:pt x="673" y="122"/>
                  </a:cubicBezTo>
                  <a:cubicBezTo>
                    <a:pt x="168" y="242"/>
                    <a:pt x="140" y="473"/>
                    <a:pt x="119" y="970"/>
                  </a:cubicBezTo>
                  <a:cubicBezTo>
                    <a:pt x="105" y="1356"/>
                    <a:pt x="105" y="1748"/>
                    <a:pt x="105" y="2134"/>
                  </a:cubicBezTo>
                  <a:cubicBezTo>
                    <a:pt x="105" y="2421"/>
                    <a:pt x="0" y="2905"/>
                    <a:pt x="218" y="3136"/>
                  </a:cubicBezTo>
                  <a:cubicBezTo>
                    <a:pt x="379" y="3297"/>
                    <a:pt x="687" y="3304"/>
                    <a:pt x="897" y="3311"/>
                  </a:cubicBezTo>
                  <a:cubicBezTo>
                    <a:pt x="1647" y="3346"/>
                    <a:pt x="4282" y="3472"/>
                    <a:pt x="4850" y="3500"/>
                  </a:cubicBezTo>
                  <a:cubicBezTo>
                    <a:pt x="4901" y="3503"/>
                    <a:pt x="4952" y="3504"/>
                    <a:pt x="5004" y="3504"/>
                  </a:cubicBezTo>
                  <a:cubicBezTo>
                    <a:pt x="5448" y="3504"/>
                    <a:pt x="5916" y="3405"/>
                    <a:pt x="5985" y="2884"/>
                  </a:cubicBezTo>
                  <a:cubicBezTo>
                    <a:pt x="6035" y="2526"/>
                    <a:pt x="5971" y="2155"/>
                    <a:pt x="5992" y="1790"/>
                  </a:cubicBezTo>
                  <a:cubicBezTo>
                    <a:pt x="6021" y="1405"/>
                    <a:pt x="6077" y="1005"/>
                    <a:pt x="6000" y="620"/>
                  </a:cubicBezTo>
                  <a:cubicBezTo>
                    <a:pt x="5971" y="452"/>
                    <a:pt x="5901" y="305"/>
                    <a:pt x="5761" y="199"/>
                  </a:cubicBezTo>
                  <a:cubicBezTo>
                    <a:pt x="5582" y="57"/>
                    <a:pt x="4398" y="0"/>
                    <a:pt x="320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>
              <a:extLst>
                <a:ext uri="{FF2B5EF4-FFF2-40B4-BE49-F238E27FC236}">
                  <a16:creationId xmlns:a16="http://schemas.microsoft.com/office/drawing/2014/main" id="{88E64C82-5B75-5970-25D5-9DA5E45D0481}"/>
                </a:ext>
              </a:extLst>
            </p:cNvPr>
            <p:cNvSpPr/>
            <p:nvPr/>
          </p:nvSpPr>
          <p:spPr>
            <a:xfrm>
              <a:off x="6475675" y="1584900"/>
              <a:ext cx="11750" cy="10825"/>
            </a:xfrm>
            <a:custGeom>
              <a:avLst/>
              <a:gdLst/>
              <a:ahLst/>
              <a:cxnLst/>
              <a:rect l="l" t="t" r="r" b="b"/>
              <a:pathLst>
                <a:path w="470" h="433" extrusionOk="0">
                  <a:moveTo>
                    <a:pt x="238" y="1"/>
                  </a:moveTo>
                  <a:cubicBezTo>
                    <a:pt x="182" y="1"/>
                    <a:pt x="126" y="22"/>
                    <a:pt x="84" y="64"/>
                  </a:cubicBezTo>
                  <a:cubicBezTo>
                    <a:pt x="0" y="148"/>
                    <a:pt x="0" y="281"/>
                    <a:pt x="84" y="365"/>
                  </a:cubicBezTo>
                  <a:cubicBezTo>
                    <a:pt x="128" y="409"/>
                    <a:pt x="185" y="432"/>
                    <a:pt x="242" y="432"/>
                  </a:cubicBezTo>
                  <a:cubicBezTo>
                    <a:pt x="294" y="432"/>
                    <a:pt x="345" y="413"/>
                    <a:pt x="386" y="372"/>
                  </a:cubicBezTo>
                  <a:cubicBezTo>
                    <a:pt x="470" y="288"/>
                    <a:pt x="470" y="148"/>
                    <a:pt x="393" y="64"/>
                  </a:cubicBezTo>
                  <a:cubicBezTo>
                    <a:pt x="351" y="22"/>
                    <a:pt x="294" y="1"/>
                    <a:pt x="23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>
              <a:extLst>
                <a:ext uri="{FF2B5EF4-FFF2-40B4-BE49-F238E27FC236}">
                  <a16:creationId xmlns:a16="http://schemas.microsoft.com/office/drawing/2014/main" id="{90BBE9D3-D2D1-C6FB-8379-0C8EBAD0824E}"/>
                </a:ext>
              </a:extLst>
            </p:cNvPr>
            <p:cNvSpPr/>
            <p:nvPr/>
          </p:nvSpPr>
          <p:spPr>
            <a:xfrm>
              <a:off x="6423100" y="1583500"/>
              <a:ext cx="11950" cy="10750"/>
            </a:xfrm>
            <a:custGeom>
              <a:avLst/>
              <a:gdLst/>
              <a:ahLst/>
              <a:cxnLst/>
              <a:rect l="l" t="t" r="r" b="b"/>
              <a:pathLst>
                <a:path w="478" h="430" extrusionOk="0">
                  <a:moveTo>
                    <a:pt x="242" y="1"/>
                  </a:moveTo>
                  <a:cubicBezTo>
                    <a:pt x="188" y="1"/>
                    <a:pt x="134" y="22"/>
                    <a:pt x="92" y="64"/>
                  </a:cubicBezTo>
                  <a:cubicBezTo>
                    <a:pt x="8" y="141"/>
                    <a:pt x="1" y="281"/>
                    <a:pt x="85" y="365"/>
                  </a:cubicBezTo>
                  <a:cubicBezTo>
                    <a:pt x="128" y="408"/>
                    <a:pt x="185" y="429"/>
                    <a:pt x="243" y="429"/>
                  </a:cubicBezTo>
                  <a:cubicBezTo>
                    <a:pt x="297" y="429"/>
                    <a:pt x="352" y="410"/>
                    <a:pt x="393" y="372"/>
                  </a:cubicBezTo>
                  <a:cubicBezTo>
                    <a:pt x="477" y="288"/>
                    <a:pt x="477" y="148"/>
                    <a:pt x="393" y="64"/>
                  </a:cubicBezTo>
                  <a:cubicBezTo>
                    <a:pt x="351" y="22"/>
                    <a:pt x="297" y="1"/>
                    <a:pt x="24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>
              <a:extLst>
                <a:ext uri="{FF2B5EF4-FFF2-40B4-BE49-F238E27FC236}">
                  <a16:creationId xmlns:a16="http://schemas.microsoft.com/office/drawing/2014/main" id="{34393030-C908-0DF1-76ED-954A2C7A1C5A}"/>
                </a:ext>
              </a:extLst>
            </p:cNvPr>
            <p:cNvSpPr/>
            <p:nvPr/>
          </p:nvSpPr>
          <p:spPr>
            <a:xfrm>
              <a:off x="6449550" y="1610500"/>
              <a:ext cx="11775" cy="10725"/>
            </a:xfrm>
            <a:custGeom>
              <a:avLst/>
              <a:gdLst/>
              <a:ahLst/>
              <a:cxnLst/>
              <a:rect l="l" t="t" r="r" b="b"/>
              <a:pathLst>
                <a:path w="471" h="429" extrusionOk="0">
                  <a:moveTo>
                    <a:pt x="238" y="0"/>
                  </a:moveTo>
                  <a:cubicBezTo>
                    <a:pt x="183" y="0"/>
                    <a:pt x="127" y="21"/>
                    <a:pt x="85" y="63"/>
                  </a:cubicBezTo>
                  <a:cubicBezTo>
                    <a:pt x="1" y="140"/>
                    <a:pt x="1" y="281"/>
                    <a:pt x="78" y="365"/>
                  </a:cubicBezTo>
                  <a:cubicBezTo>
                    <a:pt x="121" y="408"/>
                    <a:pt x="179" y="429"/>
                    <a:pt x="236" y="429"/>
                  </a:cubicBezTo>
                  <a:cubicBezTo>
                    <a:pt x="291" y="429"/>
                    <a:pt x="345" y="409"/>
                    <a:pt x="386" y="372"/>
                  </a:cubicBezTo>
                  <a:cubicBezTo>
                    <a:pt x="470" y="288"/>
                    <a:pt x="470" y="147"/>
                    <a:pt x="386" y="63"/>
                  </a:cubicBezTo>
                  <a:cubicBezTo>
                    <a:pt x="348" y="21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>
              <a:extLst>
                <a:ext uri="{FF2B5EF4-FFF2-40B4-BE49-F238E27FC236}">
                  <a16:creationId xmlns:a16="http://schemas.microsoft.com/office/drawing/2014/main" id="{0BF8F7F2-3C62-B2B9-B310-B6F889D6870D}"/>
                </a:ext>
              </a:extLst>
            </p:cNvPr>
            <p:cNvSpPr/>
            <p:nvPr/>
          </p:nvSpPr>
          <p:spPr>
            <a:xfrm>
              <a:off x="6475850" y="1637450"/>
              <a:ext cx="11750" cy="10725"/>
            </a:xfrm>
            <a:custGeom>
              <a:avLst/>
              <a:gdLst/>
              <a:ahLst/>
              <a:cxnLst/>
              <a:rect l="l" t="t" r="r" b="b"/>
              <a:pathLst>
                <a:path w="470" h="429" extrusionOk="0">
                  <a:moveTo>
                    <a:pt x="235" y="1"/>
                  </a:moveTo>
                  <a:cubicBezTo>
                    <a:pt x="180" y="1"/>
                    <a:pt x="125" y="20"/>
                    <a:pt x="84" y="58"/>
                  </a:cubicBezTo>
                  <a:cubicBezTo>
                    <a:pt x="0" y="142"/>
                    <a:pt x="0" y="282"/>
                    <a:pt x="84" y="366"/>
                  </a:cubicBezTo>
                  <a:cubicBezTo>
                    <a:pt x="126" y="408"/>
                    <a:pt x="181" y="429"/>
                    <a:pt x="235" y="429"/>
                  </a:cubicBezTo>
                  <a:cubicBezTo>
                    <a:pt x="289" y="429"/>
                    <a:pt x="344" y="408"/>
                    <a:pt x="386" y="366"/>
                  </a:cubicBezTo>
                  <a:cubicBezTo>
                    <a:pt x="470" y="289"/>
                    <a:pt x="470" y="149"/>
                    <a:pt x="393" y="65"/>
                  </a:cubicBezTo>
                  <a:cubicBezTo>
                    <a:pt x="350" y="22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>
              <a:extLst>
                <a:ext uri="{FF2B5EF4-FFF2-40B4-BE49-F238E27FC236}">
                  <a16:creationId xmlns:a16="http://schemas.microsoft.com/office/drawing/2014/main" id="{FF6AB715-1FC3-6DD7-0247-CD5B6D8DD012}"/>
                </a:ext>
              </a:extLst>
            </p:cNvPr>
            <p:cNvSpPr/>
            <p:nvPr/>
          </p:nvSpPr>
          <p:spPr>
            <a:xfrm>
              <a:off x="6421700" y="1637550"/>
              <a:ext cx="11950" cy="10825"/>
            </a:xfrm>
            <a:custGeom>
              <a:avLst/>
              <a:gdLst/>
              <a:ahLst/>
              <a:cxnLst/>
              <a:rect l="l" t="t" r="r" b="b"/>
              <a:pathLst>
                <a:path w="478" h="433" extrusionOk="0">
                  <a:moveTo>
                    <a:pt x="235" y="1"/>
                  </a:moveTo>
                  <a:cubicBezTo>
                    <a:pt x="182" y="1"/>
                    <a:pt x="128" y="20"/>
                    <a:pt x="85" y="61"/>
                  </a:cubicBezTo>
                  <a:cubicBezTo>
                    <a:pt x="1" y="145"/>
                    <a:pt x="1" y="285"/>
                    <a:pt x="85" y="369"/>
                  </a:cubicBezTo>
                  <a:cubicBezTo>
                    <a:pt x="127" y="411"/>
                    <a:pt x="181" y="432"/>
                    <a:pt x="235" y="432"/>
                  </a:cubicBezTo>
                  <a:cubicBezTo>
                    <a:pt x="290" y="432"/>
                    <a:pt x="344" y="411"/>
                    <a:pt x="386" y="369"/>
                  </a:cubicBezTo>
                  <a:cubicBezTo>
                    <a:pt x="470" y="285"/>
                    <a:pt x="477" y="152"/>
                    <a:pt x="393" y="68"/>
                  </a:cubicBezTo>
                  <a:cubicBezTo>
                    <a:pt x="349" y="24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>
              <a:extLst>
                <a:ext uri="{FF2B5EF4-FFF2-40B4-BE49-F238E27FC236}">
                  <a16:creationId xmlns:a16="http://schemas.microsoft.com/office/drawing/2014/main" id="{A9E20F5E-A5F5-3CA8-D4A5-2C5D31A7216B}"/>
                </a:ext>
              </a:extLst>
            </p:cNvPr>
            <p:cNvSpPr/>
            <p:nvPr/>
          </p:nvSpPr>
          <p:spPr>
            <a:xfrm>
              <a:off x="6215650" y="1581750"/>
              <a:ext cx="11950" cy="10875"/>
            </a:xfrm>
            <a:custGeom>
              <a:avLst/>
              <a:gdLst/>
              <a:ahLst/>
              <a:cxnLst/>
              <a:rect l="l" t="t" r="r" b="b"/>
              <a:pathLst>
                <a:path w="478" h="435" extrusionOk="0">
                  <a:moveTo>
                    <a:pt x="242" y="1"/>
                  </a:moveTo>
                  <a:cubicBezTo>
                    <a:pt x="188" y="1"/>
                    <a:pt x="134" y="22"/>
                    <a:pt x="92" y="64"/>
                  </a:cubicBezTo>
                  <a:cubicBezTo>
                    <a:pt x="8" y="148"/>
                    <a:pt x="1" y="281"/>
                    <a:pt x="85" y="365"/>
                  </a:cubicBezTo>
                  <a:cubicBezTo>
                    <a:pt x="128" y="412"/>
                    <a:pt x="185" y="434"/>
                    <a:pt x="242" y="434"/>
                  </a:cubicBezTo>
                  <a:cubicBezTo>
                    <a:pt x="297" y="434"/>
                    <a:pt x="352" y="413"/>
                    <a:pt x="393" y="372"/>
                  </a:cubicBezTo>
                  <a:cubicBezTo>
                    <a:pt x="477" y="288"/>
                    <a:pt x="477" y="155"/>
                    <a:pt x="393" y="64"/>
                  </a:cubicBezTo>
                  <a:cubicBezTo>
                    <a:pt x="351" y="22"/>
                    <a:pt x="297" y="1"/>
                    <a:pt x="24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>
              <a:extLst>
                <a:ext uri="{FF2B5EF4-FFF2-40B4-BE49-F238E27FC236}">
                  <a16:creationId xmlns:a16="http://schemas.microsoft.com/office/drawing/2014/main" id="{0694B2C6-ECB9-FD55-22FB-664A5DE0576B}"/>
                </a:ext>
              </a:extLst>
            </p:cNvPr>
            <p:cNvSpPr/>
            <p:nvPr/>
          </p:nvSpPr>
          <p:spPr>
            <a:xfrm>
              <a:off x="6163250" y="1580350"/>
              <a:ext cx="11950" cy="10800"/>
            </a:xfrm>
            <a:custGeom>
              <a:avLst/>
              <a:gdLst/>
              <a:ahLst/>
              <a:cxnLst/>
              <a:rect l="l" t="t" r="r" b="b"/>
              <a:pathLst>
                <a:path w="478" h="432" extrusionOk="0">
                  <a:moveTo>
                    <a:pt x="239" y="1"/>
                  </a:moveTo>
                  <a:cubicBezTo>
                    <a:pt x="183" y="1"/>
                    <a:pt x="127" y="22"/>
                    <a:pt x="85" y="64"/>
                  </a:cubicBezTo>
                  <a:cubicBezTo>
                    <a:pt x="1" y="141"/>
                    <a:pt x="1" y="281"/>
                    <a:pt x="85" y="365"/>
                  </a:cubicBezTo>
                  <a:cubicBezTo>
                    <a:pt x="129" y="409"/>
                    <a:pt x="186" y="432"/>
                    <a:pt x="243" y="432"/>
                  </a:cubicBezTo>
                  <a:cubicBezTo>
                    <a:pt x="295" y="432"/>
                    <a:pt x="346" y="412"/>
                    <a:pt x="386" y="372"/>
                  </a:cubicBezTo>
                  <a:cubicBezTo>
                    <a:pt x="471" y="288"/>
                    <a:pt x="478" y="148"/>
                    <a:pt x="393" y="64"/>
                  </a:cubicBezTo>
                  <a:cubicBezTo>
                    <a:pt x="351" y="22"/>
                    <a:pt x="295" y="1"/>
                    <a:pt x="2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>
              <a:extLst>
                <a:ext uri="{FF2B5EF4-FFF2-40B4-BE49-F238E27FC236}">
                  <a16:creationId xmlns:a16="http://schemas.microsoft.com/office/drawing/2014/main" id="{EA77D6C3-AC21-B6A3-C0E5-5ED7AB4D1DFC}"/>
                </a:ext>
              </a:extLst>
            </p:cNvPr>
            <p:cNvSpPr/>
            <p:nvPr/>
          </p:nvSpPr>
          <p:spPr>
            <a:xfrm>
              <a:off x="6189550" y="1607350"/>
              <a:ext cx="11925" cy="10800"/>
            </a:xfrm>
            <a:custGeom>
              <a:avLst/>
              <a:gdLst/>
              <a:ahLst/>
              <a:cxnLst/>
              <a:rect l="l" t="t" r="r" b="b"/>
              <a:pathLst>
                <a:path w="477" h="432" extrusionOk="0">
                  <a:moveTo>
                    <a:pt x="242" y="0"/>
                  </a:moveTo>
                  <a:cubicBezTo>
                    <a:pt x="188" y="0"/>
                    <a:pt x="133" y="21"/>
                    <a:pt x="91" y="63"/>
                  </a:cubicBezTo>
                  <a:cubicBezTo>
                    <a:pt x="0" y="140"/>
                    <a:pt x="0" y="280"/>
                    <a:pt x="84" y="364"/>
                  </a:cubicBezTo>
                  <a:cubicBezTo>
                    <a:pt x="128" y="408"/>
                    <a:pt x="185" y="431"/>
                    <a:pt x="243" y="431"/>
                  </a:cubicBezTo>
                  <a:cubicBezTo>
                    <a:pt x="296" y="431"/>
                    <a:pt x="349" y="412"/>
                    <a:pt x="393" y="371"/>
                  </a:cubicBezTo>
                  <a:cubicBezTo>
                    <a:pt x="477" y="287"/>
                    <a:pt x="477" y="147"/>
                    <a:pt x="393" y="63"/>
                  </a:cubicBezTo>
                  <a:cubicBezTo>
                    <a:pt x="351" y="21"/>
                    <a:pt x="296" y="0"/>
                    <a:pt x="24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>
              <a:extLst>
                <a:ext uri="{FF2B5EF4-FFF2-40B4-BE49-F238E27FC236}">
                  <a16:creationId xmlns:a16="http://schemas.microsoft.com/office/drawing/2014/main" id="{15E6C585-0CC2-4D01-42BC-6CD1F81AB8DE}"/>
                </a:ext>
              </a:extLst>
            </p:cNvPr>
            <p:cNvSpPr/>
            <p:nvPr/>
          </p:nvSpPr>
          <p:spPr>
            <a:xfrm>
              <a:off x="6215825" y="1634325"/>
              <a:ext cx="11950" cy="10725"/>
            </a:xfrm>
            <a:custGeom>
              <a:avLst/>
              <a:gdLst/>
              <a:ahLst/>
              <a:cxnLst/>
              <a:rect l="l" t="t" r="r" b="b"/>
              <a:pathLst>
                <a:path w="478" h="429" extrusionOk="0">
                  <a:moveTo>
                    <a:pt x="242" y="0"/>
                  </a:moveTo>
                  <a:cubicBezTo>
                    <a:pt x="188" y="0"/>
                    <a:pt x="134" y="21"/>
                    <a:pt x="92" y="63"/>
                  </a:cubicBezTo>
                  <a:cubicBezTo>
                    <a:pt x="8" y="141"/>
                    <a:pt x="1" y="281"/>
                    <a:pt x="85" y="365"/>
                  </a:cubicBezTo>
                  <a:cubicBezTo>
                    <a:pt x="128" y="408"/>
                    <a:pt x="185" y="429"/>
                    <a:pt x="242" y="429"/>
                  </a:cubicBezTo>
                  <a:cubicBezTo>
                    <a:pt x="297" y="429"/>
                    <a:pt x="352" y="409"/>
                    <a:pt x="393" y="372"/>
                  </a:cubicBezTo>
                  <a:cubicBezTo>
                    <a:pt x="477" y="288"/>
                    <a:pt x="477" y="148"/>
                    <a:pt x="393" y="63"/>
                  </a:cubicBezTo>
                  <a:cubicBezTo>
                    <a:pt x="351" y="21"/>
                    <a:pt x="297" y="0"/>
                    <a:pt x="24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>
              <a:extLst>
                <a:ext uri="{FF2B5EF4-FFF2-40B4-BE49-F238E27FC236}">
                  <a16:creationId xmlns:a16="http://schemas.microsoft.com/office/drawing/2014/main" id="{5540E266-EFB0-7B9E-BDE6-9DEF36B198DA}"/>
                </a:ext>
              </a:extLst>
            </p:cNvPr>
            <p:cNvSpPr/>
            <p:nvPr/>
          </p:nvSpPr>
          <p:spPr>
            <a:xfrm>
              <a:off x="6161850" y="1634475"/>
              <a:ext cx="11775" cy="10725"/>
            </a:xfrm>
            <a:custGeom>
              <a:avLst/>
              <a:gdLst/>
              <a:ahLst/>
              <a:cxnLst/>
              <a:rect l="l" t="t" r="r" b="b"/>
              <a:pathLst>
                <a:path w="471" h="429" extrusionOk="0">
                  <a:moveTo>
                    <a:pt x="235" y="0"/>
                  </a:moveTo>
                  <a:cubicBezTo>
                    <a:pt x="181" y="0"/>
                    <a:pt x="126" y="20"/>
                    <a:pt x="85" y="57"/>
                  </a:cubicBezTo>
                  <a:cubicBezTo>
                    <a:pt x="1" y="142"/>
                    <a:pt x="1" y="282"/>
                    <a:pt x="78" y="366"/>
                  </a:cubicBezTo>
                  <a:cubicBezTo>
                    <a:pt x="120" y="408"/>
                    <a:pt x="176" y="429"/>
                    <a:pt x="232" y="429"/>
                  </a:cubicBezTo>
                  <a:cubicBezTo>
                    <a:pt x="288" y="429"/>
                    <a:pt x="344" y="408"/>
                    <a:pt x="386" y="366"/>
                  </a:cubicBezTo>
                  <a:cubicBezTo>
                    <a:pt x="470" y="289"/>
                    <a:pt x="470" y="149"/>
                    <a:pt x="386" y="64"/>
                  </a:cubicBezTo>
                  <a:cubicBezTo>
                    <a:pt x="347" y="21"/>
                    <a:pt x="291" y="0"/>
                    <a:pt x="235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>
              <a:extLst>
                <a:ext uri="{FF2B5EF4-FFF2-40B4-BE49-F238E27FC236}">
                  <a16:creationId xmlns:a16="http://schemas.microsoft.com/office/drawing/2014/main" id="{7142D2FD-030A-2AA4-4543-727CE9E49759}"/>
                </a:ext>
              </a:extLst>
            </p:cNvPr>
            <p:cNvSpPr/>
            <p:nvPr/>
          </p:nvSpPr>
          <p:spPr>
            <a:xfrm>
              <a:off x="6293800" y="1585250"/>
              <a:ext cx="65025" cy="58900"/>
            </a:xfrm>
            <a:custGeom>
              <a:avLst/>
              <a:gdLst/>
              <a:ahLst/>
              <a:cxnLst/>
              <a:rect l="l" t="t" r="r" b="b"/>
              <a:pathLst>
                <a:path w="2601" h="2356" extrusionOk="0">
                  <a:moveTo>
                    <a:pt x="551" y="1"/>
                  </a:moveTo>
                  <a:cubicBezTo>
                    <a:pt x="197" y="1"/>
                    <a:pt x="1" y="224"/>
                    <a:pt x="42" y="590"/>
                  </a:cubicBezTo>
                  <a:cubicBezTo>
                    <a:pt x="119" y="1319"/>
                    <a:pt x="1199" y="2356"/>
                    <a:pt x="1199" y="2356"/>
                  </a:cubicBezTo>
                  <a:cubicBezTo>
                    <a:pt x="1199" y="2356"/>
                    <a:pt x="2460" y="1340"/>
                    <a:pt x="2551" y="688"/>
                  </a:cubicBezTo>
                  <a:cubicBezTo>
                    <a:pt x="2600" y="323"/>
                    <a:pt x="2257" y="15"/>
                    <a:pt x="1886" y="15"/>
                  </a:cubicBezTo>
                  <a:cubicBezTo>
                    <a:pt x="1881" y="15"/>
                    <a:pt x="1876" y="15"/>
                    <a:pt x="1871" y="15"/>
                  </a:cubicBezTo>
                  <a:cubicBezTo>
                    <a:pt x="1548" y="15"/>
                    <a:pt x="1282" y="251"/>
                    <a:pt x="1220" y="562"/>
                  </a:cubicBezTo>
                  <a:cubicBezTo>
                    <a:pt x="1171" y="246"/>
                    <a:pt x="897" y="1"/>
                    <a:pt x="568" y="1"/>
                  </a:cubicBezTo>
                  <a:cubicBezTo>
                    <a:pt x="562" y="1"/>
                    <a:pt x="557" y="1"/>
                    <a:pt x="55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0">
            <a:extLst>
              <a:ext uri="{FF2B5EF4-FFF2-40B4-BE49-F238E27FC236}">
                <a16:creationId xmlns:a16="http://schemas.microsoft.com/office/drawing/2014/main" id="{83F6FA4B-2807-ED54-95C9-C45EB28A84D3}"/>
              </a:ext>
            </a:extLst>
          </p:cNvPr>
          <p:cNvGrpSpPr/>
          <p:nvPr/>
        </p:nvGrpSpPr>
        <p:grpSpPr>
          <a:xfrm>
            <a:off x="2204966" y="3708780"/>
            <a:ext cx="1095942" cy="1555905"/>
            <a:chOff x="4878600" y="3211975"/>
            <a:chExt cx="423700" cy="601525"/>
          </a:xfrm>
        </p:grpSpPr>
        <p:sp>
          <p:nvSpPr>
            <p:cNvPr id="420" name="Google Shape;420;p30">
              <a:extLst>
                <a:ext uri="{FF2B5EF4-FFF2-40B4-BE49-F238E27FC236}">
                  <a16:creationId xmlns:a16="http://schemas.microsoft.com/office/drawing/2014/main" id="{D12C4607-045D-6414-EEBF-1962FA944FC6}"/>
                </a:ext>
              </a:extLst>
            </p:cNvPr>
            <p:cNvSpPr/>
            <p:nvPr/>
          </p:nvSpPr>
          <p:spPr>
            <a:xfrm>
              <a:off x="5008975" y="3361200"/>
              <a:ext cx="125300" cy="125600"/>
            </a:xfrm>
            <a:custGeom>
              <a:avLst/>
              <a:gdLst/>
              <a:ahLst/>
              <a:cxnLst/>
              <a:rect l="l" t="t" r="r" b="b"/>
              <a:pathLst>
                <a:path w="5012" h="5024" extrusionOk="0">
                  <a:moveTo>
                    <a:pt x="3014" y="1"/>
                  </a:moveTo>
                  <a:cubicBezTo>
                    <a:pt x="2916" y="695"/>
                    <a:pt x="2691" y="1368"/>
                    <a:pt x="2348" y="1977"/>
                  </a:cubicBezTo>
                  <a:cubicBezTo>
                    <a:pt x="1990" y="2622"/>
                    <a:pt x="1325" y="3442"/>
                    <a:pt x="645" y="3736"/>
                  </a:cubicBezTo>
                  <a:cubicBezTo>
                    <a:pt x="505" y="3792"/>
                    <a:pt x="372" y="3835"/>
                    <a:pt x="231" y="3856"/>
                  </a:cubicBezTo>
                  <a:cubicBezTo>
                    <a:pt x="182" y="4115"/>
                    <a:pt x="105" y="4367"/>
                    <a:pt x="0" y="4626"/>
                  </a:cubicBezTo>
                  <a:cubicBezTo>
                    <a:pt x="554" y="4895"/>
                    <a:pt x="1251" y="5023"/>
                    <a:pt x="1967" y="5023"/>
                  </a:cubicBezTo>
                  <a:cubicBezTo>
                    <a:pt x="3027" y="5023"/>
                    <a:pt x="4130" y="4743"/>
                    <a:pt x="4878" y="4220"/>
                  </a:cubicBezTo>
                  <a:cubicBezTo>
                    <a:pt x="4934" y="4185"/>
                    <a:pt x="4990" y="4136"/>
                    <a:pt x="5004" y="4066"/>
                  </a:cubicBezTo>
                  <a:cubicBezTo>
                    <a:pt x="5011" y="4003"/>
                    <a:pt x="4969" y="3940"/>
                    <a:pt x="4934" y="3884"/>
                  </a:cubicBezTo>
                  <a:cubicBezTo>
                    <a:pt x="4366" y="3064"/>
                    <a:pt x="3532" y="1332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>
              <a:extLst>
                <a:ext uri="{FF2B5EF4-FFF2-40B4-BE49-F238E27FC236}">
                  <a16:creationId xmlns:a16="http://schemas.microsoft.com/office/drawing/2014/main" id="{029A8CC7-973D-3137-193C-14B512851A4A}"/>
                </a:ext>
              </a:extLst>
            </p:cNvPr>
            <p:cNvSpPr/>
            <p:nvPr/>
          </p:nvSpPr>
          <p:spPr>
            <a:xfrm>
              <a:off x="5006675" y="3341250"/>
              <a:ext cx="77650" cy="116350"/>
            </a:xfrm>
            <a:custGeom>
              <a:avLst/>
              <a:gdLst/>
              <a:ahLst/>
              <a:cxnLst/>
              <a:rect l="l" t="t" r="r" b="b"/>
              <a:pathLst>
                <a:path w="3106" h="4654" extrusionOk="0">
                  <a:moveTo>
                    <a:pt x="2247" y="0"/>
                  </a:moveTo>
                  <a:cubicBezTo>
                    <a:pt x="1647" y="0"/>
                    <a:pt x="868" y="340"/>
                    <a:pt x="632" y="462"/>
                  </a:cubicBezTo>
                  <a:cubicBezTo>
                    <a:pt x="555" y="505"/>
                    <a:pt x="1" y="1065"/>
                    <a:pt x="22" y="1163"/>
                  </a:cubicBezTo>
                  <a:cubicBezTo>
                    <a:pt x="316" y="2362"/>
                    <a:pt x="555" y="3511"/>
                    <a:pt x="323" y="4654"/>
                  </a:cubicBezTo>
                  <a:cubicBezTo>
                    <a:pt x="464" y="4633"/>
                    <a:pt x="604" y="4590"/>
                    <a:pt x="737" y="4534"/>
                  </a:cubicBezTo>
                  <a:cubicBezTo>
                    <a:pt x="1417" y="4240"/>
                    <a:pt x="2082" y="3420"/>
                    <a:pt x="2440" y="2775"/>
                  </a:cubicBezTo>
                  <a:cubicBezTo>
                    <a:pt x="2783" y="2166"/>
                    <a:pt x="3008" y="1493"/>
                    <a:pt x="3106" y="799"/>
                  </a:cubicBezTo>
                  <a:cubicBezTo>
                    <a:pt x="3050" y="659"/>
                    <a:pt x="3001" y="526"/>
                    <a:pt x="2952" y="392"/>
                  </a:cubicBezTo>
                  <a:cubicBezTo>
                    <a:pt x="2848" y="101"/>
                    <a:pt x="2574" y="0"/>
                    <a:pt x="2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>
              <a:extLst>
                <a:ext uri="{FF2B5EF4-FFF2-40B4-BE49-F238E27FC236}">
                  <a16:creationId xmlns:a16="http://schemas.microsoft.com/office/drawing/2014/main" id="{1EFCFDDF-4985-F40A-8E32-5DC547D93F54}"/>
                </a:ext>
              </a:extLst>
            </p:cNvPr>
            <p:cNvSpPr/>
            <p:nvPr/>
          </p:nvSpPr>
          <p:spPr>
            <a:xfrm>
              <a:off x="4948000" y="3239975"/>
              <a:ext cx="154025" cy="194325"/>
            </a:xfrm>
            <a:custGeom>
              <a:avLst/>
              <a:gdLst/>
              <a:ahLst/>
              <a:cxnLst/>
              <a:rect l="l" t="t" r="r" b="b"/>
              <a:pathLst>
                <a:path w="6161" h="7773" extrusionOk="0">
                  <a:moveTo>
                    <a:pt x="3412" y="0"/>
                  </a:moveTo>
                  <a:cubicBezTo>
                    <a:pt x="3266" y="0"/>
                    <a:pt x="3121" y="8"/>
                    <a:pt x="2979" y="21"/>
                  </a:cubicBezTo>
                  <a:cubicBezTo>
                    <a:pt x="2313" y="84"/>
                    <a:pt x="1444" y="505"/>
                    <a:pt x="995" y="995"/>
                  </a:cubicBezTo>
                  <a:cubicBezTo>
                    <a:pt x="0" y="2103"/>
                    <a:pt x="764" y="4219"/>
                    <a:pt x="995" y="5495"/>
                  </a:cubicBezTo>
                  <a:cubicBezTo>
                    <a:pt x="1093" y="6076"/>
                    <a:pt x="1269" y="6665"/>
                    <a:pt x="1661" y="7107"/>
                  </a:cubicBezTo>
                  <a:cubicBezTo>
                    <a:pt x="2054" y="7552"/>
                    <a:pt x="2483" y="7772"/>
                    <a:pt x="2933" y="7772"/>
                  </a:cubicBezTo>
                  <a:cubicBezTo>
                    <a:pt x="3141" y="7772"/>
                    <a:pt x="3353" y="7725"/>
                    <a:pt x="3567" y="7632"/>
                  </a:cubicBezTo>
                  <a:cubicBezTo>
                    <a:pt x="4240" y="7338"/>
                    <a:pt x="4906" y="6518"/>
                    <a:pt x="5263" y="5873"/>
                  </a:cubicBezTo>
                  <a:cubicBezTo>
                    <a:pt x="5943" y="4668"/>
                    <a:pt x="6161" y="3210"/>
                    <a:pt x="5866" y="1857"/>
                  </a:cubicBezTo>
                  <a:cubicBezTo>
                    <a:pt x="5782" y="1479"/>
                    <a:pt x="5656" y="1100"/>
                    <a:pt x="5418" y="792"/>
                  </a:cubicBezTo>
                  <a:cubicBezTo>
                    <a:pt x="4958" y="203"/>
                    <a:pt x="4178" y="0"/>
                    <a:pt x="3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>
              <a:extLst>
                <a:ext uri="{FF2B5EF4-FFF2-40B4-BE49-F238E27FC236}">
                  <a16:creationId xmlns:a16="http://schemas.microsoft.com/office/drawing/2014/main" id="{73F92B45-F73E-5EEA-EC71-930837189B03}"/>
                </a:ext>
              </a:extLst>
            </p:cNvPr>
            <p:cNvSpPr/>
            <p:nvPr/>
          </p:nvSpPr>
          <p:spPr>
            <a:xfrm>
              <a:off x="4941850" y="3211975"/>
              <a:ext cx="169475" cy="145400"/>
            </a:xfrm>
            <a:custGeom>
              <a:avLst/>
              <a:gdLst/>
              <a:ahLst/>
              <a:cxnLst/>
              <a:rect l="l" t="t" r="r" b="b"/>
              <a:pathLst>
                <a:path w="6779" h="5816" extrusionOk="0">
                  <a:moveTo>
                    <a:pt x="3094" y="0"/>
                  </a:moveTo>
                  <a:cubicBezTo>
                    <a:pt x="2999" y="0"/>
                    <a:pt x="2905" y="15"/>
                    <a:pt x="2811" y="48"/>
                  </a:cubicBezTo>
                  <a:cubicBezTo>
                    <a:pt x="2594" y="132"/>
                    <a:pt x="2426" y="300"/>
                    <a:pt x="2237" y="433"/>
                  </a:cubicBezTo>
                  <a:cubicBezTo>
                    <a:pt x="1893" y="671"/>
                    <a:pt x="1487" y="791"/>
                    <a:pt x="1129" y="994"/>
                  </a:cubicBezTo>
                  <a:cubicBezTo>
                    <a:pt x="765" y="1197"/>
                    <a:pt x="323" y="1512"/>
                    <a:pt x="148" y="1891"/>
                  </a:cubicBezTo>
                  <a:cubicBezTo>
                    <a:pt x="1" y="2220"/>
                    <a:pt x="190" y="2697"/>
                    <a:pt x="316" y="2914"/>
                  </a:cubicBezTo>
                  <a:cubicBezTo>
                    <a:pt x="396" y="3062"/>
                    <a:pt x="511" y="3110"/>
                    <a:pt x="638" y="3110"/>
                  </a:cubicBezTo>
                  <a:cubicBezTo>
                    <a:pt x="875" y="3110"/>
                    <a:pt x="1154" y="2942"/>
                    <a:pt x="1322" y="2942"/>
                  </a:cubicBezTo>
                  <a:cubicBezTo>
                    <a:pt x="1341" y="2942"/>
                    <a:pt x="1359" y="2944"/>
                    <a:pt x="1374" y="2949"/>
                  </a:cubicBezTo>
                  <a:cubicBezTo>
                    <a:pt x="1576" y="3021"/>
                    <a:pt x="1579" y="3327"/>
                    <a:pt x="1868" y="3327"/>
                  </a:cubicBezTo>
                  <a:cubicBezTo>
                    <a:pt x="1891" y="3327"/>
                    <a:pt x="1915" y="3325"/>
                    <a:pt x="1942" y="3321"/>
                  </a:cubicBezTo>
                  <a:cubicBezTo>
                    <a:pt x="2223" y="3272"/>
                    <a:pt x="2440" y="3047"/>
                    <a:pt x="2671" y="2879"/>
                  </a:cubicBezTo>
                  <a:cubicBezTo>
                    <a:pt x="2826" y="2762"/>
                    <a:pt x="3024" y="2670"/>
                    <a:pt x="3208" y="2670"/>
                  </a:cubicBezTo>
                  <a:cubicBezTo>
                    <a:pt x="3299" y="2670"/>
                    <a:pt x="3386" y="2693"/>
                    <a:pt x="3463" y="2746"/>
                  </a:cubicBezTo>
                  <a:cubicBezTo>
                    <a:pt x="3575" y="2823"/>
                    <a:pt x="3645" y="2949"/>
                    <a:pt x="3764" y="3019"/>
                  </a:cubicBezTo>
                  <a:cubicBezTo>
                    <a:pt x="3826" y="3054"/>
                    <a:pt x="3892" y="3068"/>
                    <a:pt x="3961" y="3068"/>
                  </a:cubicBezTo>
                  <a:cubicBezTo>
                    <a:pt x="4179" y="3068"/>
                    <a:pt x="4423" y="2933"/>
                    <a:pt x="4641" y="2933"/>
                  </a:cubicBezTo>
                  <a:cubicBezTo>
                    <a:pt x="4712" y="2933"/>
                    <a:pt x="4780" y="2947"/>
                    <a:pt x="4844" y="2984"/>
                  </a:cubicBezTo>
                  <a:cubicBezTo>
                    <a:pt x="5033" y="3096"/>
                    <a:pt x="5061" y="3356"/>
                    <a:pt x="5082" y="3580"/>
                  </a:cubicBezTo>
                  <a:cubicBezTo>
                    <a:pt x="5138" y="4204"/>
                    <a:pt x="5334" y="4820"/>
                    <a:pt x="5643" y="5367"/>
                  </a:cubicBezTo>
                  <a:cubicBezTo>
                    <a:pt x="5760" y="5584"/>
                    <a:pt x="5971" y="5816"/>
                    <a:pt x="6196" y="5816"/>
                  </a:cubicBezTo>
                  <a:cubicBezTo>
                    <a:pt x="6240" y="5816"/>
                    <a:pt x="6285" y="5807"/>
                    <a:pt x="6329" y="5788"/>
                  </a:cubicBezTo>
                  <a:cubicBezTo>
                    <a:pt x="6694" y="4792"/>
                    <a:pt x="6778" y="3692"/>
                    <a:pt x="6554" y="2662"/>
                  </a:cubicBezTo>
                  <a:cubicBezTo>
                    <a:pt x="6519" y="2473"/>
                    <a:pt x="6470" y="2276"/>
                    <a:pt x="6547" y="2101"/>
                  </a:cubicBezTo>
                  <a:cubicBezTo>
                    <a:pt x="6575" y="2024"/>
                    <a:pt x="6631" y="1954"/>
                    <a:pt x="6659" y="1877"/>
                  </a:cubicBezTo>
                  <a:cubicBezTo>
                    <a:pt x="6743" y="1618"/>
                    <a:pt x="6505" y="1372"/>
                    <a:pt x="6294" y="1204"/>
                  </a:cubicBezTo>
                  <a:cubicBezTo>
                    <a:pt x="6063" y="1022"/>
                    <a:pt x="5839" y="833"/>
                    <a:pt x="5608" y="650"/>
                  </a:cubicBezTo>
                  <a:cubicBezTo>
                    <a:pt x="5457" y="528"/>
                    <a:pt x="5277" y="402"/>
                    <a:pt x="5092" y="402"/>
                  </a:cubicBezTo>
                  <a:cubicBezTo>
                    <a:pt x="5054" y="402"/>
                    <a:pt x="5015" y="407"/>
                    <a:pt x="4977" y="419"/>
                  </a:cubicBezTo>
                  <a:cubicBezTo>
                    <a:pt x="4879" y="454"/>
                    <a:pt x="4795" y="524"/>
                    <a:pt x="4697" y="552"/>
                  </a:cubicBezTo>
                  <a:cubicBezTo>
                    <a:pt x="4659" y="564"/>
                    <a:pt x="4622" y="569"/>
                    <a:pt x="4585" y="569"/>
                  </a:cubicBezTo>
                  <a:cubicBezTo>
                    <a:pt x="4441" y="569"/>
                    <a:pt x="4299" y="492"/>
                    <a:pt x="4171" y="419"/>
                  </a:cubicBezTo>
                  <a:cubicBezTo>
                    <a:pt x="3837" y="219"/>
                    <a:pt x="3462" y="0"/>
                    <a:pt x="3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>
              <a:extLst>
                <a:ext uri="{FF2B5EF4-FFF2-40B4-BE49-F238E27FC236}">
                  <a16:creationId xmlns:a16="http://schemas.microsoft.com/office/drawing/2014/main" id="{5C68DC03-3C91-5756-DBCC-6E431BE53FAA}"/>
                </a:ext>
              </a:extLst>
            </p:cNvPr>
            <p:cNvSpPr/>
            <p:nvPr/>
          </p:nvSpPr>
          <p:spPr>
            <a:xfrm>
              <a:off x="5077650" y="3322275"/>
              <a:ext cx="26650" cy="51250"/>
            </a:xfrm>
            <a:custGeom>
              <a:avLst/>
              <a:gdLst/>
              <a:ahLst/>
              <a:cxnLst/>
              <a:rect l="l" t="t" r="r" b="b"/>
              <a:pathLst>
                <a:path w="1066" h="2050" extrusionOk="0">
                  <a:moveTo>
                    <a:pt x="443" y="0"/>
                  </a:moveTo>
                  <a:cubicBezTo>
                    <a:pt x="417" y="0"/>
                    <a:pt x="391" y="3"/>
                    <a:pt x="365" y="9"/>
                  </a:cubicBezTo>
                  <a:cubicBezTo>
                    <a:pt x="155" y="65"/>
                    <a:pt x="49" y="310"/>
                    <a:pt x="35" y="528"/>
                  </a:cubicBezTo>
                  <a:cubicBezTo>
                    <a:pt x="0" y="1067"/>
                    <a:pt x="113" y="1957"/>
                    <a:pt x="316" y="2027"/>
                  </a:cubicBezTo>
                  <a:cubicBezTo>
                    <a:pt x="358" y="2042"/>
                    <a:pt x="402" y="2049"/>
                    <a:pt x="446" y="2049"/>
                  </a:cubicBezTo>
                  <a:cubicBezTo>
                    <a:pt x="607" y="2049"/>
                    <a:pt x="772" y="1956"/>
                    <a:pt x="876" y="1824"/>
                  </a:cubicBezTo>
                  <a:cubicBezTo>
                    <a:pt x="1010" y="1656"/>
                    <a:pt x="1052" y="1439"/>
                    <a:pt x="1059" y="1228"/>
                  </a:cubicBezTo>
                  <a:cubicBezTo>
                    <a:pt x="1066" y="976"/>
                    <a:pt x="1031" y="724"/>
                    <a:pt x="954" y="493"/>
                  </a:cubicBezTo>
                  <a:cubicBezTo>
                    <a:pt x="871" y="252"/>
                    <a:pt x="680" y="0"/>
                    <a:pt x="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>
              <a:extLst>
                <a:ext uri="{FF2B5EF4-FFF2-40B4-BE49-F238E27FC236}">
                  <a16:creationId xmlns:a16="http://schemas.microsoft.com/office/drawing/2014/main" id="{937FE740-33E8-BD1F-6F3A-25EE9F61C583}"/>
                </a:ext>
              </a:extLst>
            </p:cNvPr>
            <p:cNvSpPr/>
            <p:nvPr/>
          </p:nvSpPr>
          <p:spPr>
            <a:xfrm>
              <a:off x="4967775" y="3319125"/>
              <a:ext cx="25450" cy="6950"/>
            </a:xfrm>
            <a:custGeom>
              <a:avLst/>
              <a:gdLst/>
              <a:ahLst/>
              <a:cxnLst/>
              <a:rect l="l" t="t" r="r" b="b"/>
              <a:pathLst>
                <a:path w="1018" h="278" extrusionOk="0">
                  <a:moveTo>
                    <a:pt x="570" y="1"/>
                  </a:moveTo>
                  <a:cubicBezTo>
                    <a:pt x="388" y="1"/>
                    <a:pt x="197" y="53"/>
                    <a:pt x="78" y="121"/>
                  </a:cubicBezTo>
                  <a:cubicBezTo>
                    <a:pt x="0" y="160"/>
                    <a:pt x="31" y="277"/>
                    <a:pt x="108" y="277"/>
                  </a:cubicBezTo>
                  <a:cubicBezTo>
                    <a:pt x="114" y="277"/>
                    <a:pt x="121" y="277"/>
                    <a:pt x="127" y="275"/>
                  </a:cubicBezTo>
                  <a:cubicBezTo>
                    <a:pt x="262" y="240"/>
                    <a:pt x="382" y="200"/>
                    <a:pt x="516" y="200"/>
                  </a:cubicBezTo>
                  <a:cubicBezTo>
                    <a:pt x="542" y="200"/>
                    <a:pt x="569" y="202"/>
                    <a:pt x="597" y="205"/>
                  </a:cubicBezTo>
                  <a:cubicBezTo>
                    <a:pt x="703" y="217"/>
                    <a:pt x="805" y="259"/>
                    <a:pt x="910" y="259"/>
                  </a:cubicBezTo>
                  <a:cubicBezTo>
                    <a:pt x="929" y="259"/>
                    <a:pt x="949" y="257"/>
                    <a:pt x="968" y="254"/>
                  </a:cubicBezTo>
                  <a:cubicBezTo>
                    <a:pt x="1010" y="247"/>
                    <a:pt x="1017" y="198"/>
                    <a:pt x="996" y="170"/>
                  </a:cubicBezTo>
                  <a:cubicBezTo>
                    <a:pt x="908" y="47"/>
                    <a:pt x="743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>
              <a:extLst>
                <a:ext uri="{FF2B5EF4-FFF2-40B4-BE49-F238E27FC236}">
                  <a16:creationId xmlns:a16="http://schemas.microsoft.com/office/drawing/2014/main" id="{E90184FF-2EFD-A477-201D-97909B845642}"/>
                </a:ext>
              </a:extLst>
            </p:cNvPr>
            <p:cNvSpPr/>
            <p:nvPr/>
          </p:nvSpPr>
          <p:spPr>
            <a:xfrm>
              <a:off x="5013000" y="3315225"/>
              <a:ext cx="30675" cy="9575"/>
            </a:xfrm>
            <a:custGeom>
              <a:avLst/>
              <a:gdLst/>
              <a:ahLst/>
              <a:cxnLst/>
              <a:rect l="l" t="t" r="r" b="b"/>
              <a:pathLst>
                <a:path w="1227" h="383" extrusionOk="0">
                  <a:moveTo>
                    <a:pt x="890" y="1"/>
                  </a:moveTo>
                  <a:cubicBezTo>
                    <a:pt x="788" y="1"/>
                    <a:pt x="683" y="14"/>
                    <a:pt x="603" y="25"/>
                  </a:cubicBezTo>
                  <a:cubicBezTo>
                    <a:pt x="400" y="53"/>
                    <a:pt x="204" y="116"/>
                    <a:pt x="56" y="263"/>
                  </a:cubicBezTo>
                  <a:cubicBezTo>
                    <a:pt x="0" y="314"/>
                    <a:pt x="48" y="382"/>
                    <a:pt x="108" y="382"/>
                  </a:cubicBezTo>
                  <a:cubicBezTo>
                    <a:pt x="123" y="382"/>
                    <a:pt x="139" y="378"/>
                    <a:pt x="154" y="368"/>
                  </a:cubicBezTo>
                  <a:cubicBezTo>
                    <a:pt x="323" y="249"/>
                    <a:pt x="512" y="200"/>
                    <a:pt x="722" y="200"/>
                  </a:cubicBezTo>
                  <a:cubicBezTo>
                    <a:pt x="815" y="200"/>
                    <a:pt x="922" y="224"/>
                    <a:pt x="1019" y="224"/>
                  </a:cubicBezTo>
                  <a:cubicBezTo>
                    <a:pt x="1060" y="224"/>
                    <a:pt x="1100" y="220"/>
                    <a:pt x="1136" y="207"/>
                  </a:cubicBezTo>
                  <a:cubicBezTo>
                    <a:pt x="1220" y="179"/>
                    <a:pt x="1227" y="81"/>
                    <a:pt x="1150" y="46"/>
                  </a:cubicBezTo>
                  <a:cubicBezTo>
                    <a:pt x="1079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>
              <a:extLst>
                <a:ext uri="{FF2B5EF4-FFF2-40B4-BE49-F238E27FC236}">
                  <a16:creationId xmlns:a16="http://schemas.microsoft.com/office/drawing/2014/main" id="{9C49A4D1-6ECC-F308-332E-FA273AE1370C}"/>
                </a:ext>
              </a:extLst>
            </p:cNvPr>
            <p:cNvSpPr/>
            <p:nvPr/>
          </p:nvSpPr>
          <p:spPr>
            <a:xfrm>
              <a:off x="4991450" y="3346500"/>
              <a:ext cx="22100" cy="42975"/>
            </a:xfrm>
            <a:custGeom>
              <a:avLst/>
              <a:gdLst/>
              <a:ahLst/>
              <a:cxnLst/>
              <a:rect l="l" t="t" r="r" b="b"/>
              <a:pathLst>
                <a:path w="884" h="1719" extrusionOk="0">
                  <a:moveTo>
                    <a:pt x="311" y="0"/>
                  </a:moveTo>
                  <a:cubicBezTo>
                    <a:pt x="295" y="0"/>
                    <a:pt x="279" y="9"/>
                    <a:pt x="274" y="28"/>
                  </a:cubicBezTo>
                  <a:cubicBezTo>
                    <a:pt x="239" y="175"/>
                    <a:pt x="239" y="302"/>
                    <a:pt x="239" y="456"/>
                  </a:cubicBezTo>
                  <a:cubicBezTo>
                    <a:pt x="246" y="666"/>
                    <a:pt x="196" y="848"/>
                    <a:pt x="133" y="1044"/>
                  </a:cubicBezTo>
                  <a:cubicBezTo>
                    <a:pt x="84" y="1206"/>
                    <a:pt x="0" y="1437"/>
                    <a:pt x="112" y="1591"/>
                  </a:cubicBezTo>
                  <a:cubicBezTo>
                    <a:pt x="183" y="1687"/>
                    <a:pt x="292" y="1719"/>
                    <a:pt x="409" y="1719"/>
                  </a:cubicBezTo>
                  <a:cubicBezTo>
                    <a:pt x="548" y="1719"/>
                    <a:pt x="699" y="1674"/>
                    <a:pt x="813" y="1640"/>
                  </a:cubicBezTo>
                  <a:cubicBezTo>
                    <a:pt x="883" y="1619"/>
                    <a:pt x="883" y="1507"/>
                    <a:pt x="806" y="1507"/>
                  </a:cubicBezTo>
                  <a:cubicBezTo>
                    <a:pt x="797" y="1506"/>
                    <a:pt x="788" y="1506"/>
                    <a:pt x="778" y="1506"/>
                  </a:cubicBezTo>
                  <a:cubicBezTo>
                    <a:pt x="683" y="1506"/>
                    <a:pt x="557" y="1536"/>
                    <a:pt x="450" y="1536"/>
                  </a:cubicBezTo>
                  <a:cubicBezTo>
                    <a:pt x="349" y="1536"/>
                    <a:pt x="264" y="1509"/>
                    <a:pt x="239" y="1402"/>
                  </a:cubicBezTo>
                  <a:cubicBezTo>
                    <a:pt x="189" y="1227"/>
                    <a:pt x="365" y="960"/>
                    <a:pt x="393" y="771"/>
                  </a:cubicBezTo>
                  <a:cubicBezTo>
                    <a:pt x="421" y="533"/>
                    <a:pt x="365" y="288"/>
                    <a:pt x="365" y="49"/>
                  </a:cubicBezTo>
                  <a:cubicBezTo>
                    <a:pt x="365" y="20"/>
                    <a:pt x="33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>
              <a:extLst>
                <a:ext uri="{FF2B5EF4-FFF2-40B4-BE49-F238E27FC236}">
                  <a16:creationId xmlns:a16="http://schemas.microsoft.com/office/drawing/2014/main" id="{2F4D7CC9-3934-B0BE-7547-7A665CF677E9}"/>
                </a:ext>
              </a:extLst>
            </p:cNvPr>
            <p:cNvSpPr/>
            <p:nvPr/>
          </p:nvSpPr>
          <p:spPr>
            <a:xfrm>
              <a:off x="4998250" y="3396425"/>
              <a:ext cx="35500" cy="10500"/>
            </a:xfrm>
            <a:custGeom>
              <a:avLst/>
              <a:gdLst/>
              <a:ahLst/>
              <a:cxnLst/>
              <a:rect l="l" t="t" r="r" b="b"/>
              <a:pathLst>
                <a:path w="1420" h="420" extrusionOk="0">
                  <a:moveTo>
                    <a:pt x="1347" y="1"/>
                  </a:moveTo>
                  <a:cubicBezTo>
                    <a:pt x="1338" y="1"/>
                    <a:pt x="1329" y="3"/>
                    <a:pt x="1319" y="8"/>
                  </a:cubicBezTo>
                  <a:cubicBezTo>
                    <a:pt x="1144" y="92"/>
                    <a:pt x="1018" y="218"/>
                    <a:pt x="815" y="267"/>
                  </a:cubicBezTo>
                  <a:cubicBezTo>
                    <a:pt x="748" y="281"/>
                    <a:pt x="682" y="287"/>
                    <a:pt x="616" y="287"/>
                  </a:cubicBezTo>
                  <a:cubicBezTo>
                    <a:pt x="445" y="287"/>
                    <a:pt x="274" y="246"/>
                    <a:pt x="107" y="190"/>
                  </a:cubicBezTo>
                  <a:cubicBezTo>
                    <a:pt x="100" y="188"/>
                    <a:pt x="94" y="187"/>
                    <a:pt x="88" y="187"/>
                  </a:cubicBezTo>
                  <a:cubicBezTo>
                    <a:pt x="24" y="187"/>
                    <a:pt x="0" y="283"/>
                    <a:pt x="65" y="309"/>
                  </a:cubicBezTo>
                  <a:cubicBezTo>
                    <a:pt x="236" y="372"/>
                    <a:pt x="457" y="420"/>
                    <a:pt x="674" y="420"/>
                  </a:cubicBezTo>
                  <a:cubicBezTo>
                    <a:pt x="962" y="420"/>
                    <a:pt x="1244" y="336"/>
                    <a:pt x="1396" y="92"/>
                  </a:cubicBezTo>
                  <a:cubicBezTo>
                    <a:pt x="1420" y="51"/>
                    <a:pt x="1390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>
              <a:extLst>
                <a:ext uri="{FF2B5EF4-FFF2-40B4-BE49-F238E27FC236}">
                  <a16:creationId xmlns:a16="http://schemas.microsoft.com/office/drawing/2014/main" id="{58555CD0-1AE1-0AAE-8180-88CD801046A4}"/>
                </a:ext>
              </a:extLst>
            </p:cNvPr>
            <p:cNvSpPr/>
            <p:nvPr/>
          </p:nvSpPr>
          <p:spPr>
            <a:xfrm>
              <a:off x="5027350" y="3353800"/>
              <a:ext cx="23700" cy="12200"/>
            </a:xfrm>
            <a:custGeom>
              <a:avLst/>
              <a:gdLst/>
              <a:ahLst/>
              <a:cxnLst/>
              <a:rect l="l" t="t" r="r" b="b"/>
              <a:pathLst>
                <a:path w="948" h="488" extrusionOk="0">
                  <a:moveTo>
                    <a:pt x="690" y="0"/>
                  </a:moveTo>
                  <a:cubicBezTo>
                    <a:pt x="678" y="0"/>
                    <a:pt x="665" y="1"/>
                    <a:pt x="653" y="3"/>
                  </a:cubicBezTo>
                  <a:cubicBezTo>
                    <a:pt x="506" y="10"/>
                    <a:pt x="337" y="45"/>
                    <a:pt x="204" y="94"/>
                  </a:cubicBezTo>
                  <a:cubicBezTo>
                    <a:pt x="1" y="178"/>
                    <a:pt x="92" y="465"/>
                    <a:pt x="281" y="486"/>
                  </a:cubicBezTo>
                  <a:cubicBezTo>
                    <a:pt x="296" y="487"/>
                    <a:pt x="311" y="488"/>
                    <a:pt x="326" y="488"/>
                  </a:cubicBezTo>
                  <a:cubicBezTo>
                    <a:pt x="390" y="488"/>
                    <a:pt x="457" y="478"/>
                    <a:pt x="520" y="472"/>
                  </a:cubicBezTo>
                  <a:cubicBezTo>
                    <a:pt x="597" y="465"/>
                    <a:pt x="674" y="465"/>
                    <a:pt x="744" y="451"/>
                  </a:cubicBezTo>
                  <a:cubicBezTo>
                    <a:pt x="870" y="430"/>
                    <a:pt x="947" y="297"/>
                    <a:pt x="926" y="178"/>
                  </a:cubicBezTo>
                  <a:cubicBezTo>
                    <a:pt x="901" y="58"/>
                    <a:pt x="802" y="0"/>
                    <a:pt x="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>
              <a:extLst>
                <a:ext uri="{FF2B5EF4-FFF2-40B4-BE49-F238E27FC236}">
                  <a16:creationId xmlns:a16="http://schemas.microsoft.com/office/drawing/2014/main" id="{421AA8A0-96FF-509A-1890-A12FE798CE91}"/>
                </a:ext>
              </a:extLst>
            </p:cNvPr>
            <p:cNvSpPr/>
            <p:nvPr/>
          </p:nvSpPr>
          <p:spPr>
            <a:xfrm>
              <a:off x="4973575" y="3358500"/>
              <a:ext cx="14400" cy="9400"/>
            </a:xfrm>
            <a:custGeom>
              <a:avLst/>
              <a:gdLst/>
              <a:ahLst/>
              <a:cxnLst/>
              <a:rect l="l" t="t" r="r" b="b"/>
              <a:pathLst>
                <a:path w="576" h="376" extrusionOk="0">
                  <a:moveTo>
                    <a:pt x="271" y="13"/>
                  </a:moveTo>
                  <a:lnTo>
                    <a:pt x="271" y="13"/>
                  </a:lnTo>
                  <a:cubicBezTo>
                    <a:pt x="267" y="16"/>
                    <a:pt x="263" y="17"/>
                    <a:pt x="257" y="18"/>
                  </a:cubicBezTo>
                  <a:lnTo>
                    <a:pt x="257" y="18"/>
                  </a:lnTo>
                  <a:cubicBezTo>
                    <a:pt x="260" y="17"/>
                    <a:pt x="264" y="15"/>
                    <a:pt x="271" y="13"/>
                  </a:cubicBezTo>
                  <a:close/>
                  <a:moveTo>
                    <a:pt x="333" y="1"/>
                  </a:moveTo>
                  <a:cubicBezTo>
                    <a:pt x="324" y="1"/>
                    <a:pt x="313" y="1"/>
                    <a:pt x="302" y="4"/>
                  </a:cubicBezTo>
                  <a:cubicBezTo>
                    <a:pt x="289" y="7"/>
                    <a:pt x="279" y="10"/>
                    <a:pt x="271" y="13"/>
                  </a:cubicBezTo>
                  <a:lnTo>
                    <a:pt x="271" y="13"/>
                  </a:lnTo>
                  <a:cubicBezTo>
                    <a:pt x="272" y="12"/>
                    <a:pt x="273" y="12"/>
                    <a:pt x="274" y="11"/>
                  </a:cubicBezTo>
                  <a:lnTo>
                    <a:pt x="274" y="11"/>
                  </a:lnTo>
                  <a:cubicBezTo>
                    <a:pt x="265" y="14"/>
                    <a:pt x="259" y="17"/>
                    <a:pt x="256" y="18"/>
                  </a:cubicBezTo>
                  <a:lnTo>
                    <a:pt x="256" y="18"/>
                  </a:lnTo>
                  <a:cubicBezTo>
                    <a:pt x="256" y="18"/>
                    <a:pt x="257" y="18"/>
                    <a:pt x="257" y="18"/>
                  </a:cubicBezTo>
                  <a:lnTo>
                    <a:pt x="257" y="18"/>
                  </a:lnTo>
                  <a:cubicBezTo>
                    <a:pt x="255" y="18"/>
                    <a:pt x="254" y="18"/>
                    <a:pt x="254" y="18"/>
                  </a:cubicBezTo>
                  <a:cubicBezTo>
                    <a:pt x="254" y="18"/>
                    <a:pt x="255" y="18"/>
                    <a:pt x="256" y="18"/>
                  </a:cubicBezTo>
                  <a:lnTo>
                    <a:pt x="256" y="18"/>
                  </a:lnTo>
                  <a:cubicBezTo>
                    <a:pt x="253" y="18"/>
                    <a:pt x="250" y="18"/>
                    <a:pt x="246" y="18"/>
                  </a:cubicBezTo>
                  <a:cubicBezTo>
                    <a:pt x="211" y="25"/>
                    <a:pt x="155" y="32"/>
                    <a:pt x="120" y="53"/>
                  </a:cubicBezTo>
                  <a:cubicBezTo>
                    <a:pt x="56" y="95"/>
                    <a:pt x="0" y="186"/>
                    <a:pt x="49" y="256"/>
                  </a:cubicBezTo>
                  <a:cubicBezTo>
                    <a:pt x="84" y="305"/>
                    <a:pt x="113" y="333"/>
                    <a:pt x="169" y="354"/>
                  </a:cubicBezTo>
                  <a:cubicBezTo>
                    <a:pt x="197" y="368"/>
                    <a:pt x="239" y="375"/>
                    <a:pt x="274" y="375"/>
                  </a:cubicBezTo>
                  <a:cubicBezTo>
                    <a:pt x="372" y="375"/>
                    <a:pt x="463" y="347"/>
                    <a:pt x="512" y="263"/>
                  </a:cubicBezTo>
                  <a:cubicBezTo>
                    <a:pt x="575" y="144"/>
                    <a:pt x="512" y="25"/>
                    <a:pt x="386" y="4"/>
                  </a:cubicBezTo>
                  <a:cubicBezTo>
                    <a:pt x="367" y="4"/>
                    <a:pt x="352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>
              <a:extLst>
                <a:ext uri="{FF2B5EF4-FFF2-40B4-BE49-F238E27FC236}">
                  <a16:creationId xmlns:a16="http://schemas.microsoft.com/office/drawing/2014/main" id="{6FBC9784-4D7F-F10C-63AE-FDA17CF1C10C}"/>
                </a:ext>
              </a:extLst>
            </p:cNvPr>
            <p:cNvSpPr/>
            <p:nvPr/>
          </p:nvSpPr>
          <p:spPr>
            <a:xfrm>
              <a:off x="5083950" y="3336925"/>
              <a:ext cx="14925" cy="24000"/>
            </a:xfrm>
            <a:custGeom>
              <a:avLst/>
              <a:gdLst/>
              <a:ahLst/>
              <a:cxnLst/>
              <a:rect l="l" t="t" r="r" b="b"/>
              <a:pathLst>
                <a:path w="597" h="960" extrusionOk="0">
                  <a:moveTo>
                    <a:pt x="193" y="1"/>
                  </a:moveTo>
                  <a:cubicBezTo>
                    <a:pt x="180" y="1"/>
                    <a:pt x="168" y="2"/>
                    <a:pt x="155" y="5"/>
                  </a:cubicBezTo>
                  <a:cubicBezTo>
                    <a:pt x="71" y="26"/>
                    <a:pt x="1" y="103"/>
                    <a:pt x="29" y="194"/>
                  </a:cubicBezTo>
                  <a:cubicBezTo>
                    <a:pt x="39" y="220"/>
                    <a:pt x="61" y="233"/>
                    <a:pt x="83" y="233"/>
                  </a:cubicBezTo>
                  <a:cubicBezTo>
                    <a:pt x="108" y="233"/>
                    <a:pt x="133" y="217"/>
                    <a:pt x="141" y="187"/>
                  </a:cubicBezTo>
                  <a:cubicBezTo>
                    <a:pt x="148" y="143"/>
                    <a:pt x="161" y="127"/>
                    <a:pt x="179" y="127"/>
                  </a:cubicBezTo>
                  <a:cubicBezTo>
                    <a:pt x="234" y="127"/>
                    <a:pt x="325" y="297"/>
                    <a:pt x="330" y="313"/>
                  </a:cubicBezTo>
                  <a:cubicBezTo>
                    <a:pt x="358" y="390"/>
                    <a:pt x="379" y="467"/>
                    <a:pt x="393" y="544"/>
                  </a:cubicBezTo>
                  <a:cubicBezTo>
                    <a:pt x="414" y="671"/>
                    <a:pt x="393" y="776"/>
                    <a:pt x="393" y="895"/>
                  </a:cubicBezTo>
                  <a:cubicBezTo>
                    <a:pt x="393" y="934"/>
                    <a:pt x="424" y="959"/>
                    <a:pt x="457" y="959"/>
                  </a:cubicBezTo>
                  <a:cubicBezTo>
                    <a:pt x="471" y="959"/>
                    <a:pt x="486" y="954"/>
                    <a:pt x="498" y="944"/>
                  </a:cubicBezTo>
                  <a:cubicBezTo>
                    <a:pt x="596" y="860"/>
                    <a:pt x="568" y="720"/>
                    <a:pt x="554" y="600"/>
                  </a:cubicBezTo>
                  <a:cubicBezTo>
                    <a:pt x="526" y="439"/>
                    <a:pt x="477" y="257"/>
                    <a:pt x="386" y="124"/>
                  </a:cubicBezTo>
                  <a:cubicBezTo>
                    <a:pt x="338" y="57"/>
                    <a:pt x="273" y="1"/>
                    <a:pt x="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>
              <a:extLst>
                <a:ext uri="{FF2B5EF4-FFF2-40B4-BE49-F238E27FC236}">
                  <a16:creationId xmlns:a16="http://schemas.microsoft.com/office/drawing/2014/main" id="{0706E2F9-BDA0-81A0-FEB6-45BF3F8BBEB2}"/>
                </a:ext>
              </a:extLst>
            </p:cNvPr>
            <p:cNvSpPr/>
            <p:nvPr/>
          </p:nvSpPr>
          <p:spPr>
            <a:xfrm>
              <a:off x="5080525" y="3349975"/>
              <a:ext cx="9575" cy="13400"/>
            </a:xfrm>
            <a:custGeom>
              <a:avLst/>
              <a:gdLst/>
              <a:ahLst/>
              <a:cxnLst/>
              <a:rect l="l" t="t" r="r" b="b"/>
              <a:pathLst>
                <a:path w="383" h="536" extrusionOk="0">
                  <a:moveTo>
                    <a:pt x="108" y="0"/>
                  </a:moveTo>
                  <a:cubicBezTo>
                    <a:pt x="45" y="0"/>
                    <a:pt x="1" y="105"/>
                    <a:pt x="68" y="142"/>
                  </a:cubicBezTo>
                  <a:cubicBezTo>
                    <a:pt x="138" y="170"/>
                    <a:pt x="180" y="226"/>
                    <a:pt x="194" y="296"/>
                  </a:cubicBezTo>
                  <a:cubicBezTo>
                    <a:pt x="208" y="366"/>
                    <a:pt x="173" y="429"/>
                    <a:pt x="201" y="499"/>
                  </a:cubicBezTo>
                  <a:cubicBezTo>
                    <a:pt x="207" y="517"/>
                    <a:pt x="234" y="535"/>
                    <a:pt x="259" y="535"/>
                  </a:cubicBezTo>
                  <a:cubicBezTo>
                    <a:pt x="263" y="535"/>
                    <a:pt x="267" y="535"/>
                    <a:pt x="271" y="534"/>
                  </a:cubicBezTo>
                  <a:cubicBezTo>
                    <a:pt x="383" y="492"/>
                    <a:pt x="376" y="345"/>
                    <a:pt x="348" y="247"/>
                  </a:cubicBezTo>
                  <a:cubicBezTo>
                    <a:pt x="320" y="134"/>
                    <a:pt x="243" y="50"/>
                    <a:pt x="138" y="8"/>
                  </a:cubicBezTo>
                  <a:cubicBezTo>
                    <a:pt x="127" y="3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>
              <a:extLst>
                <a:ext uri="{FF2B5EF4-FFF2-40B4-BE49-F238E27FC236}">
                  <a16:creationId xmlns:a16="http://schemas.microsoft.com/office/drawing/2014/main" id="{133DA702-5028-A7B9-FD80-B21BF9ADD62C}"/>
                </a:ext>
              </a:extLst>
            </p:cNvPr>
            <p:cNvSpPr/>
            <p:nvPr/>
          </p:nvSpPr>
          <p:spPr>
            <a:xfrm>
              <a:off x="4960775" y="3253200"/>
              <a:ext cx="30350" cy="15775"/>
            </a:xfrm>
            <a:custGeom>
              <a:avLst/>
              <a:gdLst/>
              <a:ahLst/>
              <a:cxnLst/>
              <a:rect l="l" t="t" r="r" b="b"/>
              <a:pathLst>
                <a:path w="1214" h="631" extrusionOk="0">
                  <a:moveTo>
                    <a:pt x="118" y="0"/>
                  </a:moveTo>
                  <a:cubicBezTo>
                    <a:pt x="96" y="0"/>
                    <a:pt x="75" y="12"/>
                    <a:pt x="64" y="39"/>
                  </a:cubicBezTo>
                  <a:cubicBezTo>
                    <a:pt x="8" y="158"/>
                    <a:pt x="1" y="375"/>
                    <a:pt x="57" y="501"/>
                  </a:cubicBezTo>
                  <a:cubicBezTo>
                    <a:pt x="90" y="578"/>
                    <a:pt x="162" y="607"/>
                    <a:pt x="240" y="607"/>
                  </a:cubicBezTo>
                  <a:cubicBezTo>
                    <a:pt x="312" y="607"/>
                    <a:pt x="389" y="584"/>
                    <a:pt x="449" y="550"/>
                  </a:cubicBezTo>
                  <a:cubicBezTo>
                    <a:pt x="545" y="496"/>
                    <a:pt x="613" y="430"/>
                    <a:pt x="692" y="430"/>
                  </a:cubicBezTo>
                  <a:cubicBezTo>
                    <a:pt x="735" y="430"/>
                    <a:pt x="780" y="449"/>
                    <a:pt x="835" y="501"/>
                  </a:cubicBezTo>
                  <a:cubicBezTo>
                    <a:pt x="877" y="536"/>
                    <a:pt x="905" y="599"/>
                    <a:pt x="961" y="620"/>
                  </a:cubicBezTo>
                  <a:cubicBezTo>
                    <a:pt x="980" y="627"/>
                    <a:pt x="998" y="630"/>
                    <a:pt x="1016" y="630"/>
                  </a:cubicBezTo>
                  <a:cubicBezTo>
                    <a:pt x="1125" y="630"/>
                    <a:pt x="1213" y="513"/>
                    <a:pt x="1213" y="410"/>
                  </a:cubicBezTo>
                  <a:cubicBezTo>
                    <a:pt x="1213" y="384"/>
                    <a:pt x="1192" y="366"/>
                    <a:pt x="1172" y="366"/>
                  </a:cubicBezTo>
                  <a:cubicBezTo>
                    <a:pt x="1160" y="366"/>
                    <a:pt x="1148" y="373"/>
                    <a:pt x="1143" y="389"/>
                  </a:cubicBezTo>
                  <a:cubicBezTo>
                    <a:pt x="1110" y="502"/>
                    <a:pt x="1073" y="541"/>
                    <a:pt x="1036" y="541"/>
                  </a:cubicBezTo>
                  <a:cubicBezTo>
                    <a:pt x="972" y="541"/>
                    <a:pt x="906" y="426"/>
                    <a:pt x="849" y="382"/>
                  </a:cubicBezTo>
                  <a:cubicBezTo>
                    <a:pt x="792" y="344"/>
                    <a:pt x="736" y="318"/>
                    <a:pt x="669" y="318"/>
                  </a:cubicBezTo>
                  <a:cubicBezTo>
                    <a:pt x="661" y="318"/>
                    <a:pt x="653" y="318"/>
                    <a:pt x="646" y="319"/>
                  </a:cubicBezTo>
                  <a:cubicBezTo>
                    <a:pt x="534" y="330"/>
                    <a:pt x="391" y="481"/>
                    <a:pt x="270" y="481"/>
                  </a:cubicBezTo>
                  <a:cubicBezTo>
                    <a:pt x="231" y="481"/>
                    <a:pt x="194" y="465"/>
                    <a:pt x="162" y="424"/>
                  </a:cubicBezTo>
                  <a:cubicBezTo>
                    <a:pt x="113" y="361"/>
                    <a:pt x="141" y="144"/>
                    <a:pt x="169" y="74"/>
                  </a:cubicBezTo>
                  <a:cubicBezTo>
                    <a:pt x="186" y="30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>
              <a:extLst>
                <a:ext uri="{FF2B5EF4-FFF2-40B4-BE49-F238E27FC236}">
                  <a16:creationId xmlns:a16="http://schemas.microsoft.com/office/drawing/2014/main" id="{E60DA8C7-0317-F10C-8ECF-6A5B091C7DE3}"/>
                </a:ext>
              </a:extLst>
            </p:cNvPr>
            <p:cNvSpPr/>
            <p:nvPr/>
          </p:nvSpPr>
          <p:spPr>
            <a:xfrm>
              <a:off x="5022075" y="3260050"/>
              <a:ext cx="33600" cy="13075"/>
            </a:xfrm>
            <a:custGeom>
              <a:avLst/>
              <a:gdLst/>
              <a:ahLst/>
              <a:cxnLst/>
              <a:rect l="l" t="t" r="r" b="b"/>
              <a:pathLst>
                <a:path w="1344" h="523" extrusionOk="0">
                  <a:moveTo>
                    <a:pt x="190" y="0"/>
                  </a:moveTo>
                  <a:cubicBezTo>
                    <a:pt x="142" y="0"/>
                    <a:pt x="93" y="12"/>
                    <a:pt x="44" y="38"/>
                  </a:cubicBezTo>
                  <a:cubicBezTo>
                    <a:pt x="1" y="62"/>
                    <a:pt x="22" y="119"/>
                    <a:pt x="61" y="119"/>
                  </a:cubicBezTo>
                  <a:cubicBezTo>
                    <a:pt x="67" y="119"/>
                    <a:pt x="73" y="118"/>
                    <a:pt x="79" y="115"/>
                  </a:cubicBezTo>
                  <a:cubicBezTo>
                    <a:pt x="119" y="95"/>
                    <a:pt x="156" y="86"/>
                    <a:pt x="191" y="86"/>
                  </a:cubicBezTo>
                  <a:cubicBezTo>
                    <a:pt x="376" y="86"/>
                    <a:pt x="495" y="328"/>
                    <a:pt x="618" y="416"/>
                  </a:cubicBezTo>
                  <a:cubicBezTo>
                    <a:pt x="689" y="466"/>
                    <a:pt x="766" y="501"/>
                    <a:pt x="850" y="515"/>
                  </a:cubicBezTo>
                  <a:cubicBezTo>
                    <a:pt x="881" y="520"/>
                    <a:pt x="912" y="522"/>
                    <a:pt x="944" y="522"/>
                  </a:cubicBezTo>
                  <a:cubicBezTo>
                    <a:pt x="1090" y="522"/>
                    <a:pt x="1234" y="467"/>
                    <a:pt x="1326" y="346"/>
                  </a:cubicBezTo>
                  <a:cubicBezTo>
                    <a:pt x="1344" y="329"/>
                    <a:pt x="1323" y="292"/>
                    <a:pt x="1299" y="292"/>
                  </a:cubicBezTo>
                  <a:cubicBezTo>
                    <a:pt x="1294" y="292"/>
                    <a:pt x="1289" y="294"/>
                    <a:pt x="1284" y="297"/>
                  </a:cubicBezTo>
                  <a:cubicBezTo>
                    <a:pt x="1174" y="365"/>
                    <a:pt x="1063" y="427"/>
                    <a:pt x="938" y="427"/>
                  </a:cubicBezTo>
                  <a:cubicBezTo>
                    <a:pt x="920" y="427"/>
                    <a:pt x="903" y="426"/>
                    <a:pt x="885" y="423"/>
                  </a:cubicBezTo>
                  <a:cubicBezTo>
                    <a:pt x="682" y="402"/>
                    <a:pt x="590" y="241"/>
                    <a:pt x="450" y="115"/>
                  </a:cubicBezTo>
                  <a:cubicBezTo>
                    <a:pt x="371" y="45"/>
                    <a:pt x="283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>
              <a:extLst>
                <a:ext uri="{FF2B5EF4-FFF2-40B4-BE49-F238E27FC236}">
                  <a16:creationId xmlns:a16="http://schemas.microsoft.com/office/drawing/2014/main" id="{6E24398B-94FA-4F5F-5ED6-D113E6F07323}"/>
                </a:ext>
              </a:extLst>
            </p:cNvPr>
            <p:cNvSpPr/>
            <p:nvPr/>
          </p:nvSpPr>
          <p:spPr>
            <a:xfrm>
              <a:off x="5052950" y="3245850"/>
              <a:ext cx="34250" cy="15150"/>
            </a:xfrm>
            <a:custGeom>
              <a:avLst/>
              <a:gdLst/>
              <a:ahLst/>
              <a:cxnLst/>
              <a:rect l="l" t="t" r="r" b="b"/>
              <a:pathLst>
                <a:path w="1370" h="606" extrusionOk="0">
                  <a:moveTo>
                    <a:pt x="288" y="1"/>
                  </a:moveTo>
                  <a:cubicBezTo>
                    <a:pt x="233" y="1"/>
                    <a:pt x="175" y="5"/>
                    <a:pt x="111" y="5"/>
                  </a:cubicBezTo>
                  <a:cubicBezTo>
                    <a:pt x="89" y="5"/>
                    <a:pt x="66" y="5"/>
                    <a:pt x="42" y="3"/>
                  </a:cubicBezTo>
                  <a:cubicBezTo>
                    <a:pt x="0" y="3"/>
                    <a:pt x="0" y="66"/>
                    <a:pt x="42" y="73"/>
                  </a:cubicBezTo>
                  <a:cubicBezTo>
                    <a:pt x="53" y="74"/>
                    <a:pt x="63" y="75"/>
                    <a:pt x="74" y="75"/>
                  </a:cubicBezTo>
                  <a:cubicBezTo>
                    <a:pt x="139" y="75"/>
                    <a:pt x="211" y="62"/>
                    <a:pt x="275" y="62"/>
                  </a:cubicBezTo>
                  <a:cubicBezTo>
                    <a:pt x="294" y="62"/>
                    <a:pt x="312" y="63"/>
                    <a:pt x="330" y="66"/>
                  </a:cubicBezTo>
                  <a:cubicBezTo>
                    <a:pt x="463" y="87"/>
                    <a:pt x="526" y="171"/>
                    <a:pt x="596" y="263"/>
                  </a:cubicBezTo>
                  <a:cubicBezTo>
                    <a:pt x="673" y="354"/>
                    <a:pt x="743" y="501"/>
                    <a:pt x="855" y="564"/>
                  </a:cubicBezTo>
                  <a:cubicBezTo>
                    <a:pt x="904" y="593"/>
                    <a:pt x="953" y="606"/>
                    <a:pt x="1000" y="606"/>
                  </a:cubicBezTo>
                  <a:cubicBezTo>
                    <a:pt x="1158" y="606"/>
                    <a:pt x="1301" y="464"/>
                    <a:pt x="1360" y="319"/>
                  </a:cubicBezTo>
                  <a:cubicBezTo>
                    <a:pt x="1369" y="290"/>
                    <a:pt x="1343" y="268"/>
                    <a:pt x="1321" y="268"/>
                  </a:cubicBezTo>
                  <a:cubicBezTo>
                    <a:pt x="1311" y="268"/>
                    <a:pt x="1301" y="273"/>
                    <a:pt x="1297" y="284"/>
                  </a:cubicBezTo>
                  <a:cubicBezTo>
                    <a:pt x="1218" y="414"/>
                    <a:pt x="1118" y="499"/>
                    <a:pt x="1009" y="499"/>
                  </a:cubicBezTo>
                  <a:cubicBezTo>
                    <a:pt x="942" y="499"/>
                    <a:pt x="871" y="467"/>
                    <a:pt x="799" y="396"/>
                  </a:cubicBezTo>
                  <a:cubicBezTo>
                    <a:pt x="722" y="312"/>
                    <a:pt x="666" y="207"/>
                    <a:pt x="589" y="122"/>
                  </a:cubicBezTo>
                  <a:cubicBezTo>
                    <a:pt x="493" y="18"/>
                    <a:pt x="397" y="1"/>
                    <a:pt x="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>
              <a:extLst>
                <a:ext uri="{FF2B5EF4-FFF2-40B4-BE49-F238E27FC236}">
                  <a16:creationId xmlns:a16="http://schemas.microsoft.com/office/drawing/2014/main" id="{39B23C00-B64F-D54B-61BC-58C411EC6C5D}"/>
                </a:ext>
              </a:extLst>
            </p:cNvPr>
            <p:cNvSpPr/>
            <p:nvPr/>
          </p:nvSpPr>
          <p:spPr>
            <a:xfrm>
              <a:off x="4996550" y="3239250"/>
              <a:ext cx="27225" cy="6100"/>
            </a:xfrm>
            <a:custGeom>
              <a:avLst/>
              <a:gdLst/>
              <a:ahLst/>
              <a:cxnLst/>
              <a:rect l="l" t="t" r="r" b="b"/>
              <a:pathLst>
                <a:path w="1089" h="244" extrusionOk="0">
                  <a:moveTo>
                    <a:pt x="385" y="1"/>
                  </a:moveTo>
                  <a:cubicBezTo>
                    <a:pt x="250" y="1"/>
                    <a:pt x="129" y="95"/>
                    <a:pt x="28" y="183"/>
                  </a:cubicBezTo>
                  <a:cubicBezTo>
                    <a:pt x="0" y="205"/>
                    <a:pt x="24" y="243"/>
                    <a:pt x="52" y="243"/>
                  </a:cubicBezTo>
                  <a:cubicBezTo>
                    <a:pt x="60" y="243"/>
                    <a:pt x="69" y="240"/>
                    <a:pt x="77" y="232"/>
                  </a:cubicBezTo>
                  <a:cubicBezTo>
                    <a:pt x="176" y="150"/>
                    <a:pt x="271" y="97"/>
                    <a:pt x="375" y="97"/>
                  </a:cubicBezTo>
                  <a:cubicBezTo>
                    <a:pt x="439" y="97"/>
                    <a:pt x="507" y="117"/>
                    <a:pt x="581" y="162"/>
                  </a:cubicBezTo>
                  <a:cubicBezTo>
                    <a:pt x="644" y="197"/>
                    <a:pt x="700" y="232"/>
                    <a:pt x="777" y="239"/>
                  </a:cubicBezTo>
                  <a:cubicBezTo>
                    <a:pt x="784" y="240"/>
                    <a:pt x="790" y="240"/>
                    <a:pt x="796" y="240"/>
                  </a:cubicBezTo>
                  <a:cubicBezTo>
                    <a:pt x="928" y="240"/>
                    <a:pt x="1032" y="170"/>
                    <a:pt x="1079" y="50"/>
                  </a:cubicBezTo>
                  <a:cubicBezTo>
                    <a:pt x="1088" y="26"/>
                    <a:pt x="1069" y="12"/>
                    <a:pt x="1049" y="12"/>
                  </a:cubicBezTo>
                  <a:cubicBezTo>
                    <a:pt x="1039" y="12"/>
                    <a:pt x="1029" y="15"/>
                    <a:pt x="1023" y="22"/>
                  </a:cubicBezTo>
                  <a:cubicBezTo>
                    <a:pt x="948" y="111"/>
                    <a:pt x="881" y="141"/>
                    <a:pt x="818" y="141"/>
                  </a:cubicBezTo>
                  <a:cubicBezTo>
                    <a:pt x="685" y="141"/>
                    <a:pt x="565" y="10"/>
                    <a:pt x="399" y="1"/>
                  </a:cubicBezTo>
                  <a:cubicBezTo>
                    <a:pt x="394" y="1"/>
                    <a:pt x="389" y="1"/>
                    <a:pt x="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>
              <a:extLst>
                <a:ext uri="{FF2B5EF4-FFF2-40B4-BE49-F238E27FC236}">
                  <a16:creationId xmlns:a16="http://schemas.microsoft.com/office/drawing/2014/main" id="{08885717-C2C1-6767-659A-E8D0CCDD5445}"/>
                </a:ext>
              </a:extLst>
            </p:cNvPr>
            <p:cNvSpPr/>
            <p:nvPr/>
          </p:nvSpPr>
          <p:spPr>
            <a:xfrm>
              <a:off x="5076175" y="3280275"/>
              <a:ext cx="15225" cy="7275"/>
            </a:xfrm>
            <a:custGeom>
              <a:avLst/>
              <a:gdLst/>
              <a:ahLst/>
              <a:cxnLst/>
              <a:rect l="l" t="t" r="r" b="b"/>
              <a:pathLst>
                <a:path w="609" h="291" extrusionOk="0">
                  <a:moveTo>
                    <a:pt x="569" y="1"/>
                  </a:moveTo>
                  <a:cubicBezTo>
                    <a:pt x="559" y="1"/>
                    <a:pt x="550" y="5"/>
                    <a:pt x="543" y="14"/>
                  </a:cubicBezTo>
                  <a:cubicBezTo>
                    <a:pt x="455" y="136"/>
                    <a:pt x="327" y="214"/>
                    <a:pt x="187" y="214"/>
                  </a:cubicBezTo>
                  <a:cubicBezTo>
                    <a:pt x="150" y="214"/>
                    <a:pt x="112" y="208"/>
                    <a:pt x="73" y="196"/>
                  </a:cubicBezTo>
                  <a:cubicBezTo>
                    <a:pt x="69" y="195"/>
                    <a:pt x="65" y="194"/>
                    <a:pt x="61" y="194"/>
                  </a:cubicBezTo>
                  <a:cubicBezTo>
                    <a:pt x="20" y="194"/>
                    <a:pt x="1" y="254"/>
                    <a:pt x="45" y="266"/>
                  </a:cubicBezTo>
                  <a:cubicBezTo>
                    <a:pt x="94" y="283"/>
                    <a:pt x="145" y="291"/>
                    <a:pt x="195" y="291"/>
                  </a:cubicBezTo>
                  <a:cubicBezTo>
                    <a:pt x="362" y="291"/>
                    <a:pt x="524" y="203"/>
                    <a:pt x="599" y="42"/>
                  </a:cubicBezTo>
                  <a:cubicBezTo>
                    <a:pt x="609" y="18"/>
                    <a:pt x="589" y="1"/>
                    <a:pt x="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>
              <a:extLst>
                <a:ext uri="{FF2B5EF4-FFF2-40B4-BE49-F238E27FC236}">
                  <a16:creationId xmlns:a16="http://schemas.microsoft.com/office/drawing/2014/main" id="{AEDC6743-1BBA-C4D1-E8CF-1F3250DCD51A}"/>
                </a:ext>
              </a:extLst>
            </p:cNvPr>
            <p:cNvSpPr/>
            <p:nvPr/>
          </p:nvSpPr>
          <p:spPr>
            <a:xfrm>
              <a:off x="5080500" y="3294900"/>
              <a:ext cx="11100" cy="3825"/>
            </a:xfrm>
            <a:custGeom>
              <a:avLst/>
              <a:gdLst/>
              <a:ahLst/>
              <a:cxnLst/>
              <a:rect l="l" t="t" r="r" b="b"/>
              <a:pathLst>
                <a:path w="444" h="153" extrusionOk="0">
                  <a:moveTo>
                    <a:pt x="411" y="0"/>
                  </a:moveTo>
                  <a:cubicBezTo>
                    <a:pt x="407" y="0"/>
                    <a:pt x="402" y="1"/>
                    <a:pt x="398" y="4"/>
                  </a:cubicBezTo>
                  <a:cubicBezTo>
                    <a:pt x="318" y="46"/>
                    <a:pt x="239" y="77"/>
                    <a:pt x="153" y="77"/>
                  </a:cubicBezTo>
                  <a:cubicBezTo>
                    <a:pt x="125" y="77"/>
                    <a:pt x="97" y="74"/>
                    <a:pt x="69" y="67"/>
                  </a:cubicBezTo>
                  <a:cubicBezTo>
                    <a:pt x="67" y="66"/>
                    <a:pt x="65" y="66"/>
                    <a:pt x="63" y="66"/>
                  </a:cubicBezTo>
                  <a:cubicBezTo>
                    <a:pt x="24" y="66"/>
                    <a:pt x="1" y="130"/>
                    <a:pt x="48" y="137"/>
                  </a:cubicBezTo>
                  <a:cubicBezTo>
                    <a:pt x="86" y="147"/>
                    <a:pt x="126" y="152"/>
                    <a:pt x="166" y="152"/>
                  </a:cubicBezTo>
                  <a:cubicBezTo>
                    <a:pt x="262" y="152"/>
                    <a:pt x="357" y="120"/>
                    <a:pt x="426" y="46"/>
                  </a:cubicBezTo>
                  <a:cubicBezTo>
                    <a:pt x="444" y="28"/>
                    <a:pt x="432" y="0"/>
                    <a:pt x="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>
              <a:extLst>
                <a:ext uri="{FF2B5EF4-FFF2-40B4-BE49-F238E27FC236}">
                  <a16:creationId xmlns:a16="http://schemas.microsoft.com/office/drawing/2014/main" id="{306F8681-B718-A0E4-E99C-4367B1D6137D}"/>
                </a:ext>
              </a:extLst>
            </p:cNvPr>
            <p:cNvSpPr/>
            <p:nvPr/>
          </p:nvSpPr>
          <p:spPr>
            <a:xfrm>
              <a:off x="5082850" y="3304200"/>
              <a:ext cx="13350" cy="3150"/>
            </a:xfrm>
            <a:custGeom>
              <a:avLst/>
              <a:gdLst/>
              <a:ahLst/>
              <a:cxnLst/>
              <a:rect l="l" t="t" r="r" b="b"/>
              <a:pathLst>
                <a:path w="534" h="126" extrusionOk="0">
                  <a:moveTo>
                    <a:pt x="46" y="1"/>
                  </a:moveTo>
                  <a:cubicBezTo>
                    <a:pt x="13" y="1"/>
                    <a:pt x="0" y="47"/>
                    <a:pt x="38" y="59"/>
                  </a:cubicBezTo>
                  <a:cubicBezTo>
                    <a:pt x="123" y="98"/>
                    <a:pt x="227" y="126"/>
                    <a:pt x="329" y="126"/>
                  </a:cubicBezTo>
                  <a:cubicBezTo>
                    <a:pt x="393" y="126"/>
                    <a:pt x="457" y="114"/>
                    <a:pt x="514" y="87"/>
                  </a:cubicBezTo>
                  <a:cubicBezTo>
                    <a:pt x="534" y="74"/>
                    <a:pt x="529" y="30"/>
                    <a:pt x="506" y="30"/>
                  </a:cubicBezTo>
                  <a:cubicBezTo>
                    <a:pt x="504" y="30"/>
                    <a:pt x="502" y="31"/>
                    <a:pt x="500" y="31"/>
                  </a:cubicBezTo>
                  <a:cubicBezTo>
                    <a:pt x="424" y="34"/>
                    <a:pt x="356" y="41"/>
                    <a:pt x="289" y="41"/>
                  </a:cubicBezTo>
                  <a:cubicBezTo>
                    <a:pt x="214" y="41"/>
                    <a:pt x="140" y="33"/>
                    <a:pt x="59" y="3"/>
                  </a:cubicBezTo>
                  <a:cubicBezTo>
                    <a:pt x="54" y="2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>
              <a:extLst>
                <a:ext uri="{FF2B5EF4-FFF2-40B4-BE49-F238E27FC236}">
                  <a16:creationId xmlns:a16="http://schemas.microsoft.com/office/drawing/2014/main" id="{EF207DD2-D1C5-890D-01CD-EC11EE8E5044}"/>
                </a:ext>
              </a:extLst>
            </p:cNvPr>
            <p:cNvSpPr/>
            <p:nvPr/>
          </p:nvSpPr>
          <p:spPr>
            <a:xfrm>
              <a:off x="4974450" y="3333000"/>
              <a:ext cx="9300" cy="16500"/>
            </a:xfrm>
            <a:custGeom>
              <a:avLst/>
              <a:gdLst/>
              <a:ahLst/>
              <a:cxnLst/>
              <a:rect l="l" t="t" r="r" b="b"/>
              <a:pathLst>
                <a:path w="372" h="660" extrusionOk="0">
                  <a:moveTo>
                    <a:pt x="183" y="1"/>
                  </a:moveTo>
                  <a:cubicBezTo>
                    <a:pt x="78" y="1"/>
                    <a:pt x="0" y="155"/>
                    <a:pt x="7" y="337"/>
                  </a:cubicBezTo>
                  <a:cubicBezTo>
                    <a:pt x="7" y="515"/>
                    <a:pt x="88" y="660"/>
                    <a:pt x="183" y="660"/>
                  </a:cubicBezTo>
                  <a:cubicBezTo>
                    <a:pt x="185" y="660"/>
                    <a:pt x="187" y="659"/>
                    <a:pt x="190" y="659"/>
                  </a:cubicBezTo>
                  <a:cubicBezTo>
                    <a:pt x="295" y="659"/>
                    <a:pt x="372" y="512"/>
                    <a:pt x="372" y="330"/>
                  </a:cubicBezTo>
                  <a:cubicBezTo>
                    <a:pt x="365" y="148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>
              <a:extLst>
                <a:ext uri="{FF2B5EF4-FFF2-40B4-BE49-F238E27FC236}">
                  <a16:creationId xmlns:a16="http://schemas.microsoft.com/office/drawing/2014/main" id="{7F4992A4-C2F3-F591-7514-9072C51B6434}"/>
                </a:ext>
              </a:extLst>
            </p:cNvPr>
            <p:cNvSpPr/>
            <p:nvPr/>
          </p:nvSpPr>
          <p:spPr>
            <a:xfrm>
              <a:off x="5021925" y="3328800"/>
              <a:ext cx="9325" cy="16500"/>
            </a:xfrm>
            <a:custGeom>
              <a:avLst/>
              <a:gdLst/>
              <a:ahLst/>
              <a:cxnLst/>
              <a:rect l="l" t="t" r="r" b="b"/>
              <a:pathLst>
                <a:path w="373" h="660" extrusionOk="0">
                  <a:moveTo>
                    <a:pt x="190" y="0"/>
                  </a:moveTo>
                  <a:cubicBezTo>
                    <a:pt x="92" y="0"/>
                    <a:pt x="8" y="147"/>
                    <a:pt x="1" y="330"/>
                  </a:cubicBezTo>
                  <a:cubicBezTo>
                    <a:pt x="1" y="512"/>
                    <a:pt x="78" y="659"/>
                    <a:pt x="176" y="659"/>
                  </a:cubicBezTo>
                  <a:cubicBezTo>
                    <a:pt x="178" y="659"/>
                    <a:pt x="181" y="659"/>
                    <a:pt x="183" y="659"/>
                  </a:cubicBezTo>
                  <a:cubicBezTo>
                    <a:pt x="285" y="659"/>
                    <a:pt x="365" y="515"/>
                    <a:pt x="365" y="337"/>
                  </a:cubicBezTo>
                  <a:cubicBezTo>
                    <a:pt x="372" y="154"/>
                    <a:pt x="295" y="7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>
              <a:extLst>
                <a:ext uri="{FF2B5EF4-FFF2-40B4-BE49-F238E27FC236}">
                  <a16:creationId xmlns:a16="http://schemas.microsoft.com/office/drawing/2014/main" id="{3342E56F-78FB-3384-1FDC-59D99E631F70}"/>
                </a:ext>
              </a:extLst>
            </p:cNvPr>
            <p:cNvSpPr/>
            <p:nvPr/>
          </p:nvSpPr>
          <p:spPr>
            <a:xfrm>
              <a:off x="4907875" y="3447075"/>
              <a:ext cx="366200" cy="357175"/>
            </a:xfrm>
            <a:custGeom>
              <a:avLst/>
              <a:gdLst/>
              <a:ahLst/>
              <a:cxnLst/>
              <a:rect l="l" t="t" r="r" b="b"/>
              <a:pathLst>
                <a:path w="14648" h="14287" extrusionOk="0">
                  <a:moveTo>
                    <a:pt x="8733" y="0"/>
                  </a:moveTo>
                  <a:cubicBezTo>
                    <a:pt x="8733" y="0"/>
                    <a:pt x="7710" y="1107"/>
                    <a:pt x="6574" y="1395"/>
                  </a:cubicBezTo>
                  <a:cubicBezTo>
                    <a:pt x="6436" y="1430"/>
                    <a:pt x="6296" y="1445"/>
                    <a:pt x="6156" y="1445"/>
                  </a:cubicBezTo>
                  <a:cubicBezTo>
                    <a:pt x="5149" y="1445"/>
                    <a:pt x="4170" y="645"/>
                    <a:pt x="4170" y="645"/>
                  </a:cubicBezTo>
                  <a:cubicBezTo>
                    <a:pt x="3140" y="1318"/>
                    <a:pt x="1773" y="1829"/>
                    <a:pt x="1016" y="2467"/>
                  </a:cubicBezTo>
                  <a:cubicBezTo>
                    <a:pt x="757" y="2684"/>
                    <a:pt x="505" y="2916"/>
                    <a:pt x="344" y="3210"/>
                  </a:cubicBezTo>
                  <a:cubicBezTo>
                    <a:pt x="175" y="3532"/>
                    <a:pt x="126" y="3911"/>
                    <a:pt x="98" y="4275"/>
                  </a:cubicBezTo>
                  <a:cubicBezTo>
                    <a:pt x="0" y="5523"/>
                    <a:pt x="70" y="6777"/>
                    <a:pt x="133" y="8032"/>
                  </a:cubicBezTo>
                  <a:cubicBezTo>
                    <a:pt x="231" y="9861"/>
                    <a:pt x="330" y="11690"/>
                    <a:pt x="428" y="13519"/>
                  </a:cubicBezTo>
                  <a:cubicBezTo>
                    <a:pt x="3173" y="14041"/>
                    <a:pt x="6523" y="14287"/>
                    <a:pt x="9709" y="14287"/>
                  </a:cubicBezTo>
                  <a:cubicBezTo>
                    <a:pt x="11445" y="14287"/>
                    <a:pt x="13133" y="14214"/>
                    <a:pt x="14648" y="14073"/>
                  </a:cubicBezTo>
                  <a:cubicBezTo>
                    <a:pt x="14143" y="11592"/>
                    <a:pt x="14340" y="10387"/>
                    <a:pt x="14192" y="7324"/>
                  </a:cubicBezTo>
                  <a:cubicBezTo>
                    <a:pt x="14150" y="6546"/>
                    <a:pt x="14073" y="5088"/>
                    <a:pt x="14010" y="4310"/>
                  </a:cubicBezTo>
                  <a:cubicBezTo>
                    <a:pt x="13940" y="3525"/>
                    <a:pt x="13604" y="2649"/>
                    <a:pt x="13050" y="2089"/>
                  </a:cubicBezTo>
                  <a:cubicBezTo>
                    <a:pt x="12258" y="1283"/>
                    <a:pt x="11529" y="1142"/>
                    <a:pt x="10471" y="743"/>
                  </a:cubicBezTo>
                  <a:cubicBezTo>
                    <a:pt x="10177" y="631"/>
                    <a:pt x="9048" y="42"/>
                    <a:pt x="8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>
              <a:extLst>
                <a:ext uri="{FF2B5EF4-FFF2-40B4-BE49-F238E27FC236}">
                  <a16:creationId xmlns:a16="http://schemas.microsoft.com/office/drawing/2014/main" id="{29DFF934-EFF6-A226-B07C-09B9EBBFD203}"/>
                </a:ext>
              </a:extLst>
            </p:cNvPr>
            <p:cNvSpPr/>
            <p:nvPr/>
          </p:nvSpPr>
          <p:spPr>
            <a:xfrm>
              <a:off x="4997025" y="3473300"/>
              <a:ext cx="13725" cy="15375"/>
            </a:xfrm>
            <a:custGeom>
              <a:avLst/>
              <a:gdLst/>
              <a:ahLst/>
              <a:cxnLst/>
              <a:rect l="l" t="t" r="r" b="b"/>
              <a:pathLst>
                <a:path w="549" h="615" extrusionOk="0">
                  <a:moveTo>
                    <a:pt x="498" y="1"/>
                  </a:moveTo>
                  <a:cubicBezTo>
                    <a:pt x="488" y="1"/>
                    <a:pt x="479" y="4"/>
                    <a:pt x="471" y="9"/>
                  </a:cubicBezTo>
                  <a:cubicBezTo>
                    <a:pt x="394" y="72"/>
                    <a:pt x="345" y="171"/>
                    <a:pt x="289" y="248"/>
                  </a:cubicBezTo>
                  <a:cubicBezTo>
                    <a:pt x="219" y="339"/>
                    <a:pt x="142" y="423"/>
                    <a:pt x="51" y="500"/>
                  </a:cubicBezTo>
                  <a:cubicBezTo>
                    <a:pt x="1" y="544"/>
                    <a:pt x="43" y="615"/>
                    <a:pt x="97" y="615"/>
                  </a:cubicBezTo>
                  <a:cubicBezTo>
                    <a:pt x="112" y="615"/>
                    <a:pt x="127" y="610"/>
                    <a:pt x="142" y="598"/>
                  </a:cubicBezTo>
                  <a:cubicBezTo>
                    <a:pt x="303" y="472"/>
                    <a:pt x="527" y="269"/>
                    <a:pt x="548" y="44"/>
                  </a:cubicBezTo>
                  <a:cubicBezTo>
                    <a:pt x="548" y="19"/>
                    <a:pt x="522" y="1"/>
                    <a:pt x="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>
              <a:extLst>
                <a:ext uri="{FF2B5EF4-FFF2-40B4-BE49-F238E27FC236}">
                  <a16:creationId xmlns:a16="http://schemas.microsoft.com/office/drawing/2014/main" id="{CD76C3B3-CE52-4892-B0BC-3722617C43DC}"/>
                </a:ext>
              </a:extLst>
            </p:cNvPr>
            <p:cNvSpPr/>
            <p:nvPr/>
          </p:nvSpPr>
          <p:spPr>
            <a:xfrm>
              <a:off x="5016750" y="3484650"/>
              <a:ext cx="7275" cy="11850"/>
            </a:xfrm>
            <a:custGeom>
              <a:avLst/>
              <a:gdLst/>
              <a:ahLst/>
              <a:cxnLst/>
              <a:rect l="l" t="t" r="r" b="b"/>
              <a:pathLst>
                <a:path w="291" h="474" extrusionOk="0">
                  <a:moveTo>
                    <a:pt x="212" y="0"/>
                  </a:moveTo>
                  <a:cubicBezTo>
                    <a:pt x="187" y="0"/>
                    <a:pt x="161" y="14"/>
                    <a:pt x="145" y="46"/>
                  </a:cubicBezTo>
                  <a:cubicBezTo>
                    <a:pt x="103" y="144"/>
                    <a:pt x="54" y="249"/>
                    <a:pt x="18" y="354"/>
                  </a:cubicBezTo>
                  <a:cubicBezTo>
                    <a:pt x="1" y="425"/>
                    <a:pt x="58" y="473"/>
                    <a:pt x="113" y="473"/>
                  </a:cubicBezTo>
                  <a:cubicBezTo>
                    <a:pt x="146" y="473"/>
                    <a:pt x="178" y="456"/>
                    <a:pt x="194" y="417"/>
                  </a:cubicBezTo>
                  <a:cubicBezTo>
                    <a:pt x="229" y="312"/>
                    <a:pt x="250" y="200"/>
                    <a:pt x="278" y="88"/>
                  </a:cubicBezTo>
                  <a:cubicBezTo>
                    <a:pt x="291" y="36"/>
                    <a:pt x="253" y="0"/>
                    <a:pt x="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>
              <a:extLst>
                <a:ext uri="{FF2B5EF4-FFF2-40B4-BE49-F238E27FC236}">
                  <a16:creationId xmlns:a16="http://schemas.microsoft.com/office/drawing/2014/main" id="{AF3D7179-9A6A-575A-E837-879BE0C6D4D0}"/>
                </a:ext>
              </a:extLst>
            </p:cNvPr>
            <p:cNvSpPr/>
            <p:nvPr/>
          </p:nvSpPr>
          <p:spPr>
            <a:xfrm>
              <a:off x="5035775" y="3488625"/>
              <a:ext cx="6150" cy="16700"/>
            </a:xfrm>
            <a:custGeom>
              <a:avLst/>
              <a:gdLst/>
              <a:ahLst/>
              <a:cxnLst/>
              <a:rect l="l" t="t" r="r" b="b"/>
              <a:pathLst>
                <a:path w="246" h="668" extrusionOk="0">
                  <a:moveTo>
                    <a:pt x="154" y="0"/>
                  </a:moveTo>
                  <a:cubicBezTo>
                    <a:pt x="132" y="0"/>
                    <a:pt x="110" y="12"/>
                    <a:pt x="98" y="41"/>
                  </a:cubicBezTo>
                  <a:cubicBezTo>
                    <a:pt x="35" y="209"/>
                    <a:pt x="0" y="504"/>
                    <a:pt x="120" y="651"/>
                  </a:cubicBezTo>
                  <a:cubicBezTo>
                    <a:pt x="131" y="662"/>
                    <a:pt x="146" y="668"/>
                    <a:pt x="162" y="668"/>
                  </a:cubicBezTo>
                  <a:cubicBezTo>
                    <a:pt x="186" y="668"/>
                    <a:pt x="209" y="655"/>
                    <a:pt x="218" y="630"/>
                  </a:cubicBezTo>
                  <a:cubicBezTo>
                    <a:pt x="246" y="539"/>
                    <a:pt x="225" y="462"/>
                    <a:pt x="218" y="370"/>
                  </a:cubicBezTo>
                  <a:cubicBezTo>
                    <a:pt x="211" y="265"/>
                    <a:pt x="218" y="167"/>
                    <a:pt x="218" y="62"/>
                  </a:cubicBezTo>
                  <a:cubicBezTo>
                    <a:pt x="218" y="25"/>
                    <a:pt x="186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>
              <a:extLst>
                <a:ext uri="{FF2B5EF4-FFF2-40B4-BE49-F238E27FC236}">
                  <a16:creationId xmlns:a16="http://schemas.microsoft.com/office/drawing/2014/main" id="{F93FA2A2-10BC-BA4E-92B3-2C6AE12F38D9}"/>
                </a:ext>
              </a:extLst>
            </p:cNvPr>
            <p:cNvSpPr/>
            <p:nvPr/>
          </p:nvSpPr>
          <p:spPr>
            <a:xfrm>
              <a:off x="5061750" y="3492000"/>
              <a:ext cx="8400" cy="15075"/>
            </a:xfrm>
            <a:custGeom>
              <a:avLst/>
              <a:gdLst/>
              <a:ahLst/>
              <a:cxnLst/>
              <a:rect l="l" t="t" r="r" b="b"/>
              <a:pathLst>
                <a:path w="336" h="603" extrusionOk="0">
                  <a:moveTo>
                    <a:pt x="108" y="1"/>
                  </a:moveTo>
                  <a:cubicBezTo>
                    <a:pt x="55" y="1"/>
                    <a:pt x="1" y="41"/>
                    <a:pt x="13" y="109"/>
                  </a:cubicBezTo>
                  <a:cubicBezTo>
                    <a:pt x="34" y="278"/>
                    <a:pt x="90" y="509"/>
                    <a:pt x="251" y="593"/>
                  </a:cubicBezTo>
                  <a:cubicBezTo>
                    <a:pt x="261" y="600"/>
                    <a:pt x="272" y="603"/>
                    <a:pt x="281" y="603"/>
                  </a:cubicBezTo>
                  <a:cubicBezTo>
                    <a:pt x="311" y="603"/>
                    <a:pt x="335" y="574"/>
                    <a:pt x="335" y="537"/>
                  </a:cubicBezTo>
                  <a:cubicBezTo>
                    <a:pt x="328" y="453"/>
                    <a:pt x="293" y="390"/>
                    <a:pt x="265" y="320"/>
                  </a:cubicBezTo>
                  <a:cubicBezTo>
                    <a:pt x="230" y="235"/>
                    <a:pt x="209" y="158"/>
                    <a:pt x="195" y="74"/>
                  </a:cubicBezTo>
                  <a:cubicBezTo>
                    <a:pt x="186" y="23"/>
                    <a:pt x="14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>
              <a:extLst>
                <a:ext uri="{FF2B5EF4-FFF2-40B4-BE49-F238E27FC236}">
                  <a16:creationId xmlns:a16="http://schemas.microsoft.com/office/drawing/2014/main" id="{B9CB0C39-5F41-0C29-6EBF-97A15138A73D}"/>
                </a:ext>
              </a:extLst>
            </p:cNvPr>
            <p:cNvSpPr/>
            <p:nvPr/>
          </p:nvSpPr>
          <p:spPr>
            <a:xfrm>
              <a:off x="5082550" y="3486200"/>
              <a:ext cx="12225" cy="13925"/>
            </a:xfrm>
            <a:custGeom>
              <a:avLst/>
              <a:gdLst/>
              <a:ahLst/>
              <a:cxnLst/>
              <a:rect l="l" t="t" r="r" b="b"/>
              <a:pathLst>
                <a:path w="489" h="557" extrusionOk="0">
                  <a:moveTo>
                    <a:pt x="100" y="1"/>
                  </a:moveTo>
                  <a:cubicBezTo>
                    <a:pt x="51" y="1"/>
                    <a:pt x="0" y="49"/>
                    <a:pt x="29" y="110"/>
                  </a:cubicBezTo>
                  <a:cubicBezTo>
                    <a:pt x="99" y="264"/>
                    <a:pt x="218" y="503"/>
                    <a:pt x="393" y="552"/>
                  </a:cubicBezTo>
                  <a:cubicBezTo>
                    <a:pt x="402" y="555"/>
                    <a:pt x="410" y="556"/>
                    <a:pt x="417" y="556"/>
                  </a:cubicBezTo>
                  <a:cubicBezTo>
                    <a:pt x="460" y="556"/>
                    <a:pt x="488" y="510"/>
                    <a:pt x="470" y="474"/>
                  </a:cubicBezTo>
                  <a:cubicBezTo>
                    <a:pt x="435" y="397"/>
                    <a:pt x="365" y="334"/>
                    <a:pt x="309" y="271"/>
                  </a:cubicBezTo>
                  <a:cubicBezTo>
                    <a:pt x="253" y="201"/>
                    <a:pt x="204" y="124"/>
                    <a:pt x="162" y="40"/>
                  </a:cubicBezTo>
                  <a:cubicBezTo>
                    <a:pt x="148" y="12"/>
                    <a:pt x="12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>
              <a:extLst>
                <a:ext uri="{FF2B5EF4-FFF2-40B4-BE49-F238E27FC236}">
                  <a16:creationId xmlns:a16="http://schemas.microsoft.com/office/drawing/2014/main" id="{95036E84-1ABE-10F8-CF24-60D7CBAC05E1}"/>
                </a:ext>
              </a:extLst>
            </p:cNvPr>
            <p:cNvSpPr/>
            <p:nvPr/>
          </p:nvSpPr>
          <p:spPr>
            <a:xfrm>
              <a:off x="5104700" y="3474700"/>
              <a:ext cx="18475" cy="17425"/>
            </a:xfrm>
            <a:custGeom>
              <a:avLst/>
              <a:gdLst/>
              <a:ahLst/>
              <a:cxnLst/>
              <a:rect l="l" t="t" r="r" b="b"/>
              <a:pathLst>
                <a:path w="739" h="697" extrusionOk="0">
                  <a:moveTo>
                    <a:pt x="103" y="1"/>
                  </a:moveTo>
                  <a:cubicBezTo>
                    <a:pt x="47" y="1"/>
                    <a:pt x="0" y="79"/>
                    <a:pt x="40" y="136"/>
                  </a:cubicBezTo>
                  <a:cubicBezTo>
                    <a:pt x="208" y="332"/>
                    <a:pt x="404" y="535"/>
                    <a:pt x="621" y="682"/>
                  </a:cubicBezTo>
                  <a:cubicBezTo>
                    <a:pt x="635" y="693"/>
                    <a:pt x="648" y="697"/>
                    <a:pt x="660" y="697"/>
                  </a:cubicBezTo>
                  <a:cubicBezTo>
                    <a:pt x="706" y="697"/>
                    <a:pt x="739" y="635"/>
                    <a:pt x="706" y="591"/>
                  </a:cubicBezTo>
                  <a:cubicBezTo>
                    <a:pt x="551" y="374"/>
                    <a:pt x="348" y="185"/>
                    <a:pt x="145" y="16"/>
                  </a:cubicBezTo>
                  <a:cubicBezTo>
                    <a:pt x="131" y="5"/>
                    <a:pt x="117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>
              <a:extLst>
                <a:ext uri="{FF2B5EF4-FFF2-40B4-BE49-F238E27FC236}">
                  <a16:creationId xmlns:a16="http://schemas.microsoft.com/office/drawing/2014/main" id="{CB38C367-D7A9-558B-5BE0-4583C4D40212}"/>
                </a:ext>
              </a:extLst>
            </p:cNvPr>
            <p:cNvSpPr/>
            <p:nvPr/>
          </p:nvSpPr>
          <p:spPr>
            <a:xfrm>
              <a:off x="5124700" y="3465100"/>
              <a:ext cx="22525" cy="12575"/>
            </a:xfrm>
            <a:custGeom>
              <a:avLst/>
              <a:gdLst/>
              <a:ahLst/>
              <a:cxnLst/>
              <a:rect l="l" t="t" r="r" b="b"/>
              <a:pathLst>
                <a:path w="901" h="503" extrusionOk="0">
                  <a:moveTo>
                    <a:pt x="113" y="0"/>
                  </a:moveTo>
                  <a:cubicBezTo>
                    <a:pt x="44" y="0"/>
                    <a:pt x="0" y="111"/>
                    <a:pt x="74" y="148"/>
                  </a:cubicBezTo>
                  <a:cubicBezTo>
                    <a:pt x="298" y="267"/>
                    <a:pt x="529" y="407"/>
                    <a:pt x="768" y="499"/>
                  </a:cubicBezTo>
                  <a:cubicBezTo>
                    <a:pt x="777" y="502"/>
                    <a:pt x="786" y="503"/>
                    <a:pt x="794" y="503"/>
                  </a:cubicBezTo>
                  <a:cubicBezTo>
                    <a:pt x="862" y="503"/>
                    <a:pt x="900" y="409"/>
                    <a:pt x="838" y="365"/>
                  </a:cubicBezTo>
                  <a:cubicBezTo>
                    <a:pt x="620" y="225"/>
                    <a:pt x="375" y="120"/>
                    <a:pt x="144" y="8"/>
                  </a:cubicBezTo>
                  <a:cubicBezTo>
                    <a:pt x="133" y="3"/>
                    <a:pt x="123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>
              <a:extLst>
                <a:ext uri="{FF2B5EF4-FFF2-40B4-BE49-F238E27FC236}">
                  <a16:creationId xmlns:a16="http://schemas.microsoft.com/office/drawing/2014/main" id="{B80655EF-BA1B-B2F1-16DE-B7CA3440E398}"/>
                </a:ext>
              </a:extLst>
            </p:cNvPr>
            <p:cNvSpPr/>
            <p:nvPr/>
          </p:nvSpPr>
          <p:spPr>
            <a:xfrm>
              <a:off x="4878600" y="3470125"/>
              <a:ext cx="157725" cy="342225"/>
            </a:xfrm>
            <a:custGeom>
              <a:avLst/>
              <a:gdLst/>
              <a:ahLst/>
              <a:cxnLst/>
              <a:rect l="l" t="t" r="r" b="b"/>
              <a:pathLst>
                <a:path w="6309" h="13689" extrusionOk="0">
                  <a:moveTo>
                    <a:pt x="4840" y="0"/>
                  </a:moveTo>
                  <a:cubicBezTo>
                    <a:pt x="4712" y="0"/>
                    <a:pt x="1392" y="1248"/>
                    <a:pt x="730" y="2183"/>
                  </a:cubicBezTo>
                  <a:cubicBezTo>
                    <a:pt x="611" y="2358"/>
                    <a:pt x="141" y="4783"/>
                    <a:pt x="113" y="5603"/>
                  </a:cubicBezTo>
                  <a:cubicBezTo>
                    <a:pt x="15" y="8224"/>
                    <a:pt x="1" y="13614"/>
                    <a:pt x="169" y="13684"/>
                  </a:cubicBezTo>
                  <a:cubicBezTo>
                    <a:pt x="176" y="13687"/>
                    <a:pt x="205" y="13688"/>
                    <a:pt x="254" y="13688"/>
                  </a:cubicBezTo>
                  <a:cubicBezTo>
                    <a:pt x="783" y="13688"/>
                    <a:pt x="3627" y="13527"/>
                    <a:pt x="5384" y="13527"/>
                  </a:cubicBezTo>
                  <a:cubicBezTo>
                    <a:pt x="5749" y="13527"/>
                    <a:pt x="6068" y="13534"/>
                    <a:pt x="6308" y="13551"/>
                  </a:cubicBezTo>
                  <a:cubicBezTo>
                    <a:pt x="6189" y="13116"/>
                    <a:pt x="6140" y="12674"/>
                    <a:pt x="6070" y="12233"/>
                  </a:cubicBezTo>
                  <a:cubicBezTo>
                    <a:pt x="5769" y="10243"/>
                    <a:pt x="5544" y="8750"/>
                    <a:pt x="5103" y="6549"/>
                  </a:cubicBezTo>
                  <a:cubicBezTo>
                    <a:pt x="4619" y="4110"/>
                    <a:pt x="4788" y="87"/>
                    <a:pt x="4844" y="3"/>
                  </a:cubicBezTo>
                  <a:cubicBezTo>
                    <a:pt x="4845" y="1"/>
                    <a:pt x="4844" y="0"/>
                    <a:pt x="4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>
              <a:extLst>
                <a:ext uri="{FF2B5EF4-FFF2-40B4-BE49-F238E27FC236}">
                  <a16:creationId xmlns:a16="http://schemas.microsoft.com/office/drawing/2014/main" id="{94B9A111-C06B-39CD-AF6B-36C9DED66FD9}"/>
                </a:ext>
              </a:extLst>
            </p:cNvPr>
            <p:cNvSpPr/>
            <p:nvPr/>
          </p:nvSpPr>
          <p:spPr>
            <a:xfrm>
              <a:off x="5131625" y="3451300"/>
              <a:ext cx="170675" cy="362200"/>
            </a:xfrm>
            <a:custGeom>
              <a:avLst/>
              <a:gdLst/>
              <a:ahLst/>
              <a:cxnLst/>
              <a:rect l="l" t="t" r="r" b="b"/>
              <a:pathLst>
                <a:path w="6827" h="14488" extrusionOk="0">
                  <a:moveTo>
                    <a:pt x="407" y="0"/>
                  </a:moveTo>
                  <a:cubicBezTo>
                    <a:pt x="399" y="0"/>
                    <a:pt x="394" y="2"/>
                    <a:pt x="392" y="6"/>
                  </a:cubicBezTo>
                  <a:cubicBezTo>
                    <a:pt x="0" y="1338"/>
                    <a:pt x="49" y="4940"/>
                    <a:pt x="63" y="5956"/>
                  </a:cubicBezTo>
                  <a:cubicBezTo>
                    <a:pt x="91" y="9271"/>
                    <a:pt x="484" y="11409"/>
                    <a:pt x="897" y="14486"/>
                  </a:cubicBezTo>
                  <a:cubicBezTo>
                    <a:pt x="1087" y="14487"/>
                    <a:pt x="1301" y="14487"/>
                    <a:pt x="1533" y="14487"/>
                  </a:cubicBezTo>
                  <a:cubicBezTo>
                    <a:pt x="3117" y="14487"/>
                    <a:pt x="5542" y="14456"/>
                    <a:pt x="6826" y="14254"/>
                  </a:cubicBezTo>
                  <a:cubicBezTo>
                    <a:pt x="6826" y="12818"/>
                    <a:pt x="6574" y="11584"/>
                    <a:pt x="6553" y="10155"/>
                  </a:cubicBezTo>
                  <a:cubicBezTo>
                    <a:pt x="6511" y="7828"/>
                    <a:pt x="6378" y="5879"/>
                    <a:pt x="5880" y="3819"/>
                  </a:cubicBezTo>
                  <a:cubicBezTo>
                    <a:pt x="5803" y="3503"/>
                    <a:pt x="5369" y="2880"/>
                    <a:pt x="5179" y="2613"/>
                  </a:cubicBezTo>
                  <a:cubicBezTo>
                    <a:pt x="4969" y="2333"/>
                    <a:pt x="4675" y="2130"/>
                    <a:pt x="4380" y="1934"/>
                  </a:cubicBezTo>
                  <a:cubicBezTo>
                    <a:pt x="3422" y="1279"/>
                    <a:pt x="638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>
              <a:extLst>
                <a:ext uri="{FF2B5EF4-FFF2-40B4-BE49-F238E27FC236}">
                  <a16:creationId xmlns:a16="http://schemas.microsoft.com/office/drawing/2014/main" id="{2CCA6121-5BCA-1456-1EBF-2B86FA27C281}"/>
                </a:ext>
              </a:extLst>
            </p:cNvPr>
            <p:cNvSpPr/>
            <p:nvPr/>
          </p:nvSpPr>
          <p:spPr>
            <a:xfrm>
              <a:off x="4931525" y="3604050"/>
              <a:ext cx="26850" cy="192300"/>
            </a:xfrm>
            <a:custGeom>
              <a:avLst/>
              <a:gdLst/>
              <a:ahLst/>
              <a:cxnLst/>
              <a:rect l="l" t="t" r="r" b="b"/>
              <a:pathLst>
                <a:path w="1074" h="7692" extrusionOk="0">
                  <a:moveTo>
                    <a:pt x="68" y="0"/>
                  </a:moveTo>
                  <a:cubicBezTo>
                    <a:pt x="35" y="0"/>
                    <a:pt x="0" y="20"/>
                    <a:pt x="0" y="57"/>
                  </a:cubicBezTo>
                  <a:cubicBezTo>
                    <a:pt x="119" y="2601"/>
                    <a:pt x="344" y="5159"/>
                    <a:pt x="946" y="7640"/>
                  </a:cubicBezTo>
                  <a:cubicBezTo>
                    <a:pt x="952" y="7676"/>
                    <a:pt x="978" y="7691"/>
                    <a:pt x="1003" y="7691"/>
                  </a:cubicBezTo>
                  <a:cubicBezTo>
                    <a:pt x="1038" y="7691"/>
                    <a:pt x="1074" y="7663"/>
                    <a:pt x="1066" y="7619"/>
                  </a:cubicBezTo>
                  <a:cubicBezTo>
                    <a:pt x="855" y="6392"/>
                    <a:pt x="638" y="5173"/>
                    <a:pt x="484" y="3939"/>
                  </a:cubicBezTo>
                  <a:cubicBezTo>
                    <a:pt x="323" y="2650"/>
                    <a:pt x="225" y="1346"/>
                    <a:pt x="126" y="50"/>
                  </a:cubicBezTo>
                  <a:cubicBezTo>
                    <a:pt x="126" y="16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>
              <a:extLst>
                <a:ext uri="{FF2B5EF4-FFF2-40B4-BE49-F238E27FC236}">
                  <a16:creationId xmlns:a16="http://schemas.microsoft.com/office/drawing/2014/main" id="{118C5182-C403-617A-208E-4EDCFE052E61}"/>
                </a:ext>
              </a:extLst>
            </p:cNvPr>
            <p:cNvSpPr/>
            <p:nvPr/>
          </p:nvSpPr>
          <p:spPr>
            <a:xfrm>
              <a:off x="5203625" y="3594700"/>
              <a:ext cx="8600" cy="188300"/>
            </a:xfrm>
            <a:custGeom>
              <a:avLst/>
              <a:gdLst/>
              <a:ahLst/>
              <a:cxnLst/>
              <a:rect l="l" t="t" r="r" b="b"/>
              <a:pathLst>
                <a:path w="344" h="7532" extrusionOk="0">
                  <a:moveTo>
                    <a:pt x="187" y="0"/>
                  </a:moveTo>
                  <a:cubicBezTo>
                    <a:pt x="149" y="0"/>
                    <a:pt x="113" y="23"/>
                    <a:pt x="113" y="73"/>
                  </a:cubicBezTo>
                  <a:cubicBezTo>
                    <a:pt x="36" y="2526"/>
                    <a:pt x="1" y="5014"/>
                    <a:pt x="155" y="7467"/>
                  </a:cubicBezTo>
                  <a:cubicBezTo>
                    <a:pt x="158" y="7508"/>
                    <a:pt x="194" y="7531"/>
                    <a:pt x="227" y="7531"/>
                  </a:cubicBezTo>
                  <a:cubicBezTo>
                    <a:pt x="257" y="7531"/>
                    <a:pt x="285" y="7514"/>
                    <a:pt x="288" y="7474"/>
                  </a:cubicBezTo>
                  <a:cubicBezTo>
                    <a:pt x="344" y="5014"/>
                    <a:pt x="232" y="2547"/>
                    <a:pt x="274" y="80"/>
                  </a:cubicBezTo>
                  <a:cubicBezTo>
                    <a:pt x="274" y="29"/>
                    <a:pt x="229" y="0"/>
                    <a:pt x="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>
              <a:extLst>
                <a:ext uri="{FF2B5EF4-FFF2-40B4-BE49-F238E27FC236}">
                  <a16:creationId xmlns:a16="http://schemas.microsoft.com/office/drawing/2014/main" id="{AECD5F1C-92E1-A8E9-D276-280C33BC131F}"/>
                </a:ext>
              </a:extLst>
            </p:cNvPr>
            <p:cNvSpPr/>
            <p:nvPr/>
          </p:nvSpPr>
          <p:spPr>
            <a:xfrm>
              <a:off x="4957575" y="3651400"/>
              <a:ext cx="51800" cy="98950"/>
            </a:xfrm>
            <a:custGeom>
              <a:avLst/>
              <a:gdLst/>
              <a:ahLst/>
              <a:cxnLst/>
              <a:rect l="l" t="t" r="r" b="b"/>
              <a:pathLst>
                <a:path w="2072" h="3958" extrusionOk="0">
                  <a:moveTo>
                    <a:pt x="51" y="1"/>
                  </a:moveTo>
                  <a:cubicBezTo>
                    <a:pt x="26" y="1"/>
                    <a:pt x="0" y="26"/>
                    <a:pt x="10" y="55"/>
                  </a:cubicBezTo>
                  <a:cubicBezTo>
                    <a:pt x="493" y="1415"/>
                    <a:pt x="1138" y="2767"/>
                    <a:pt x="1993" y="3945"/>
                  </a:cubicBezTo>
                  <a:cubicBezTo>
                    <a:pt x="1999" y="3954"/>
                    <a:pt x="2007" y="3958"/>
                    <a:pt x="2016" y="3958"/>
                  </a:cubicBezTo>
                  <a:cubicBezTo>
                    <a:pt x="2042" y="3958"/>
                    <a:pt x="2072" y="3928"/>
                    <a:pt x="2056" y="3903"/>
                  </a:cubicBezTo>
                  <a:cubicBezTo>
                    <a:pt x="1299" y="2648"/>
                    <a:pt x="605" y="1387"/>
                    <a:pt x="80" y="20"/>
                  </a:cubicBezTo>
                  <a:cubicBezTo>
                    <a:pt x="73" y="7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>
              <a:extLst>
                <a:ext uri="{FF2B5EF4-FFF2-40B4-BE49-F238E27FC236}">
                  <a16:creationId xmlns:a16="http://schemas.microsoft.com/office/drawing/2014/main" id="{97928B65-181A-A172-5577-AF0BE4DA7BB1}"/>
                </a:ext>
              </a:extLst>
            </p:cNvPr>
            <p:cNvSpPr/>
            <p:nvPr/>
          </p:nvSpPr>
          <p:spPr>
            <a:xfrm>
              <a:off x="4976475" y="3742375"/>
              <a:ext cx="35675" cy="47725"/>
            </a:xfrm>
            <a:custGeom>
              <a:avLst/>
              <a:gdLst/>
              <a:ahLst/>
              <a:cxnLst/>
              <a:rect l="l" t="t" r="r" b="b"/>
              <a:pathLst>
                <a:path w="1427" h="1909" extrusionOk="0">
                  <a:moveTo>
                    <a:pt x="77" y="1"/>
                  </a:moveTo>
                  <a:cubicBezTo>
                    <a:pt x="39" y="1"/>
                    <a:pt x="0" y="36"/>
                    <a:pt x="25" y="74"/>
                  </a:cubicBezTo>
                  <a:cubicBezTo>
                    <a:pt x="417" y="719"/>
                    <a:pt x="845" y="1336"/>
                    <a:pt x="1342" y="1897"/>
                  </a:cubicBezTo>
                  <a:cubicBezTo>
                    <a:pt x="1351" y="1905"/>
                    <a:pt x="1360" y="1909"/>
                    <a:pt x="1370" y="1909"/>
                  </a:cubicBezTo>
                  <a:cubicBezTo>
                    <a:pt x="1399" y="1909"/>
                    <a:pt x="1426" y="1874"/>
                    <a:pt x="1405" y="1848"/>
                  </a:cubicBezTo>
                  <a:cubicBezTo>
                    <a:pt x="950" y="1259"/>
                    <a:pt x="508" y="663"/>
                    <a:pt x="123" y="25"/>
                  </a:cubicBezTo>
                  <a:cubicBezTo>
                    <a:pt x="112" y="8"/>
                    <a:pt x="95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>
              <a:extLst>
                <a:ext uri="{FF2B5EF4-FFF2-40B4-BE49-F238E27FC236}">
                  <a16:creationId xmlns:a16="http://schemas.microsoft.com/office/drawing/2014/main" id="{7F1728ED-61BF-D096-5F35-1A7A7C918B88}"/>
                </a:ext>
              </a:extLst>
            </p:cNvPr>
            <p:cNvSpPr/>
            <p:nvPr/>
          </p:nvSpPr>
          <p:spPr>
            <a:xfrm>
              <a:off x="5193100" y="3517875"/>
              <a:ext cx="10300" cy="63975"/>
            </a:xfrm>
            <a:custGeom>
              <a:avLst/>
              <a:gdLst/>
              <a:ahLst/>
              <a:cxnLst/>
              <a:rect l="l" t="t" r="r" b="b"/>
              <a:pathLst>
                <a:path w="412" h="2559" extrusionOk="0">
                  <a:moveTo>
                    <a:pt x="38" y="0"/>
                  </a:moveTo>
                  <a:cubicBezTo>
                    <a:pt x="24" y="0"/>
                    <a:pt x="8" y="9"/>
                    <a:pt x="8" y="27"/>
                  </a:cubicBezTo>
                  <a:cubicBezTo>
                    <a:pt x="1" y="876"/>
                    <a:pt x="141" y="1717"/>
                    <a:pt x="344" y="2537"/>
                  </a:cubicBezTo>
                  <a:cubicBezTo>
                    <a:pt x="347" y="2552"/>
                    <a:pt x="361" y="2559"/>
                    <a:pt x="375" y="2559"/>
                  </a:cubicBezTo>
                  <a:cubicBezTo>
                    <a:pt x="393" y="2559"/>
                    <a:pt x="411" y="2546"/>
                    <a:pt x="407" y="2523"/>
                  </a:cubicBezTo>
                  <a:cubicBezTo>
                    <a:pt x="225" y="1696"/>
                    <a:pt x="134" y="869"/>
                    <a:pt x="64" y="20"/>
                  </a:cubicBezTo>
                  <a:cubicBezTo>
                    <a:pt x="64" y="7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>
              <a:extLst>
                <a:ext uri="{FF2B5EF4-FFF2-40B4-BE49-F238E27FC236}">
                  <a16:creationId xmlns:a16="http://schemas.microsoft.com/office/drawing/2014/main" id="{E583A7EF-1962-A817-87C1-F8084795F961}"/>
                </a:ext>
              </a:extLst>
            </p:cNvPr>
            <p:cNvSpPr/>
            <p:nvPr/>
          </p:nvSpPr>
          <p:spPr>
            <a:xfrm>
              <a:off x="5211775" y="3535150"/>
              <a:ext cx="7300" cy="51900"/>
            </a:xfrm>
            <a:custGeom>
              <a:avLst/>
              <a:gdLst/>
              <a:ahLst/>
              <a:cxnLst/>
              <a:rect l="l" t="t" r="r" b="b"/>
              <a:pathLst>
                <a:path w="292" h="2076" extrusionOk="0">
                  <a:moveTo>
                    <a:pt x="194" y="0"/>
                  </a:moveTo>
                  <a:cubicBezTo>
                    <a:pt x="179" y="0"/>
                    <a:pt x="164" y="8"/>
                    <a:pt x="158" y="23"/>
                  </a:cubicBezTo>
                  <a:cubicBezTo>
                    <a:pt x="18" y="654"/>
                    <a:pt x="46" y="1369"/>
                    <a:pt x="4" y="2014"/>
                  </a:cubicBezTo>
                  <a:cubicBezTo>
                    <a:pt x="0" y="2054"/>
                    <a:pt x="31" y="2075"/>
                    <a:pt x="62" y="2075"/>
                  </a:cubicBezTo>
                  <a:cubicBezTo>
                    <a:pt x="91" y="2075"/>
                    <a:pt x="120" y="2058"/>
                    <a:pt x="123" y="2021"/>
                  </a:cubicBezTo>
                  <a:cubicBezTo>
                    <a:pt x="165" y="1376"/>
                    <a:pt x="291" y="668"/>
                    <a:pt x="228" y="30"/>
                  </a:cubicBezTo>
                  <a:cubicBezTo>
                    <a:pt x="228" y="11"/>
                    <a:pt x="211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>
              <a:extLst>
                <a:ext uri="{FF2B5EF4-FFF2-40B4-BE49-F238E27FC236}">
                  <a16:creationId xmlns:a16="http://schemas.microsoft.com/office/drawing/2014/main" id="{5159554F-8FDC-AC1D-3B49-ED6D2E19CB37}"/>
                </a:ext>
              </a:extLst>
            </p:cNvPr>
            <p:cNvSpPr/>
            <p:nvPr/>
          </p:nvSpPr>
          <p:spPr>
            <a:xfrm>
              <a:off x="4905850" y="3561150"/>
              <a:ext cx="21325" cy="39275"/>
            </a:xfrm>
            <a:custGeom>
              <a:avLst/>
              <a:gdLst/>
              <a:ahLst/>
              <a:cxnLst/>
              <a:rect l="l" t="t" r="r" b="b"/>
              <a:pathLst>
                <a:path w="853" h="1571" extrusionOk="0">
                  <a:moveTo>
                    <a:pt x="52" y="0"/>
                  </a:moveTo>
                  <a:cubicBezTo>
                    <a:pt x="28" y="0"/>
                    <a:pt x="1" y="30"/>
                    <a:pt x="11" y="56"/>
                  </a:cubicBezTo>
                  <a:cubicBezTo>
                    <a:pt x="235" y="567"/>
                    <a:pt x="530" y="1044"/>
                    <a:pt x="761" y="1548"/>
                  </a:cubicBezTo>
                  <a:cubicBezTo>
                    <a:pt x="768" y="1564"/>
                    <a:pt x="780" y="1570"/>
                    <a:pt x="793" y="1570"/>
                  </a:cubicBezTo>
                  <a:cubicBezTo>
                    <a:pt x="821" y="1570"/>
                    <a:pt x="853" y="1540"/>
                    <a:pt x="838" y="1506"/>
                  </a:cubicBezTo>
                  <a:cubicBezTo>
                    <a:pt x="614" y="1002"/>
                    <a:pt x="397" y="462"/>
                    <a:pt x="74" y="14"/>
                  </a:cubicBezTo>
                  <a:cubicBezTo>
                    <a:pt x="69" y="4"/>
                    <a:pt x="61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>
              <a:extLst>
                <a:ext uri="{FF2B5EF4-FFF2-40B4-BE49-F238E27FC236}">
                  <a16:creationId xmlns:a16="http://schemas.microsoft.com/office/drawing/2014/main" id="{095FA03B-D907-C788-D44B-E2B3DFDDEDD9}"/>
                </a:ext>
              </a:extLst>
            </p:cNvPr>
            <p:cNvSpPr/>
            <p:nvPr/>
          </p:nvSpPr>
          <p:spPr>
            <a:xfrm>
              <a:off x="4924675" y="3546800"/>
              <a:ext cx="8650" cy="40575"/>
            </a:xfrm>
            <a:custGeom>
              <a:avLst/>
              <a:gdLst/>
              <a:ahLst/>
              <a:cxnLst/>
              <a:rect l="l" t="t" r="r" b="b"/>
              <a:pathLst>
                <a:path w="346" h="1623" extrusionOk="0">
                  <a:moveTo>
                    <a:pt x="30" y="1"/>
                  </a:moveTo>
                  <a:cubicBezTo>
                    <a:pt x="15" y="1"/>
                    <a:pt x="1" y="9"/>
                    <a:pt x="1" y="27"/>
                  </a:cubicBezTo>
                  <a:cubicBezTo>
                    <a:pt x="29" y="553"/>
                    <a:pt x="155" y="1085"/>
                    <a:pt x="274" y="1597"/>
                  </a:cubicBezTo>
                  <a:cubicBezTo>
                    <a:pt x="277" y="1614"/>
                    <a:pt x="291" y="1622"/>
                    <a:pt x="306" y="1622"/>
                  </a:cubicBezTo>
                  <a:cubicBezTo>
                    <a:pt x="325" y="1622"/>
                    <a:pt x="346" y="1607"/>
                    <a:pt x="337" y="1583"/>
                  </a:cubicBezTo>
                  <a:cubicBezTo>
                    <a:pt x="218" y="1064"/>
                    <a:pt x="162" y="546"/>
                    <a:pt x="64" y="27"/>
                  </a:cubicBezTo>
                  <a:cubicBezTo>
                    <a:pt x="61" y="9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>
              <a:extLst>
                <a:ext uri="{FF2B5EF4-FFF2-40B4-BE49-F238E27FC236}">
                  <a16:creationId xmlns:a16="http://schemas.microsoft.com/office/drawing/2014/main" id="{2ED62613-7772-187D-7B7F-CC8B4C03891B}"/>
                </a:ext>
              </a:extLst>
            </p:cNvPr>
            <p:cNvSpPr/>
            <p:nvPr/>
          </p:nvSpPr>
          <p:spPr>
            <a:xfrm>
              <a:off x="5032900" y="3573725"/>
              <a:ext cx="82250" cy="86125"/>
            </a:xfrm>
            <a:custGeom>
              <a:avLst/>
              <a:gdLst/>
              <a:ahLst/>
              <a:cxnLst/>
              <a:rect l="l" t="t" r="r" b="b"/>
              <a:pathLst>
                <a:path w="3290" h="3445" extrusionOk="0">
                  <a:moveTo>
                    <a:pt x="63" y="0"/>
                  </a:moveTo>
                  <a:cubicBezTo>
                    <a:pt x="32" y="0"/>
                    <a:pt x="0" y="29"/>
                    <a:pt x="24" y="57"/>
                  </a:cubicBezTo>
                  <a:cubicBezTo>
                    <a:pt x="830" y="1347"/>
                    <a:pt x="1903" y="2622"/>
                    <a:pt x="3199" y="3435"/>
                  </a:cubicBezTo>
                  <a:cubicBezTo>
                    <a:pt x="3210" y="3442"/>
                    <a:pt x="3220" y="3445"/>
                    <a:pt x="3229" y="3445"/>
                  </a:cubicBezTo>
                  <a:cubicBezTo>
                    <a:pt x="3268" y="3445"/>
                    <a:pt x="3289" y="3392"/>
                    <a:pt x="3255" y="3358"/>
                  </a:cubicBezTo>
                  <a:cubicBezTo>
                    <a:pt x="2659" y="2868"/>
                    <a:pt x="2057" y="2398"/>
                    <a:pt x="1524" y="1837"/>
                  </a:cubicBezTo>
                  <a:cubicBezTo>
                    <a:pt x="991" y="1277"/>
                    <a:pt x="515" y="667"/>
                    <a:pt x="101" y="22"/>
                  </a:cubicBezTo>
                  <a:cubicBezTo>
                    <a:pt x="92" y="6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>
              <a:extLst>
                <a:ext uri="{FF2B5EF4-FFF2-40B4-BE49-F238E27FC236}">
                  <a16:creationId xmlns:a16="http://schemas.microsoft.com/office/drawing/2014/main" id="{EA14F670-C05C-4A1E-806D-BA65B7847394}"/>
                </a:ext>
              </a:extLst>
            </p:cNvPr>
            <p:cNvSpPr/>
            <p:nvPr/>
          </p:nvSpPr>
          <p:spPr>
            <a:xfrm>
              <a:off x="5022550" y="3652675"/>
              <a:ext cx="90850" cy="103875"/>
            </a:xfrm>
            <a:custGeom>
              <a:avLst/>
              <a:gdLst/>
              <a:ahLst/>
              <a:cxnLst/>
              <a:rect l="l" t="t" r="r" b="b"/>
              <a:pathLst>
                <a:path w="3634" h="4155" extrusionOk="0">
                  <a:moveTo>
                    <a:pt x="78" y="0"/>
                  </a:moveTo>
                  <a:cubicBezTo>
                    <a:pt x="40" y="0"/>
                    <a:pt x="1" y="35"/>
                    <a:pt x="25" y="74"/>
                  </a:cubicBezTo>
                  <a:cubicBezTo>
                    <a:pt x="480" y="852"/>
                    <a:pt x="999" y="1588"/>
                    <a:pt x="1581" y="2275"/>
                  </a:cubicBezTo>
                  <a:cubicBezTo>
                    <a:pt x="2155" y="2948"/>
                    <a:pt x="2786" y="3641"/>
                    <a:pt x="3522" y="4146"/>
                  </a:cubicBezTo>
                  <a:cubicBezTo>
                    <a:pt x="3531" y="4152"/>
                    <a:pt x="3540" y="4155"/>
                    <a:pt x="3549" y="4155"/>
                  </a:cubicBezTo>
                  <a:cubicBezTo>
                    <a:pt x="3592" y="4155"/>
                    <a:pt x="3634" y="4095"/>
                    <a:pt x="3599" y="4055"/>
                  </a:cubicBezTo>
                  <a:cubicBezTo>
                    <a:pt x="2982" y="3438"/>
                    <a:pt x="2324" y="2870"/>
                    <a:pt x="1742" y="2212"/>
                  </a:cubicBezTo>
                  <a:cubicBezTo>
                    <a:pt x="1146" y="1532"/>
                    <a:pt x="606" y="796"/>
                    <a:pt x="123" y="25"/>
                  </a:cubicBezTo>
                  <a:cubicBezTo>
                    <a:pt x="112" y="8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0">
            <a:extLst>
              <a:ext uri="{FF2B5EF4-FFF2-40B4-BE49-F238E27FC236}">
                <a16:creationId xmlns:a16="http://schemas.microsoft.com/office/drawing/2014/main" id="{8C987C94-133B-718F-8510-C6B99145BE66}"/>
              </a:ext>
            </a:extLst>
          </p:cNvPr>
          <p:cNvGrpSpPr/>
          <p:nvPr/>
        </p:nvGrpSpPr>
        <p:grpSpPr>
          <a:xfrm>
            <a:off x="3478858" y="3573303"/>
            <a:ext cx="1052707" cy="1826840"/>
            <a:chOff x="4223850" y="4134825"/>
            <a:chExt cx="440500" cy="764400"/>
          </a:xfrm>
        </p:grpSpPr>
        <p:sp>
          <p:nvSpPr>
            <p:cNvPr id="463" name="Google Shape;463;p30">
              <a:extLst>
                <a:ext uri="{FF2B5EF4-FFF2-40B4-BE49-F238E27FC236}">
                  <a16:creationId xmlns:a16="http://schemas.microsoft.com/office/drawing/2014/main" id="{591AFD72-B201-F7E4-0B0E-D385204EDEC3}"/>
                </a:ext>
              </a:extLst>
            </p:cNvPr>
            <p:cNvSpPr/>
            <p:nvPr/>
          </p:nvSpPr>
          <p:spPr>
            <a:xfrm>
              <a:off x="4370075" y="4368850"/>
              <a:ext cx="177225" cy="231200"/>
            </a:xfrm>
            <a:custGeom>
              <a:avLst/>
              <a:gdLst/>
              <a:ahLst/>
              <a:cxnLst/>
              <a:rect l="l" t="t" r="r" b="b"/>
              <a:pathLst>
                <a:path w="7089" h="9248" extrusionOk="0">
                  <a:moveTo>
                    <a:pt x="1160" y="1"/>
                  </a:moveTo>
                  <a:lnTo>
                    <a:pt x="1160" y="1"/>
                  </a:lnTo>
                  <a:cubicBezTo>
                    <a:pt x="1174" y="1024"/>
                    <a:pt x="1132" y="2678"/>
                    <a:pt x="1061" y="2874"/>
                  </a:cubicBezTo>
                  <a:cubicBezTo>
                    <a:pt x="858" y="3035"/>
                    <a:pt x="627" y="3232"/>
                    <a:pt x="571" y="3554"/>
                  </a:cubicBezTo>
                  <a:cubicBezTo>
                    <a:pt x="1" y="6912"/>
                    <a:pt x="3247" y="9248"/>
                    <a:pt x="4004" y="9248"/>
                  </a:cubicBezTo>
                  <a:cubicBezTo>
                    <a:pt x="4019" y="9248"/>
                    <a:pt x="4034" y="9247"/>
                    <a:pt x="4047" y="9245"/>
                  </a:cubicBezTo>
                  <a:cubicBezTo>
                    <a:pt x="4454" y="9182"/>
                    <a:pt x="7089" y="7801"/>
                    <a:pt x="5911" y="3946"/>
                  </a:cubicBezTo>
                  <a:cubicBezTo>
                    <a:pt x="5876" y="3841"/>
                    <a:pt x="5414" y="3281"/>
                    <a:pt x="5245" y="3063"/>
                  </a:cubicBezTo>
                  <a:cubicBezTo>
                    <a:pt x="5045" y="3112"/>
                    <a:pt x="4837" y="3135"/>
                    <a:pt x="4628" y="3135"/>
                  </a:cubicBezTo>
                  <a:cubicBezTo>
                    <a:pt x="4048" y="3135"/>
                    <a:pt x="3455" y="2957"/>
                    <a:pt x="2961" y="2643"/>
                  </a:cubicBezTo>
                  <a:cubicBezTo>
                    <a:pt x="2085" y="2089"/>
                    <a:pt x="1475" y="1094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>
              <a:extLst>
                <a:ext uri="{FF2B5EF4-FFF2-40B4-BE49-F238E27FC236}">
                  <a16:creationId xmlns:a16="http://schemas.microsoft.com/office/drawing/2014/main" id="{89D835FA-5DD1-DDF2-56CA-8AE20713832F}"/>
                </a:ext>
              </a:extLst>
            </p:cNvPr>
            <p:cNvSpPr/>
            <p:nvPr/>
          </p:nvSpPr>
          <p:spPr>
            <a:xfrm>
              <a:off x="4395700" y="4330375"/>
              <a:ext cx="105525" cy="116850"/>
            </a:xfrm>
            <a:custGeom>
              <a:avLst/>
              <a:gdLst/>
              <a:ahLst/>
              <a:cxnLst/>
              <a:rect l="l" t="t" r="r" b="b"/>
              <a:pathLst>
                <a:path w="4221" h="4674" extrusionOk="0">
                  <a:moveTo>
                    <a:pt x="952" y="1"/>
                  </a:moveTo>
                  <a:cubicBezTo>
                    <a:pt x="289" y="1"/>
                    <a:pt x="1" y="71"/>
                    <a:pt x="99" y="797"/>
                  </a:cubicBezTo>
                  <a:cubicBezTo>
                    <a:pt x="114" y="930"/>
                    <a:pt x="128" y="1196"/>
                    <a:pt x="128" y="1540"/>
                  </a:cubicBezTo>
                  <a:cubicBezTo>
                    <a:pt x="450" y="2633"/>
                    <a:pt x="1060" y="3628"/>
                    <a:pt x="1936" y="4182"/>
                  </a:cubicBezTo>
                  <a:cubicBezTo>
                    <a:pt x="2430" y="4496"/>
                    <a:pt x="3023" y="4674"/>
                    <a:pt x="3603" y="4674"/>
                  </a:cubicBezTo>
                  <a:cubicBezTo>
                    <a:pt x="3812" y="4674"/>
                    <a:pt x="4020" y="4651"/>
                    <a:pt x="4220" y="4602"/>
                  </a:cubicBezTo>
                  <a:cubicBezTo>
                    <a:pt x="4185" y="4560"/>
                    <a:pt x="4164" y="4532"/>
                    <a:pt x="4157" y="4518"/>
                  </a:cubicBezTo>
                  <a:cubicBezTo>
                    <a:pt x="3716" y="3663"/>
                    <a:pt x="3422" y="2731"/>
                    <a:pt x="3295" y="1778"/>
                  </a:cubicBezTo>
                  <a:cubicBezTo>
                    <a:pt x="3232" y="1322"/>
                    <a:pt x="3190" y="832"/>
                    <a:pt x="2896" y="481"/>
                  </a:cubicBezTo>
                  <a:cubicBezTo>
                    <a:pt x="2588" y="117"/>
                    <a:pt x="2062" y="5"/>
                    <a:pt x="1585" y="5"/>
                  </a:cubicBezTo>
                  <a:cubicBezTo>
                    <a:pt x="1556" y="5"/>
                    <a:pt x="1526" y="5"/>
                    <a:pt x="1498" y="5"/>
                  </a:cubicBezTo>
                  <a:cubicBezTo>
                    <a:pt x="1294" y="5"/>
                    <a:pt x="1112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>
              <a:extLst>
                <a:ext uri="{FF2B5EF4-FFF2-40B4-BE49-F238E27FC236}">
                  <a16:creationId xmlns:a16="http://schemas.microsoft.com/office/drawing/2014/main" id="{9B963C77-5432-383C-E234-BFF148643A02}"/>
                </a:ext>
              </a:extLst>
            </p:cNvPr>
            <p:cNvSpPr/>
            <p:nvPr/>
          </p:nvSpPr>
          <p:spPr>
            <a:xfrm>
              <a:off x="4370500" y="4201675"/>
              <a:ext cx="175050" cy="218250"/>
            </a:xfrm>
            <a:custGeom>
              <a:avLst/>
              <a:gdLst/>
              <a:ahLst/>
              <a:cxnLst/>
              <a:rect l="l" t="t" r="r" b="b"/>
              <a:pathLst>
                <a:path w="7002" h="8730" extrusionOk="0">
                  <a:moveTo>
                    <a:pt x="4105" y="0"/>
                  </a:moveTo>
                  <a:cubicBezTo>
                    <a:pt x="2585" y="0"/>
                    <a:pt x="811" y="1126"/>
                    <a:pt x="463" y="2532"/>
                  </a:cubicBezTo>
                  <a:cubicBezTo>
                    <a:pt x="0" y="4431"/>
                    <a:pt x="687" y="7157"/>
                    <a:pt x="2390" y="8236"/>
                  </a:cubicBezTo>
                  <a:cubicBezTo>
                    <a:pt x="2883" y="8549"/>
                    <a:pt x="3476" y="8730"/>
                    <a:pt x="4056" y="8730"/>
                  </a:cubicBezTo>
                  <a:cubicBezTo>
                    <a:pt x="4557" y="8730"/>
                    <a:pt x="5047" y="8595"/>
                    <a:pt x="5453" y="8293"/>
                  </a:cubicBezTo>
                  <a:cubicBezTo>
                    <a:pt x="6357" y="7620"/>
                    <a:pt x="6602" y="6337"/>
                    <a:pt x="6679" y="4851"/>
                  </a:cubicBezTo>
                  <a:cubicBezTo>
                    <a:pt x="6728" y="3975"/>
                    <a:pt x="7002" y="3296"/>
                    <a:pt x="6777" y="2363"/>
                  </a:cubicBezTo>
                  <a:cubicBezTo>
                    <a:pt x="6546" y="1438"/>
                    <a:pt x="5964" y="548"/>
                    <a:pt x="5081" y="184"/>
                  </a:cubicBezTo>
                  <a:cubicBezTo>
                    <a:pt x="4782" y="58"/>
                    <a:pt x="4450" y="0"/>
                    <a:pt x="4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>
              <a:extLst>
                <a:ext uri="{FF2B5EF4-FFF2-40B4-BE49-F238E27FC236}">
                  <a16:creationId xmlns:a16="http://schemas.microsoft.com/office/drawing/2014/main" id="{A0F3D752-ECB7-BA36-479C-3F888571BD7C}"/>
                </a:ext>
              </a:extLst>
            </p:cNvPr>
            <p:cNvSpPr/>
            <p:nvPr/>
          </p:nvSpPr>
          <p:spPr>
            <a:xfrm>
              <a:off x="4340700" y="4134825"/>
              <a:ext cx="127100" cy="98150"/>
            </a:xfrm>
            <a:custGeom>
              <a:avLst/>
              <a:gdLst/>
              <a:ahLst/>
              <a:cxnLst/>
              <a:rect l="l" t="t" r="r" b="b"/>
              <a:pathLst>
                <a:path w="5084" h="3926" extrusionOk="0">
                  <a:moveTo>
                    <a:pt x="2955" y="0"/>
                  </a:moveTo>
                  <a:cubicBezTo>
                    <a:pt x="2344" y="0"/>
                    <a:pt x="1620" y="254"/>
                    <a:pt x="1269" y="636"/>
                  </a:cubicBezTo>
                  <a:cubicBezTo>
                    <a:pt x="1" y="2024"/>
                    <a:pt x="1409" y="2858"/>
                    <a:pt x="1718" y="3166"/>
                  </a:cubicBezTo>
                  <a:cubicBezTo>
                    <a:pt x="2255" y="3706"/>
                    <a:pt x="2731" y="3925"/>
                    <a:pt x="3131" y="3925"/>
                  </a:cubicBezTo>
                  <a:cubicBezTo>
                    <a:pt x="4676" y="3925"/>
                    <a:pt x="5083" y="661"/>
                    <a:pt x="3491" y="82"/>
                  </a:cubicBezTo>
                  <a:cubicBezTo>
                    <a:pt x="3335" y="26"/>
                    <a:pt x="3151" y="0"/>
                    <a:pt x="2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>
              <a:extLst>
                <a:ext uri="{FF2B5EF4-FFF2-40B4-BE49-F238E27FC236}">
                  <a16:creationId xmlns:a16="http://schemas.microsoft.com/office/drawing/2014/main" id="{4E9B781A-D272-E44B-AA46-4DE0102AD1D5}"/>
                </a:ext>
              </a:extLst>
            </p:cNvPr>
            <p:cNvSpPr/>
            <p:nvPr/>
          </p:nvSpPr>
          <p:spPr>
            <a:xfrm>
              <a:off x="4350700" y="4177750"/>
              <a:ext cx="200450" cy="162675"/>
            </a:xfrm>
            <a:custGeom>
              <a:avLst/>
              <a:gdLst/>
              <a:ahLst/>
              <a:cxnLst/>
              <a:rect l="l" t="t" r="r" b="b"/>
              <a:pathLst>
                <a:path w="8018" h="6507" extrusionOk="0">
                  <a:moveTo>
                    <a:pt x="4295" y="1"/>
                  </a:moveTo>
                  <a:cubicBezTo>
                    <a:pt x="3541" y="1"/>
                    <a:pt x="2766" y="167"/>
                    <a:pt x="2110" y="426"/>
                  </a:cubicBezTo>
                  <a:cubicBezTo>
                    <a:pt x="98" y="1225"/>
                    <a:pt x="0" y="3145"/>
                    <a:pt x="56" y="3951"/>
                  </a:cubicBezTo>
                  <a:cubicBezTo>
                    <a:pt x="157" y="5372"/>
                    <a:pt x="576" y="6506"/>
                    <a:pt x="1057" y="6506"/>
                  </a:cubicBezTo>
                  <a:cubicBezTo>
                    <a:pt x="1245" y="6506"/>
                    <a:pt x="1442" y="6333"/>
                    <a:pt x="1633" y="5935"/>
                  </a:cubicBezTo>
                  <a:cubicBezTo>
                    <a:pt x="1977" y="5220"/>
                    <a:pt x="1465" y="3790"/>
                    <a:pt x="2383" y="2956"/>
                  </a:cubicBezTo>
                  <a:cubicBezTo>
                    <a:pt x="2719" y="2655"/>
                    <a:pt x="3210" y="2563"/>
                    <a:pt x="3673" y="2507"/>
                  </a:cubicBezTo>
                  <a:cubicBezTo>
                    <a:pt x="4133" y="2454"/>
                    <a:pt x="4593" y="2430"/>
                    <a:pt x="5054" y="2430"/>
                  </a:cubicBezTo>
                  <a:cubicBezTo>
                    <a:pt x="5203" y="2430"/>
                    <a:pt x="5352" y="2432"/>
                    <a:pt x="5502" y="2437"/>
                  </a:cubicBezTo>
                  <a:cubicBezTo>
                    <a:pt x="5817" y="2451"/>
                    <a:pt x="6315" y="2500"/>
                    <a:pt x="6574" y="2662"/>
                  </a:cubicBezTo>
                  <a:cubicBezTo>
                    <a:pt x="7002" y="2921"/>
                    <a:pt x="7233" y="3510"/>
                    <a:pt x="7317" y="3979"/>
                  </a:cubicBezTo>
                  <a:cubicBezTo>
                    <a:pt x="7415" y="4491"/>
                    <a:pt x="7380" y="5703"/>
                    <a:pt x="7471" y="5808"/>
                  </a:cubicBezTo>
                  <a:cubicBezTo>
                    <a:pt x="7474" y="5812"/>
                    <a:pt x="7478" y="5813"/>
                    <a:pt x="7481" y="5813"/>
                  </a:cubicBezTo>
                  <a:cubicBezTo>
                    <a:pt x="7597" y="5813"/>
                    <a:pt x="8017" y="4258"/>
                    <a:pt x="7780" y="2907"/>
                  </a:cubicBezTo>
                  <a:cubicBezTo>
                    <a:pt x="7618" y="1975"/>
                    <a:pt x="6995" y="916"/>
                    <a:pt x="6119" y="426"/>
                  </a:cubicBezTo>
                  <a:cubicBezTo>
                    <a:pt x="5588" y="126"/>
                    <a:pt x="4949" y="1"/>
                    <a:pt x="4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>
              <a:extLst>
                <a:ext uri="{FF2B5EF4-FFF2-40B4-BE49-F238E27FC236}">
                  <a16:creationId xmlns:a16="http://schemas.microsoft.com/office/drawing/2014/main" id="{4C7467C3-BBCD-7844-F2F2-11A3240E18CC}"/>
                </a:ext>
              </a:extLst>
            </p:cNvPr>
            <p:cNvSpPr/>
            <p:nvPr/>
          </p:nvSpPr>
          <p:spPr>
            <a:xfrm>
              <a:off x="4360150" y="4299425"/>
              <a:ext cx="39275" cy="56725"/>
            </a:xfrm>
            <a:custGeom>
              <a:avLst/>
              <a:gdLst/>
              <a:ahLst/>
              <a:cxnLst/>
              <a:rect l="l" t="t" r="r" b="b"/>
              <a:pathLst>
                <a:path w="1571" h="2269" extrusionOk="0">
                  <a:moveTo>
                    <a:pt x="611" y="1"/>
                  </a:moveTo>
                  <a:cubicBezTo>
                    <a:pt x="491" y="1"/>
                    <a:pt x="375" y="67"/>
                    <a:pt x="274" y="213"/>
                  </a:cubicBezTo>
                  <a:cubicBezTo>
                    <a:pt x="1" y="612"/>
                    <a:pt x="253" y="1011"/>
                    <a:pt x="407" y="1418"/>
                  </a:cubicBezTo>
                  <a:cubicBezTo>
                    <a:pt x="477" y="1628"/>
                    <a:pt x="596" y="1944"/>
                    <a:pt x="737" y="2112"/>
                  </a:cubicBezTo>
                  <a:cubicBezTo>
                    <a:pt x="834" y="2224"/>
                    <a:pt x="955" y="2268"/>
                    <a:pt x="1094" y="2268"/>
                  </a:cubicBezTo>
                  <a:cubicBezTo>
                    <a:pt x="1154" y="2268"/>
                    <a:pt x="1217" y="2260"/>
                    <a:pt x="1283" y="2245"/>
                  </a:cubicBezTo>
                  <a:cubicBezTo>
                    <a:pt x="1571" y="2189"/>
                    <a:pt x="1465" y="1425"/>
                    <a:pt x="1465" y="1425"/>
                  </a:cubicBezTo>
                  <a:cubicBezTo>
                    <a:pt x="1371" y="608"/>
                    <a:pt x="97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>
              <a:extLst>
                <a:ext uri="{FF2B5EF4-FFF2-40B4-BE49-F238E27FC236}">
                  <a16:creationId xmlns:a16="http://schemas.microsoft.com/office/drawing/2014/main" id="{5A5F8E2D-E620-F7BD-FE5C-9A3B0E4668D2}"/>
                </a:ext>
              </a:extLst>
            </p:cNvPr>
            <p:cNvSpPr/>
            <p:nvPr/>
          </p:nvSpPr>
          <p:spPr>
            <a:xfrm>
              <a:off x="4417450" y="4282200"/>
              <a:ext cx="41775" cy="15775"/>
            </a:xfrm>
            <a:custGeom>
              <a:avLst/>
              <a:gdLst/>
              <a:ahLst/>
              <a:cxnLst/>
              <a:rect l="l" t="t" r="r" b="b"/>
              <a:pathLst>
                <a:path w="1671" h="631" extrusionOk="0">
                  <a:moveTo>
                    <a:pt x="983" y="0"/>
                  </a:moveTo>
                  <a:cubicBezTo>
                    <a:pt x="910" y="0"/>
                    <a:pt x="841" y="5"/>
                    <a:pt x="785" y="11"/>
                  </a:cubicBezTo>
                  <a:cubicBezTo>
                    <a:pt x="491" y="53"/>
                    <a:pt x="148" y="187"/>
                    <a:pt x="28" y="474"/>
                  </a:cubicBezTo>
                  <a:cubicBezTo>
                    <a:pt x="1" y="552"/>
                    <a:pt x="80" y="631"/>
                    <a:pt x="152" y="631"/>
                  </a:cubicBezTo>
                  <a:cubicBezTo>
                    <a:pt x="170" y="631"/>
                    <a:pt x="188" y="626"/>
                    <a:pt x="204" y="614"/>
                  </a:cubicBezTo>
                  <a:cubicBezTo>
                    <a:pt x="407" y="460"/>
                    <a:pt x="575" y="341"/>
                    <a:pt x="834" y="320"/>
                  </a:cubicBezTo>
                  <a:cubicBezTo>
                    <a:pt x="947" y="320"/>
                    <a:pt x="1066" y="327"/>
                    <a:pt x="1171" y="355"/>
                  </a:cubicBezTo>
                  <a:cubicBezTo>
                    <a:pt x="1269" y="383"/>
                    <a:pt x="1353" y="446"/>
                    <a:pt x="1451" y="460"/>
                  </a:cubicBezTo>
                  <a:cubicBezTo>
                    <a:pt x="1462" y="462"/>
                    <a:pt x="1472" y="463"/>
                    <a:pt x="1482" y="463"/>
                  </a:cubicBezTo>
                  <a:cubicBezTo>
                    <a:pt x="1592" y="463"/>
                    <a:pt x="1670" y="359"/>
                    <a:pt x="1612" y="243"/>
                  </a:cubicBezTo>
                  <a:cubicBezTo>
                    <a:pt x="1516" y="50"/>
                    <a:pt x="1222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>
              <a:extLst>
                <a:ext uri="{FF2B5EF4-FFF2-40B4-BE49-F238E27FC236}">
                  <a16:creationId xmlns:a16="http://schemas.microsoft.com/office/drawing/2014/main" id="{2BC61A0A-455B-6DCE-B37F-BBDACCB920C2}"/>
                </a:ext>
              </a:extLst>
            </p:cNvPr>
            <p:cNvSpPr/>
            <p:nvPr/>
          </p:nvSpPr>
          <p:spPr>
            <a:xfrm>
              <a:off x="4488400" y="4276575"/>
              <a:ext cx="38750" cy="15300"/>
            </a:xfrm>
            <a:custGeom>
              <a:avLst/>
              <a:gdLst/>
              <a:ahLst/>
              <a:cxnLst/>
              <a:rect l="l" t="t" r="r" b="b"/>
              <a:pathLst>
                <a:path w="1550" h="612" extrusionOk="0">
                  <a:moveTo>
                    <a:pt x="994" y="0"/>
                  </a:moveTo>
                  <a:cubicBezTo>
                    <a:pt x="954" y="0"/>
                    <a:pt x="916" y="2"/>
                    <a:pt x="884" y="5"/>
                  </a:cubicBezTo>
                  <a:cubicBezTo>
                    <a:pt x="569" y="26"/>
                    <a:pt x="281" y="180"/>
                    <a:pt x="71" y="419"/>
                  </a:cubicBezTo>
                  <a:cubicBezTo>
                    <a:pt x="0" y="500"/>
                    <a:pt x="73" y="611"/>
                    <a:pt x="158" y="611"/>
                  </a:cubicBezTo>
                  <a:cubicBezTo>
                    <a:pt x="183" y="611"/>
                    <a:pt x="209" y="602"/>
                    <a:pt x="232" y="580"/>
                  </a:cubicBezTo>
                  <a:cubicBezTo>
                    <a:pt x="414" y="391"/>
                    <a:pt x="653" y="271"/>
                    <a:pt x="919" y="271"/>
                  </a:cubicBezTo>
                  <a:cubicBezTo>
                    <a:pt x="1080" y="271"/>
                    <a:pt x="1257" y="388"/>
                    <a:pt x="1414" y="388"/>
                  </a:cubicBezTo>
                  <a:cubicBezTo>
                    <a:pt x="1441" y="388"/>
                    <a:pt x="1468" y="385"/>
                    <a:pt x="1494" y="377"/>
                  </a:cubicBezTo>
                  <a:cubicBezTo>
                    <a:pt x="1522" y="363"/>
                    <a:pt x="1550" y="335"/>
                    <a:pt x="1550" y="300"/>
                  </a:cubicBezTo>
                  <a:cubicBezTo>
                    <a:pt x="1532" y="61"/>
                    <a:pt x="1220" y="0"/>
                    <a:pt x="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>
              <a:extLst>
                <a:ext uri="{FF2B5EF4-FFF2-40B4-BE49-F238E27FC236}">
                  <a16:creationId xmlns:a16="http://schemas.microsoft.com/office/drawing/2014/main" id="{416BE51D-294F-EEA6-53D7-D5B91E4BDED9}"/>
                </a:ext>
              </a:extLst>
            </p:cNvPr>
            <p:cNvSpPr/>
            <p:nvPr/>
          </p:nvSpPr>
          <p:spPr>
            <a:xfrm>
              <a:off x="4474400" y="4306325"/>
              <a:ext cx="28750" cy="54050"/>
            </a:xfrm>
            <a:custGeom>
              <a:avLst/>
              <a:gdLst/>
              <a:ahLst/>
              <a:cxnLst/>
              <a:rect l="l" t="t" r="r" b="b"/>
              <a:pathLst>
                <a:path w="1150" h="2162" extrusionOk="0">
                  <a:moveTo>
                    <a:pt x="292" y="0"/>
                  </a:moveTo>
                  <a:cubicBezTo>
                    <a:pt x="244" y="0"/>
                    <a:pt x="193" y="41"/>
                    <a:pt x="210" y="105"/>
                  </a:cubicBezTo>
                  <a:cubicBezTo>
                    <a:pt x="330" y="525"/>
                    <a:pt x="337" y="932"/>
                    <a:pt x="603" y="1296"/>
                  </a:cubicBezTo>
                  <a:cubicBezTo>
                    <a:pt x="729" y="1478"/>
                    <a:pt x="1009" y="1752"/>
                    <a:pt x="694" y="1885"/>
                  </a:cubicBezTo>
                  <a:cubicBezTo>
                    <a:pt x="636" y="1911"/>
                    <a:pt x="562" y="1920"/>
                    <a:pt x="484" y="1920"/>
                  </a:cubicBezTo>
                  <a:cubicBezTo>
                    <a:pt x="354" y="1920"/>
                    <a:pt x="213" y="1896"/>
                    <a:pt x="112" y="1892"/>
                  </a:cubicBezTo>
                  <a:cubicBezTo>
                    <a:pt x="21" y="1892"/>
                    <a:pt x="0" y="2011"/>
                    <a:pt x="70" y="2053"/>
                  </a:cubicBezTo>
                  <a:cubicBezTo>
                    <a:pt x="172" y="2121"/>
                    <a:pt x="341" y="2161"/>
                    <a:pt x="514" y="2161"/>
                  </a:cubicBezTo>
                  <a:cubicBezTo>
                    <a:pt x="770" y="2161"/>
                    <a:pt x="1032" y="2072"/>
                    <a:pt x="1087" y="1850"/>
                  </a:cubicBezTo>
                  <a:cubicBezTo>
                    <a:pt x="1150" y="1612"/>
                    <a:pt x="932" y="1373"/>
                    <a:pt x="806" y="1212"/>
                  </a:cubicBezTo>
                  <a:cubicBezTo>
                    <a:pt x="526" y="862"/>
                    <a:pt x="505" y="469"/>
                    <a:pt x="365" y="56"/>
                  </a:cubicBezTo>
                  <a:cubicBezTo>
                    <a:pt x="354" y="17"/>
                    <a:pt x="323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>
              <a:extLst>
                <a:ext uri="{FF2B5EF4-FFF2-40B4-BE49-F238E27FC236}">
                  <a16:creationId xmlns:a16="http://schemas.microsoft.com/office/drawing/2014/main" id="{1CCF95BC-56A1-B728-47B1-B6794F0E3A6B}"/>
                </a:ext>
              </a:extLst>
            </p:cNvPr>
            <p:cNvSpPr/>
            <p:nvPr/>
          </p:nvSpPr>
          <p:spPr>
            <a:xfrm>
              <a:off x="4461025" y="4372125"/>
              <a:ext cx="41000" cy="11975"/>
            </a:xfrm>
            <a:custGeom>
              <a:avLst/>
              <a:gdLst/>
              <a:ahLst/>
              <a:cxnLst/>
              <a:rect l="l" t="t" r="r" b="b"/>
              <a:pathLst>
                <a:path w="1640" h="479" extrusionOk="0">
                  <a:moveTo>
                    <a:pt x="137" y="1"/>
                  </a:moveTo>
                  <a:cubicBezTo>
                    <a:pt x="61" y="1"/>
                    <a:pt x="0" y="91"/>
                    <a:pt x="66" y="157"/>
                  </a:cubicBezTo>
                  <a:cubicBezTo>
                    <a:pt x="270" y="350"/>
                    <a:pt x="610" y="479"/>
                    <a:pt x="932" y="479"/>
                  </a:cubicBezTo>
                  <a:cubicBezTo>
                    <a:pt x="1183" y="479"/>
                    <a:pt x="1423" y="400"/>
                    <a:pt x="1579" y="213"/>
                  </a:cubicBezTo>
                  <a:cubicBezTo>
                    <a:pt x="1639" y="147"/>
                    <a:pt x="1586" y="66"/>
                    <a:pt x="1513" y="66"/>
                  </a:cubicBezTo>
                  <a:cubicBezTo>
                    <a:pt x="1500" y="66"/>
                    <a:pt x="1487" y="68"/>
                    <a:pt x="1474" y="73"/>
                  </a:cubicBezTo>
                  <a:cubicBezTo>
                    <a:pt x="1253" y="171"/>
                    <a:pt x="1063" y="219"/>
                    <a:pt x="878" y="219"/>
                  </a:cubicBezTo>
                  <a:cubicBezTo>
                    <a:pt x="653" y="219"/>
                    <a:pt x="435" y="148"/>
                    <a:pt x="178" y="10"/>
                  </a:cubicBezTo>
                  <a:cubicBezTo>
                    <a:pt x="164" y="3"/>
                    <a:pt x="15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>
              <a:extLst>
                <a:ext uri="{FF2B5EF4-FFF2-40B4-BE49-F238E27FC236}">
                  <a16:creationId xmlns:a16="http://schemas.microsoft.com/office/drawing/2014/main" id="{A6B3ED56-E06C-8656-FA65-94F882DC9E46}"/>
                </a:ext>
              </a:extLst>
            </p:cNvPr>
            <p:cNvSpPr/>
            <p:nvPr/>
          </p:nvSpPr>
          <p:spPr>
            <a:xfrm>
              <a:off x="4363275" y="4307800"/>
              <a:ext cx="21525" cy="32225"/>
            </a:xfrm>
            <a:custGeom>
              <a:avLst/>
              <a:gdLst/>
              <a:ahLst/>
              <a:cxnLst/>
              <a:rect l="l" t="t" r="r" b="b"/>
              <a:pathLst>
                <a:path w="861" h="1289" extrusionOk="0">
                  <a:moveTo>
                    <a:pt x="562" y="0"/>
                  </a:moveTo>
                  <a:cubicBezTo>
                    <a:pt x="1" y="0"/>
                    <a:pt x="319" y="1167"/>
                    <a:pt x="738" y="1286"/>
                  </a:cubicBezTo>
                  <a:cubicBezTo>
                    <a:pt x="743" y="1287"/>
                    <a:pt x="748" y="1288"/>
                    <a:pt x="753" y="1288"/>
                  </a:cubicBezTo>
                  <a:cubicBezTo>
                    <a:pt x="805" y="1288"/>
                    <a:pt x="860" y="1225"/>
                    <a:pt x="822" y="1174"/>
                  </a:cubicBezTo>
                  <a:cubicBezTo>
                    <a:pt x="689" y="999"/>
                    <a:pt x="562" y="852"/>
                    <a:pt x="492" y="641"/>
                  </a:cubicBezTo>
                  <a:cubicBezTo>
                    <a:pt x="437" y="461"/>
                    <a:pt x="368" y="165"/>
                    <a:pt x="630" y="165"/>
                  </a:cubicBezTo>
                  <a:cubicBezTo>
                    <a:pt x="633" y="165"/>
                    <a:pt x="636" y="165"/>
                    <a:pt x="640" y="165"/>
                  </a:cubicBezTo>
                  <a:cubicBezTo>
                    <a:pt x="642" y="165"/>
                    <a:pt x="644" y="165"/>
                    <a:pt x="646" y="165"/>
                  </a:cubicBezTo>
                  <a:cubicBezTo>
                    <a:pt x="725" y="165"/>
                    <a:pt x="743" y="31"/>
                    <a:pt x="661" y="11"/>
                  </a:cubicBezTo>
                  <a:cubicBezTo>
                    <a:pt x="625" y="3"/>
                    <a:pt x="592" y="0"/>
                    <a:pt x="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>
              <a:extLst>
                <a:ext uri="{FF2B5EF4-FFF2-40B4-BE49-F238E27FC236}">
                  <a16:creationId xmlns:a16="http://schemas.microsoft.com/office/drawing/2014/main" id="{C75ECBB9-EA9C-1CE7-E4B4-8BF12F1122A4}"/>
                </a:ext>
              </a:extLst>
            </p:cNvPr>
            <p:cNvSpPr/>
            <p:nvPr/>
          </p:nvSpPr>
          <p:spPr>
            <a:xfrm>
              <a:off x="4423050" y="4334150"/>
              <a:ext cx="27000" cy="15975"/>
            </a:xfrm>
            <a:custGeom>
              <a:avLst/>
              <a:gdLst/>
              <a:ahLst/>
              <a:cxnLst/>
              <a:rect l="l" t="t" r="r" b="b"/>
              <a:pathLst>
                <a:path w="1080" h="639" extrusionOk="0">
                  <a:moveTo>
                    <a:pt x="769" y="1"/>
                  </a:moveTo>
                  <a:cubicBezTo>
                    <a:pt x="765" y="1"/>
                    <a:pt x="761" y="1"/>
                    <a:pt x="758" y="1"/>
                  </a:cubicBezTo>
                  <a:cubicBezTo>
                    <a:pt x="603" y="1"/>
                    <a:pt x="456" y="1"/>
                    <a:pt x="309" y="22"/>
                  </a:cubicBezTo>
                  <a:cubicBezTo>
                    <a:pt x="148" y="36"/>
                    <a:pt x="1" y="148"/>
                    <a:pt x="8" y="323"/>
                  </a:cubicBezTo>
                  <a:cubicBezTo>
                    <a:pt x="15" y="499"/>
                    <a:pt x="141" y="597"/>
                    <a:pt x="309" y="618"/>
                  </a:cubicBezTo>
                  <a:cubicBezTo>
                    <a:pt x="456" y="639"/>
                    <a:pt x="603" y="639"/>
                    <a:pt x="758" y="639"/>
                  </a:cubicBezTo>
                  <a:cubicBezTo>
                    <a:pt x="761" y="639"/>
                    <a:pt x="765" y="639"/>
                    <a:pt x="769" y="639"/>
                  </a:cubicBezTo>
                  <a:cubicBezTo>
                    <a:pt x="933" y="639"/>
                    <a:pt x="1080" y="488"/>
                    <a:pt x="1073" y="323"/>
                  </a:cubicBezTo>
                  <a:cubicBezTo>
                    <a:pt x="1066" y="152"/>
                    <a:pt x="939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>
              <a:extLst>
                <a:ext uri="{FF2B5EF4-FFF2-40B4-BE49-F238E27FC236}">
                  <a16:creationId xmlns:a16="http://schemas.microsoft.com/office/drawing/2014/main" id="{2A570B22-27AF-DC8A-8A23-B19E5B3E92EC}"/>
                </a:ext>
              </a:extLst>
            </p:cNvPr>
            <p:cNvSpPr/>
            <p:nvPr/>
          </p:nvSpPr>
          <p:spPr>
            <a:xfrm>
              <a:off x="4509950" y="4331275"/>
              <a:ext cx="22800" cy="13700"/>
            </a:xfrm>
            <a:custGeom>
              <a:avLst/>
              <a:gdLst/>
              <a:ahLst/>
              <a:cxnLst/>
              <a:rect l="l" t="t" r="r" b="b"/>
              <a:pathLst>
                <a:path w="912" h="548" extrusionOk="0">
                  <a:moveTo>
                    <a:pt x="543" y="0"/>
                  </a:moveTo>
                  <a:cubicBezTo>
                    <a:pt x="450" y="0"/>
                    <a:pt x="358" y="9"/>
                    <a:pt x="260" y="18"/>
                  </a:cubicBezTo>
                  <a:cubicBezTo>
                    <a:pt x="134" y="32"/>
                    <a:pt x="1" y="123"/>
                    <a:pt x="8" y="277"/>
                  </a:cubicBezTo>
                  <a:cubicBezTo>
                    <a:pt x="15" y="424"/>
                    <a:pt x="120" y="515"/>
                    <a:pt x="260" y="529"/>
                  </a:cubicBezTo>
                  <a:cubicBezTo>
                    <a:pt x="358" y="538"/>
                    <a:pt x="450" y="547"/>
                    <a:pt x="543" y="547"/>
                  </a:cubicBezTo>
                  <a:cubicBezTo>
                    <a:pt x="597" y="547"/>
                    <a:pt x="652" y="544"/>
                    <a:pt x="709" y="536"/>
                  </a:cubicBezTo>
                  <a:cubicBezTo>
                    <a:pt x="821" y="522"/>
                    <a:pt x="912" y="382"/>
                    <a:pt x="905" y="277"/>
                  </a:cubicBezTo>
                  <a:cubicBezTo>
                    <a:pt x="898" y="165"/>
                    <a:pt x="828" y="32"/>
                    <a:pt x="709" y="11"/>
                  </a:cubicBezTo>
                  <a:cubicBezTo>
                    <a:pt x="652" y="3"/>
                    <a:pt x="597" y="0"/>
                    <a:pt x="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>
              <a:extLst>
                <a:ext uri="{FF2B5EF4-FFF2-40B4-BE49-F238E27FC236}">
                  <a16:creationId xmlns:a16="http://schemas.microsoft.com/office/drawing/2014/main" id="{32616B7C-0A7A-8F95-B1F3-3CE65755C430}"/>
                </a:ext>
              </a:extLst>
            </p:cNvPr>
            <p:cNvSpPr/>
            <p:nvPr/>
          </p:nvSpPr>
          <p:spPr>
            <a:xfrm>
              <a:off x="4380300" y="4343800"/>
              <a:ext cx="11425" cy="24225"/>
            </a:xfrm>
            <a:custGeom>
              <a:avLst/>
              <a:gdLst/>
              <a:ahLst/>
              <a:cxnLst/>
              <a:rect l="l" t="t" r="r" b="b"/>
              <a:pathLst>
                <a:path w="457" h="969" extrusionOk="0">
                  <a:moveTo>
                    <a:pt x="203" y="0"/>
                  </a:moveTo>
                  <a:cubicBezTo>
                    <a:pt x="160" y="0"/>
                    <a:pt x="119" y="20"/>
                    <a:pt x="92" y="63"/>
                  </a:cubicBezTo>
                  <a:cubicBezTo>
                    <a:pt x="36" y="176"/>
                    <a:pt x="43" y="295"/>
                    <a:pt x="43" y="414"/>
                  </a:cubicBezTo>
                  <a:cubicBezTo>
                    <a:pt x="36" y="540"/>
                    <a:pt x="29" y="666"/>
                    <a:pt x="15" y="792"/>
                  </a:cubicBezTo>
                  <a:cubicBezTo>
                    <a:pt x="1" y="909"/>
                    <a:pt x="88" y="968"/>
                    <a:pt x="181" y="968"/>
                  </a:cubicBezTo>
                  <a:cubicBezTo>
                    <a:pt x="272" y="968"/>
                    <a:pt x="369" y="911"/>
                    <a:pt x="379" y="792"/>
                  </a:cubicBezTo>
                  <a:cubicBezTo>
                    <a:pt x="400" y="589"/>
                    <a:pt x="456" y="246"/>
                    <a:pt x="330" y="63"/>
                  </a:cubicBezTo>
                  <a:cubicBezTo>
                    <a:pt x="297" y="23"/>
                    <a:pt x="249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>
              <a:extLst>
                <a:ext uri="{FF2B5EF4-FFF2-40B4-BE49-F238E27FC236}">
                  <a16:creationId xmlns:a16="http://schemas.microsoft.com/office/drawing/2014/main" id="{43816AA0-465E-E5F9-A648-21ED79B86493}"/>
                </a:ext>
              </a:extLst>
            </p:cNvPr>
            <p:cNvSpPr/>
            <p:nvPr/>
          </p:nvSpPr>
          <p:spPr>
            <a:xfrm>
              <a:off x="4365150" y="4252300"/>
              <a:ext cx="21350" cy="14150"/>
            </a:xfrm>
            <a:custGeom>
              <a:avLst/>
              <a:gdLst/>
              <a:ahLst/>
              <a:cxnLst/>
              <a:rect l="l" t="t" r="r" b="b"/>
              <a:pathLst>
                <a:path w="854" h="566" extrusionOk="0">
                  <a:moveTo>
                    <a:pt x="55" y="0"/>
                  </a:moveTo>
                  <a:cubicBezTo>
                    <a:pt x="15" y="0"/>
                    <a:pt x="1" y="66"/>
                    <a:pt x="46" y="79"/>
                  </a:cubicBezTo>
                  <a:cubicBezTo>
                    <a:pt x="347" y="177"/>
                    <a:pt x="544" y="359"/>
                    <a:pt x="775" y="556"/>
                  </a:cubicBezTo>
                  <a:cubicBezTo>
                    <a:pt x="782" y="563"/>
                    <a:pt x="791" y="566"/>
                    <a:pt x="799" y="566"/>
                  </a:cubicBezTo>
                  <a:cubicBezTo>
                    <a:pt x="826" y="566"/>
                    <a:pt x="854" y="538"/>
                    <a:pt x="838" y="507"/>
                  </a:cubicBezTo>
                  <a:cubicBezTo>
                    <a:pt x="684" y="240"/>
                    <a:pt x="354" y="79"/>
                    <a:pt x="67" y="2"/>
                  </a:cubicBezTo>
                  <a:cubicBezTo>
                    <a:pt x="63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>
              <a:extLst>
                <a:ext uri="{FF2B5EF4-FFF2-40B4-BE49-F238E27FC236}">
                  <a16:creationId xmlns:a16="http://schemas.microsoft.com/office/drawing/2014/main" id="{90803ED9-7D81-635F-EBDE-CEA19BFCB9AA}"/>
                </a:ext>
              </a:extLst>
            </p:cNvPr>
            <p:cNvSpPr/>
            <p:nvPr/>
          </p:nvSpPr>
          <p:spPr>
            <a:xfrm>
              <a:off x="4378950" y="4225350"/>
              <a:ext cx="17500" cy="14350"/>
            </a:xfrm>
            <a:custGeom>
              <a:avLst/>
              <a:gdLst/>
              <a:ahLst/>
              <a:cxnLst/>
              <a:rect l="l" t="t" r="r" b="b"/>
              <a:pathLst>
                <a:path w="700" h="574" extrusionOk="0">
                  <a:moveTo>
                    <a:pt x="84" y="0"/>
                  </a:moveTo>
                  <a:cubicBezTo>
                    <a:pt x="34" y="0"/>
                    <a:pt x="1" y="76"/>
                    <a:pt x="55" y="106"/>
                  </a:cubicBezTo>
                  <a:cubicBezTo>
                    <a:pt x="258" y="232"/>
                    <a:pt x="433" y="393"/>
                    <a:pt x="608" y="561"/>
                  </a:cubicBezTo>
                  <a:cubicBezTo>
                    <a:pt x="617" y="570"/>
                    <a:pt x="627" y="573"/>
                    <a:pt x="637" y="573"/>
                  </a:cubicBezTo>
                  <a:cubicBezTo>
                    <a:pt x="668" y="573"/>
                    <a:pt x="700" y="537"/>
                    <a:pt x="678" y="505"/>
                  </a:cubicBezTo>
                  <a:cubicBezTo>
                    <a:pt x="545" y="281"/>
                    <a:pt x="335" y="127"/>
                    <a:pt x="111" y="8"/>
                  </a:cubicBezTo>
                  <a:cubicBezTo>
                    <a:pt x="101" y="3"/>
                    <a:pt x="92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>
              <a:extLst>
                <a:ext uri="{FF2B5EF4-FFF2-40B4-BE49-F238E27FC236}">
                  <a16:creationId xmlns:a16="http://schemas.microsoft.com/office/drawing/2014/main" id="{905FB8B1-FED2-96A4-6616-D9788AF9CFCA}"/>
                </a:ext>
              </a:extLst>
            </p:cNvPr>
            <p:cNvSpPr/>
            <p:nvPr/>
          </p:nvSpPr>
          <p:spPr>
            <a:xfrm>
              <a:off x="4411925" y="4201525"/>
              <a:ext cx="15500" cy="28000"/>
            </a:xfrm>
            <a:custGeom>
              <a:avLst/>
              <a:gdLst/>
              <a:ahLst/>
              <a:cxnLst/>
              <a:rect l="l" t="t" r="r" b="b"/>
              <a:pathLst>
                <a:path w="620" h="1120" extrusionOk="0">
                  <a:moveTo>
                    <a:pt x="33" y="0"/>
                  </a:moveTo>
                  <a:cubicBezTo>
                    <a:pt x="18" y="0"/>
                    <a:pt x="1" y="20"/>
                    <a:pt x="11" y="36"/>
                  </a:cubicBezTo>
                  <a:cubicBezTo>
                    <a:pt x="228" y="365"/>
                    <a:pt x="397" y="715"/>
                    <a:pt x="523" y="1087"/>
                  </a:cubicBezTo>
                  <a:cubicBezTo>
                    <a:pt x="529" y="1110"/>
                    <a:pt x="547" y="1120"/>
                    <a:pt x="566" y="1120"/>
                  </a:cubicBezTo>
                  <a:cubicBezTo>
                    <a:pt x="593" y="1120"/>
                    <a:pt x="619" y="1099"/>
                    <a:pt x="607" y="1066"/>
                  </a:cubicBezTo>
                  <a:cubicBezTo>
                    <a:pt x="488" y="673"/>
                    <a:pt x="299" y="323"/>
                    <a:pt x="46" y="8"/>
                  </a:cubicBezTo>
                  <a:cubicBezTo>
                    <a:pt x="43" y="2"/>
                    <a:pt x="38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>
              <a:extLst>
                <a:ext uri="{FF2B5EF4-FFF2-40B4-BE49-F238E27FC236}">
                  <a16:creationId xmlns:a16="http://schemas.microsoft.com/office/drawing/2014/main" id="{54FF36F3-D8CE-9EBB-E440-2395F897F49A}"/>
                </a:ext>
              </a:extLst>
            </p:cNvPr>
            <p:cNvSpPr/>
            <p:nvPr/>
          </p:nvSpPr>
          <p:spPr>
            <a:xfrm>
              <a:off x="4440900" y="4189800"/>
              <a:ext cx="12600" cy="34175"/>
            </a:xfrm>
            <a:custGeom>
              <a:avLst/>
              <a:gdLst/>
              <a:ahLst/>
              <a:cxnLst/>
              <a:rect l="l" t="t" r="r" b="b"/>
              <a:pathLst>
                <a:path w="504" h="1367" extrusionOk="0">
                  <a:moveTo>
                    <a:pt x="55" y="0"/>
                  </a:moveTo>
                  <a:cubicBezTo>
                    <a:pt x="27" y="0"/>
                    <a:pt x="0" y="19"/>
                    <a:pt x="9" y="49"/>
                  </a:cubicBezTo>
                  <a:cubicBezTo>
                    <a:pt x="163" y="477"/>
                    <a:pt x="261" y="918"/>
                    <a:pt x="422" y="1339"/>
                  </a:cubicBezTo>
                  <a:cubicBezTo>
                    <a:pt x="430" y="1358"/>
                    <a:pt x="445" y="1366"/>
                    <a:pt x="460" y="1366"/>
                  </a:cubicBezTo>
                  <a:cubicBezTo>
                    <a:pt x="482" y="1366"/>
                    <a:pt x="503" y="1347"/>
                    <a:pt x="499" y="1318"/>
                  </a:cubicBezTo>
                  <a:cubicBezTo>
                    <a:pt x="443" y="876"/>
                    <a:pt x="261" y="441"/>
                    <a:pt x="100" y="28"/>
                  </a:cubicBezTo>
                  <a:cubicBezTo>
                    <a:pt x="91" y="8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>
              <a:extLst>
                <a:ext uri="{FF2B5EF4-FFF2-40B4-BE49-F238E27FC236}">
                  <a16:creationId xmlns:a16="http://schemas.microsoft.com/office/drawing/2014/main" id="{FA7703EF-AC8C-DD4B-19F7-45A6C16AD99E}"/>
                </a:ext>
              </a:extLst>
            </p:cNvPr>
            <p:cNvSpPr/>
            <p:nvPr/>
          </p:nvSpPr>
          <p:spPr>
            <a:xfrm>
              <a:off x="4455850" y="4203725"/>
              <a:ext cx="6475" cy="15200"/>
            </a:xfrm>
            <a:custGeom>
              <a:avLst/>
              <a:gdLst/>
              <a:ahLst/>
              <a:cxnLst/>
              <a:rect l="l" t="t" r="r" b="b"/>
              <a:pathLst>
                <a:path w="259" h="608" extrusionOk="0">
                  <a:moveTo>
                    <a:pt x="79" y="0"/>
                  </a:moveTo>
                  <a:cubicBezTo>
                    <a:pt x="40" y="0"/>
                    <a:pt x="1" y="31"/>
                    <a:pt x="13" y="81"/>
                  </a:cubicBezTo>
                  <a:cubicBezTo>
                    <a:pt x="55" y="249"/>
                    <a:pt x="83" y="431"/>
                    <a:pt x="160" y="585"/>
                  </a:cubicBezTo>
                  <a:cubicBezTo>
                    <a:pt x="171" y="601"/>
                    <a:pt x="187" y="608"/>
                    <a:pt x="203" y="608"/>
                  </a:cubicBezTo>
                  <a:cubicBezTo>
                    <a:pt x="231" y="608"/>
                    <a:pt x="259" y="588"/>
                    <a:pt x="259" y="557"/>
                  </a:cubicBezTo>
                  <a:cubicBezTo>
                    <a:pt x="252" y="382"/>
                    <a:pt x="189" y="214"/>
                    <a:pt x="139" y="46"/>
                  </a:cubicBezTo>
                  <a:cubicBezTo>
                    <a:pt x="131" y="14"/>
                    <a:pt x="105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>
              <a:extLst>
                <a:ext uri="{FF2B5EF4-FFF2-40B4-BE49-F238E27FC236}">
                  <a16:creationId xmlns:a16="http://schemas.microsoft.com/office/drawing/2014/main" id="{C444558D-6D02-A0EA-4838-A0545732BEF1}"/>
                </a:ext>
              </a:extLst>
            </p:cNvPr>
            <p:cNvSpPr/>
            <p:nvPr/>
          </p:nvSpPr>
          <p:spPr>
            <a:xfrm>
              <a:off x="4467575" y="4194525"/>
              <a:ext cx="9300" cy="29400"/>
            </a:xfrm>
            <a:custGeom>
              <a:avLst/>
              <a:gdLst/>
              <a:ahLst/>
              <a:cxnLst/>
              <a:rect l="l" t="t" r="r" b="b"/>
              <a:pathLst>
                <a:path w="372" h="1176" extrusionOk="0">
                  <a:moveTo>
                    <a:pt x="50" y="0"/>
                  </a:moveTo>
                  <a:cubicBezTo>
                    <a:pt x="25" y="0"/>
                    <a:pt x="0" y="22"/>
                    <a:pt x="14" y="49"/>
                  </a:cubicBezTo>
                  <a:cubicBezTo>
                    <a:pt x="161" y="414"/>
                    <a:pt x="154" y="764"/>
                    <a:pt x="203" y="1143"/>
                  </a:cubicBezTo>
                  <a:cubicBezTo>
                    <a:pt x="207" y="1162"/>
                    <a:pt x="225" y="1176"/>
                    <a:pt x="241" y="1176"/>
                  </a:cubicBezTo>
                  <a:cubicBezTo>
                    <a:pt x="254" y="1176"/>
                    <a:pt x="267" y="1168"/>
                    <a:pt x="273" y="1150"/>
                  </a:cubicBezTo>
                  <a:cubicBezTo>
                    <a:pt x="371" y="785"/>
                    <a:pt x="238" y="351"/>
                    <a:pt x="84" y="21"/>
                  </a:cubicBezTo>
                  <a:cubicBezTo>
                    <a:pt x="77" y="7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>
              <a:extLst>
                <a:ext uri="{FF2B5EF4-FFF2-40B4-BE49-F238E27FC236}">
                  <a16:creationId xmlns:a16="http://schemas.microsoft.com/office/drawing/2014/main" id="{8C4531D8-DBD5-EBA1-6F8B-E1622BA1E581}"/>
                </a:ext>
              </a:extLst>
            </p:cNvPr>
            <p:cNvSpPr/>
            <p:nvPr/>
          </p:nvSpPr>
          <p:spPr>
            <a:xfrm>
              <a:off x="4486825" y="4213825"/>
              <a:ext cx="2825" cy="9725"/>
            </a:xfrm>
            <a:custGeom>
              <a:avLst/>
              <a:gdLst/>
              <a:ahLst/>
              <a:cxnLst/>
              <a:rect l="l" t="t" r="r" b="b"/>
              <a:pathLst>
                <a:path w="113" h="389" extrusionOk="0">
                  <a:moveTo>
                    <a:pt x="57" y="1"/>
                  </a:moveTo>
                  <a:cubicBezTo>
                    <a:pt x="32" y="1"/>
                    <a:pt x="8" y="17"/>
                    <a:pt x="8" y="48"/>
                  </a:cubicBezTo>
                  <a:lnTo>
                    <a:pt x="8" y="209"/>
                  </a:lnTo>
                  <a:cubicBezTo>
                    <a:pt x="8" y="258"/>
                    <a:pt x="1" y="307"/>
                    <a:pt x="15" y="357"/>
                  </a:cubicBezTo>
                  <a:cubicBezTo>
                    <a:pt x="22" y="378"/>
                    <a:pt x="39" y="388"/>
                    <a:pt x="57" y="388"/>
                  </a:cubicBezTo>
                  <a:cubicBezTo>
                    <a:pt x="74" y="388"/>
                    <a:pt x="92" y="378"/>
                    <a:pt x="99" y="357"/>
                  </a:cubicBezTo>
                  <a:cubicBezTo>
                    <a:pt x="113" y="307"/>
                    <a:pt x="106" y="258"/>
                    <a:pt x="106" y="209"/>
                  </a:cubicBezTo>
                  <a:lnTo>
                    <a:pt x="106" y="48"/>
                  </a:lnTo>
                  <a:cubicBezTo>
                    <a:pt x="106" y="17"/>
                    <a:pt x="81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>
              <a:extLst>
                <a:ext uri="{FF2B5EF4-FFF2-40B4-BE49-F238E27FC236}">
                  <a16:creationId xmlns:a16="http://schemas.microsoft.com/office/drawing/2014/main" id="{AE96C3CE-E60E-BB70-6AAB-994F0FDAFE5A}"/>
                </a:ext>
              </a:extLst>
            </p:cNvPr>
            <p:cNvSpPr/>
            <p:nvPr/>
          </p:nvSpPr>
          <p:spPr>
            <a:xfrm>
              <a:off x="4508725" y="4212725"/>
              <a:ext cx="7750" cy="21100"/>
            </a:xfrm>
            <a:custGeom>
              <a:avLst/>
              <a:gdLst/>
              <a:ahLst/>
              <a:cxnLst/>
              <a:rect l="l" t="t" r="r" b="b"/>
              <a:pathLst>
                <a:path w="310" h="844" extrusionOk="0">
                  <a:moveTo>
                    <a:pt x="210" y="0"/>
                  </a:moveTo>
                  <a:cubicBezTo>
                    <a:pt x="185" y="0"/>
                    <a:pt x="159" y="19"/>
                    <a:pt x="155" y="50"/>
                  </a:cubicBezTo>
                  <a:cubicBezTo>
                    <a:pt x="141" y="176"/>
                    <a:pt x="155" y="295"/>
                    <a:pt x="134" y="422"/>
                  </a:cubicBezTo>
                  <a:cubicBezTo>
                    <a:pt x="113" y="548"/>
                    <a:pt x="71" y="667"/>
                    <a:pt x="15" y="786"/>
                  </a:cubicBezTo>
                  <a:cubicBezTo>
                    <a:pt x="1" y="815"/>
                    <a:pt x="28" y="843"/>
                    <a:pt x="54" y="843"/>
                  </a:cubicBezTo>
                  <a:cubicBezTo>
                    <a:pt x="66" y="843"/>
                    <a:pt x="78" y="837"/>
                    <a:pt x="85" y="821"/>
                  </a:cubicBezTo>
                  <a:cubicBezTo>
                    <a:pt x="204" y="597"/>
                    <a:pt x="309" y="295"/>
                    <a:pt x="253" y="36"/>
                  </a:cubicBezTo>
                  <a:cubicBezTo>
                    <a:pt x="247" y="1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>
              <a:extLst>
                <a:ext uri="{FF2B5EF4-FFF2-40B4-BE49-F238E27FC236}">
                  <a16:creationId xmlns:a16="http://schemas.microsoft.com/office/drawing/2014/main" id="{D2A2F51D-9451-89B7-26D3-E6956E9148F4}"/>
                </a:ext>
              </a:extLst>
            </p:cNvPr>
            <p:cNvSpPr/>
            <p:nvPr/>
          </p:nvSpPr>
          <p:spPr>
            <a:xfrm>
              <a:off x="4525175" y="4233025"/>
              <a:ext cx="3025" cy="6025"/>
            </a:xfrm>
            <a:custGeom>
              <a:avLst/>
              <a:gdLst/>
              <a:ahLst/>
              <a:cxnLst/>
              <a:rect l="l" t="t" r="r" b="b"/>
              <a:pathLst>
                <a:path w="121" h="241" extrusionOk="0">
                  <a:moveTo>
                    <a:pt x="89" y="1"/>
                  </a:moveTo>
                  <a:cubicBezTo>
                    <a:pt x="80" y="1"/>
                    <a:pt x="70" y="5"/>
                    <a:pt x="65" y="16"/>
                  </a:cubicBezTo>
                  <a:cubicBezTo>
                    <a:pt x="37" y="72"/>
                    <a:pt x="23" y="128"/>
                    <a:pt x="9" y="191"/>
                  </a:cubicBezTo>
                  <a:cubicBezTo>
                    <a:pt x="0" y="221"/>
                    <a:pt x="25" y="240"/>
                    <a:pt x="49" y="240"/>
                  </a:cubicBezTo>
                  <a:cubicBezTo>
                    <a:pt x="65" y="240"/>
                    <a:pt x="80" y="232"/>
                    <a:pt x="86" y="212"/>
                  </a:cubicBezTo>
                  <a:cubicBezTo>
                    <a:pt x="107" y="149"/>
                    <a:pt x="114" y="93"/>
                    <a:pt x="121" y="30"/>
                  </a:cubicBezTo>
                  <a:cubicBezTo>
                    <a:pt x="121" y="13"/>
                    <a:pt x="105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>
              <a:extLst>
                <a:ext uri="{FF2B5EF4-FFF2-40B4-BE49-F238E27FC236}">
                  <a16:creationId xmlns:a16="http://schemas.microsoft.com/office/drawing/2014/main" id="{2EA94CE9-EC92-3602-06C2-B926E3261694}"/>
                </a:ext>
              </a:extLst>
            </p:cNvPr>
            <p:cNvSpPr/>
            <p:nvPr/>
          </p:nvSpPr>
          <p:spPr>
            <a:xfrm>
              <a:off x="4532100" y="4243425"/>
              <a:ext cx="4650" cy="6275"/>
            </a:xfrm>
            <a:custGeom>
              <a:avLst/>
              <a:gdLst/>
              <a:ahLst/>
              <a:cxnLst/>
              <a:rect l="l" t="t" r="r" b="b"/>
              <a:pathLst>
                <a:path w="186" h="251" extrusionOk="0">
                  <a:moveTo>
                    <a:pt x="135" y="0"/>
                  </a:moveTo>
                  <a:cubicBezTo>
                    <a:pt x="127" y="0"/>
                    <a:pt x="118" y="4"/>
                    <a:pt x="110" y="14"/>
                  </a:cubicBezTo>
                  <a:cubicBezTo>
                    <a:pt x="68" y="63"/>
                    <a:pt x="40" y="119"/>
                    <a:pt x="19" y="175"/>
                  </a:cubicBezTo>
                  <a:cubicBezTo>
                    <a:pt x="0" y="217"/>
                    <a:pt x="41" y="250"/>
                    <a:pt x="79" y="250"/>
                  </a:cubicBezTo>
                  <a:cubicBezTo>
                    <a:pt x="97" y="250"/>
                    <a:pt x="115" y="242"/>
                    <a:pt x="124" y="224"/>
                  </a:cubicBezTo>
                  <a:cubicBezTo>
                    <a:pt x="145" y="168"/>
                    <a:pt x="173" y="119"/>
                    <a:pt x="180" y="56"/>
                  </a:cubicBezTo>
                  <a:cubicBezTo>
                    <a:pt x="185" y="30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>
              <a:extLst>
                <a:ext uri="{FF2B5EF4-FFF2-40B4-BE49-F238E27FC236}">
                  <a16:creationId xmlns:a16="http://schemas.microsoft.com/office/drawing/2014/main" id="{3B6ED1E5-78D5-CC3B-8DC2-C9904799DF65}"/>
                </a:ext>
              </a:extLst>
            </p:cNvPr>
            <p:cNvSpPr/>
            <p:nvPr/>
          </p:nvSpPr>
          <p:spPr>
            <a:xfrm>
              <a:off x="4397725" y="4223050"/>
              <a:ext cx="11500" cy="11775"/>
            </a:xfrm>
            <a:custGeom>
              <a:avLst/>
              <a:gdLst/>
              <a:ahLst/>
              <a:cxnLst/>
              <a:rect l="l" t="t" r="r" b="b"/>
              <a:pathLst>
                <a:path w="460" h="471" extrusionOk="0">
                  <a:moveTo>
                    <a:pt x="59" y="1"/>
                  </a:moveTo>
                  <a:cubicBezTo>
                    <a:pt x="29" y="1"/>
                    <a:pt x="1" y="40"/>
                    <a:pt x="33" y="72"/>
                  </a:cubicBezTo>
                  <a:cubicBezTo>
                    <a:pt x="145" y="198"/>
                    <a:pt x="250" y="338"/>
                    <a:pt x="369" y="457"/>
                  </a:cubicBezTo>
                  <a:cubicBezTo>
                    <a:pt x="380" y="466"/>
                    <a:pt x="392" y="470"/>
                    <a:pt x="403" y="470"/>
                  </a:cubicBezTo>
                  <a:cubicBezTo>
                    <a:pt x="435" y="470"/>
                    <a:pt x="460" y="439"/>
                    <a:pt x="439" y="408"/>
                  </a:cubicBezTo>
                  <a:cubicBezTo>
                    <a:pt x="355" y="254"/>
                    <a:pt x="215" y="128"/>
                    <a:pt x="89" y="16"/>
                  </a:cubicBezTo>
                  <a:cubicBezTo>
                    <a:pt x="80" y="5"/>
                    <a:pt x="69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>
              <a:extLst>
                <a:ext uri="{FF2B5EF4-FFF2-40B4-BE49-F238E27FC236}">
                  <a16:creationId xmlns:a16="http://schemas.microsoft.com/office/drawing/2014/main" id="{D0530B25-5421-BE6F-2BDF-5025DED51915}"/>
                </a:ext>
              </a:extLst>
            </p:cNvPr>
            <p:cNvSpPr/>
            <p:nvPr/>
          </p:nvSpPr>
          <p:spPr>
            <a:xfrm>
              <a:off x="4370375" y="4276675"/>
              <a:ext cx="13950" cy="5850"/>
            </a:xfrm>
            <a:custGeom>
              <a:avLst/>
              <a:gdLst/>
              <a:ahLst/>
              <a:cxnLst/>
              <a:rect l="l" t="t" r="r" b="b"/>
              <a:pathLst>
                <a:path w="558" h="234" extrusionOk="0">
                  <a:moveTo>
                    <a:pt x="62" y="1"/>
                  </a:moveTo>
                  <a:cubicBezTo>
                    <a:pt x="17" y="1"/>
                    <a:pt x="0" y="72"/>
                    <a:pt x="47" y="85"/>
                  </a:cubicBezTo>
                  <a:cubicBezTo>
                    <a:pt x="201" y="120"/>
                    <a:pt x="349" y="183"/>
                    <a:pt x="503" y="232"/>
                  </a:cubicBezTo>
                  <a:cubicBezTo>
                    <a:pt x="505" y="233"/>
                    <a:pt x="508" y="233"/>
                    <a:pt x="510" y="233"/>
                  </a:cubicBezTo>
                  <a:cubicBezTo>
                    <a:pt x="546" y="233"/>
                    <a:pt x="557" y="182"/>
                    <a:pt x="531" y="162"/>
                  </a:cubicBezTo>
                  <a:cubicBezTo>
                    <a:pt x="391" y="71"/>
                    <a:pt x="236" y="29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>
              <a:extLst>
                <a:ext uri="{FF2B5EF4-FFF2-40B4-BE49-F238E27FC236}">
                  <a16:creationId xmlns:a16="http://schemas.microsoft.com/office/drawing/2014/main" id="{0BF80150-8879-BD6E-DBF7-BAEBFBFA2A12}"/>
                </a:ext>
              </a:extLst>
            </p:cNvPr>
            <p:cNvSpPr/>
            <p:nvPr/>
          </p:nvSpPr>
          <p:spPr>
            <a:xfrm>
              <a:off x="4436550" y="4296125"/>
              <a:ext cx="11050" cy="19500"/>
            </a:xfrm>
            <a:custGeom>
              <a:avLst/>
              <a:gdLst/>
              <a:ahLst/>
              <a:cxnLst/>
              <a:rect l="l" t="t" r="r" b="b"/>
              <a:pathLst>
                <a:path w="442" h="780" extrusionOk="0">
                  <a:moveTo>
                    <a:pt x="218" y="1"/>
                  </a:moveTo>
                  <a:cubicBezTo>
                    <a:pt x="215" y="1"/>
                    <a:pt x="213" y="1"/>
                    <a:pt x="211" y="1"/>
                  </a:cubicBezTo>
                  <a:cubicBezTo>
                    <a:pt x="98" y="1"/>
                    <a:pt x="0" y="176"/>
                    <a:pt x="7" y="394"/>
                  </a:cubicBezTo>
                  <a:cubicBezTo>
                    <a:pt x="7" y="604"/>
                    <a:pt x="112" y="779"/>
                    <a:pt x="225" y="779"/>
                  </a:cubicBezTo>
                  <a:cubicBezTo>
                    <a:pt x="344" y="772"/>
                    <a:pt x="442" y="597"/>
                    <a:pt x="435" y="387"/>
                  </a:cubicBezTo>
                  <a:cubicBezTo>
                    <a:pt x="435" y="174"/>
                    <a:pt x="334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>
              <a:extLst>
                <a:ext uri="{FF2B5EF4-FFF2-40B4-BE49-F238E27FC236}">
                  <a16:creationId xmlns:a16="http://schemas.microsoft.com/office/drawing/2014/main" id="{D956AF65-1FC5-88DD-10A4-C1FB1742198F}"/>
                </a:ext>
              </a:extLst>
            </p:cNvPr>
            <p:cNvSpPr/>
            <p:nvPr/>
          </p:nvSpPr>
          <p:spPr>
            <a:xfrm>
              <a:off x="4506800" y="4288250"/>
              <a:ext cx="10900" cy="19475"/>
            </a:xfrm>
            <a:custGeom>
              <a:avLst/>
              <a:gdLst/>
              <a:ahLst/>
              <a:cxnLst/>
              <a:rect l="l" t="t" r="r" b="b"/>
              <a:pathLst>
                <a:path w="436" h="779" extrusionOk="0">
                  <a:moveTo>
                    <a:pt x="218" y="1"/>
                  </a:moveTo>
                  <a:cubicBezTo>
                    <a:pt x="102" y="1"/>
                    <a:pt x="8" y="173"/>
                    <a:pt x="1" y="386"/>
                  </a:cubicBezTo>
                  <a:cubicBezTo>
                    <a:pt x="1" y="596"/>
                    <a:pt x="92" y="772"/>
                    <a:pt x="211" y="779"/>
                  </a:cubicBezTo>
                  <a:cubicBezTo>
                    <a:pt x="330" y="779"/>
                    <a:pt x="428" y="603"/>
                    <a:pt x="428" y="393"/>
                  </a:cubicBezTo>
                  <a:cubicBezTo>
                    <a:pt x="435" y="176"/>
                    <a:pt x="344" y="1"/>
                    <a:pt x="225" y="1"/>
                  </a:cubicBezTo>
                  <a:cubicBezTo>
                    <a:pt x="223" y="1"/>
                    <a:pt x="220" y="1"/>
                    <a:pt x="2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>
              <a:extLst>
                <a:ext uri="{FF2B5EF4-FFF2-40B4-BE49-F238E27FC236}">
                  <a16:creationId xmlns:a16="http://schemas.microsoft.com/office/drawing/2014/main" id="{F12863CF-CF88-2044-D5D5-86D2E31CDCC1}"/>
                </a:ext>
              </a:extLst>
            </p:cNvPr>
            <p:cNvSpPr/>
            <p:nvPr/>
          </p:nvSpPr>
          <p:spPr>
            <a:xfrm>
              <a:off x="4532575" y="4471175"/>
              <a:ext cx="131775" cy="428050"/>
            </a:xfrm>
            <a:custGeom>
              <a:avLst/>
              <a:gdLst/>
              <a:ahLst/>
              <a:cxnLst/>
              <a:rect l="l" t="t" r="r" b="b"/>
              <a:pathLst>
                <a:path w="5271" h="17122" extrusionOk="0">
                  <a:moveTo>
                    <a:pt x="1276" y="1"/>
                  </a:moveTo>
                  <a:cubicBezTo>
                    <a:pt x="1276" y="1"/>
                    <a:pt x="0" y="568"/>
                    <a:pt x="308" y="2117"/>
                  </a:cubicBezTo>
                  <a:cubicBezTo>
                    <a:pt x="505" y="3126"/>
                    <a:pt x="771" y="4115"/>
                    <a:pt x="946" y="5131"/>
                  </a:cubicBezTo>
                  <a:cubicBezTo>
                    <a:pt x="1086" y="5944"/>
                    <a:pt x="1114" y="6778"/>
                    <a:pt x="1163" y="7612"/>
                  </a:cubicBezTo>
                  <a:cubicBezTo>
                    <a:pt x="1269" y="9511"/>
                    <a:pt x="1479" y="11410"/>
                    <a:pt x="1689" y="13303"/>
                  </a:cubicBezTo>
                  <a:cubicBezTo>
                    <a:pt x="1815" y="14417"/>
                    <a:pt x="1948" y="15545"/>
                    <a:pt x="2313" y="16604"/>
                  </a:cubicBezTo>
                  <a:cubicBezTo>
                    <a:pt x="2390" y="16821"/>
                    <a:pt x="2502" y="17059"/>
                    <a:pt x="2719" y="17108"/>
                  </a:cubicBezTo>
                  <a:cubicBezTo>
                    <a:pt x="2754" y="17117"/>
                    <a:pt x="2788" y="17121"/>
                    <a:pt x="2823" y="17121"/>
                  </a:cubicBezTo>
                  <a:cubicBezTo>
                    <a:pt x="2924" y="17121"/>
                    <a:pt x="3025" y="17089"/>
                    <a:pt x="3119" y="17052"/>
                  </a:cubicBezTo>
                  <a:cubicBezTo>
                    <a:pt x="3581" y="16891"/>
                    <a:pt x="4037" y="16737"/>
                    <a:pt x="4499" y="16576"/>
                  </a:cubicBezTo>
                  <a:cubicBezTo>
                    <a:pt x="4668" y="16520"/>
                    <a:pt x="4836" y="16456"/>
                    <a:pt x="4948" y="16323"/>
                  </a:cubicBezTo>
                  <a:cubicBezTo>
                    <a:pt x="5053" y="16190"/>
                    <a:pt x="5088" y="16022"/>
                    <a:pt x="5102" y="15854"/>
                  </a:cubicBezTo>
                  <a:cubicBezTo>
                    <a:pt x="5270" y="14347"/>
                    <a:pt x="4506" y="12868"/>
                    <a:pt x="4513" y="11347"/>
                  </a:cubicBezTo>
                  <a:cubicBezTo>
                    <a:pt x="4513" y="10660"/>
                    <a:pt x="4668" y="9974"/>
                    <a:pt x="4556" y="9294"/>
                  </a:cubicBezTo>
                  <a:cubicBezTo>
                    <a:pt x="4457" y="8649"/>
                    <a:pt x="4121" y="8067"/>
                    <a:pt x="3960" y="7430"/>
                  </a:cubicBezTo>
                  <a:cubicBezTo>
                    <a:pt x="3679" y="6301"/>
                    <a:pt x="3988" y="5096"/>
                    <a:pt x="3806" y="3946"/>
                  </a:cubicBezTo>
                  <a:cubicBezTo>
                    <a:pt x="3665" y="3014"/>
                    <a:pt x="2551" y="512"/>
                    <a:pt x="1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>
              <a:extLst>
                <a:ext uri="{FF2B5EF4-FFF2-40B4-BE49-F238E27FC236}">
                  <a16:creationId xmlns:a16="http://schemas.microsoft.com/office/drawing/2014/main" id="{A6EC0A3D-7D9C-5282-9EF5-C4E4AF33643E}"/>
                </a:ext>
              </a:extLst>
            </p:cNvPr>
            <p:cNvSpPr/>
            <p:nvPr/>
          </p:nvSpPr>
          <p:spPr>
            <a:xfrm>
              <a:off x="4272025" y="4559125"/>
              <a:ext cx="78525" cy="100300"/>
            </a:xfrm>
            <a:custGeom>
              <a:avLst/>
              <a:gdLst/>
              <a:ahLst/>
              <a:cxnLst/>
              <a:rect l="l" t="t" r="r" b="b"/>
              <a:pathLst>
                <a:path w="3141" h="4012" extrusionOk="0">
                  <a:moveTo>
                    <a:pt x="246" y="1"/>
                  </a:moveTo>
                  <a:cubicBezTo>
                    <a:pt x="239" y="190"/>
                    <a:pt x="239" y="393"/>
                    <a:pt x="225" y="576"/>
                  </a:cubicBezTo>
                  <a:cubicBezTo>
                    <a:pt x="0" y="653"/>
                    <a:pt x="106" y="1318"/>
                    <a:pt x="120" y="1564"/>
                  </a:cubicBezTo>
                  <a:cubicBezTo>
                    <a:pt x="127" y="1683"/>
                    <a:pt x="134" y="1802"/>
                    <a:pt x="190" y="1907"/>
                  </a:cubicBezTo>
                  <a:cubicBezTo>
                    <a:pt x="246" y="2019"/>
                    <a:pt x="344" y="2110"/>
                    <a:pt x="442" y="2187"/>
                  </a:cubicBezTo>
                  <a:cubicBezTo>
                    <a:pt x="596" y="2321"/>
                    <a:pt x="757" y="2454"/>
                    <a:pt x="911" y="2580"/>
                  </a:cubicBezTo>
                  <a:cubicBezTo>
                    <a:pt x="954" y="2615"/>
                    <a:pt x="996" y="2657"/>
                    <a:pt x="1017" y="2706"/>
                  </a:cubicBezTo>
                  <a:cubicBezTo>
                    <a:pt x="1038" y="2748"/>
                    <a:pt x="1045" y="2804"/>
                    <a:pt x="1045" y="2853"/>
                  </a:cubicBezTo>
                  <a:cubicBezTo>
                    <a:pt x="1059" y="3155"/>
                    <a:pt x="1073" y="3463"/>
                    <a:pt x="1087" y="3771"/>
                  </a:cubicBezTo>
                  <a:cubicBezTo>
                    <a:pt x="1346" y="3919"/>
                    <a:pt x="1640" y="3996"/>
                    <a:pt x="1942" y="4010"/>
                  </a:cubicBezTo>
                  <a:cubicBezTo>
                    <a:pt x="1961" y="4011"/>
                    <a:pt x="1980" y="4012"/>
                    <a:pt x="1999" y="4012"/>
                  </a:cubicBezTo>
                  <a:cubicBezTo>
                    <a:pt x="2073" y="4012"/>
                    <a:pt x="2147" y="4000"/>
                    <a:pt x="2208" y="3961"/>
                  </a:cubicBezTo>
                  <a:cubicBezTo>
                    <a:pt x="2285" y="3919"/>
                    <a:pt x="2341" y="3827"/>
                    <a:pt x="2383" y="3750"/>
                  </a:cubicBezTo>
                  <a:lnTo>
                    <a:pt x="2958" y="2755"/>
                  </a:lnTo>
                  <a:cubicBezTo>
                    <a:pt x="3049" y="2594"/>
                    <a:pt x="3140" y="2426"/>
                    <a:pt x="3119" y="2244"/>
                  </a:cubicBezTo>
                  <a:cubicBezTo>
                    <a:pt x="3070" y="1977"/>
                    <a:pt x="2790" y="1830"/>
                    <a:pt x="2544" y="1704"/>
                  </a:cubicBezTo>
                  <a:cubicBezTo>
                    <a:pt x="1823" y="1339"/>
                    <a:pt x="1150" y="779"/>
                    <a:pt x="855" y="22"/>
                  </a:cubicBezTo>
                  <a:cubicBezTo>
                    <a:pt x="652" y="15"/>
                    <a:pt x="449" y="8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>
              <a:extLst>
                <a:ext uri="{FF2B5EF4-FFF2-40B4-BE49-F238E27FC236}">
                  <a16:creationId xmlns:a16="http://schemas.microsoft.com/office/drawing/2014/main" id="{8B533D66-4818-C4F1-F8E3-2783AF958ED4}"/>
                </a:ext>
              </a:extLst>
            </p:cNvPr>
            <p:cNvSpPr/>
            <p:nvPr/>
          </p:nvSpPr>
          <p:spPr>
            <a:xfrm>
              <a:off x="4304600" y="4438675"/>
              <a:ext cx="295875" cy="454475"/>
            </a:xfrm>
            <a:custGeom>
              <a:avLst/>
              <a:gdLst/>
              <a:ahLst/>
              <a:cxnLst/>
              <a:rect l="l" t="t" r="r" b="b"/>
              <a:pathLst>
                <a:path w="11835" h="18179" extrusionOk="0">
                  <a:moveTo>
                    <a:pt x="3599" y="0"/>
                  </a:moveTo>
                  <a:cubicBezTo>
                    <a:pt x="3593" y="0"/>
                    <a:pt x="3587" y="1"/>
                    <a:pt x="3582" y="4"/>
                  </a:cubicBezTo>
                  <a:cubicBezTo>
                    <a:pt x="2566" y="523"/>
                    <a:pt x="814" y="1385"/>
                    <a:pt x="709" y="1567"/>
                  </a:cubicBezTo>
                  <a:cubicBezTo>
                    <a:pt x="653" y="1665"/>
                    <a:pt x="1094" y="11610"/>
                    <a:pt x="1368" y="13516"/>
                  </a:cubicBezTo>
                  <a:cubicBezTo>
                    <a:pt x="1578" y="14974"/>
                    <a:pt x="127" y="16642"/>
                    <a:pt x="1" y="18114"/>
                  </a:cubicBezTo>
                  <a:cubicBezTo>
                    <a:pt x="806" y="18160"/>
                    <a:pt x="1799" y="18178"/>
                    <a:pt x="2863" y="18178"/>
                  </a:cubicBezTo>
                  <a:cubicBezTo>
                    <a:pt x="6846" y="18178"/>
                    <a:pt x="11835" y="17917"/>
                    <a:pt x="11796" y="17834"/>
                  </a:cubicBezTo>
                  <a:cubicBezTo>
                    <a:pt x="9084" y="11883"/>
                    <a:pt x="11285" y="11757"/>
                    <a:pt x="11502" y="8414"/>
                  </a:cubicBezTo>
                  <a:cubicBezTo>
                    <a:pt x="11656" y="5996"/>
                    <a:pt x="9652" y="4805"/>
                    <a:pt x="10395" y="1301"/>
                  </a:cubicBezTo>
                  <a:cubicBezTo>
                    <a:pt x="9596" y="950"/>
                    <a:pt x="7802" y="193"/>
                    <a:pt x="7801" y="193"/>
                  </a:cubicBezTo>
                  <a:lnTo>
                    <a:pt x="7801" y="193"/>
                  </a:lnTo>
                  <a:cubicBezTo>
                    <a:pt x="7963" y="1763"/>
                    <a:pt x="7227" y="4812"/>
                    <a:pt x="6694" y="4819"/>
                  </a:cubicBezTo>
                  <a:cubicBezTo>
                    <a:pt x="6691" y="4819"/>
                    <a:pt x="6688" y="4819"/>
                    <a:pt x="6684" y="4819"/>
                  </a:cubicBezTo>
                  <a:cubicBezTo>
                    <a:pt x="5533" y="4819"/>
                    <a:pt x="3955" y="0"/>
                    <a:pt x="3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>
              <a:extLst>
                <a:ext uri="{FF2B5EF4-FFF2-40B4-BE49-F238E27FC236}">
                  <a16:creationId xmlns:a16="http://schemas.microsoft.com/office/drawing/2014/main" id="{F0024B2F-B9B6-C33B-A41E-E752F3248195}"/>
                </a:ext>
              </a:extLst>
            </p:cNvPr>
            <p:cNvSpPr/>
            <p:nvPr/>
          </p:nvSpPr>
          <p:spPr>
            <a:xfrm>
              <a:off x="4446875" y="4593550"/>
              <a:ext cx="107100" cy="111000"/>
            </a:xfrm>
            <a:custGeom>
              <a:avLst/>
              <a:gdLst/>
              <a:ahLst/>
              <a:cxnLst/>
              <a:rect l="l" t="t" r="r" b="b"/>
              <a:pathLst>
                <a:path w="4284" h="4440" extrusionOk="0">
                  <a:moveTo>
                    <a:pt x="2651" y="0"/>
                  </a:moveTo>
                  <a:cubicBezTo>
                    <a:pt x="2421" y="0"/>
                    <a:pt x="2199" y="81"/>
                    <a:pt x="2188" y="89"/>
                  </a:cubicBezTo>
                  <a:cubicBezTo>
                    <a:pt x="1893" y="279"/>
                    <a:pt x="1958" y="652"/>
                    <a:pt x="1819" y="652"/>
                  </a:cubicBezTo>
                  <a:cubicBezTo>
                    <a:pt x="1799" y="652"/>
                    <a:pt x="1775" y="645"/>
                    <a:pt x="1746" y="628"/>
                  </a:cubicBezTo>
                  <a:cubicBezTo>
                    <a:pt x="1673" y="589"/>
                    <a:pt x="1604" y="573"/>
                    <a:pt x="1541" y="573"/>
                  </a:cubicBezTo>
                  <a:cubicBezTo>
                    <a:pt x="1306" y="573"/>
                    <a:pt x="1144" y="796"/>
                    <a:pt x="1094" y="923"/>
                  </a:cubicBezTo>
                  <a:cubicBezTo>
                    <a:pt x="968" y="1231"/>
                    <a:pt x="1332" y="1581"/>
                    <a:pt x="1045" y="2086"/>
                  </a:cubicBezTo>
                  <a:cubicBezTo>
                    <a:pt x="653" y="2794"/>
                    <a:pt x="1" y="3446"/>
                    <a:pt x="148" y="4266"/>
                  </a:cubicBezTo>
                  <a:cubicBezTo>
                    <a:pt x="162" y="4308"/>
                    <a:pt x="169" y="4350"/>
                    <a:pt x="204" y="4385"/>
                  </a:cubicBezTo>
                  <a:cubicBezTo>
                    <a:pt x="232" y="4406"/>
                    <a:pt x="274" y="4413"/>
                    <a:pt x="309" y="4420"/>
                  </a:cubicBezTo>
                  <a:cubicBezTo>
                    <a:pt x="388" y="4433"/>
                    <a:pt x="467" y="4439"/>
                    <a:pt x="546" y="4439"/>
                  </a:cubicBezTo>
                  <a:cubicBezTo>
                    <a:pt x="933" y="4439"/>
                    <a:pt x="1322" y="4289"/>
                    <a:pt x="1648" y="4062"/>
                  </a:cubicBezTo>
                  <a:cubicBezTo>
                    <a:pt x="2033" y="3789"/>
                    <a:pt x="3099" y="3116"/>
                    <a:pt x="3379" y="2738"/>
                  </a:cubicBezTo>
                  <a:cubicBezTo>
                    <a:pt x="3547" y="2507"/>
                    <a:pt x="4283" y="1939"/>
                    <a:pt x="3891" y="1175"/>
                  </a:cubicBezTo>
                  <a:cubicBezTo>
                    <a:pt x="3771" y="951"/>
                    <a:pt x="3414" y="747"/>
                    <a:pt x="3099" y="208"/>
                  </a:cubicBezTo>
                  <a:cubicBezTo>
                    <a:pt x="3005" y="47"/>
                    <a:pt x="2825" y="0"/>
                    <a:pt x="2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>
              <a:extLst>
                <a:ext uri="{FF2B5EF4-FFF2-40B4-BE49-F238E27FC236}">
                  <a16:creationId xmlns:a16="http://schemas.microsoft.com/office/drawing/2014/main" id="{FB8146F9-8430-FFD2-9716-06F25678200B}"/>
                </a:ext>
              </a:extLst>
            </p:cNvPr>
            <p:cNvSpPr/>
            <p:nvPr/>
          </p:nvSpPr>
          <p:spPr>
            <a:xfrm>
              <a:off x="4223850" y="4477350"/>
              <a:ext cx="269325" cy="356575"/>
            </a:xfrm>
            <a:custGeom>
              <a:avLst/>
              <a:gdLst/>
              <a:ahLst/>
              <a:cxnLst/>
              <a:rect l="l" t="t" r="r" b="b"/>
              <a:pathLst>
                <a:path w="10773" h="14263" extrusionOk="0">
                  <a:moveTo>
                    <a:pt x="4032" y="1"/>
                  </a:moveTo>
                  <a:cubicBezTo>
                    <a:pt x="4003" y="1"/>
                    <a:pt x="3974" y="5"/>
                    <a:pt x="3946" y="13"/>
                  </a:cubicBezTo>
                  <a:cubicBezTo>
                    <a:pt x="2229" y="532"/>
                    <a:pt x="1395" y="3216"/>
                    <a:pt x="1465" y="3503"/>
                  </a:cubicBezTo>
                  <a:cubicBezTo>
                    <a:pt x="1962" y="5388"/>
                    <a:pt x="0" y="6363"/>
                    <a:pt x="308" y="9790"/>
                  </a:cubicBezTo>
                  <a:cubicBezTo>
                    <a:pt x="336" y="10056"/>
                    <a:pt x="484" y="10287"/>
                    <a:pt x="554" y="10540"/>
                  </a:cubicBezTo>
                  <a:cubicBezTo>
                    <a:pt x="715" y="11107"/>
                    <a:pt x="680" y="11710"/>
                    <a:pt x="729" y="12299"/>
                  </a:cubicBezTo>
                  <a:cubicBezTo>
                    <a:pt x="785" y="12880"/>
                    <a:pt x="960" y="13504"/>
                    <a:pt x="1423" y="13869"/>
                  </a:cubicBezTo>
                  <a:cubicBezTo>
                    <a:pt x="1892" y="14240"/>
                    <a:pt x="2537" y="14261"/>
                    <a:pt x="3133" y="14261"/>
                  </a:cubicBezTo>
                  <a:cubicBezTo>
                    <a:pt x="3209" y="14262"/>
                    <a:pt x="3287" y="14262"/>
                    <a:pt x="3364" y="14262"/>
                  </a:cubicBezTo>
                  <a:cubicBezTo>
                    <a:pt x="4068" y="14262"/>
                    <a:pt x="4800" y="14217"/>
                    <a:pt x="5369" y="13813"/>
                  </a:cubicBezTo>
                  <a:cubicBezTo>
                    <a:pt x="5964" y="13392"/>
                    <a:pt x="6273" y="12656"/>
                    <a:pt x="6847" y="12208"/>
                  </a:cubicBezTo>
                  <a:cubicBezTo>
                    <a:pt x="7541" y="11668"/>
                    <a:pt x="8536" y="11598"/>
                    <a:pt x="9146" y="10974"/>
                  </a:cubicBezTo>
                  <a:cubicBezTo>
                    <a:pt x="9819" y="10280"/>
                    <a:pt x="9896" y="9040"/>
                    <a:pt x="10772" y="8633"/>
                  </a:cubicBezTo>
                  <a:cubicBezTo>
                    <a:pt x="10408" y="8143"/>
                    <a:pt x="10043" y="7652"/>
                    <a:pt x="9679" y="7155"/>
                  </a:cubicBezTo>
                  <a:cubicBezTo>
                    <a:pt x="9307" y="7485"/>
                    <a:pt x="8889" y="7842"/>
                    <a:pt x="8396" y="7842"/>
                  </a:cubicBezTo>
                  <a:cubicBezTo>
                    <a:pt x="8387" y="7842"/>
                    <a:pt x="8378" y="7842"/>
                    <a:pt x="8368" y="7841"/>
                  </a:cubicBezTo>
                  <a:cubicBezTo>
                    <a:pt x="8074" y="7835"/>
                    <a:pt x="7792" y="7706"/>
                    <a:pt x="7505" y="7706"/>
                  </a:cubicBezTo>
                  <a:cubicBezTo>
                    <a:pt x="7484" y="7706"/>
                    <a:pt x="7464" y="7707"/>
                    <a:pt x="7443" y="7708"/>
                  </a:cubicBezTo>
                  <a:cubicBezTo>
                    <a:pt x="7051" y="7729"/>
                    <a:pt x="6728" y="8010"/>
                    <a:pt x="6392" y="8206"/>
                  </a:cubicBezTo>
                  <a:cubicBezTo>
                    <a:pt x="5670" y="8626"/>
                    <a:pt x="4801" y="8682"/>
                    <a:pt x="3967" y="8731"/>
                  </a:cubicBezTo>
                  <a:cubicBezTo>
                    <a:pt x="4654" y="7764"/>
                    <a:pt x="4752" y="6657"/>
                    <a:pt x="5151" y="5458"/>
                  </a:cubicBezTo>
                  <a:cubicBezTo>
                    <a:pt x="5502" y="4386"/>
                    <a:pt x="5663" y="3279"/>
                    <a:pt x="5642" y="2150"/>
                  </a:cubicBezTo>
                  <a:cubicBezTo>
                    <a:pt x="5642" y="1902"/>
                    <a:pt x="4680" y="1"/>
                    <a:pt x="4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>
              <a:extLst>
                <a:ext uri="{FF2B5EF4-FFF2-40B4-BE49-F238E27FC236}">
                  <a16:creationId xmlns:a16="http://schemas.microsoft.com/office/drawing/2014/main" id="{071CF643-EA28-408A-ACE1-A0200E8F1AC7}"/>
                </a:ext>
              </a:extLst>
            </p:cNvPr>
            <p:cNvSpPr/>
            <p:nvPr/>
          </p:nvSpPr>
          <p:spPr>
            <a:xfrm>
              <a:off x="4272550" y="4703000"/>
              <a:ext cx="27850" cy="72775"/>
            </a:xfrm>
            <a:custGeom>
              <a:avLst/>
              <a:gdLst/>
              <a:ahLst/>
              <a:cxnLst/>
              <a:rect l="l" t="t" r="r" b="b"/>
              <a:pathLst>
                <a:path w="1114" h="2911" extrusionOk="0">
                  <a:moveTo>
                    <a:pt x="1029" y="0"/>
                  </a:moveTo>
                  <a:cubicBezTo>
                    <a:pt x="1017" y="0"/>
                    <a:pt x="1005" y="4"/>
                    <a:pt x="996" y="14"/>
                  </a:cubicBezTo>
                  <a:cubicBezTo>
                    <a:pt x="330" y="806"/>
                    <a:pt x="14" y="1829"/>
                    <a:pt x="0" y="2852"/>
                  </a:cubicBezTo>
                  <a:cubicBezTo>
                    <a:pt x="0" y="2891"/>
                    <a:pt x="30" y="2910"/>
                    <a:pt x="60" y="2910"/>
                  </a:cubicBezTo>
                  <a:cubicBezTo>
                    <a:pt x="90" y="2910"/>
                    <a:pt x="120" y="2891"/>
                    <a:pt x="120" y="2852"/>
                  </a:cubicBezTo>
                  <a:cubicBezTo>
                    <a:pt x="148" y="1829"/>
                    <a:pt x="512" y="918"/>
                    <a:pt x="1087" y="84"/>
                  </a:cubicBezTo>
                  <a:cubicBezTo>
                    <a:pt x="1114" y="46"/>
                    <a:pt x="107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>
              <a:extLst>
                <a:ext uri="{FF2B5EF4-FFF2-40B4-BE49-F238E27FC236}">
                  <a16:creationId xmlns:a16="http://schemas.microsoft.com/office/drawing/2014/main" id="{C53D0E10-6EA2-3981-C2AE-4BCB82510605}"/>
                </a:ext>
              </a:extLst>
            </p:cNvPr>
            <p:cNvSpPr/>
            <p:nvPr/>
          </p:nvSpPr>
          <p:spPr>
            <a:xfrm>
              <a:off x="4292525" y="4704550"/>
              <a:ext cx="18500" cy="62550"/>
            </a:xfrm>
            <a:custGeom>
              <a:avLst/>
              <a:gdLst/>
              <a:ahLst/>
              <a:cxnLst/>
              <a:rect l="l" t="t" r="r" b="b"/>
              <a:pathLst>
                <a:path w="740" h="2502" extrusionOk="0">
                  <a:moveTo>
                    <a:pt x="614" y="0"/>
                  </a:moveTo>
                  <a:cubicBezTo>
                    <a:pt x="586" y="0"/>
                    <a:pt x="558" y="15"/>
                    <a:pt x="540" y="50"/>
                  </a:cubicBezTo>
                  <a:cubicBezTo>
                    <a:pt x="141" y="765"/>
                    <a:pt x="0" y="1683"/>
                    <a:pt x="358" y="2447"/>
                  </a:cubicBezTo>
                  <a:cubicBezTo>
                    <a:pt x="377" y="2485"/>
                    <a:pt x="408" y="2502"/>
                    <a:pt x="440" y="2502"/>
                  </a:cubicBezTo>
                  <a:cubicBezTo>
                    <a:pt x="499" y="2502"/>
                    <a:pt x="561" y="2443"/>
                    <a:pt x="547" y="2370"/>
                  </a:cubicBezTo>
                  <a:cubicBezTo>
                    <a:pt x="351" y="1592"/>
                    <a:pt x="323" y="884"/>
                    <a:pt x="701" y="141"/>
                  </a:cubicBezTo>
                  <a:cubicBezTo>
                    <a:pt x="740" y="69"/>
                    <a:pt x="676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>
              <a:extLst>
                <a:ext uri="{FF2B5EF4-FFF2-40B4-BE49-F238E27FC236}">
                  <a16:creationId xmlns:a16="http://schemas.microsoft.com/office/drawing/2014/main" id="{C7ED128C-B266-C5E0-2328-59E5CE9BCB12}"/>
                </a:ext>
              </a:extLst>
            </p:cNvPr>
            <p:cNvSpPr/>
            <p:nvPr/>
          </p:nvSpPr>
          <p:spPr>
            <a:xfrm>
              <a:off x="4450650" y="4669475"/>
              <a:ext cx="16925" cy="11725"/>
            </a:xfrm>
            <a:custGeom>
              <a:avLst/>
              <a:gdLst/>
              <a:ahLst/>
              <a:cxnLst/>
              <a:rect l="l" t="t" r="r" b="b"/>
              <a:pathLst>
                <a:path w="677" h="469" extrusionOk="0">
                  <a:moveTo>
                    <a:pt x="566" y="1"/>
                  </a:moveTo>
                  <a:cubicBezTo>
                    <a:pt x="476" y="1"/>
                    <a:pt x="378" y="78"/>
                    <a:pt x="312" y="121"/>
                  </a:cubicBezTo>
                  <a:cubicBezTo>
                    <a:pt x="207" y="184"/>
                    <a:pt x="88" y="261"/>
                    <a:pt x="25" y="374"/>
                  </a:cubicBezTo>
                  <a:cubicBezTo>
                    <a:pt x="1" y="410"/>
                    <a:pt x="30" y="469"/>
                    <a:pt x="75" y="469"/>
                  </a:cubicBezTo>
                  <a:cubicBezTo>
                    <a:pt x="81" y="469"/>
                    <a:pt x="88" y="467"/>
                    <a:pt x="95" y="465"/>
                  </a:cubicBezTo>
                  <a:cubicBezTo>
                    <a:pt x="207" y="423"/>
                    <a:pt x="305" y="346"/>
                    <a:pt x="411" y="282"/>
                  </a:cubicBezTo>
                  <a:cubicBezTo>
                    <a:pt x="495" y="240"/>
                    <a:pt x="656" y="205"/>
                    <a:pt x="670" y="93"/>
                  </a:cubicBezTo>
                  <a:cubicBezTo>
                    <a:pt x="677" y="65"/>
                    <a:pt x="663" y="37"/>
                    <a:pt x="642" y="23"/>
                  </a:cubicBezTo>
                  <a:cubicBezTo>
                    <a:pt x="618" y="7"/>
                    <a:pt x="593" y="1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>
              <a:extLst>
                <a:ext uri="{FF2B5EF4-FFF2-40B4-BE49-F238E27FC236}">
                  <a16:creationId xmlns:a16="http://schemas.microsoft.com/office/drawing/2014/main" id="{225B8A69-0E7D-3623-3116-38F28C4BA803}"/>
                </a:ext>
              </a:extLst>
            </p:cNvPr>
            <p:cNvSpPr/>
            <p:nvPr/>
          </p:nvSpPr>
          <p:spPr>
            <a:xfrm>
              <a:off x="4459175" y="4675750"/>
              <a:ext cx="18975" cy="16525"/>
            </a:xfrm>
            <a:custGeom>
              <a:avLst/>
              <a:gdLst/>
              <a:ahLst/>
              <a:cxnLst/>
              <a:rect l="l" t="t" r="r" b="b"/>
              <a:pathLst>
                <a:path w="759" h="661" extrusionOk="0">
                  <a:moveTo>
                    <a:pt x="671" y="0"/>
                  </a:moveTo>
                  <a:cubicBezTo>
                    <a:pt x="665" y="0"/>
                    <a:pt x="658" y="1"/>
                    <a:pt x="651" y="3"/>
                  </a:cubicBezTo>
                  <a:cubicBezTo>
                    <a:pt x="378" y="88"/>
                    <a:pt x="147" y="333"/>
                    <a:pt x="20" y="578"/>
                  </a:cubicBezTo>
                  <a:cubicBezTo>
                    <a:pt x="0" y="619"/>
                    <a:pt x="32" y="660"/>
                    <a:pt x="67" y="660"/>
                  </a:cubicBezTo>
                  <a:cubicBezTo>
                    <a:pt x="80" y="660"/>
                    <a:pt x="93" y="654"/>
                    <a:pt x="105" y="641"/>
                  </a:cubicBezTo>
                  <a:cubicBezTo>
                    <a:pt x="196" y="543"/>
                    <a:pt x="294" y="452"/>
                    <a:pt x="399" y="361"/>
                  </a:cubicBezTo>
                  <a:cubicBezTo>
                    <a:pt x="497" y="270"/>
                    <a:pt x="616" y="200"/>
                    <a:pt x="714" y="109"/>
                  </a:cubicBezTo>
                  <a:cubicBezTo>
                    <a:pt x="758" y="71"/>
                    <a:pt x="724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>
              <a:extLst>
                <a:ext uri="{FF2B5EF4-FFF2-40B4-BE49-F238E27FC236}">
                  <a16:creationId xmlns:a16="http://schemas.microsoft.com/office/drawing/2014/main" id="{1B806FF8-921C-5D3C-50A7-6FA49AA94DEF}"/>
                </a:ext>
              </a:extLst>
            </p:cNvPr>
            <p:cNvSpPr/>
            <p:nvPr/>
          </p:nvSpPr>
          <p:spPr>
            <a:xfrm>
              <a:off x="4466200" y="4685625"/>
              <a:ext cx="16050" cy="13050"/>
            </a:xfrm>
            <a:custGeom>
              <a:avLst/>
              <a:gdLst/>
              <a:ahLst/>
              <a:cxnLst/>
              <a:rect l="l" t="t" r="r" b="b"/>
              <a:pathLst>
                <a:path w="642" h="522" extrusionOk="0">
                  <a:moveTo>
                    <a:pt x="566" y="0"/>
                  </a:moveTo>
                  <a:cubicBezTo>
                    <a:pt x="564" y="0"/>
                    <a:pt x="562" y="1"/>
                    <a:pt x="559" y="1"/>
                  </a:cubicBezTo>
                  <a:cubicBezTo>
                    <a:pt x="321" y="15"/>
                    <a:pt x="132" y="225"/>
                    <a:pt x="27" y="414"/>
                  </a:cubicBezTo>
                  <a:cubicBezTo>
                    <a:pt x="1" y="466"/>
                    <a:pt x="44" y="522"/>
                    <a:pt x="88" y="522"/>
                  </a:cubicBezTo>
                  <a:cubicBezTo>
                    <a:pt x="104" y="522"/>
                    <a:pt x="119" y="515"/>
                    <a:pt x="132" y="499"/>
                  </a:cubicBezTo>
                  <a:cubicBezTo>
                    <a:pt x="202" y="421"/>
                    <a:pt x="272" y="337"/>
                    <a:pt x="356" y="281"/>
                  </a:cubicBezTo>
                  <a:cubicBezTo>
                    <a:pt x="440" y="218"/>
                    <a:pt x="524" y="176"/>
                    <a:pt x="602" y="113"/>
                  </a:cubicBezTo>
                  <a:cubicBezTo>
                    <a:pt x="642" y="73"/>
                    <a:pt x="611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>
              <a:extLst>
                <a:ext uri="{FF2B5EF4-FFF2-40B4-BE49-F238E27FC236}">
                  <a16:creationId xmlns:a16="http://schemas.microsoft.com/office/drawing/2014/main" id="{350079BE-3A93-B930-86EC-4C41CCEE4BA6}"/>
                </a:ext>
              </a:extLst>
            </p:cNvPr>
            <p:cNvSpPr/>
            <p:nvPr/>
          </p:nvSpPr>
          <p:spPr>
            <a:xfrm>
              <a:off x="4439450" y="4682675"/>
              <a:ext cx="32325" cy="29025"/>
            </a:xfrm>
            <a:custGeom>
              <a:avLst/>
              <a:gdLst/>
              <a:ahLst/>
              <a:cxnLst/>
              <a:rect l="l" t="t" r="r" b="b"/>
              <a:pathLst>
                <a:path w="1293" h="1161" extrusionOk="0">
                  <a:moveTo>
                    <a:pt x="109" y="1"/>
                  </a:moveTo>
                  <a:cubicBezTo>
                    <a:pt x="54" y="1"/>
                    <a:pt x="0" y="57"/>
                    <a:pt x="39" y="119"/>
                  </a:cubicBezTo>
                  <a:cubicBezTo>
                    <a:pt x="277" y="567"/>
                    <a:pt x="669" y="988"/>
                    <a:pt x="1153" y="1156"/>
                  </a:cubicBezTo>
                  <a:cubicBezTo>
                    <a:pt x="1162" y="1159"/>
                    <a:pt x="1171" y="1160"/>
                    <a:pt x="1179" y="1160"/>
                  </a:cubicBezTo>
                  <a:cubicBezTo>
                    <a:pt x="1259" y="1160"/>
                    <a:pt x="1293" y="1046"/>
                    <a:pt x="1223" y="995"/>
                  </a:cubicBezTo>
                  <a:cubicBezTo>
                    <a:pt x="809" y="722"/>
                    <a:pt x="452" y="462"/>
                    <a:pt x="179" y="42"/>
                  </a:cubicBezTo>
                  <a:cubicBezTo>
                    <a:pt x="161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>
              <a:extLst>
                <a:ext uri="{FF2B5EF4-FFF2-40B4-BE49-F238E27FC236}">
                  <a16:creationId xmlns:a16="http://schemas.microsoft.com/office/drawing/2014/main" id="{8322314C-2366-2242-6462-0CA94A192FFA}"/>
                </a:ext>
              </a:extLst>
            </p:cNvPr>
            <p:cNvSpPr/>
            <p:nvPr/>
          </p:nvSpPr>
          <p:spPr>
            <a:xfrm>
              <a:off x="4372950" y="4450150"/>
              <a:ext cx="22450" cy="12450"/>
            </a:xfrm>
            <a:custGeom>
              <a:avLst/>
              <a:gdLst/>
              <a:ahLst/>
              <a:cxnLst/>
              <a:rect l="l" t="t" r="r" b="b"/>
              <a:pathLst>
                <a:path w="898" h="498" extrusionOk="0">
                  <a:moveTo>
                    <a:pt x="820" y="1"/>
                  </a:moveTo>
                  <a:cubicBezTo>
                    <a:pt x="680" y="8"/>
                    <a:pt x="540" y="92"/>
                    <a:pt x="414" y="141"/>
                  </a:cubicBezTo>
                  <a:cubicBezTo>
                    <a:pt x="281" y="197"/>
                    <a:pt x="147" y="267"/>
                    <a:pt x="49" y="372"/>
                  </a:cubicBezTo>
                  <a:cubicBezTo>
                    <a:pt x="0" y="426"/>
                    <a:pt x="48" y="497"/>
                    <a:pt x="102" y="497"/>
                  </a:cubicBezTo>
                  <a:cubicBezTo>
                    <a:pt x="117" y="497"/>
                    <a:pt x="133" y="491"/>
                    <a:pt x="147" y="477"/>
                  </a:cubicBezTo>
                  <a:cubicBezTo>
                    <a:pt x="253" y="365"/>
                    <a:pt x="393" y="316"/>
                    <a:pt x="533" y="267"/>
                  </a:cubicBezTo>
                  <a:cubicBezTo>
                    <a:pt x="638" y="225"/>
                    <a:pt x="785" y="197"/>
                    <a:pt x="862" y="113"/>
                  </a:cubicBezTo>
                  <a:cubicBezTo>
                    <a:pt x="897" y="71"/>
                    <a:pt x="876" y="1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>
              <a:extLst>
                <a:ext uri="{FF2B5EF4-FFF2-40B4-BE49-F238E27FC236}">
                  <a16:creationId xmlns:a16="http://schemas.microsoft.com/office/drawing/2014/main" id="{D1C048A0-2B5E-D4DC-C7EA-47C15E50D3C1}"/>
                </a:ext>
              </a:extLst>
            </p:cNvPr>
            <p:cNvSpPr/>
            <p:nvPr/>
          </p:nvSpPr>
          <p:spPr>
            <a:xfrm>
              <a:off x="4384350" y="4468525"/>
              <a:ext cx="22250" cy="13300"/>
            </a:xfrm>
            <a:custGeom>
              <a:avLst/>
              <a:gdLst/>
              <a:ahLst/>
              <a:cxnLst/>
              <a:rect l="l" t="t" r="r" b="b"/>
              <a:pathLst>
                <a:path w="890" h="532" extrusionOk="0">
                  <a:moveTo>
                    <a:pt x="730" y="1"/>
                  </a:moveTo>
                  <a:cubicBezTo>
                    <a:pt x="471" y="1"/>
                    <a:pt x="198" y="191"/>
                    <a:pt x="49" y="387"/>
                  </a:cubicBezTo>
                  <a:cubicBezTo>
                    <a:pt x="1" y="451"/>
                    <a:pt x="51" y="532"/>
                    <a:pt x="111" y="532"/>
                  </a:cubicBezTo>
                  <a:cubicBezTo>
                    <a:pt x="130" y="532"/>
                    <a:pt x="150" y="524"/>
                    <a:pt x="168" y="506"/>
                  </a:cubicBezTo>
                  <a:cubicBezTo>
                    <a:pt x="252" y="422"/>
                    <a:pt x="343" y="352"/>
                    <a:pt x="448" y="296"/>
                  </a:cubicBezTo>
                  <a:cubicBezTo>
                    <a:pt x="553" y="240"/>
                    <a:pt x="666" y="233"/>
                    <a:pt x="778" y="198"/>
                  </a:cubicBezTo>
                  <a:cubicBezTo>
                    <a:pt x="890" y="163"/>
                    <a:pt x="869" y="1"/>
                    <a:pt x="757" y="1"/>
                  </a:cubicBezTo>
                  <a:cubicBezTo>
                    <a:pt x="748" y="1"/>
                    <a:pt x="739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>
              <a:extLst>
                <a:ext uri="{FF2B5EF4-FFF2-40B4-BE49-F238E27FC236}">
                  <a16:creationId xmlns:a16="http://schemas.microsoft.com/office/drawing/2014/main" id="{01ED1F6D-19F5-C227-3F98-1E564C04D2AD}"/>
                </a:ext>
              </a:extLst>
            </p:cNvPr>
            <p:cNvSpPr/>
            <p:nvPr/>
          </p:nvSpPr>
          <p:spPr>
            <a:xfrm>
              <a:off x="4398300" y="4494200"/>
              <a:ext cx="19175" cy="10925"/>
            </a:xfrm>
            <a:custGeom>
              <a:avLst/>
              <a:gdLst/>
              <a:ahLst/>
              <a:cxnLst/>
              <a:rect l="l" t="t" r="r" b="b"/>
              <a:pathLst>
                <a:path w="767" h="437" extrusionOk="0">
                  <a:moveTo>
                    <a:pt x="571" y="1"/>
                  </a:moveTo>
                  <a:cubicBezTo>
                    <a:pt x="384" y="1"/>
                    <a:pt x="151" y="154"/>
                    <a:pt x="52" y="264"/>
                  </a:cubicBezTo>
                  <a:cubicBezTo>
                    <a:pt x="0" y="327"/>
                    <a:pt x="51" y="437"/>
                    <a:pt x="121" y="437"/>
                  </a:cubicBezTo>
                  <a:cubicBezTo>
                    <a:pt x="137" y="437"/>
                    <a:pt x="154" y="431"/>
                    <a:pt x="171" y="418"/>
                  </a:cubicBezTo>
                  <a:cubicBezTo>
                    <a:pt x="269" y="355"/>
                    <a:pt x="360" y="285"/>
                    <a:pt x="472" y="250"/>
                  </a:cubicBezTo>
                  <a:cubicBezTo>
                    <a:pt x="563" y="222"/>
                    <a:pt x="668" y="222"/>
                    <a:pt x="738" y="145"/>
                  </a:cubicBezTo>
                  <a:cubicBezTo>
                    <a:pt x="766" y="124"/>
                    <a:pt x="766" y="82"/>
                    <a:pt x="738" y="61"/>
                  </a:cubicBezTo>
                  <a:cubicBezTo>
                    <a:pt x="692" y="18"/>
                    <a:pt x="634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>
              <a:extLst>
                <a:ext uri="{FF2B5EF4-FFF2-40B4-BE49-F238E27FC236}">
                  <a16:creationId xmlns:a16="http://schemas.microsoft.com/office/drawing/2014/main" id="{F004D2EC-5E03-1DB8-42DC-9E84346B047E}"/>
                </a:ext>
              </a:extLst>
            </p:cNvPr>
            <p:cNvSpPr/>
            <p:nvPr/>
          </p:nvSpPr>
          <p:spPr>
            <a:xfrm>
              <a:off x="4409050" y="4515725"/>
              <a:ext cx="17525" cy="17400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547" y="1"/>
                  </a:moveTo>
                  <a:cubicBezTo>
                    <a:pt x="524" y="1"/>
                    <a:pt x="499" y="9"/>
                    <a:pt x="477" y="27"/>
                  </a:cubicBezTo>
                  <a:cubicBezTo>
                    <a:pt x="364" y="118"/>
                    <a:pt x="266" y="223"/>
                    <a:pt x="182" y="335"/>
                  </a:cubicBezTo>
                  <a:cubicBezTo>
                    <a:pt x="126" y="412"/>
                    <a:pt x="0" y="580"/>
                    <a:pt x="98" y="672"/>
                  </a:cubicBezTo>
                  <a:cubicBezTo>
                    <a:pt x="119" y="688"/>
                    <a:pt x="139" y="695"/>
                    <a:pt x="159" y="695"/>
                  </a:cubicBezTo>
                  <a:cubicBezTo>
                    <a:pt x="237" y="695"/>
                    <a:pt x="303" y="581"/>
                    <a:pt x="336" y="524"/>
                  </a:cubicBezTo>
                  <a:cubicBezTo>
                    <a:pt x="428" y="398"/>
                    <a:pt x="512" y="279"/>
                    <a:pt x="624" y="174"/>
                  </a:cubicBezTo>
                  <a:cubicBezTo>
                    <a:pt x="701" y="102"/>
                    <a:pt x="631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>
              <a:extLst>
                <a:ext uri="{FF2B5EF4-FFF2-40B4-BE49-F238E27FC236}">
                  <a16:creationId xmlns:a16="http://schemas.microsoft.com/office/drawing/2014/main" id="{000FFA2E-80DC-FC25-0ACD-20E5A1F99C6B}"/>
                </a:ext>
              </a:extLst>
            </p:cNvPr>
            <p:cNvSpPr/>
            <p:nvPr/>
          </p:nvSpPr>
          <p:spPr>
            <a:xfrm>
              <a:off x="4425400" y="4533850"/>
              <a:ext cx="14125" cy="17700"/>
            </a:xfrm>
            <a:custGeom>
              <a:avLst/>
              <a:gdLst/>
              <a:ahLst/>
              <a:cxnLst/>
              <a:rect l="l" t="t" r="r" b="b"/>
              <a:pathLst>
                <a:path w="565" h="708" extrusionOk="0">
                  <a:moveTo>
                    <a:pt x="407" y="1"/>
                  </a:moveTo>
                  <a:cubicBezTo>
                    <a:pt x="372" y="1"/>
                    <a:pt x="337" y="18"/>
                    <a:pt x="313" y="59"/>
                  </a:cubicBezTo>
                  <a:cubicBezTo>
                    <a:pt x="215" y="227"/>
                    <a:pt x="103" y="388"/>
                    <a:pt x="33" y="570"/>
                  </a:cubicBezTo>
                  <a:cubicBezTo>
                    <a:pt x="1" y="657"/>
                    <a:pt x="70" y="708"/>
                    <a:pt x="143" y="708"/>
                  </a:cubicBezTo>
                  <a:cubicBezTo>
                    <a:pt x="183" y="708"/>
                    <a:pt x="223" y="693"/>
                    <a:pt x="250" y="661"/>
                  </a:cubicBezTo>
                  <a:cubicBezTo>
                    <a:pt x="355" y="514"/>
                    <a:pt x="432" y="339"/>
                    <a:pt x="516" y="185"/>
                  </a:cubicBezTo>
                  <a:cubicBezTo>
                    <a:pt x="565" y="88"/>
                    <a:pt x="486" y="1"/>
                    <a:pt x="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>
              <a:extLst>
                <a:ext uri="{FF2B5EF4-FFF2-40B4-BE49-F238E27FC236}">
                  <a16:creationId xmlns:a16="http://schemas.microsoft.com/office/drawing/2014/main" id="{C409E5F4-52F9-5ADF-13FA-E989672BC680}"/>
                </a:ext>
              </a:extLst>
            </p:cNvPr>
            <p:cNvSpPr/>
            <p:nvPr/>
          </p:nvSpPr>
          <p:spPr>
            <a:xfrm>
              <a:off x="4447050" y="4553150"/>
              <a:ext cx="10200" cy="26150"/>
            </a:xfrm>
            <a:custGeom>
              <a:avLst/>
              <a:gdLst/>
              <a:ahLst/>
              <a:cxnLst/>
              <a:rect l="l" t="t" r="r" b="b"/>
              <a:pathLst>
                <a:path w="408" h="1046" extrusionOk="0">
                  <a:moveTo>
                    <a:pt x="309" y="0"/>
                  </a:moveTo>
                  <a:cubicBezTo>
                    <a:pt x="266" y="0"/>
                    <a:pt x="220" y="23"/>
                    <a:pt x="204" y="72"/>
                  </a:cubicBezTo>
                  <a:cubicBezTo>
                    <a:pt x="155" y="219"/>
                    <a:pt x="113" y="373"/>
                    <a:pt x="78" y="520"/>
                  </a:cubicBezTo>
                  <a:cubicBezTo>
                    <a:pt x="50" y="660"/>
                    <a:pt x="1" y="808"/>
                    <a:pt x="22" y="955"/>
                  </a:cubicBezTo>
                  <a:cubicBezTo>
                    <a:pt x="26" y="1007"/>
                    <a:pt x="74" y="1046"/>
                    <a:pt x="121" y="1046"/>
                  </a:cubicBezTo>
                  <a:cubicBezTo>
                    <a:pt x="150" y="1046"/>
                    <a:pt x="179" y="1031"/>
                    <a:pt x="197" y="997"/>
                  </a:cubicBezTo>
                  <a:cubicBezTo>
                    <a:pt x="281" y="871"/>
                    <a:pt x="302" y="709"/>
                    <a:pt x="330" y="555"/>
                  </a:cubicBezTo>
                  <a:cubicBezTo>
                    <a:pt x="358" y="401"/>
                    <a:pt x="386" y="254"/>
                    <a:pt x="400" y="93"/>
                  </a:cubicBezTo>
                  <a:cubicBezTo>
                    <a:pt x="408" y="32"/>
                    <a:pt x="360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>
              <a:extLst>
                <a:ext uri="{FF2B5EF4-FFF2-40B4-BE49-F238E27FC236}">
                  <a16:creationId xmlns:a16="http://schemas.microsoft.com/office/drawing/2014/main" id="{D07D4790-44D0-83BB-AEC5-46E7EE62FF44}"/>
                </a:ext>
              </a:extLst>
            </p:cNvPr>
            <p:cNvSpPr/>
            <p:nvPr/>
          </p:nvSpPr>
          <p:spPr>
            <a:xfrm>
              <a:off x="4474850" y="4566200"/>
              <a:ext cx="9900" cy="18250"/>
            </a:xfrm>
            <a:custGeom>
              <a:avLst/>
              <a:gdLst/>
              <a:ahLst/>
              <a:cxnLst/>
              <a:rect l="l" t="t" r="r" b="b"/>
              <a:pathLst>
                <a:path w="396" h="730" extrusionOk="0">
                  <a:moveTo>
                    <a:pt x="100" y="1"/>
                  </a:moveTo>
                  <a:cubicBezTo>
                    <a:pt x="49" y="1"/>
                    <a:pt x="0" y="43"/>
                    <a:pt x="17" y="110"/>
                  </a:cubicBezTo>
                  <a:cubicBezTo>
                    <a:pt x="45" y="236"/>
                    <a:pt x="73" y="356"/>
                    <a:pt x="108" y="482"/>
                  </a:cubicBezTo>
                  <a:cubicBezTo>
                    <a:pt x="136" y="580"/>
                    <a:pt x="143" y="692"/>
                    <a:pt x="256" y="727"/>
                  </a:cubicBezTo>
                  <a:cubicBezTo>
                    <a:pt x="261" y="729"/>
                    <a:pt x="266" y="730"/>
                    <a:pt x="272" y="730"/>
                  </a:cubicBezTo>
                  <a:cubicBezTo>
                    <a:pt x="290" y="730"/>
                    <a:pt x="310" y="722"/>
                    <a:pt x="326" y="706"/>
                  </a:cubicBezTo>
                  <a:cubicBezTo>
                    <a:pt x="396" y="615"/>
                    <a:pt x="347" y="524"/>
                    <a:pt x="312" y="426"/>
                  </a:cubicBezTo>
                  <a:cubicBezTo>
                    <a:pt x="270" y="300"/>
                    <a:pt x="227" y="180"/>
                    <a:pt x="185" y="61"/>
                  </a:cubicBezTo>
                  <a:cubicBezTo>
                    <a:pt x="169" y="19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>
              <a:extLst>
                <a:ext uri="{FF2B5EF4-FFF2-40B4-BE49-F238E27FC236}">
                  <a16:creationId xmlns:a16="http://schemas.microsoft.com/office/drawing/2014/main" id="{693E73EC-63E9-A6A3-AFBF-45B4307F041C}"/>
                </a:ext>
              </a:extLst>
            </p:cNvPr>
            <p:cNvSpPr/>
            <p:nvPr/>
          </p:nvSpPr>
          <p:spPr>
            <a:xfrm>
              <a:off x="4487575" y="4546875"/>
              <a:ext cx="23025" cy="19450"/>
            </a:xfrm>
            <a:custGeom>
              <a:avLst/>
              <a:gdLst/>
              <a:ahLst/>
              <a:cxnLst/>
              <a:rect l="l" t="t" r="r" b="b"/>
              <a:pathLst>
                <a:path w="921" h="778" extrusionOk="0">
                  <a:moveTo>
                    <a:pt x="172" y="1"/>
                  </a:moveTo>
                  <a:cubicBezTo>
                    <a:pt x="82" y="1"/>
                    <a:pt x="0" y="112"/>
                    <a:pt x="83" y="189"/>
                  </a:cubicBezTo>
                  <a:cubicBezTo>
                    <a:pt x="195" y="288"/>
                    <a:pt x="307" y="393"/>
                    <a:pt x="412" y="498"/>
                  </a:cubicBezTo>
                  <a:cubicBezTo>
                    <a:pt x="517" y="589"/>
                    <a:pt x="616" y="694"/>
                    <a:pt x="742" y="764"/>
                  </a:cubicBezTo>
                  <a:cubicBezTo>
                    <a:pt x="756" y="773"/>
                    <a:pt x="772" y="777"/>
                    <a:pt x="787" y="777"/>
                  </a:cubicBezTo>
                  <a:cubicBezTo>
                    <a:pt x="855" y="777"/>
                    <a:pt x="921" y="699"/>
                    <a:pt x="875" y="631"/>
                  </a:cubicBezTo>
                  <a:cubicBezTo>
                    <a:pt x="714" y="400"/>
                    <a:pt x="454" y="217"/>
                    <a:pt x="244" y="28"/>
                  </a:cubicBezTo>
                  <a:cubicBezTo>
                    <a:pt x="222" y="9"/>
                    <a:pt x="197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>
              <a:extLst>
                <a:ext uri="{FF2B5EF4-FFF2-40B4-BE49-F238E27FC236}">
                  <a16:creationId xmlns:a16="http://schemas.microsoft.com/office/drawing/2014/main" id="{8272C298-86CA-08E3-BC81-266AA5E13E45}"/>
                </a:ext>
              </a:extLst>
            </p:cNvPr>
            <p:cNvSpPr/>
            <p:nvPr/>
          </p:nvSpPr>
          <p:spPr>
            <a:xfrm>
              <a:off x="4495850" y="4528425"/>
              <a:ext cx="24825" cy="17125"/>
            </a:xfrm>
            <a:custGeom>
              <a:avLst/>
              <a:gdLst/>
              <a:ahLst/>
              <a:cxnLst/>
              <a:rect l="l" t="t" r="r" b="b"/>
              <a:pathLst>
                <a:path w="993" h="685" extrusionOk="0">
                  <a:moveTo>
                    <a:pt x="147" y="1"/>
                  </a:moveTo>
                  <a:cubicBezTo>
                    <a:pt x="56" y="1"/>
                    <a:pt x="1" y="139"/>
                    <a:pt x="95" y="199"/>
                  </a:cubicBezTo>
                  <a:cubicBezTo>
                    <a:pt x="334" y="353"/>
                    <a:pt x="537" y="563"/>
                    <a:pt x="803" y="675"/>
                  </a:cubicBezTo>
                  <a:cubicBezTo>
                    <a:pt x="816" y="681"/>
                    <a:pt x="829" y="684"/>
                    <a:pt x="843" y="684"/>
                  </a:cubicBezTo>
                  <a:cubicBezTo>
                    <a:pt x="918" y="684"/>
                    <a:pt x="993" y="593"/>
                    <a:pt x="915" y="528"/>
                  </a:cubicBezTo>
                  <a:cubicBezTo>
                    <a:pt x="691" y="339"/>
                    <a:pt x="453" y="164"/>
                    <a:pt x="200" y="16"/>
                  </a:cubicBezTo>
                  <a:cubicBezTo>
                    <a:pt x="182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>
              <a:extLst>
                <a:ext uri="{FF2B5EF4-FFF2-40B4-BE49-F238E27FC236}">
                  <a16:creationId xmlns:a16="http://schemas.microsoft.com/office/drawing/2014/main" id="{FDA8C55A-816F-52F0-8446-A00397E23C39}"/>
                </a:ext>
              </a:extLst>
            </p:cNvPr>
            <p:cNvSpPr/>
            <p:nvPr/>
          </p:nvSpPr>
          <p:spPr>
            <a:xfrm>
              <a:off x="4499325" y="4507200"/>
              <a:ext cx="24225" cy="13275"/>
            </a:xfrm>
            <a:custGeom>
              <a:avLst/>
              <a:gdLst/>
              <a:ahLst/>
              <a:cxnLst/>
              <a:rect l="l" t="t" r="r" b="b"/>
              <a:pathLst>
                <a:path w="969" h="531" extrusionOk="0">
                  <a:moveTo>
                    <a:pt x="140" y="0"/>
                  </a:moveTo>
                  <a:cubicBezTo>
                    <a:pt x="34" y="0"/>
                    <a:pt x="0" y="154"/>
                    <a:pt x="111" y="193"/>
                  </a:cubicBezTo>
                  <a:cubicBezTo>
                    <a:pt x="244" y="235"/>
                    <a:pt x="370" y="291"/>
                    <a:pt x="489" y="361"/>
                  </a:cubicBezTo>
                  <a:cubicBezTo>
                    <a:pt x="594" y="424"/>
                    <a:pt x="706" y="501"/>
                    <a:pt x="832" y="529"/>
                  </a:cubicBezTo>
                  <a:cubicBezTo>
                    <a:pt x="838" y="530"/>
                    <a:pt x="844" y="530"/>
                    <a:pt x="850" y="530"/>
                  </a:cubicBezTo>
                  <a:cubicBezTo>
                    <a:pt x="924" y="530"/>
                    <a:pt x="969" y="447"/>
                    <a:pt x="917" y="382"/>
                  </a:cubicBezTo>
                  <a:cubicBezTo>
                    <a:pt x="741" y="179"/>
                    <a:pt x="412" y="66"/>
                    <a:pt x="167" y="3"/>
                  </a:cubicBezTo>
                  <a:cubicBezTo>
                    <a:pt x="157" y="1"/>
                    <a:pt x="148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>
              <a:extLst>
                <a:ext uri="{FF2B5EF4-FFF2-40B4-BE49-F238E27FC236}">
                  <a16:creationId xmlns:a16="http://schemas.microsoft.com/office/drawing/2014/main" id="{572B3B3C-1930-9D56-EAA2-941B57CC9102}"/>
                </a:ext>
              </a:extLst>
            </p:cNvPr>
            <p:cNvSpPr/>
            <p:nvPr/>
          </p:nvSpPr>
          <p:spPr>
            <a:xfrm>
              <a:off x="4505975" y="4464625"/>
              <a:ext cx="21375" cy="13200"/>
            </a:xfrm>
            <a:custGeom>
              <a:avLst/>
              <a:gdLst/>
              <a:ahLst/>
              <a:cxnLst/>
              <a:rect l="l" t="t" r="r" b="b"/>
              <a:pathLst>
                <a:path w="855" h="528" extrusionOk="0">
                  <a:moveTo>
                    <a:pt x="150" y="1"/>
                  </a:moveTo>
                  <a:cubicBezTo>
                    <a:pt x="41" y="1"/>
                    <a:pt x="0" y="174"/>
                    <a:pt x="118" y="206"/>
                  </a:cubicBezTo>
                  <a:cubicBezTo>
                    <a:pt x="230" y="235"/>
                    <a:pt x="335" y="270"/>
                    <a:pt x="426" y="333"/>
                  </a:cubicBezTo>
                  <a:cubicBezTo>
                    <a:pt x="524" y="403"/>
                    <a:pt x="601" y="480"/>
                    <a:pt x="714" y="522"/>
                  </a:cubicBezTo>
                  <a:cubicBezTo>
                    <a:pt x="724" y="526"/>
                    <a:pt x="734" y="528"/>
                    <a:pt x="743" y="528"/>
                  </a:cubicBezTo>
                  <a:cubicBezTo>
                    <a:pt x="816" y="528"/>
                    <a:pt x="854" y="417"/>
                    <a:pt x="805" y="361"/>
                  </a:cubicBezTo>
                  <a:cubicBezTo>
                    <a:pt x="636" y="178"/>
                    <a:pt x="412" y="59"/>
                    <a:pt x="174" y="3"/>
                  </a:cubicBezTo>
                  <a:cubicBezTo>
                    <a:pt x="166" y="1"/>
                    <a:pt x="158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>
              <a:extLst>
                <a:ext uri="{FF2B5EF4-FFF2-40B4-BE49-F238E27FC236}">
                  <a16:creationId xmlns:a16="http://schemas.microsoft.com/office/drawing/2014/main" id="{C2DFE1ED-0242-0283-356B-57F6C666A2EB}"/>
                </a:ext>
              </a:extLst>
            </p:cNvPr>
            <p:cNvSpPr/>
            <p:nvPr/>
          </p:nvSpPr>
          <p:spPr>
            <a:xfrm>
              <a:off x="4358325" y="4626325"/>
              <a:ext cx="26700" cy="23675"/>
            </a:xfrm>
            <a:custGeom>
              <a:avLst/>
              <a:gdLst/>
              <a:ahLst/>
              <a:cxnLst/>
              <a:rect l="l" t="t" r="r" b="b"/>
              <a:pathLst>
                <a:path w="1068" h="947" extrusionOk="0">
                  <a:moveTo>
                    <a:pt x="123" y="0"/>
                  </a:moveTo>
                  <a:cubicBezTo>
                    <a:pt x="58" y="0"/>
                    <a:pt x="0" y="86"/>
                    <a:pt x="60" y="151"/>
                  </a:cubicBezTo>
                  <a:cubicBezTo>
                    <a:pt x="326" y="453"/>
                    <a:pt x="620" y="712"/>
                    <a:pt x="950" y="936"/>
                  </a:cubicBezTo>
                  <a:cubicBezTo>
                    <a:pt x="960" y="944"/>
                    <a:pt x="970" y="947"/>
                    <a:pt x="980" y="947"/>
                  </a:cubicBezTo>
                  <a:cubicBezTo>
                    <a:pt x="1027" y="947"/>
                    <a:pt x="1067" y="878"/>
                    <a:pt x="1027" y="838"/>
                  </a:cubicBezTo>
                  <a:cubicBezTo>
                    <a:pt x="725" y="593"/>
                    <a:pt x="438" y="319"/>
                    <a:pt x="179" y="25"/>
                  </a:cubicBezTo>
                  <a:cubicBezTo>
                    <a:pt x="161" y="8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>
              <a:extLst>
                <a:ext uri="{FF2B5EF4-FFF2-40B4-BE49-F238E27FC236}">
                  <a16:creationId xmlns:a16="http://schemas.microsoft.com/office/drawing/2014/main" id="{D70DE22B-5EAF-2998-87D7-5C2CAEA7A9B0}"/>
                </a:ext>
              </a:extLst>
            </p:cNvPr>
            <p:cNvSpPr/>
            <p:nvPr/>
          </p:nvSpPr>
          <p:spPr>
            <a:xfrm>
              <a:off x="4471600" y="4743650"/>
              <a:ext cx="78425" cy="41475"/>
            </a:xfrm>
            <a:custGeom>
              <a:avLst/>
              <a:gdLst/>
              <a:ahLst/>
              <a:cxnLst/>
              <a:rect l="l" t="t" r="r" b="b"/>
              <a:pathLst>
                <a:path w="3137" h="1659" extrusionOk="0">
                  <a:moveTo>
                    <a:pt x="110" y="0"/>
                  </a:moveTo>
                  <a:cubicBezTo>
                    <a:pt x="42" y="0"/>
                    <a:pt x="0" y="101"/>
                    <a:pt x="70" y="154"/>
                  </a:cubicBezTo>
                  <a:cubicBezTo>
                    <a:pt x="967" y="792"/>
                    <a:pt x="1948" y="1324"/>
                    <a:pt x="3007" y="1654"/>
                  </a:cubicBezTo>
                  <a:cubicBezTo>
                    <a:pt x="3017" y="1657"/>
                    <a:pt x="3027" y="1659"/>
                    <a:pt x="3036" y="1659"/>
                  </a:cubicBezTo>
                  <a:cubicBezTo>
                    <a:pt x="3118" y="1659"/>
                    <a:pt x="3137" y="1531"/>
                    <a:pt x="3049" y="1500"/>
                  </a:cubicBezTo>
                  <a:cubicBezTo>
                    <a:pt x="2033" y="1093"/>
                    <a:pt x="1058" y="623"/>
                    <a:pt x="154" y="14"/>
                  </a:cubicBez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>
              <a:extLst>
                <a:ext uri="{FF2B5EF4-FFF2-40B4-BE49-F238E27FC236}">
                  <a16:creationId xmlns:a16="http://schemas.microsoft.com/office/drawing/2014/main" id="{4B0EF8BC-8F87-A820-3716-C106BC08AFCA}"/>
                </a:ext>
              </a:extLst>
            </p:cNvPr>
            <p:cNvSpPr/>
            <p:nvPr/>
          </p:nvSpPr>
          <p:spPr>
            <a:xfrm>
              <a:off x="4414275" y="4803675"/>
              <a:ext cx="97175" cy="25675"/>
            </a:xfrm>
            <a:custGeom>
              <a:avLst/>
              <a:gdLst/>
              <a:ahLst/>
              <a:cxnLst/>
              <a:rect l="l" t="t" r="r" b="b"/>
              <a:pathLst>
                <a:path w="3887" h="1027" extrusionOk="0">
                  <a:moveTo>
                    <a:pt x="116" y="1"/>
                  </a:moveTo>
                  <a:cubicBezTo>
                    <a:pt x="32" y="1"/>
                    <a:pt x="1" y="137"/>
                    <a:pt x="92" y="157"/>
                  </a:cubicBezTo>
                  <a:cubicBezTo>
                    <a:pt x="1305" y="479"/>
                    <a:pt x="2524" y="802"/>
                    <a:pt x="3758" y="1026"/>
                  </a:cubicBezTo>
                  <a:cubicBezTo>
                    <a:pt x="3762" y="1027"/>
                    <a:pt x="3766" y="1027"/>
                    <a:pt x="3770" y="1027"/>
                  </a:cubicBezTo>
                  <a:cubicBezTo>
                    <a:pt x="3853" y="1027"/>
                    <a:pt x="3886" y="898"/>
                    <a:pt x="3793" y="872"/>
                  </a:cubicBezTo>
                  <a:cubicBezTo>
                    <a:pt x="2580" y="570"/>
                    <a:pt x="1354" y="311"/>
                    <a:pt x="134" y="3"/>
                  </a:cubicBezTo>
                  <a:cubicBezTo>
                    <a:pt x="128" y="1"/>
                    <a:pt x="122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>
              <a:extLst>
                <a:ext uri="{FF2B5EF4-FFF2-40B4-BE49-F238E27FC236}">
                  <a16:creationId xmlns:a16="http://schemas.microsoft.com/office/drawing/2014/main" id="{08C67C9C-AF46-BEC1-E456-878712C3D6D5}"/>
                </a:ext>
              </a:extLst>
            </p:cNvPr>
            <p:cNvSpPr/>
            <p:nvPr/>
          </p:nvSpPr>
          <p:spPr>
            <a:xfrm>
              <a:off x="4504025" y="4486675"/>
              <a:ext cx="21975" cy="13200"/>
            </a:xfrm>
            <a:custGeom>
              <a:avLst/>
              <a:gdLst/>
              <a:ahLst/>
              <a:cxnLst/>
              <a:rect l="l" t="t" r="r" b="b"/>
              <a:pathLst>
                <a:path w="879" h="528" extrusionOk="0">
                  <a:moveTo>
                    <a:pt x="96" y="1"/>
                  </a:moveTo>
                  <a:cubicBezTo>
                    <a:pt x="23" y="1"/>
                    <a:pt x="0" y="126"/>
                    <a:pt x="84" y="151"/>
                  </a:cubicBezTo>
                  <a:cubicBezTo>
                    <a:pt x="217" y="201"/>
                    <a:pt x="350" y="264"/>
                    <a:pt x="476" y="334"/>
                  </a:cubicBezTo>
                  <a:cubicBezTo>
                    <a:pt x="581" y="397"/>
                    <a:pt x="679" y="474"/>
                    <a:pt x="792" y="523"/>
                  </a:cubicBezTo>
                  <a:cubicBezTo>
                    <a:pt x="797" y="526"/>
                    <a:pt x="803" y="527"/>
                    <a:pt x="809" y="527"/>
                  </a:cubicBezTo>
                  <a:cubicBezTo>
                    <a:pt x="846" y="527"/>
                    <a:pt x="879" y="476"/>
                    <a:pt x="855" y="446"/>
                  </a:cubicBezTo>
                  <a:cubicBezTo>
                    <a:pt x="693" y="215"/>
                    <a:pt x="378" y="95"/>
                    <a:pt x="119" y="4"/>
                  </a:cubicBezTo>
                  <a:cubicBezTo>
                    <a:pt x="111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>
              <a:extLst>
                <a:ext uri="{FF2B5EF4-FFF2-40B4-BE49-F238E27FC236}">
                  <a16:creationId xmlns:a16="http://schemas.microsoft.com/office/drawing/2014/main" id="{9FB7B952-3D45-4513-3DBE-55A30CA8F406}"/>
                </a:ext>
              </a:extLst>
            </p:cNvPr>
            <p:cNvSpPr/>
            <p:nvPr/>
          </p:nvSpPr>
          <p:spPr>
            <a:xfrm>
              <a:off x="4517275" y="4699800"/>
              <a:ext cx="35775" cy="30750"/>
            </a:xfrm>
            <a:custGeom>
              <a:avLst/>
              <a:gdLst/>
              <a:ahLst/>
              <a:cxnLst/>
              <a:rect l="l" t="t" r="r" b="b"/>
              <a:pathLst>
                <a:path w="1431" h="1230" extrusionOk="0">
                  <a:moveTo>
                    <a:pt x="87" y="1"/>
                  </a:moveTo>
                  <a:cubicBezTo>
                    <a:pt x="43" y="1"/>
                    <a:pt x="0" y="61"/>
                    <a:pt x="44" y="100"/>
                  </a:cubicBezTo>
                  <a:cubicBezTo>
                    <a:pt x="451" y="492"/>
                    <a:pt x="864" y="885"/>
                    <a:pt x="1320" y="1221"/>
                  </a:cubicBezTo>
                  <a:cubicBezTo>
                    <a:pt x="1329" y="1227"/>
                    <a:pt x="1339" y="1229"/>
                    <a:pt x="1348" y="1229"/>
                  </a:cubicBezTo>
                  <a:cubicBezTo>
                    <a:pt x="1394" y="1229"/>
                    <a:pt x="1431" y="1165"/>
                    <a:pt x="1390" y="1130"/>
                  </a:cubicBezTo>
                  <a:cubicBezTo>
                    <a:pt x="969" y="759"/>
                    <a:pt x="535" y="401"/>
                    <a:pt x="121" y="16"/>
                  </a:cubicBezTo>
                  <a:cubicBezTo>
                    <a:pt x="111" y="5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>
              <a:extLst>
                <a:ext uri="{FF2B5EF4-FFF2-40B4-BE49-F238E27FC236}">
                  <a16:creationId xmlns:a16="http://schemas.microsoft.com/office/drawing/2014/main" id="{739BC982-6D71-0EFC-4EE8-8505EBBFC836}"/>
                </a:ext>
              </a:extLst>
            </p:cNvPr>
            <p:cNvSpPr/>
            <p:nvPr/>
          </p:nvSpPr>
          <p:spPr>
            <a:xfrm>
              <a:off x="4534400" y="4679725"/>
              <a:ext cx="17775" cy="17250"/>
            </a:xfrm>
            <a:custGeom>
              <a:avLst/>
              <a:gdLst/>
              <a:ahLst/>
              <a:cxnLst/>
              <a:rect l="l" t="t" r="r" b="b"/>
              <a:pathLst>
                <a:path w="711" h="690" extrusionOk="0">
                  <a:moveTo>
                    <a:pt x="92" y="0"/>
                  </a:moveTo>
                  <a:cubicBezTo>
                    <a:pt x="48" y="0"/>
                    <a:pt x="0" y="54"/>
                    <a:pt x="32" y="97"/>
                  </a:cubicBezTo>
                  <a:cubicBezTo>
                    <a:pt x="193" y="314"/>
                    <a:pt x="369" y="524"/>
                    <a:pt x="593" y="678"/>
                  </a:cubicBezTo>
                  <a:cubicBezTo>
                    <a:pt x="603" y="686"/>
                    <a:pt x="613" y="689"/>
                    <a:pt x="623" y="689"/>
                  </a:cubicBezTo>
                  <a:cubicBezTo>
                    <a:pt x="670" y="689"/>
                    <a:pt x="710" y="621"/>
                    <a:pt x="670" y="580"/>
                  </a:cubicBezTo>
                  <a:cubicBezTo>
                    <a:pt x="481" y="398"/>
                    <a:pt x="291" y="223"/>
                    <a:pt x="130" y="20"/>
                  </a:cubicBezTo>
                  <a:cubicBezTo>
                    <a:pt x="120" y="6"/>
                    <a:pt x="106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409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>
          <a:extLst>
            <a:ext uri="{FF2B5EF4-FFF2-40B4-BE49-F238E27FC236}">
              <a16:creationId xmlns:a16="http://schemas.microsoft.com/office/drawing/2014/main" id="{3C6998F4-48A6-ADF9-31FE-82ECD1005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>
            <a:extLst>
              <a:ext uri="{FF2B5EF4-FFF2-40B4-BE49-F238E27FC236}">
                <a16:creationId xmlns:a16="http://schemas.microsoft.com/office/drawing/2014/main" id="{77E0CD3E-957B-A988-8D15-D8EE5439D5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650" y="2571750"/>
            <a:ext cx="4361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Teste da Amargura</a:t>
            </a:r>
            <a:endParaRPr sz="4400" dirty="0"/>
          </a:p>
        </p:txBody>
      </p:sp>
      <p:sp>
        <p:nvSpPr>
          <p:cNvPr id="745" name="Google Shape;745;p34">
            <a:extLst>
              <a:ext uri="{FF2B5EF4-FFF2-40B4-BE49-F238E27FC236}">
                <a16:creationId xmlns:a16="http://schemas.microsoft.com/office/drawing/2014/main" id="{019E2164-FB2C-856E-A68A-F8C2DD7B229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996550" y="740700"/>
            <a:ext cx="31509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46" name="Google Shape;746;p34">
            <a:extLst>
              <a:ext uri="{FF2B5EF4-FFF2-40B4-BE49-F238E27FC236}">
                <a16:creationId xmlns:a16="http://schemas.microsoft.com/office/drawing/2014/main" id="{5BBCD923-37E0-2D8B-B160-2256CE7CB392}"/>
              </a:ext>
            </a:extLst>
          </p:cNvPr>
          <p:cNvGrpSpPr/>
          <p:nvPr/>
        </p:nvGrpSpPr>
        <p:grpSpPr>
          <a:xfrm flipH="1">
            <a:off x="6752134" y="3072527"/>
            <a:ext cx="1113920" cy="2131154"/>
            <a:chOff x="370400" y="1010375"/>
            <a:chExt cx="490800" cy="939000"/>
          </a:xfrm>
        </p:grpSpPr>
        <p:sp>
          <p:nvSpPr>
            <p:cNvPr id="747" name="Google Shape;747;p34">
              <a:extLst>
                <a:ext uri="{FF2B5EF4-FFF2-40B4-BE49-F238E27FC236}">
                  <a16:creationId xmlns:a16="http://schemas.microsoft.com/office/drawing/2014/main" id="{50BF6B80-A1C9-861C-62A0-6EFBA101E026}"/>
                </a:ext>
              </a:extLst>
            </p:cNvPr>
            <p:cNvSpPr/>
            <p:nvPr/>
          </p:nvSpPr>
          <p:spPr>
            <a:xfrm>
              <a:off x="701025" y="1610675"/>
              <a:ext cx="11600" cy="35300"/>
            </a:xfrm>
            <a:custGeom>
              <a:avLst/>
              <a:gdLst/>
              <a:ahLst/>
              <a:cxnLst/>
              <a:rect l="l" t="t" r="r" b="b"/>
              <a:pathLst>
                <a:path w="464" h="1412" extrusionOk="0">
                  <a:moveTo>
                    <a:pt x="358" y="0"/>
                  </a:moveTo>
                  <a:cubicBezTo>
                    <a:pt x="358" y="0"/>
                    <a:pt x="0" y="547"/>
                    <a:pt x="28" y="1023"/>
                  </a:cubicBezTo>
                  <a:cubicBezTo>
                    <a:pt x="45" y="1291"/>
                    <a:pt x="158" y="1411"/>
                    <a:pt x="258" y="1411"/>
                  </a:cubicBezTo>
                  <a:cubicBezTo>
                    <a:pt x="369" y="1411"/>
                    <a:pt x="464" y="1261"/>
                    <a:pt x="386" y="1002"/>
                  </a:cubicBezTo>
                  <a:cubicBezTo>
                    <a:pt x="232" y="519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>
              <a:extLst>
                <a:ext uri="{FF2B5EF4-FFF2-40B4-BE49-F238E27FC236}">
                  <a16:creationId xmlns:a16="http://schemas.microsoft.com/office/drawing/2014/main" id="{97F811B3-1EA9-5CB5-363A-B552D8172CFD}"/>
                </a:ext>
              </a:extLst>
            </p:cNvPr>
            <p:cNvSpPr/>
            <p:nvPr/>
          </p:nvSpPr>
          <p:spPr>
            <a:xfrm>
              <a:off x="668775" y="1535750"/>
              <a:ext cx="65575" cy="114250"/>
            </a:xfrm>
            <a:custGeom>
              <a:avLst/>
              <a:gdLst/>
              <a:ahLst/>
              <a:cxnLst/>
              <a:rect l="l" t="t" r="r" b="b"/>
              <a:pathLst>
                <a:path w="2623" h="4570" extrusionOk="0">
                  <a:moveTo>
                    <a:pt x="1062" y="0"/>
                  </a:moveTo>
                  <a:cubicBezTo>
                    <a:pt x="978" y="0"/>
                    <a:pt x="880" y="23"/>
                    <a:pt x="765" y="82"/>
                  </a:cubicBezTo>
                  <a:cubicBezTo>
                    <a:pt x="316" y="313"/>
                    <a:pt x="1" y="986"/>
                    <a:pt x="169" y="1175"/>
                  </a:cubicBezTo>
                  <a:cubicBezTo>
                    <a:pt x="189" y="1197"/>
                    <a:pt x="212" y="1206"/>
                    <a:pt x="237" y="1206"/>
                  </a:cubicBezTo>
                  <a:cubicBezTo>
                    <a:pt x="404" y="1206"/>
                    <a:pt x="665" y="773"/>
                    <a:pt x="874" y="773"/>
                  </a:cubicBezTo>
                  <a:cubicBezTo>
                    <a:pt x="892" y="773"/>
                    <a:pt x="909" y="776"/>
                    <a:pt x="926" y="783"/>
                  </a:cubicBezTo>
                  <a:cubicBezTo>
                    <a:pt x="1171" y="881"/>
                    <a:pt x="730" y="2296"/>
                    <a:pt x="639" y="2703"/>
                  </a:cubicBezTo>
                  <a:cubicBezTo>
                    <a:pt x="551" y="3085"/>
                    <a:pt x="503" y="4570"/>
                    <a:pt x="824" y="4570"/>
                  </a:cubicBezTo>
                  <a:cubicBezTo>
                    <a:pt x="838" y="4570"/>
                    <a:pt x="854" y="4567"/>
                    <a:pt x="870" y="4560"/>
                  </a:cubicBezTo>
                  <a:cubicBezTo>
                    <a:pt x="1241" y="4420"/>
                    <a:pt x="1157" y="4041"/>
                    <a:pt x="1473" y="3383"/>
                  </a:cubicBezTo>
                  <a:cubicBezTo>
                    <a:pt x="1795" y="2703"/>
                    <a:pt x="2138" y="2093"/>
                    <a:pt x="2314" y="1708"/>
                  </a:cubicBezTo>
                  <a:cubicBezTo>
                    <a:pt x="2622" y="1035"/>
                    <a:pt x="1417" y="187"/>
                    <a:pt x="1417" y="187"/>
                  </a:cubicBezTo>
                  <a:cubicBezTo>
                    <a:pt x="1417" y="187"/>
                    <a:pt x="1304" y="0"/>
                    <a:pt x="1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>
              <a:extLst>
                <a:ext uri="{FF2B5EF4-FFF2-40B4-BE49-F238E27FC236}">
                  <a16:creationId xmlns:a16="http://schemas.microsoft.com/office/drawing/2014/main" id="{D6B3E534-FB34-CBC6-44DD-7BE563DC3C3A}"/>
                </a:ext>
              </a:extLst>
            </p:cNvPr>
            <p:cNvSpPr/>
            <p:nvPr/>
          </p:nvSpPr>
          <p:spPr>
            <a:xfrm>
              <a:off x="696850" y="1498350"/>
              <a:ext cx="108450" cy="76325"/>
            </a:xfrm>
            <a:custGeom>
              <a:avLst/>
              <a:gdLst/>
              <a:ahLst/>
              <a:cxnLst/>
              <a:rect l="l" t="t" r="r" b="b"/>
              <a:pathLst>
                <a:path w="4338" h="3053" extrusionOk="0">
                  <a:moveTo>
                    <a:pt x="2992" y="1"/>
                  </a:moveTo>
                  <a:lnTo>
                    <a:pt x="294" y="1683"/>
                  </a:lnTo>
                  <a:cubicBezTo>
                    <a:pt x="294" y="1683"/>
                    <a:pt x="1" y="3053"/>
                    <a:pt x="982" y="3053"/>
                  </a:cubicBezTo>
                  <a:cubicBezTo>
                    <a:pt x="1029" y="3053"/>
                    <a:pt x="1080" y="3049"/>
                    <a:pt x="1135" y="3042"/>
                  </a:cubicBezTo>
                  <a:cubicBezTo>
                    <a:pt x="1135" y="3042"/>
                    <a:pt x="3581" y="1956"/>
                    <a:pt x="4337" y="1381"/>
                  </a:cubicBezTo>
                  <a:lnTo>
                    <a:pt x="29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>
              <a:extLst>
                <a:ext uri="{FF2B5EF4-FFF2-40B4-BE49-F238E27FC236}">
                  <a16:creationId xmlns:a16="http://schemas.microsoft.com/office/drawing/2014/main" id="{D0B7E341-D142-0CFE-AE41-78C4D55CB960}"/>
                </a:ext>
              </a:extLst>
            </p:cNvPr>
            <p:cNvSpPr/>
            <p:nvPr/>
          </p:nvSpPr>
          <p:spPr>
            <a:xfrm>
              <a:off x="691200" y="1602075"/>
              <a:ext cx="21575" cy="47850"/>
            </a:xfrm>
            <a:custGeom>
              <a:avLst/>
              <a:gdLst/>
              <a:ahLst/>
              <a:cxnLst/>
              <a:rect l="l" t="t" r="r" b="b"/>
              <a:pathLst>
                <a:path w="863" h="1914" extrusionOk="0">
                  <a:moveTo>
                    <a:pt x="863" y="1"/>
                  </a:moveTo>
                  <a:cubicBezTo>
                    <a:pt x="863" y="1"/>
                    <a:pt x="1" y="604"/>
                    <a:pt x="127" y="1409"/>
                  </a:cubicBezTo>
                  <a:cubicBezTo>
                    <a:pt x="187" y="1773"/>
                    <a:pt x="291" y="1914"/>
                    <a:pt x="382" y="1914"/>
                  </a:cubicBezTo>
                  <a:cubicBezTo>
                    <a:pt x="494" y="1914"/>
                    <a:pt x="585" y="1704"/>
                    <a:pt x="555" y="1431"/>
                  </a:cubicBezTo>
                  <a:cubicBezTo>
                    <a:pt x="513" y="968"/>
                    <a:pt x="863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>
              <a:extLst>
                <a:ext uri="{FF2B5EF4-FFF2-40B4-BE49-F238E27FC236}">
                  <a16:creationId xmlns:a16="http://schemas.microsoft.com/office/drawing/2014/main" id="{A8F65611-84C7-4876-D688-FA716664ACF4}"/>
                </a:ext>
              </a:extLst>
            </p:cNvPr>
            <p:cNvSpPr/>
            <p:nvPr/>
          </p:nvSpPr>
          <p:spPr>
            <a:xfrm>
              <a:off x="674225" y="1266050"/>
              <a:ext cx="186975" cy="295050"/>
            </a:xfrm>
            <a:custGeom>
              <a:avLst/>
              <a:gdLst/>
              <a:ahLst/>
              <a:cxnLst/>
              <a:rect l="l" t="t" r="r" b="b"/>
              <a:pathLst>
                <a:path w="7479" h="11802" extrusionOk="0">
                  <a:moveTo>
                    <a:pt x="1580" y="1"/>
                  </a:moveTo>
                  <a:cubicBezTo>
                    <a:pt x="1195" y="1"/>
                    <a:pt x="1124" y="574"/>
                    <a:pt x="960" y="679"/>
                  </a:cubicBezTo>
                  <a:cubicBezTo>
                    <a:pt x="252" y="1121"/>
                    <a:pt x="0" y="2186"/>
                    <a:pt x="428" y="2894"/>
                  </a:cubicBezTo>
                  <a:lnTo>
                    <a:pt x="3722" y="8227"/>
                  </a:lnTo>
                  <a:lnTo>
                    <a:pt x="3764" y="8305"/>
                  </a:lnTo>
                  <a:lnTo>
                    <a:pt x="3820" y="8403"/>
                  </a:lnTo>
                  <a:lnTo>
                    <a:pt x="3813" y="8410"/>
                  </a:lnTo>
                  <a:lnTo>
                    <a:pt x="3694" y="8501"/>
                  </a:lnTo>
                  <a:lnTo>
                    <a:pt x="2677" y="9300"/>
                  </a:lnTo>
                  <a:cubicBezTo>
                    <a:pt x="3343" y="10134"/>
                    <a:pt x="4016" y="10968"/>
                    <a:pt x="4689" y="11802"/>
                  </a:cubicBezTo>
                  <a:lnTo>
                    <a:pt x="6721" y="9959"/>
                  </a:lnTo>
                  <a:cubicBezTo>
                    <a:pt x="7324" y="9489"/>
                    <a:pt x="7478" y="8648"/>
                    <a:pt x="7086" y="7996"/>
                  </a:cubicBezTo>
                  <a:lnTo>
                    <a:pt x="2754" y="939"/>
                  </a:lnTo>
                  <a:cubicBezTo>
                    <a:pt x="2628" y="728"/>
                    <a:pt x="2061" y="189"/>
                    <a:pt x="1850" y="77"/>
                  </a:cubicBezTo>
                  <a:cubicBezTo>
                    <a:pt x="1746" y="23"/>
                    <a:pt x="1657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>
              <a:extLst>
                <a:ext uri="{FF2B5EF4-FFF2-40B4-BE49-F238E27FC236}">
                  <a16:creationId xmlns:a16="http://schemas.microsoft.com/office/drawing/2014/main" id="{A985B71D-D0D6-8411-A961-C2880AF3D9F8}"/>
                </a:ext>
              </a:extLst>
            </p:cNvPr>
            <p:cNvSpPr/>
            <p:nvPr/>
          </p:nvSpPr>
          <p:spPr>
            <a:xfrm>
              <a:off x="733975" y="1485575"/>
              <a:ext cx="69050" cy="81150"/>
            </a:xfrm>
            <a:custGeom>
              <a:avLst/>
              <a:gdLst/>
              <a:ahLst/>
              <a:cxnLst/>
              <a:rect l="l" t="t" r="r" b="b"/>
              <a:pathLst>
                <a:path w="2762" h="3246" extrusionOk="0">
                  <a:moveTo>
                    <a:pt x="624" y="0"/>
                  </a:moveTo>
                  <a:lnTo>
                    <a:pt x="0" y="603"/>
                  </a:lnTo>
                  <a:lnTo>
                    <a:pt x="2187" y="3245"/>
                  </a:lnTo>
                  <a:lnTo>
                    <a:pt x="2761" y="277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>
              <a:extLst>
                <a:ext uri="{FF2B5EF4-FFF2-40B4-BE49-F238E27FC236}">
                  <a16:creationId xmlns:a16="http://schemas.microsoft.com/office/drawing/2014/main" id="{A21EE7BE-C860-6A5F-EA97-ECF824CF3EEA}"/>
                </a:ext>
              </a:extLst>
            </p:cNvPr>
            <p:cNvSpPr/>
            <p:nvPr/>
          </p:nvSpPr>
          <p:spPr>
            <a:xfrm>
              <a:off x="766550" y="1473650"/>
              <a:ext cx="41200" cy="9675"/>
            </a:xfrm>
            <a:custGeom>
              <a:avLst/>
              <a:gdLst/>
              <a:ahLst/>
              <a:cxnLst/>
              <a:rect l="l" t="t" r="r" b="b"/>
              <a:pathLst>
                <a:path w="1648" h="387" extrusionOk="0">
                  <a:moveTo>
                    <a:pt x="71" y="1"/>
                  </a:moveTo>
                  <a:lnTo>
                    <a:pt x="127" y="99"/>
                  </a:lnTo>
                  <a:lnTo>
                    <a:pt x="113" y="106"/>
                  </a:lnTo>
                  <a:lnTo>
                    <a:pt x="1" y="197"/>
                  </a:lnTo>
                  <a:lnTo>
                    <a:pt x="1528" y="386"/>
                  </a:lnTo>
                  <a:cubicBezTo>
                    <a:pt x="1533" y="387"/>
                    <a:pt x="1537" y="387"/>
                    <a:pt x="1541" y="387"/>
                  </a:cubicBezTo>
                  <a:cubicBezTo>
                    <a:pt x="1591" y="387"/>
                    <a:pt x="1634" y="347"/>
                    <a:pt x="1641" y="295"/>
                  </a:cubicBezTo>
                  <a:cubicBezTo>
                    <a:pt x="1648" y="239"/>
                    <a:pt x="1606" y="190"/>
                    <a:pt x="1549" y="183"/>
                  </a:cubicBezTo>
                  <a:lnTo>
                    <a:pt x="316" y="3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>
              <a:extLst>
                <a:ext uri="{FF2B5EF4-FFF2-40B4-BE49-F238E27FC236}">
                  <a16:creationId xmlns:a16="http://schemas.microsoft.com/office/drawing/2014/main" id="{580311A1-0BD8-C2A9-C4C1-32857CB84E09}"/>
                </a:ext>
              </a:extLst>
            </p:cNvPr>
            <p:cNvSpPr/>
            <p:nvPr/>
          </p:nvSpPr>
          <p:spPr>
            <a:xfrm>
              <a:off x="767250" y="1461725"/>
              <a:ext cx="30350" cy="14575"/>
            </a:xfrm>
            <a:custGeom>
              <a:avLst/>
              <a:gdLst/>
              <a:ahLst/>
              <a:cxnLst/>
              <a:rect l="l" t="t" r="r" b="b"/>
              <a:pathLst>
                <a:path w="1214" h="583" extrusionOk="0">
                  <a:moveTo>
                    <a:pt x="1104" y="1"/>
                  </a:moveTo>
                  <a:cubicBezTo>
                    <a:pt x="1092" y="1"/>
                    <a:pt x="1079" y="3"/>
                    <a:pt x="1066" y="8"/>
                  </a:cubicBezTo>
                  <a:lnTo>
                    <a:pt x="1" y="400"/>
                  </a:lnTo>
                  <a:lnTo>
                    <a:pt x="43" y="478"/>
                  </a:lnTo>
                  <a:lnTo>
                    <a:pt x="99" y="576"/>
                  </a:lnTo>
                  <a:lnTo>
                    <a:pt x="92" y="583"/>
                  </a:lnTo>
                  <a:lnTo>
                    <a:pt x="288" y="513"/>
                  </a:lnTo>
                  <a:lnTo>
                    <a:pt x="1136" y="197"/>
                  </a:lnTo>
                  <a:cubicBezTo>
                    <a:pt x="1192" y="176"/>
                    <a:pt x="1213" y="120"/>
                    <a:pt x="1199" y="64"/>
                  </a:cubicBezTo>
                  <a:cubicBezTo>
                    <a:pt x="1183" y="26"/>
                    <a:pt x="1146" y="1"/>
                    <a:pt x="1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>
              <a:extLst>
                <a:ext uri="{FF2B5EF4-FFF2-40B4-BE49-F238E27FC236}">
                  <a16:creationId xmlns:a16="http://schemas.microsoft.com/office/drawing/2014/main" id="{DA98E764-8E39-4BB3-A6D9-C7BCACA1F93B}"/>
                </a:ext>
              </a:extLst>
            </p:cNvPr>
            <p:cNvSpPr/>
            <p:nvPr/>
          </p:nvSpPr>
          <p:spPr>
            <a:xfrm>
              <a:off x="484625" y="1237300"/>
              <a:ext cx="256725" cy="367575"/>
            </a:xfrm>
            <a:custGeom>
              <a:avLst/>
              <a:gdLst/>
              <a:ahLst/>
              <a:cxnLst/>
              <a:rect l="l" t="t" r="r" b="b"/>
              <a:pathLst>
                <a:path w="10269" h="14703" extrusionOk="0">
                  <a:moveTo>
                    <a:pt x="3842" y="0"/>
                  </a:moveTo>
                  <a:cubicBezTo>
                    <a:pt x="3842" y="0"/>
                    <a:pt x="3680" y="63"/>
                    <a:pt x="3421" y="182"/>
                  </a:cubicBezTo>
                  <a:cubicBezTo>
                    <a:pt x="2776" y="477"/>
                    <a:pt x="1963" y="967"/>
                    <a:pt x="1003" y="1717"/>
                  </a:cubicBezTo>
                  <a:cubicBezTo>
                    <a:pt x="1" y="2495"/>
                    <a:pt x="695" y="4675"/>
                    <a:pt x="1234" y="6588"/>
                  </a:cubicBezTo>
                  <a:cubicBezTo>
                    <a:pt x="1255" y="6665"/>
                    <a:pt x="1276" y="6742"/>
                    <a:pt x="1298" y="6819"/>
                  </a:cubicBezTo>
                  <a:cubicBezTo>
                    <a:pt x="1466" y="7408"/>
                    <a:pt x="1606" y="7969"/>
                    <a:pt x="1669" y="8438"/>
                  </a:cubicBezTo>
                  <a:cubicBezTo>
                    <a:pt x="1942" y="10485"/>
                    <a:pt x="1809" y="11887"/>
                    <a:pt x="1340" y="13716"/>
                  </a:cubicBezTo>
                  <a:cubicBezTo>
                    <a:pt x="1340" y="13716"/>
                    <a:pt x="3822" y="14702"/>
                    <a:pt x="6205" y="14702"/>
                  </a:cubicBezTo>
                  <a:cubicBezTo>
                    <a:pt x="7188" y="14702"/>
                    <a:pt x="8155" y="14534"/>
                    <a:pt x="8923" y="14059"/>
                  </a:cubicBezTo>
                  <a:cubicBezTo>
                    <a:pt x="8923" y="14059"/>
                    <a:pt x="8565" y="10268"/>
                    <a:pt x="8481" y="8557"/>
                  </a:cubicBezTo>
                  <a:cubicBezTo>
                    <a:pt x="8453" y="7941"/>
                    <a:pt x="8712" y="7002"/>
                    <a:pt x="9028" y="6006"/>
                  </a:cubicBezTo>
                  <a:cubicBezTo>
                    <a:pt x="9049" y="5922"/>
                    <a:pt x="9077" y="5838"/>
                    <a:pt x="9105" y="5754"/>
                  </a:cubicBezTo>
                  <a:cubicBezTo>
                    <a:pt x="9645" y="4058"/>
                    <a:pt x="10268" y="2257"/>
                    <a:pt x="9820" y="1598"/>
                  </a:cubicBezTo>
                  <a:cubicBezTo>
                    <a:pt x="9357" y="904"/>
                    <a:pt x="7381" y="287"/>
                    <a:pt x="6505" y="154"/>
                  </a:cubicBezTo>
                  <a:cubicBezTo>
                    <a:pt x="6231" y="112"/>
                    <a:pt x="6056" y="98"/>
                    <a:pt x="6056" y="98"/>
                  </a:cubicBezTo>
                  <a:lnTo>
                    <a:pt x="38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>
              <a:extLst>
                <a:ext uri="{FF2B5EF4-FFF2-40B4-BE49-F238E27FC236}">
                  <a16:creationId xmlns:a16="http://schemas.microsoft.com/office/drawing/2014/main" id="{1511B41A-5EE9-9E19-A583-8A6F90597EB0}"/>
                </a:ext>
              </a:extLst>
            </p:cNvPr>
            <p:cNvSpPr/>
            <p:nvPr/>
          </p:nvSpPr>
          <p:spPr>
            <a:xfrm>
              <a:off x="515475" y="1369550"/>
              <a:ext cx="29450" cy="38425"/>
            </a:xfrm>
            <a:custGeom>
              <a:avLst/>
              <a:gdLst/>
              <a:ahLst/>
              <a:cxnLst/>
              <a:rect l="l" t="t" r="r" b="b"/>
              <a:pathLst>
                <a:path w="1178" h="1537" extrusionOk="0">
                  <a:moveTo>
                    <a:pt x="1066" y="0"/>
                  </a:moveTo>
                  <a:cubicBezTo>
                    <a:pt x="1037" y="0"/>
                    <a:pt x="1009" y="13"/>
                    <a:pt x="989" y="37"/>
                  </a:cubicBezTo>
                  <a:lnTo>
                    <a:pt x="421" y="765"/>
                  </a:lnTo>
                  <a:cubicBezTo>
                    <a:pt x="414" y="772"/>
                    <a:pt x="414" y="772"/>
                    <a:pt x="414" y="779"/>
                  </a:cubicBezTo>
                  <a:lnTo>
                    <a:pt x="0" y="1298"/>
                  </a:lnTo>
                  <a:cubicBezTo>
                    <a:pt x="21" y="1375"/>
                    <a:pt x="42" y="1459"/>
                    <a:pt x="64" y="1536"/>
                  </a:cubicBezTo>
                  <a:lnTo>
                    <a:pt x="547" y="927"/>
                  </a:lnTo>
                  <a:lnTo>
                    <a:pt x="715" y="709"/>
                  </a:lnTo>
                  <a:lnTo>
                    <a:pt x="1143" y="156"/>
                  </a:lnTo>
                  <a:cubicBezTo>
                    <a:pt x="1178" y="114"/>
                    <a:pt x="1171" y="58"/>
                    <a:pt x="1129" y="23"/>
                  </a:cubicBezTo>
                  <a:cubicBezTo>
                    <a:pt x="1111" y="7"/>
                    <a:pt x="1089" y="0"/>
                    <a:pt x="1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>
              <a:extLst>
                <a:ext uri="{FF2B5EF4-FFF2-40B4-BE49-F238E27FC236}">
                  <a16:creationId xmlns:a16="http://schemas.microsoft.com/office/drawing/2014/main" id="{891CB011-E4C8-7149-D99E-54F3F239C94F}"/>
                </a:ext>
              </a:extLst>
            </p:cNvPr>
            <p:cNvSpPr/>
            <p:nvPr/>
          </p:nvSpPr>
          <p:spPr>
            <a:xfrm>
              <a:off x="525100" y="1385350"/>
              <a:ext cx="25800" cy="7550"/>
            </a:xfrm>
            <a:custGeom>
              <a:avLst/>
              <a:gdLst/>
              <a:ahLst/>
              <a:cxnLst/>
              <a:rect l="l" t="t" r="r" b="b"/>
              <a:pathLst>
                <a:path w="1032" h="302" extrusionOk="0">
                  <a:moveTo>
                    <a:pt x="919" y="0"/>
                  </a:moveTo>
                  <a:lnTo>
                    <a:pt x="92" y="105"/>
                  </a:lnTo>
                  <a:cubicBezTo>
                    <a:pt x="43" y="112"/>
                    <a:pt x="1" y="161"/>
                    <a:pt x="8" y="211"/>
                  </a:cubicBezTo>
                  <a:cubicBezTo>
                    <a:pt x="15" y="260"/>
                    <a:pt x="57" y="302"/>
                    <a:pt x="106" y="302"/>
                  </a:cubicBezTo>
                  <a:lnTo>
                    <a:pt x="120" y="302"/>
                  </a:lnTo>
                  <a:lnTo>
                    <a:pt x="940" y="197"/>
                  </a:lnTo>
                  <a:cubicBezTo>
                    <a:pt x="996" y="190"/>
                    <a:pt x="1031" y="140"/>
                    <a:pt x="1031" y="91"/>
                  </a:cubicBezTo>
                  <a:cubicBezTo>
                    <a:pt x="1024" y="35"/>
                    <a:pt x="975" y="0"/>
                    <a:pt x="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>
              <a:extLst>
                <a:ext uri="{FF2B5EF4-FFF2-40B4-BE49-F238E27FC236}">
                  <a16:creationId xmlns:a16="http://schemas.microsoft.com/office/drawing/2014/main" id="{8EDE1EE6-7AA7-2F9B-CC04-3BB057BD51C2}"/>
                </a:ext>
              </a:extLst>
            </p:cNvPr>
            <p:cNvSpPr/>
            <p:nvPr/>
          </p:nvSpPr>
          <p:spPr>
            <a:xfrm>
              <a:off x="694025" y="1356825"/>
              <a:ext cx="18225" cy="30650"/>
            </a:xfrm>
            <a:custGeom>
              <a:avLst/>
              <a:gdLst/>
              <a:ahLst/>
              <a:cxnLst/>
              <a:rect l="l" t="t" r="r" b="b"/>
              <a:pathLst>
                <a:path w="729" h="1226" extrusionOk="0">
                  <a:moveTo>
                    <a:pt x="110" y="0"/>
                  </a:moveTo>
                  <a:cubicBezTo>
                    <a:pt x="95" y="0"/>
                    <a:pt x="79" y="4"/>
                    <a:pt x="63" y="13"/>
                  </a:cubicBezTo>
                  <a:cubicBezTo>
                    <a:pt x="14" y="41"/>
                    <a:pt x="0" y="97"/>
                    <a:pt x="28" y="146"/>
                  </a:cubicBezTo>
                  <a:lnTo>
                    <a:pt x="336" y="686"/>
                  </a:lnTo>
                  <a:lnTo>
                    <a:pt x="505" y="980"/>
                  </a:lnTo>
                  <a:lnTo>
                    <a:pt x="652" y="1225"/>
                  </a:lnTo>
                  <a:cubicBezTo>
                    <a:pt x="673" y="1141"/>
                    <a:pt x="701" y="1057"/>
                    <a:pt x="729" y="973"/>
                  </a:cubicBezTo>
                  <a:lnTo>
                    <a:pt x="196" y="48"/>
                  </a:lnTo>
                  <a:cubicBezTo>
                    <a:pt x="177" y="19"/>
                    <a:pt x="145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>
              <a:extLst>
                <a:ext uri="{FF2B5EF4-FFF2-40B4-BE49-F238E27FC236}">
                  <a16:creationId xmlns:a16="http://schemas.microsoft.com/office/drawing/2014/main" id="{F3E98450-D41C-699A-AD2B-284EEF6B4B83}"/>
                </a:ext>
              </a:extLst>
            </p:cNvPr>
            <p:cNvSpPr/>
            <p:nvPr/>
          </p:nvSpPr>
          <p:spPr>
            <a:xfrm>
              <a:off x="689625" y="1369550"/>
              <a:ext cx="21575" cy="12325"/>
            </a:xfrm>
            <a:custGeom>
              <a:avLst/>
              <a:gdLst/>
              <a:ahLst/>
              <a:cxnLst/>
              <a:rect l="l" t="t" r="r" b="b"/>
              <a:pathLst>
                <a:path w="863" h="493" extrusionOk="0">
                  <a:moveTo>
                    <a:pt x="109" y="0"/>
                  </a:moveTo>
                  <a:cubicBezTo>
                    <a:pt x="72" y="0"/>
                    <a:pt x="37" y="21"/>
                    <a:pt x="22" y="58"/>
                  </a:cubicBezTo>
                  <a:cubicBezTo>
                    <a:pt x="1" y="107"/>
                    <a:pt x="22" y="163"/>
                    <a:pt x="71" y="191"/>
                  </a:cubicBezTo>
                  <a:lnTo>
                    <a:pt x="709" y="478"/>
                  </a:lnTo>
                  <a:cubicBezTo>
                    <a:pt x="723" y="485"/>
                    <a:pt x="737" y="492"/>
                    <a:pt x="751" y="492"/>
                  </a:cubicBezTo>
                  <a:cubicBezTo>
                    <a:pt x="786" y="492"/>
                    <a:pt x="821" y="471"/>
                    <a:pt x="842" y="436"/>
                  </a:cubicBezTo>
                  <a:cubicBezTo>
                    <a:pt x="863" y="387"/>
                    <a:pt x="842" y="324"/>
                    <a:pt x="793" y="303"/>
                  </a:cubicBezTo>
                  <a:lnTo>
                    <a:pt x="148" y="9"/>
                  </a:lnTo>
                  <a:cubicBezTo>
                    <a:pt x="135" y="3"/>
                    <a:pt x="122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>
              <a:extLst>
                <a:ext uri="{FF2B5EF4-FFF2-40B4-BE49-F238E27FC236}">
                  <a16:creationId xmlns:a16="http://schemas.microsoft.com/office/drawing/2014/main" id="{13E1E972-AA48-ABE2-3432-3C2626D59F94}"/>
                </a:ext>
              </a:extLst>
            </p:cNvPr>
            <p:cNvSpPr/>
            <p:nvPr/>
          </p:nvSpPr>
          <p:spPr>
            <a:xfrm>
              <a:off x="615000" y="1359250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0"/>
                    <a:pt x="84" y="364"/>
                    <a:pt x="182" y="364"/>
                  </a:cubicBezTo>
                  <a:cubicBezTo>
                    <a:pt x="281" y="364"/>
                    <a:pt x="365" y="280"/>
                    <a:pt x="365" y="182"/>
                  </a:cubicBezTo>
                  <a:cubicBezTo>
                    <a:pt x="365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>
              <a:extLst>
                <a:ext uri="{FF2B5EF4-FFF2-40B4-BE49-F238E27FC236}">
                  <a16:creationId xmlns:a16="http://schemas.microsoft.com/office/drawing/2014/main" id="{D4F69110-7187-5A33-3F4B-9947613B3105}"/>
                </a:ext>
              </a:extLst>
            </p:cNvPr>
            <p:cNvSpPr/>
            <p:nvPr/>
          </p:nvSpPr>
          <p:spPr>
            <a:xfrm>
              <a:off x="614475" y="1394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83"/>
                  </a:cubicBezTo>
                  <a:cubicBezTo>
                    <a:pt x="0" y="281"/>
                    <a:pt x="77" y="358"/>
                    <a:pt x="182" y="358"/>
                  </a:cubicBezTo>
                  <a:cubicBezTo>
                    <a:pt x="281" y="358"/>
                    <a:pt x="358" y="281"/>
                    <a:pt x="358" y="183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>
              <a:extLst>
                <a:ext uri="{FF2B5EF4-FFF2-40B4-BE49-F238E27FC236}">
                  <a16:creationId xmlns:a16="http://schemas.microsoft.com/office/drawing/2014/main" id="{4981148E-EA1C-2169-FA50-C380E000800E}"/>
                </a:ext>
              </a:extLst>
            </p:cNvPr>
            <p:cNvSpPr/>
            <p:nvPr/>
          </p:nvSpPr>
          <p:spPr>
            <a:xfrm>
              <a:off x="613775" y="1430025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2" y="0"/>
                  </a:moveTo>
                  <a:cubicBezTo>
                    <a:pt x="84" y="0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65" y="274"/>
                    <a:pt x="365" y="176"/>
                  </a:cubicBezTo>
                  <a:cubicBezTo>
                    <a:pt x="365" y="78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>
              <a:extLst>
                <a:ext uri="{FF2B5EF4-FFF2-40B4-BE49-F238E27FC236}">
                  <a16:creationId xmlns:a16="http://schemas.microsoft.com/office/drawing/2014/main" id="{D48658F5-91D9-3DBA-3785-B96C9BB0D0C9}"/>
                </a:ext>
              </a:extLst>
            </p:cNvPr>
            <p:cNvSpPr/>
            <p:nvPr/>
          </p:nvSpPr>
          <p:spPr>
            <a:xfrm>
              <a:off x="613250" y="1465250"/>
              <a:ext cx="8950" cy="9125"/>
            </a:xfrm>
            <a:custGeom>
              <a:avLst/>
              <a:gdLst/>
              <a:ahLst/>
              <a:cxnLst/>
              <a:rect l="l" t="t" r="r" b="b"/>
              <a:pathLst>
                <a:path w="358" h="365" extrusionOk="0">
                  <a:moveTo>
                    <a:pt x="182" y="0"/>
                  </a:moveTo>
                  <a:cubicBezTo>
                    <a:pt x="77" y="0"/>
                    <a:pt x="0" y="84"/>
                    <a:pt x="0" y="182"/>
                  </a:cubicBezTo>
                  <a:cubicBezTo>
                    <a:pt x="0" y="280"/>
                    <a:pt x="77" y="365"/>
                    <a:pt x="182" y="365"/>
                  </a:cubicBezTo>
                  <a:cubicBezTo>
                    <a:pt x="281" y="365"/>
                    <a:pt x="358" y="280"/>
                    <a:pt x="358" y="182"/>
                  </a:cubicBezTo>
                  <a:cubicBezTo>
                    <a:pt x="358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>
              <a:extLst>
                <a:ext uri="{FF2B5EF4-FFF2-40B4-BE49-F238E27FC236}">
                  <a16:creationId xmlns:a16="http://schemas.microsoft.com/office/drawing/2014/main" id="{A71E0C4A-2C54-0044-9A55-BB88F356388A}"/>
                </a:ext>
              </a:extLst>
            </p:cNvPr>
            <p:cNvSpPr/>
            <p:nvPr/>
          </p:nvSpPr>
          <p:spPr>
            <a:xfrm>
              <a:off x="612550" y="1500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84" y="1"/>
                    <a:pt x="0" y="78"/>
                    <a:pt x="0" y="183"/>
                  </a:cubicBezTo>
                  <a:cubicBezTo>
                    <a:pt x="0" y="281"/>
                    <a:pt x="84" y="358"/>
                    <a:pt x="182" y="358"/>
                  </a:cubicBezTo>
                  <a:cubicBezTo>
                    <a:pt x="280" y="358"/>
                    <a:pt x="358" y="281"/>
                    <a:pt x="358" y="183"/>
                  </a:cubicBezTo>
                  <a:cubicBezTo>
                    <a:pt x="358" y="78"/>
                    <a:pt x="280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>
              <a:extLst>
                <a:ext uri="{FF2B5EF4-FFF2-40B4-BE49-F238E27FC236}">
                  <a16:creationId xmlns:a16="http://schemas.microsoft.com/office/drawing/2014/main" id="{3174DB30-D89A-95C8-6EED-D25160180D71}"/>
                </a:ext>
              </a:extLst>
            </p:cNvPr>
            <p:cNvSpPr/>
            <p:nvPr/>
          </p:nvSpPr>
          <p:spPr>
            <a:xfrm>
              <a:off x="612025" y="15360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81"/>
                    <a:pt x="77" y="358"/>
                    <a:pt x="175" y="358"/>
                  </a:cubicBezTo>
                  <a:cubicBezTo>
                    <a:pt x="280" y="358"/>
                    <a:pt x="358" y="281"/>
                    <a:pt x="358" y="176"/>
                  </a:cubicBezTo>
                  <a:cubicBezTo>
                    <a:pt x="358" y="78"/>
                    <a:pt x="280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>
              <a:extLst>
                <a:ext uri="{FF2B5EF4-FFF2-40B4-BE49-F238E27FC236}">
                  <a16:creationId xmlns:a16="http://schemas.microsoft.com/office/drawing/2014/main" id="{7570710F-FA78-940C-52B0-C7A77F82B2C6}"/>
                </a:ext>
              </a:extLst>
            </p:cNvPr>
            <p:cNvSpPr/>
            <p:nvPr/>
          </p:nvSpPr>
          <p:spPr>
            <a:xfrm>
              <a:off x="570150" y="1237300"/>
              <a:ext cx="77100" cy="66950"/>
            </a:xfrm>
            <a:custGeom>
              <a:avLst/>
              <a:gdLst/>
              <a:ahLst/>
              <a:cxnLst/>
              <a:rect l="l" t="t" r="r" b="b"/>
              <a:pathLst>
                <a:path w="3084" h="2678" extrusionOk="0">
                  <a:moveTo>
                    <a:pt x="421" y="0"/>
                  </a:moveTo>
                  <a:cubicBezTo>
                    <a:pt x="421" y="0"/>
                    <a:pt x="259" y="63"/>
                    <a:pt x="0" y="182"/>
                  </a:cubicBezTo>
                  <a:lnTo>
                    <a:pt x="421" y="722"/>
                  </a:lnTo>
                  <a:lnTo>
                    <a:pt x="1962" y="2677"/>
                  </a:lnTo>
                  <a:cubicBezTo>
                    <a:pt x="1962" y="2677"/>
                    <a:pt x="2677" y="1521"/>
                    <a:pt x="2965" y="659"/>
                  </a:cubicBezTo>
                  <a:cubicBezTo>
                    <a:pt x="3028" y="470"/>
                    <a:pt x="3070" y="301"/>
                    <a:pt x="3084" y="154"/>
                  </a:cubicBezTo>
                  <a:cubicBezTo>
                    <a:pt x="2810" y="112"/>
                    <a:pt x="2635" y="98"/>
                    <a:pt x="2635" y="98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>
              <a:extLst>
                <a:ext uri="{FF2B5EF4-FFF2-40B4-BE49-F238E27FC236}">
                  <a16:creationId xmlns:a16="http://schemas.microsoft.com/office/drawing/2014/main" id="{F43EA609-7EAF-D353-4885-5EEEEA9D80ED}"/>
                </a:ext>
              </a:extLst>
            </p:cNvPr>
            <p:cNvSpPr/>
            <p:nvPr/>
          </p:nvSpPr>
          <p:spPr>
            <a:xfrm>
              <a:off x="580650" y="1253750"/>
              <a:ext cx="63625" cy="50325"/>
            </a:xfrm>
            <a:custGeom>
              <a:avLst/>
              <a:gdLst/>
              <a:ahLst/>
              <a:cxnLst/>
              <a:rect l="l" t="t" r="r" b="b"/>
              <a:pathLst>
                <a:path w="2545" h="2013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192" y="280"/>
                    <a:pt x="1773" y="371"/>
                    <a:pt x="1378" y="371"/>
                  </a:cubicBezTo>
                  <a:cubicBezTo>
                    <a:pt x="672" y="371"/>
                    <a:pt x="41" y="82"/>
                    <a:pt x="1" y="64"/>
                  </a:cubicBezTo>
                  <a:lnTo>
                    <a:pt x="1" y="64"/>
                  </a:lnTo>
                  <a:lnTo>
                    <a:pt x="1542" y="2012"/>
                  </a:lnTo>
                  <a:cubicBezTo>
                    <a:pt x="1542" y="2012"/>
                    <a:pt x="2257" y="856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>
              <a:extLst>
                <a:ext uri="{FF2B5EF4-FFF2-40B4-BE49-F238E27FC236}">
                  <a16:creationId xmlns:a16="http://schemas.microsoft.com/office/drawing/2014/main" id="{118DEF76-D6BC-E8F4-1065-112B8F0A977D}"/>
                </a:ext>
              </a:extLst>
            </p:cNvPr>
            <p:cNvSpPr/>
            <p:nvPr/>
          </p:nvSpPr>
          <p:spPr>
            <a:xfrm>
              <a:off x="504600" y="1010375"/>
              <a:ext cx="88700" cy="77100"/>
            </a:xfrm>
            <a:custGeom>
              <a:avLst/>
              <a:gdLst/>
              <a:ahLst/>
              <a:cxnLst/>
              <a:rect l="l" t="t" r="r" b="b"/>
              <a:pathLst>
                <a:path w="3548" h="3084" extrusionOk="0">
                  <a:moveTo>
                    <a:pt x="2357" y="0"/>
                  </a:moveTo>
                  <a:cubicBezTo>
                    <a:pt x="2175" y="0"/>
                    <a:pt x="1966" y="32"/>
                    <a:pt x="1725" y="106"/>
                  </a:cubicBezTo>
                  <a:cubicBezTo>
                    <a:pt x="134" y="583"/>
                    <a:pt x="1" y="2762"/>
                    <a:pt x="1045" y="3050"/>
                  </a:cubicBezTo>
                  <a:cubicBezTo>
                    <a:pt x="1118" y="3073"/>
                    <a:pt x="1198" y="3083"/>
                    <a:pt x="1283" y="3083"/>
                  </a:cubicBezTo>
                  <a:cubicBezTo>
                    <a:pt x="1352" y="3083"/>
                    <a:pt x="1425" y="3076"/>
                    <a:pt x="1501" y="3064"/>
                  </a:cubicBezTo>
                  <a:cubicBezTo>
                    <a:pt x="3015" y="2784"/>
                    <a:pt x="3547" y="1312"/>
                    <a:pt x="3547" y="1312"/>
                  </a:cubicBezTo>
                  <a:cubicBezTo>
                    <a:pt x="3547" y="1312"/>
                    <a:pt x="3540" y="1116"/>
                    <a:pt x="3470" y="870"/>
                  </a:cubicBezTo>
                  <a:cubicBezTo>
                    <a:pt x="3353" y="491"/>
                    <a:pt x="3067" y="0"/>
                    <a:pt x="2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>
              <a:extLst>
                <a:ext uri="{FF2B5EF4-FFF2-40B4-BE49-F238E27FC236}">
                  <a16:creationId xmlns:a16="http://schemas.microsoft.com/office/drawing/2014/main" id="{299AF91D-0EA6-8B39-F82D-E1A3D89652FE}"/>
                </a:ext>
              </a:extLst>
            </p:cNvPr>
            <p:cNvSpPr/>
            <p:nvPr/>
          </p:nvSpPr>
          <p:spPr>
            <a:xfrm>
              <a:off x="530725" y="1032125"/>
              <a:ext cx="62575" cy="55350"/>
            </a:xfrm>
            <a:custGeom>
              <a:avLst/>
              <a:gdLst/>
              <a:ahLst/>
              <a:cxnLst/>
              <a:rect l="l" t="t" r="r" b="b"/>
              <a:pathLst>
                <a:path w="2503" h="2214" extrusionOk="0">
                  <a:moveTo>
                    <a:pt x="2425" y="0"/>
                  </a:moveTo>
                  <a:cubicBezTo>
                    <a:pt x="855" y="224"/>
                    <a:pt x="224" y="1507"/>
                    <a:pt x="0" y="2180"/>
                  </a:cubicBezTo>
                  <a:cubicBezTo>
                    <a:pt x="73" y="2203"/>
                    <a:pt x="153" y="2213"/>
                    <a:pt x="238" y="2213"/>
                  </a:cubicBezTo>
                  <a:cubicBezTo>
                    <a:pt x="307" y="2213"/>
                    <a:pt x="380" y="2206"/>
                    <a:pt x="456" y="2194"/>
                  </a:cubicBezTo>
                  <a:cubicBezTo>
                    <a:pt x="1970" y="1914"/>
                    <a:pt x="2502" y="442"/>
                    <a:pt x="2502" y="442"/>
                  </a:cubicBezTo>
                  <a:cubicBezTo>
                    <a:pt x="2502" y="442"/>
                    <a:pt x="2495" y="246"/>
                    <a:pt x="2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>
              <a:extLst>
                <a:ext uri="{FF2B5EF4-FFF2-40B4-BE49-F238E27FC236}">
                  <a16:creationId xmlns:a16="http://schemas.microsoft.com/office/drawing/2014/main" id="{4FE03301-4DE2-A4CF-87EA-D301A6CB79FC}"/>
                </a:ext>
              </a:extLst>
            </p:cNvPr>
            <p:cNvSpPr/>
            <p:nvPr/>
          </p:nvSpPr>
          <p:spPr>
            <a:xfrm>
              <a:off x="532300" y="1038175"/>
              <a:ext cx="163850" cy="98750"/>
            </a:xfrm>
            <a:custGeom>
              <a:avLst/>
              <a:gdLst/>
              <a:ahLst/>
              <a:cxnLst/>
              <a:rect l="l" t="t" r="r" b="b"/>
              <a:pathLst>
                <a:path w="6554" h="3950" extrusionOk="0">
                  <a:moveTo>
                    <a:pt x="3098" y="1"/>
                  </a:moveTo>
                  <a:cubicBezTo>
                    <a:pt x="1672" y="1"/>
                    <a:pt x="569" y="892"/>
                    <a:pt x="323" y="1910"/>
                  </a:cubicBezTo>
                  <a:cubicBezTo>
                    <a:pt x="0" y="3234"/>
                    <a:pt x="904" y="3949"/>
                    <a:pt x="904" y="3949"/>
                  </a:cubicBezTo>
                  <a:lnTo>
                    <a:pt x="5887" y="3543"/>
                  </a:lnTo>
                  <a:cubicBezTo>
                    <a:pt x="5887" y="3543"/>
                    <a:pt x="6553" y="1083"/>
                    <a:pt x="4493" y="277"/>
                  </a:cubicBezTo>
                  <a:cubicBezTo>
                    <a:pt x="4007" y="85"/>
                    <a:pt x="3537" y="1"/>
                    <a:pt x="3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>
              <a:extLst>
                <a:ext uri="{FF2B5EF4-FFF2-40B4-BE49-F238E27FC236}">
                  <a16:creationId xmlns:a16="http://schemas.microsoft.com/office/drawing/2014/main" id="{A22FA272-7F0A-D45F-6D5C-03ACF9F62F04}"/>
                </a:ext>
              </a:extLst>
            </p:cNvPr>
            <p:cNvSpPr/>
            <p:nvPr/>
          </p:nvSpPr>
          <p:spPr>
            <a:xfrm>
              <a:off x="579775" y="1202950"/>
              <a:ext cx="59075" cy="54775"/>
            </a:xfrm>
            <a:custGeom>
              <a:avLst/>
              <a:gdLst/>
              <a:ahLst/>
              <a:cxnLst/>
              <a:rect l="l" t="t" r="r" b="b"/>
              <a:pathLst>
                <a:path w="2363" h="2191" extrusionOk="0">
                  <a:moveTo>
                    <a:pt x="120" y="0"/>
                  </a:moveTo>
                  <a:lnTo>
                    <a:pt x="43" y="1220"/>
                  </a:lnTo>
                  <a:lnTo>
                    <a:pt x="1" y="1914"/>
                  </a:lnTo>
                  <a:cubicBezTo>
                    <a:pt x="363" y="2105"/>
                    <a:pt x="759" y="2190"/>
                    <a:pt x="1150" y="2190"/>
                  </a:cubicBezTo>
                  <a:cubicBezTo>
                    <a:pt x="1576" y="2190"/>
                    <a:pt x="1997" y="2089"/>
                    <a:pt x="2362" y="1914"/>
                  </a:cubicBezTo>
                  <a:lnTo>
                    <a:pt x="2327" y="919"/>
                  </a:lnTo>
                  <a:lnTo>
                    <a:pt x="2306" y="337"/>
                  </a:lnTo>
                  <a:lnTo>
                    <a:pt x="2313" y="253"/>
                  </a:lnTo>
                  <a:lnTo>
                    <a:pt x="2313" y="253"/>
                  </a:lnTo>
                  <a:lnTo>
                    <a:pt x="2054" y="26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>
              <a:extLst>
                <a:ext uri="{FF2B5EF4-FFF2-40B4-BE49-F238E27FC236}">
                  <a16:creationId xmlns:a16="http://schemas.microsoft.com/office/drawing/2014/main" id="{A4FF024B-5187-0017-776C-5E8BA508CD35}"/>
                </a:ext>
              </a:extLst>
            </p:cNvPr>
            <p:cNvSpPr/>
            <p:nvPr/>
          </p:nvSpPr>
          <p:spPr>
            <a:xfrm>
              <a:off x="580825" y="1202950"/>
              <a:ext cx="57150" cy="31600"/>
            </a:xfrm>
            <a:custGeom>
              <a:avLst/>
              <a:gdLst/>
              <a:ahLst/>
              <a:cxnLst/>
              <a:rect l="l" t="t" r="r" b="b"/>
              <a:pathLst>
                <a:path w="2286" h="1264" extrusionOk="0">
                  <a:moveTo>
                    <a:pt x="78" y="0"/>
                  </a:moveTo>
                  <a:lnTo>
                    <a:pt x="1" y="1220"/>
                  </a:lnTo>
                  <a:cubicBezTo>
                    <a:pt x="169" y="1248"/>
                    <a:pt x="383" y="1263"/>
                    <a:pt x="615" y="1263"/>
                  </a:cubicBezTo>
                  <a:cubicBezTo>
                    <a:pt x="1202" y="1263"/>
                    <a:pt x="1904" y="1165"/>
                    <a:pt x="2285" y="919"/>
                  </a:cubicBezTo>
                  <a:lnTo>
                    <a:pt x="2271" y="337"/>
                  </a:lnTo>
                  <a:lnTo>
                    <a:pt x="2271" y="253"/>
                  </a:lnTo>
                  <a:lnTo>
                    <a:pt x="2012" y="2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>
              <a:extLst>
                <a:ext uri="{FF2B5EF4-FFF2-40B4-BE49-F238E27FC236}">
                  <a16:creationId xmlns:a16="http://schemas.microsoft.com/office/drawing/2014/main" id="{1929990B-B8A4-E700-3537-FB5D88B21941}"/>
                </a:ext>
              </a:extLst>
            </p:cNvPr>
            <p:cNvSpPr/>
            <p:nvPr/>
          </p:nvSpPr>
          <p:spPr>
            <a:xfrm>
              <a:off x="665450" y="1126825"/>
              <a:ext cx="30000" cy="39125"/>
            </a:xfrm>
            <a:custGeom>
              <a:avLst/>
              <a:gdLst/>
              <a:ahLst/>
              <a:cxnLst/>
              <a:rect l="l" t="t" r="r" b="b"/>
              <a:pathLst>
                <a:path w="1200" h="1565" extrusionOk="0">
                  <a:moveTo>
                    <a:pt x="684" y="0"/>
                  </a:moveTo>
                  <a:cubicBezTo>
                    <a:pt x="435" y="0"/>
                    <a:pt x="183" y="116"/>
                    <a:pt x="183" y="116"/>
                  </a:cubicBezTo>
                  <a:lnTo>
                    <a:pt x="1" y="1525"/>
                  </a:lnTo>
                  <a:cubicBezTo>
                    <a:pt x="49" y="1539"/>
                    <a:pt x="163" y="1565"/>
                    <a:pt x="304" y="1565"/>
                  </a:cubicBezTo>
                  <a:cubicBezTo>
                    <a:pt x="636" y="1565"/>
                    <a:pt x="1110" y="1421"/>
                    <a:pt x="1164" y="642"/>
                  </a:cubicBezTo>
                  <a:cubicBezTo>
                    <a:pt x="1200" y="126"/>
                    <a:pt x="943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>
              <a:extLst>
                <a:ext uri="{FF2B5EF4-FFF2-40B4-BE49-F238E27FC236}">
                  <a16:creationId xmlns:a16="http://schemas.microsoft.com/office/drawing/2014/main" id="{5D067C1B-712E-8876-C490-7DE7B7D9E872}"/>
                </a:ext>
              </a:extLst>
            </p:cNvPr>
            <p:cNvSpPr/>
            <p:nvPr/>
          </p:nvSpPr>
          <p:spPr>
            <a:xfrm>
              <a:off x="680525" y="1156700"/>
              <a:ext cx="4750" cy="4750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92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47"/>
                    <a:pt x="42" y="189"/>
                    <a:pt x="92" y="189"/>
                  </a:cubicBezTo>
                  <a:cubicBezTo>
                    <a:pt x="148" y="189"/>
                    <a:pt x="190" y="147"/>
                    <a:pt x="190" y="98"/>
                  </a:cubicBezTo>
                  <a:cubicBezTo>
                    <a:pt x="190" y="42"/>
                    <a:pt x="148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>
              <a:extLst>
                <a:ext uri="{FF2B5EF4-FFF2-40B4-BE49-F238E27FC236}">
                  <a16:creationId xmlns:a16="http://schemas.microsoft.com/office/drawing/2014/main" id="{2169EA39-897C-87B3-EB97-594DE03C3EEF}"/>
                </a:ext>
              </a:extLst>
            </p:cNvPr>
            <p:cNvSpPr/>
            <p:nvPr/>
          </p:nvSpPr>
          <p:spPr>
            <a:xfrm>
              <a:off x="675450" y="1135325"/>
              <a:ext cx="12275" cy="19825"/>
            </a:xfrm>
            <a:custGeom>
              <a:avLst/>
              <a:gdLst/>
              <a:ahLst/>
              <a:cxnLst/>
              <a:rect l="l" t="t" r="r" b="b"/>
              <a:pathLst>
                <a:path w="491" h="793" extrusionOk="0">
                  <a:moveTo>
                    <a:pt x="422" y="0"/>
                  </a:moveTo>
                  <a:cubicBezTo>
                    <a:pt x="412" y="0"/>
                    <a:pt x="402" y="3"/>
                    <a:pt x="393" y="7"/>
                  </a:cubicBezTo>
                  <a:cubicBezTo>
                    <a:pt x="379" y="21"/>
                    <a:pt x="49" y="231"/>
                    <a:pt x="0" y="722"/>
                  </a:cubicBezTo>
                  <a:cubicBezTo>
                    <a:pt x="0" y="757"/>
                    <a:pt x="21" y="785"/>
                    <a:pt x="56" y="792"/>
                  </a:cubicBezTo>
                  <a:lnTo>
                    <a:pt x="63" y="792"/>
                  </a:lnTo>
                  <a:cubicBezTo>
                    <a:pt x="91" y="792"/>
                    <a:pt x="119" y="771"/>
                    <a:pt x="119" y="736"/>
                  </a:cubicBezTo>
                  <a:cubicBezTo>
                    <a:pt x="168" y="309"/>
                    <a:pt x="442" y="119"/>
                    <a:pt x="456" y="112"/>
                  </a:cubicBezTo>
                  <a:cubicBezTo>
                    <a:pt x="484" y="91"/>
                    <a:pt x="491" y="56"/>
                    <a:pt x="477" y="28"/>
                  </a:cubicBezTo>
                  <a:cubicBezTo>
                    <a:pt x="463" y="10"/>
                    <a:pt x="442" y="0"/>
                    <a:pt x="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>
              <a:extLst>
                <a:ext uri="{FF2B5EF4-FFF2-40B4-BE49-F238E27FC236}">
                  <a16:creationId xmlns:a16="http://schemas.microsoft.com/office/drawing/2014/main" id="{F3B6576E-FFCD-5AD4-F9D2-4E4235D5732E}"/>
                </a:ext>
              </a:extLst>
            </p:cNvPr>
            <p:cNvSpPr/>
            <p:nvPr/>
          </p:nvSpPr>
          <p:spPr>
            <a:xfrm>
              <a:off x="678075" y="1142775"/>
              <a:ext cx="9650" cy="5875"/>
            </a:xfrm>
            <a:custGeom>
              <a:avLst/>
              <a:gdLst/>
              <a:ahLst/>
              <a:cxnLst/>
              <a:rect l="l" t="t" r="r" b="b"/>
              <a:pathLst>
                <a:path w="386" h="235" extrusionOk="0">
                  <a:moveTo>
                    <a:pt x="99" y="0"/>
                  </a:moveTo>
                  <a:cubicBezTo>
                    <a:pt x="85" y="0"/>
                    <a:pt x="71" y="1"/>
                    <a:pt x="56" y="4"/>
                  </a:cubicBezTo>
                  <a:cubicBezTo>
                    <a:pt x="21" y="4"/>
                    <a:pt x="0" y="39"/>
                    <a:pt x="7" y="67"/>
                  </a:cubicBezTo>
                  <a:cubicBezTo>
                    <a:pt x="7" y="102"/>
                    <a:pt x="42" y="123"/>
                    <a:pt x="77" y="123"/>
                  </a:cubicBezTo>
                  <a:cubicBezTo>
                    <a:pt x="84" y="122"/>
                    <a:pt x="90" y="121"/>
                    <a:pt x="97" y="121"/>
                  </a:cubicBezTo>
                  <a:cubicBezTo>
                    <a:pt x="194" y="121"/>
                    <a:pt x="274" y="214"/>
                    <a:pt x="274" y="214"/>
                  </a:cubicBezTo>
                  <a:cubicBezTo>
                    <a:pt x="288" y="228"/>
                    <a:pt x="302" y="235"/>
                    <a:pt x="323" y="235"/>
                  </a:cubicBezTo>
                  <a:cubicBezTo>
                    <a:pt x="330" y="235"/>
                    <a:pt x="344" y="235"/>
                    <a:pt x="358" y="221"/>
                  </a:cubicBezTo>
                  <a:cubicBezTo>
                    <a:pt x="386" y="200"/>
                    <a:pt x="386" y="165"/>
                    <a:pt x="365" y="137"/>
                  </a:cubicBezTo>
                  <a:cubicBezTo>
                    <a:pt x="358" y="130"/>
                    <a:pt x="25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>
              <a:extLst>
                <a:ext uri="{FF2B5EF4-FFF2-40B4-BE49-F238E27FC236}">
                  <a16:creationId xmlns:a16="http://schemas.microsoft.com/office/drawing/2014/main" id="{8E778EB0-8C69-DB19-4048-CEAE4537DC8D}"/>
                </a:ext>
              </a:extLst>
            </p:cNvPr>
            <p:cNvSpPr/>
            <p:nvPr/>
          </p:nvSpPr>
          <p:spPr>
            <a:xfrm>
              <a:off x="630050" y="1069225"/>
              <a:ext cx="55400" cy="153725"/>
            </a:xfrm>
            <a:custGeom>
              <a:avLst/>
              <a:gdLst/>
              <a:ahLst/>
              <a:cxnLst/>
              <a:rect l="l" t="t" r="r" b="b"/>
              <a:pathLst>
                <a:path w="2216" h="6149" extrusionOk="0">
                  <a:moveTo>
                    <a:pt x="969" y="1"/>
                  </a:moveTo>
                  <a:cubicBezTo>
                    <a:pt x="950" y="1"/>
                    <a:pt x="931" y="1"/>
                    <a:pt x="912" y="2"/>
                  </a:cubicBezTo>
                  <a:cubicBezTo>
                    <a:pt x="1" y="51"/>
                    <a:pt x="1073" y="1095"/>
                    <a:pt x="1073" y="1095"/>
                  </a:cubicBezTo>
                  <a:cubicBezTo>
                    <a:pt x="1073" y="1095"/>
                    <a:pt x="1977" y="1453"/>
                    <a:pt x="1809" y="2448"/>
                  </a:cubicBezTo>
                  <a:cubicBezTo>
                    <a:pt x="1641" y="3450"/>
                    <a:pt x="1010" y="5363"/>
                    <a:pt x="1739" y="6148"/>
                  </a:cubicBezTo>
                  <a:cubicBezTo>
                    <a:pt x="1739" y="6148"/>
                    <a:pt x="1627" y="5139"/>
                    <a:pt x="1984" y="3752"/>
                  </a:cubicBezTo>
                  <a:cubicBezTo>
                    <a:pt x="2125" y="3198"/>
                    <a:pt x="2160" y="2742"/>
                    <a:pt x="2188" y="1901"/>
                  </a:cubicBezTo>
                  <a:cubicBezTo>
                    <a:pt x="2215" y="941"/>
                    <a:pt x="1833" y="1"/>
                    <a:pt x="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>
              <a:extLst>
                <a:ext uri="{FF2B5EF4-FFF2-40B4-BE49-F238E27FC236}">
                  <a16:creationId xmlns:a16="http://schemas.microsoft.com/office/drawing/2014/main" id="{545CA72C-E59C-753D-684F-D757D6EB950D}"/>
                </a:ext>
              </a:extLst>
            </p:cNvPr>
            <p:cNvSpPr/>
            <p:nvPr/>
          </p:nvSpPr>
          <p:spPr>
            <a:xfrm>
              <a:off x="552450" y="1070375"/>
              <a:ext cx="125650" cy="150350"/>
            </a:xfrm>
            <a:custGeom>
              <a:avLst/>
              <a:gdLst/>
              <a:ahLst/>
              <a:cxnLst/>
              <a:rect l="l" t="t" r="r" b="b"/>
              <a:pathLst>
                <a:path w="5026" h="6014" extrusionOk="0">
                  <a:moveTo>
                    <a:pt x="2704" y="0"/>
                  </a:moveTo>
                  <a:cubicBezTo>
                    <a:pt x="1775" y="0"/>
                    <a:pt x="530" y="104"/>
                    <a:pt x="49" y="1126"/>
                  </a:cubicBezTo>
                  <a:cubicBezTo>
                    <a:pt x="49" y="1126"/>
                    <a:pt x="0" y="2872"/>
                    <a:pt x="323" y="4049"/>
                  </a:cubicBezTo>
                  <a:cubicBezTo>
                    <a:pt x="330" y="4084"/>
                    <a:pt x="344" y="4126"/>
                    <a:pt x="351" y="4161"/>
                  </a:cubicBezTo>
                  <a:cubicBezTo>
                    <a:pt x="435" y="4420"/>
                    <a:pt x="554" y="4638"/>
                    <a:pt x="659" y="4813"/>
                  </a:cubicBezTo>
                  <a:cubicBezTo>
                    <a:pt x="1180" y="5658"/>
                    <a:pt x="1947" y="6013"/>
                    <a:pt x="2672" y="6013"/>
                  </a:cubicBezTo>
                  <a:cubicBezTo>
                    <a:pt x="2873" y="6013"/>
                    <a:pt x="3071" y="5986"/>
                    <a:pt x="3259" y="5934"/>
                  </a:cubicBezTo>
                  <a:cubicBezTo>
                    <a:pt x="4051" y="5717"/>
                    <a:pt x="4927" y="3993"/>
                    <a:pt x="4976" y="2150"/>
                  </a:cubicBezTo>
                  <a:cubicBezTo>
                    <a:pt x="5025" y="334"/>
                    <a:pt x="4058" y="19"/>
                    <a:pt x="3133" y="5"/>
                  </a:cubicBezTo>
                  <a:cubicBezTo>
                    <a:pt x="3002" y="3"/>
                    <a:pt x="2857" y="0"/>
                    <a:pt x="2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>
              <a:extLst>
                <a:ext uri="{FF2B5EF4-FFF2-40B4-BE49-F238E27FC236}">
                  <a16:creationId xmlns:a16="http://schemas.microsoft.com/office/drawing/2014/main" id="{E1FC926D-8DD9-AE11-206E-9D1002777811}"/>
                </a:ext>
              </a:extLst>
            </p:cNvPr>
            <p:cNvSpPr/>
            <p:nvPr/>
          </p:nvSpPr>
          <p:spPr>
            <a:xfrm>
              <a:off x="641800" y="1133725"/>
              <a:ext cx="13700" cy="15625"/>
            </a:xfrm>
            <a:custGeom>
              <a:avLst/>
              <a:gdLst/>
              <a:ahLst/>
              <a:cxnLst/>
              <a:rect l="l" t="t" r="r" b="b"/>
              <a:pathLst>
                <a:path w="548" h="625" extrusionOk="0">
                  <a:moveTo>
                    <a:pt x="169" y="1"/>
                  </a:moveTo>
                  <a:cubicBezTo>
                    <a:pt x="81" y="1"/>
                    <a:pt x="1" y="138"/>
                    <a:pt x="1" y="309"/>
                  </a:cubicBezTo>
                  <a:cubicBezTo>
                    <a:pt x="1" y="485"/>
                    <a:pt x="78" y="625"/>
                    <a:pt x="176" y="625"/>
                  </a:cubicBezTo>
                  <a:cubicBezTo>
                    <a:pt x="267" y="625"/>
                    <a:pt x="351" y="485"/>
                    <a:pt x="351" y="309"/>
                  </a:cubicBezTo>
                  <a:cubicBezTo>
                    <a:pt x="351" y="246"/>
                    <a:pt x="337" y="183"/>
                    <a:pt x="316" y="127"/>
                  </a:cubicBezTo>
                  <a:lnTo>
                    <a:pt x="316" y="127"/>
                  </a:lnTo>
                  <a:cubicBezTo>
                    <a:pt x="326" y="128"/>
                    <a:pt x="336" y="128"/>
                    <a:pt x="346" y="128"/>
                  </a:cubicBezTo>
                  <a:cubicBezTo>
                    <a:pt x="498" y="128"/>
                    <a:pt x="547" y="29"/>
                    <a:pt x="547" y="29"/>
                  </a:cubicBezTo>
                  <a:lnTo>
                    <a:pt x="547" y="29"/>
                  </a:lnTo>
                  <a:cubicBezTo>
                    <a:pt x="521" y="32"/>
                    <a:pt x="493" y="34"/>
                    <a:pt x="465" y="34"/>
                  </a:cubicBezTo>
                  <a:cubicBezTo>
                    <a:pt x="371" y="34"/>
                    <a:pt x="272" y="19"/>
                    <a:pt x="218" y="8"/>
                  </a:cubicBezTo>
                  <a:cubicBezTo>
                    <a:pt x="197" y="1"/>
                    <a:pt x="176" y="1"/>
                    <a:pt x="176" y="1"/>
                  </a:cubicBezTo>
                  <a:cubicBezTo>
                    <a:pt x="174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>
              <a:extLst>
                <a:ext uri="{FF2B5EF4-FFF2-40B4-BE49-F238E27FC236}">
                  <a16:creationId xmlns:a16="http://schemas.microsoft.com/office/drawing/2014/main" id="{63805971-4FCD-C050-7810-C0B83127EE17}"/>
                </a:ext>
              </a:extLst>
            </p:cNvPr>
            <p:cNvSpPr/>
            <p:nvPr/>
          </p:nvSpPr>
          <p:spPr>
            <a:xfrm>
              <a:off x="646175" y="1133575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" y="0"/>
                  </a:moveTo>
                  <a:cubicBezTo>
                    <a:pt x="1" y="0"/>
                    <a:pt x="15" y="7"/>
                    <a:pt x="43" y="14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>
              <a:extLst>
                <a:ext uri="{FF2B5EF4-FFF2-40B4-BE49-F238E27FC236}">
                  <a16:creationId xmlns:a16="http://schemas.microsoft.com/office/drawing/2014/main" id="{55A9AB0D-F137-5751-5362-4FE979444461}"/>
                </a:ext>
              </a:extLst>
            </p:cNvPr>
            <p:cNvSpPr/>
            <p:nvPr/>
          </p:nvSpPr>
          <p:spPr>
            <a:xfrm>
              <a:off x="647225" y="1155125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1" y="91"/>
                    <a:pt x="1" y="196"/>
                  </a:cubicBezTo>
                  <a:cubicBezTo>
                    <a:pt x="1" y="302"/>
                    <a:pt x="218" y="386"/>
                    <a:pt x="484" y="386"/>
                  </a:cubicBezTo>
                  <a:cubicBezTo>
                    <a:pt x="751" y="386"/>
                    <a:pt x="961" y="295"/>
                    <a:pt x="961" y="189"/>
                  </a:cubicBezTo>
                  <a:cubicBezTo>
                    <a:pt x="961" y="84"/>
                    <a:pt x="744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>
              <a:extLst>
                <a:ext uri="{FF2B5EF4-FFF2-40B4-BE49-F238E27FC236}">
                  <a16:creationId xmlns:a16="http://schemas.microsoft.com/office/drawing/2014/main" id="{06934DAC-3EA1-619D-2A18-8FB50374025F}"/>
                </a:ext>
              </a:extLst>
            </p:cNvPr>
            <p:cNvSpPr/>
            <p:nvPr/>
          </p:nvSpPr>
          <p:spPr>
            <a:xfrm>
              <a:off x="574350" y="1155650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0" y="91"/>
                    <a:pt x="0" y="196"/>
                  </a:cubicBezTo>
                  <a:cubicBezTo>
                    <a:pt x="0" y="302"/>
                    <a:pt x="218" y="386"/>
                    <a:pt x="484" y="386"/>
                  </a:cubicBezTo>
                  <a:cubicBezTo>
                    <a:pt x="750" y="386"/>
                    <a:pt x="960" y="295"/>
                    <a:pt x="960" y="189"/>
                  </a:cubicBezTo>
                  <a:cubicBezTo>
                    <a:pt x="960" y="84"/>
                    <a:pt x="743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>
              <a:extLst>
                <a:ext uri="{FF2B5EF4-FFF2-40B4-BE49-F238E27FC236}">
                  <a16:creationId xmlns:a16="http://schemas.microsoft.com/office/drawing/2014/main" id="{4E5A4BD7-2BE6-496E-03BE-AE2634748783}"/>
                </a:ext>
              </a:extLst>
            </p:cNvPr>
            <p:cNvSpPr/>
            <p:nvPr/>
          </p:nvSpPr>
          <p:spPr>
            <a:xfrm>
              <a:off x="528750" y="1128225"/>
              <a:ext cx="32650" cy="43850"/>
            </a:xfrm>
            <a:custGeom>
              <a:avLst/>
              <a:gdLst/>
              <a:ahLst/>
              <a:cxnLst/>
              <a:rect l="l" t="t" r="r" b="b"/>
              <a:pathLst>
                <a:path w="1306" h="1754" extrusionOk="0">
                  <a:moveTo>
                    <a:pt x="638" y="1"/>
                  </a:moveTo>
                  <a:cubicBezTo>
                    <a:pt x="457" y="1"/>
                    <a:pt x="300" y="84"/>
                    <a:pt x="226" y="312"/>
                  </a:cubicBezTo>
                  <a:cubicBezTo>
                    <a:pt x="0" y="996"/>
                    <a:pt x="612" y="1753"/>
                    <a:pt x="1129" y="1753"/>
                  </a:cubicBezTo>
                  <a:cubicBezTo>
                    <a:pt x="1190" y="1753"/>
                    <a:pt x="1249" y="1743"/>
                    <a:pt x="1306" y="1721"/>
                  </a:cubicBezTo>
                  <a:lnTo>
                    <a:pt x="1299" y="473"/>
                  </a:lnTo>
                  <a:cubicBezTo>
                    <a:pt x="1299" y="333"/>
                    <a:pt x="1215" y="200"/>
                    <a:pt x="1088" y="130"/>
                  </a:cubicBezTo>
                  <a:cubicBezTo>
                    <a:pt x="944" y="55"/>
                    <a:pt x="783" y="1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>
              <a:extLst>
                <a:ext uri="{FF2B5EF4-FFF2-40B4-BE49-F238E27FC236}">
                  <a16:creationId xmlns:a16="http://schemas.microsoft.com/office/drawing/2014/main" id="{FEF8ACEE-1E73-ACF1-688C-073059EA7917}"/>
                </a:ext>
              </a:extLst>
            </p:cNvPr>
            <p:cNvSpPr/>
            <p:nvPr/>
          </p:nvSpPr>
          <p:spPr>
            <a:xfrm>
              <a:off x="549300" y="11631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42" y="1"/>
                    <a:pt x="0" y="43"/>
                    <a:pt x="0" y="92"/>
                  </a:cubicBezTo>
                  <a:cubicBezTo>
                    <a:pt x="0" y="141"/>
                    <a:pt x="42" y="183"/>
                    <a:pt x="91" y="183"/>
                  </a:cubicBezTo>
                  <a:cubicBezTo>
                    <a:pt x="140" y="183"/>
                    <a:pt x="182" y="141"/>
                    <a:pt x="182" y="92"/>
                  </a:cubicBezTo>
                  <a:cubicBezTo>
                    <a:pt x="182" y="43"/>
                    <a:pt x="140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>
              <a:extLst>
                <a:ext uri="{FF2B5EF4-FFF2-40B4-BE49-F238E27FC236}">
                  <a16:creationId xmlns:a16="http://schemas.microsoft.com/office/drawing/2014/main" id="{92D96FF3-E0A7-A7F9-DD22-4CBA7DF2A597}"/>
                </a:ext>
              </a:extLst>
            </p:cNvPr>
            <p:cNvSpPr/>
            <p:nvPr/>
          </p:nvSpPr>
          <p:spPr>
            <a:xfrm>
              <a:off x="560500" y="1166450"/>
              <a:ext cx="8450" cy="7975"/>
            </a:xfrm>
            <a:custGeom>
              <a:avLst/>
              <a:gdLst/>
              <a:ahLst/>
              <a:cxnLst/>
              <a:rect l="l" t="t" r="r" b="b"/>
              <a:pathLst>
                <a:path w="338" h="319" extrusionOk="0">
                  <a:moveTo>
                    <a:pt x="281" y="1"/>
                  </a:moveTo>
                  <a:cubicBezTo>
                    <a:pt x="269" y="1"/>
                    <a:pt x="256" y="6"/>
                    <a:pt x="246" y="17"/>
                  </a:cubicBezTo>
                  <a:cubicBezTo>
                    <a:pt x="239" y="31"/>
                    <a:pt x="225" y="45"/>
                    <a:pt x="218" y="59"/>
                  </a:cubicBezTo>
                  <a:cubicBezTo>
                    <a:pt x="183" y="87"/>
                    <a:pt x="155" y="115"/>
                    <a:pt x="120" y="136"/>
                  </a:cubicBezTo>
                  <a:cubicBezTo>
                    <a:pt x="78" y="164"/>
                    <a:pt x="43" y="185"/>
                    <a:pt x="1" y="206"/>
                  </a:cubicBezTo>
                  <a:cubicBezTo>
                    <a:pt x="8" y="241"/>
                    <a:pt x="22" y="283"/>
                    <a:pt x="29" y="318"/>
                  </a:cubicBezTo>
                  <a:cubicBezTo>
                    <a:pt x="92" y="297"/>
                    <a:pt x="148" y="262"/>
                    <a:pt x="204" y="220"/>
                  </a:cubicBezTo>
                  <a:cubicBezTo>
                    <a:pt x="232" y="192"/>
                    <a:pt x="267" y="164"/>
                    <a:pt x="295" y="136"/>
                  </a:cubicBezTo>
                  <a:cubicBezTo>
                    <a:pt x="302" y="122"/>
                    <a:pt x="309" y="115"/>
                    <a:pt x="323" y="101"/>
                  </a:cubicBezTo>
                  <a:cubicBezTo>
                    <a:pt x="337" y="80"/>
                    <a:pt x="337" y="45"/>
                    <a:pt x="316" y="17"/>
                  </a:cubicBezTo>
                  <a:cubicBezTo>
                    <a:pt x="305" y="6"/>
                    <a:pt x="293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>
              <a:extLst>
                <a:ext uri="{FF2B5EF4-FFF2-40B4-BE49-F238E27FC236}">
                  <a16:creationId xmlns:a16="http://schemas.microsoft.com/office/drawing/2014/main" id="{409B3AEA-4C70-A504-9E2D-DA619535318E}"/>
                </a:ext>
              </a:extLst>
            </p:cNvPr>
            <p:cNvSpPr/>
            <p:nvPr/>
          </p:nvSpPr>
          <p:spPr>
            <a:xfrm>
              <a:off x="540700" y="1138400"/>
              <a:ext cx="14225" cy="21475"/>
            </a:xfrm>
            <a:custGeom>
              <a:avLst/>
              <a:gdLst/>
              <a:ahLst/>
              <a:cxnLst/>
              <a:rect l="l" t="t" r="r" b="b"/>
              <a:pathLst>
                <a:path w="569" h="859" extrusionOk="0">
                  <a:moveTo>
                    <a:pt x="69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59"/>
                    <a:pt x="8" y="94"/>
                    <a:pt x="36" y="115"/>
                  </a:cubicBezTo>
                  <a:cubicBezTo>
                    <a:pt x="43" y="115"/>
                    <a:pt x="386" y="326"/>
                    <a:pt x="442" y="802"/>
                  </a:cubicBezTo>
                  <a:cubicBezTo>
                    <a:pt x="449" y="837"/>
                    <a:pt x="470" y="858"/>
                    <a:pt x="505" y="858"/>
                  </a:cubicBezTo>
                  <a:lnTo>
                    <a:pt x="512" y="858"/>
                  </a:lnTo>
                  <a:cubicBezTo>
                    <a:pt x="540" y="851"/>
                    <a:pt x="568" y="823"/>
                    <a:pt x="561" y="788"/>
                  </a:cubicBezTo>
                  <a:cubicBezTo>
                    <a:pt x="491" y="249"/>
                    <a:pt x="113" y="17"/>
                    <a:pt x="99" y="10"/>
                  </a:cubicBezTo>
                  <a:cubicBezTo>
                    <a:pt x="89" y="3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>
              <a:extLst>
                <a:ext uri="{FF2B5EF4-FFF2-40B4-BE49-F238E27FC236}">
                  <a16:creationId xmlns:a16="http://schemas.microsoft.com/office/drawing/2014/main" id="{FFB75F85-2B27-77E5-77D2-D6C2BB132C6F}"/>
                </a:ext>
              </a:extLst>
            </p:cNvPr>
            <p:cNvSpPr/>
            <p:nvPr/>
          </p:nvSpPr>
          <p:spPr>
            <a:xfrm>
              <a:off x="540700" y="1146475"/>
              <a:ext cx="10725" cy="6400"/>
            </a:xfrm>
            <a:custGeom>
              <a:avLst/>
              <a:gdLst/>
              <a:ahLst/>
              <a:cxnLst/>
              <a:rect l="l" t="t" r="r" b="b"/>
              <a:pathLst>
                <a:path w="429" h="256" extrusionOk="0">
                  <a:moveTo>
                    <a:pt x="338" y="1"/>
                  </a:moveTo>
                  <a:cubicBezTo>
                    <a:pt x="159" y="1"/>
                    <a:pt x="29" y="150"/>
                    <a:pt x="29" y="157"/>
                  </a:cubicBezTo>
                  <a:cubicBezTo>
                    <a:pt x="1" y="185"/>
                    <a:pt x="8" y="220"/>
                    <a:pt x="29" y="241"/>
                  </a:cubicBezTo>
                  <a:cubicBezTo>
                    <a:pt x="43" y="255"/>
                    <a:pt x="57" y="255"/>
                    <a:pt x="71" y="255"/>
                  </a:cubicBezTo>
                  <a:cubicBezTo>
                    <a:pt x="92" y="255"/>
                    <a:pt x="106" y="248"/>
                    <a:pt x="120" y="234"/>
                  </a:cubicBezTo>
                  <a:cubicBezTo>
                    <a:pt x="120" y="234"/>
                    <a:pt x="220" y="121"/>
                    <a:pt x="338" y="121"/>
                  </a:cubicBezTo>
                  <a:cubicBezTo>
                    <a:pt x="345" y="121"/>
                    <a:pt x="351" y="121"/>
                    <a:pt x="358" y="122"/>
                  </a:cubicBezTo>
                  <a:cubicBezTo>
                    <a:pt x="362" y="123"/>
                    <a:pt x="365" y="123"/>
                    <a:pt x="369" y="123"/>
                  </a:cubicBezTo>
                  <a:cubicBezTo>
                    <a:pt x="399" y="123"/>
                    <a:pt x="422" y="98"/>
                    <a:pt x="428" y="73"/>
                  </a:cubicBezTo>
                  <a:cubicBezTo>
                    <a:pt x="428" y="38"/>
                    <a:pt x="407" y="10"/>
                    <a:pt x="372" y="3"/>
                  </a:cubicBezTo>
                  <a:cubicBezTo>
                    <a:pt x="361" y="2"/>
                    <a:pt x="349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>
              <a:extLst>
                <a:ext uri="{FF2B5EF4-FFF2-40B4-BE49-F238E27FC236}">
                  <a16:creationId xmlns:a16="http://schemas.microsoft.com/office/drawing/2014/main" id="{D11710C9-672E-6BA4-5E82-92748BC814A7}"/>
                </a:ext>
              </a:extLst>
            </p:cNvPr>
            <p:cNvSpPr/>
            <p:nvPr/>
          </p:nvSpPr>
          <p:spPr>
            <a:xfrm>
              <a:off x="625150" y="1139350"/>
              <a:ext cx="12125" cy="28400"/>
            </a:xfrm>
            <a:custGeom>
              <a:avLst/>
              <a:gdLst/>
              <a:ahLst/>
              <a:cxnLst/>
              <a:rect l="l" t="t" r="r" b="b"/>
              <a:pathLst>
                <a:path w="485" h="1136" extrusionOk="0">
                  <a:moveTo>
                    <a:pt x="183" y="0"/>
                  </a:moveTo>
                  <a:lnTo>
                    <a:pt x="71" y="42"/>
                  </a:lnTo>
                  <a:cubicBezTo>
                    <a:pt x="71" y="42"/>
                    <a:pt x="274" y="645"/>
                    <a:pt x="323" y="778"/>
                  </a:cubicBezTo>
                  <a:cubicBezTo>
                    <a:pt x="302" y="820"/>
                    <a:pt x="176" y="933"/>
                    <a:pt x="36" y="1024"/>
                  </a:cubicBezTo>
                  <a:cubicBezTo>
                    <a:pt x="8" y="1045"/>
                    <a:pt x="1" y="1080"/>
                    <a:pt x="22" y="1108"/>
                  </a:cubicBezTo>
                  <a:cubicBezTo>
                    <a:pt x="29" y="1129"/>
                    <a:pt x="50" y="1136"/>
                    <a:pt x="71" y="1136"/>
                  </a:cubicBezTo>
                  <a:cubicBezTo>
                    <a:pt x="85" y="1136"/>
                    <a:pt x="92" y="1136"/>
                    <a:pt x="106" y="1122"/>
                  </a:cubicBezTo>
                  <a:cubicBezTo>
                    <a:pt x="484" y="869"/>
                    <a:pt x="449" y="778"/>
                    <a:pt x="442" y="750"/>
                  </a:cubicBezTo>
                  <a:cubicBezTo>
                    <a:pt x="400" y="638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>
              <a:extLst>
                <a:ext uri="{FF2B5EF4-FFF2-40B4-BE49-F238E27FC236}">
                  <a16:creationId xmlns:a16="http://schemas.microsoft.com/office/drawing/2014/main" id="{8B9D20D2-BE7D-4A6E-D0FC-AD41B9A69407}"/>
                </a:ext>
              </a:extLst>
            </p:cNvPr>
            <p:cNvSpPr/>
            <p:nvPr/>
          </p:nvSpPr>
          <p:spPr>
            <a:xfrm>
              <a:off x="589775" y="1133725"/>
              <a:ext cx="13850" cy="15625"/>
            </a:xfrm>
            <a:custGeom>
              <a:avLst/>
              <a:gdLst/>
              <a:ahLst/>
              <a:cxnLst/>
              <a:rect l="l" t="t" r="r" b="b"/>
              <a:pathLst>
                <a:path w="554" h="625" extrusionOk="0">
                  <a:moveTo>
                    <a:pt x="379" y="1"/>
                  </a:moveTo>
                  <a:cubicBezTo>
                    <a:pt x="376" y="1"/>
                    <a:pt x="374" y="1"/>
                    <a:pt x="371" y="1"/>
                  </a:cubicBezTo>
                  <a:cubicBezTo>
                    <a:pt x="371" y="1"/>
                    <a:pt x="357" y="1"/>
                    <a:pt x="336" y="8"/>
                  </a:cubicBezTo>
                  <a:cubicBezTo>
                    <a:pt x="283" y="19"/>
                    <a:pt x="179" y="34"/>
                    <a:pt x="83" y="34"/>
                  </a:cubicBezTo>
                  <a:cubicBezTo>
                    <a:pt x="54" y="34"/>
                    <a:pt x="26" y="32"/>
                    <a:pt x="0" y="29"/>
                  </a:cubicBezTo>
                  <a:lnTo>
                    <a:pt x="0" y="29"/>
                  </a:lnTo>
                  <a:cubicBezTo>
                    <a:pt x="0" y="29"/>
                    <a:pt x="56" y="128"/>
                    <a:pt x="203" y="128"/>
                  </a:cubicBezTo>
                  <a:cubicBezTo>
                    <a:pt x="212" y="128"/>
                    <a:pt x="221" y="128"/>
                    <a:pt x="231" y="127"/>
                  </a:cubicBezTo>
                  <a:lnTo>
                    <a:pt x="231" y="127"/>
                  </a:lnTo>
                  <a:cubicBezTo>
                    <a:pt x="210" y="183"/>
                    <a:pt x="203" y="246"/>
                    <a:pt x="203" y="309"/>
                  </a:cubicBezTo>
                  <a:cubicBezTo>
                    <a:pt x="203" y="485"/>
                    <a:pt x="280" y="625"/>
                    <a:pt x="378" y="625"/>
                  </a:cubicBezTo>
                  <a:cubicBezTo>
                    <a:pt x="477" y="625"/>
                    <a:pt x="554" y="485"/>
                    <a:pt x="554" y="309"/>
                  </a:cubicBezTo>
                  <a:cubicBezTo>
                    <a:pt x="554" y="138"/>
                    <a:pt x="474" y="1"/>
                    <a:pt x="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>
              <a:extLst>
                <a:ext uri="{FF2B5EF4-FFF2-40B4-BE49-F238E27FC236}">
                  <a16:creationId xmlns:a16="http://schemas.microsoft.com/office/drawing/2014/main" id="{0CF90C58-E595-5464-46D3-E57A8A271198}"/>
                </a:ext>
              </a:extLst>
            </p:cNvPr>
            <p:cNvSpPr/>
            <p:nvPr/>
          </p:nvSpPr>
          <p:spPr>
            <a:xfrm>
              <a:off x="598175" y="1133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5" y="0"/>
                  </a:moveTo>
                  <a:cubicBezTo>
                    <a:pt x="21" y="0"/>
                    <a:pt x="14" y="7"/>
                    <a:pt x="0" y="14"/>
                  </a:cubicBezTo>
                  <a:cubicBezTo>
                    <a:pt x="21" y="7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>
              <a:extLst>
                <a:ext uri="{FF2B5EF4-FFF2-40B4-BE49-F238E27FC236}">
                  <a16:creationId xmlns:a16="http://schemas.microsoft.com/office/drawing/2014/main" id="{37629E9E-31EB-A97D-7FE4-DDC209E172B7}"/>
                </a:ext>
              </a:extLst>
            </p:cNvPr>
            <p:cNvSpPr/>
            <p:nvPr/>
          </p:nvSpPr>
          <p:spPr>
            <a:xfrm>
              <a:off x="603600" y="1179650"/>
              <a:ext cx="44525" cy="16525"/>
            </a:xfrm>
            <a:custGeom>
              <a:avLst/>
              <a:gdLst/>
              <a:ahLst/>
              <a:cxnLst/>
              <a:rect l="l" t="t" r="r" b="b"/>
              <a:pathLst>
                <a:path w="1781" h="661" extrusionOk="0">
                  <a:moveTo>
                    <a:pt x="1781" y="0"/>
                  </a:moveTo>
                  <a:lnTo>
                    <a:pt x="1" y="14"/>
                  </a:lnTo>
                  <a:cubicBezTo>
                    <a:pt x="71" y="162"/>
                    <a:pt x="176" y="323"/>
                    <a:pt x="309" y="449"/>
                  </a:cubicBezTo>
                  <a:cubicBezTo>
                    <a:pt x="330" y="470"/>
                    <a:pt x="358" y="484"/>
                    <a:pt x="379" y="505"/>
                  </a:cubicBezTo>
                  <a:cubicBezTo>
                    <a:pt x="491" y="589"/>
                    <a:pt x="631" y="645"/>
                    <a:pt x="786" y="659"/>
                  </a:cubicBezTo>
                  <a:cubicBezTo>
                    <a:pt x="802" y="660"/>
                    <a:pt x="819" y="660"/>
                    <a:pt x="835" y="660"/>
                  </a:cubicBezTo>
                  <a:cubicBezTo>
                    <a:pt x="1009" y="660"/>
                    <a:pt x="1154" y="626"/>
                    <a:pt x="1276" y="575"/>
                  </a:cubicBezTo>
                  <a:cubicBezTo>
                    <a:pt x="1297" y="561"/>
                    <a:pt x="1318" y="554"/>
                    <a:pt x="1339" y="540"/>
                  </a:cubicBezTo>
                  <a:cubicBezTo>
                    <a:pt x="1571" y="414"/>
                    <a:pt x="1704" y="204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>
              <a:extLst>
                <a:ext uri="{FF2B5EF4-FFF2-40B4-BE49-F238E27FC236}">
                  <a16:creationId xmlns:a16="http://schemas.microsoft.com/office/drawing/2014/main" id="{2FA67E73-D46D-A781-078A-1CB2D4653C18}"/>
                </a:ext>
              </a:extLst>
            </p:cNvPr>
            <p:cNvSpPr/>
            <p:nvPr/>
          </p:nvSpPr>
          <p:spPr>
            <a:xfrm>
              <a:off x="616225" y="1199450"/>
              <a:ext cx="19300" cy="4750"/>
            </a:xfrm>
            <a:custGeom>
              <a:avLst/>
              <a:gdLst/>
              <a:ahLst/>
              <a:cxnLst/>
              <a:rect l="l" t="t" r="r" b="b"/>
              <a:pathLst>
                <a:path w="772" h="190" extrusionOk="0">
                  <a:moveTo>
                    <a:pt x="703" y="1"/>
                  </a:moveTo>
                  <a:cubicBezTo>
                    <a:pt x="692" y="1"/>
                    <a:pt x="682" y="3"/>
                    <a:pt x="673" y="7"/>
                  </a:cubicBezTo>
                  <a:cubicBezTo>
                    <a:pt x="673" y="7"/>
                    <a:pt x="561" y="63"/>
                    <a:pt x="386" y="70"/>
                  </a:cubicBezTo>
                  <a:cubicBezTo>
                    <a:pt x="377" y="71"/>
                    <a:pt x="368" y="71"/>
                    <a:pt x="360" y="71"/>
                  </a:cubicBezTo>
                  <a:cubicBezTo>
                    <a:pt x="206" y="71"/>
                    <a:pt x="105" y="14"/>
                    <a:pt x="98" y="14"/>
                  </a:cubicBezTo>
                  <a:cubicBezTo>
                    <a:pt x="89" y="10"/>
                    <a:pt x="79" y="7"/>
                    <a:pt x="69" y="7"/>
                  </a:cubicBezTo>
                  <a:cubicBezTo>
                    <a:pt x="49" y="7"/>
                    <a:pt x="31" y="17"/>
                    <a:pt x="21" y="35"/>
                  </a:cubicBezTo>
                  <a:cubicBezTo>
                    <a:pt x="0" y="63"/>
                    <a:pt x="14" y="98"/>
                    <a:pt x="42" y="119"/>
                  </a:cubicBezTo>
                  <a:cubicBezTo>
                    <a:pt x="49" y="119"/>
                    <a:pt x="176" y="190"/>
                    <a:pt x="372" y="190"/>
                  </a:cubicBezTo>
                  <a:lnTo>
                    <a:pt x="393" y="190"/>
                  </a:lnTo>
                  <a:cubicBezTo>
                    <a:pt x="596" y="183"/>
                    <a:pt x="729" y="119"/>
                    <a:pt x="729" y="112"/>
                  </a:cubicBezTo>
                  <a:cubicBezTo>
                    <a:pt x="764" y="98"/>
                    <a:pt x="771" y="63"/>
                    <a:pt x="757" y="35"/>
                  </a:cubicBezTo>
                  <a:cubicBezTo>
                    <a:pt x="748" y="11"/>
                    <a:pt x="72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>
              <a:extLst>
                <a:ext uri="{FF2B5EF4-FFF2-40B4-BE49-F238E27FC236}">
                  <a16:creationId xmlns:a16="http://schemas.microsoft.com/office/drawing/2014/main" id="{EA78CFC8-BE97-21B4-B420-81BD6C1ED372}"/>
                </a:ext>
              </a:extLst>
            </p:cNvPr>
            <p:cNvSpPr/>
            <p:nvPr/>
          </p:nvSpPr>
          <p:spPr>
            <a:xfrm>
              <a:off x="634275" y="1120675"/>
              <a:ext cx="30150" cy="9075"/>
            </a:xfrm>
            <a:custGeom>
              <a:avLst/>
              <a:gdLst/>
              <a:ahLst/>
              <a:cxnLst/>
              <a:rect l="l" t="t" r="r" b="b"/>
              <a:pathLst>
                <a:path w="1206" h="363" extrusionOk="0">
                  <a:moveTo>
                    <a:pt x="528" y="1"/>
                  </a:moveTo>
                  <a:cubicBezTo>
                    <a:pt x="482" y="1"/>
                    <a:pt x="435" y="4"/>
                    <a:pt x="386" y="12"/>
                  </a:cubicBezTo>
                  <a:cubicBezTo>
                    <a:pt x="295" y="19"/>
                    <a:pt x="196" y="54"/>
                    <a:pt x="105" y="89"/>
                  </a:cubicBezTo>
                  <a:cubicBezTo>
                    <a:pt x="98" y="89"/>
                    <a:pt x="91" y="96"/>
                    <a:pt x="84" y="96"/>
                  </a:cubicBezTo>
                  <a:cubicBezTo>
                    <a:pt x="14" y="138"/>
                    <a:pt x="0" y="229"/>
                    <a:pt x="35" y="292"/>
                  </a:cubicBezTo>
                  <a:cubicBezTo>
                    <a:pt x="63" y="338"/>
                    <a:pt x="111" y="362"/>
                    <a:pt x="159" y="362"/>
                  </a:cubicBezTo>
                  <a:cubicBezTo>
                    <a:pt x="184" y="362"/>
                    <a:pt x="210" y="355"/>
                    <a:pt x="231" y="341"/>
                  </a:cubicBezTo>
                  <a:lnTo>
                    <a:pt x="238" y="334"/>
                  </a:lnTo>
                  <a:cubicBezTo>
                    <a:pt x="302" y="299"/>
                    <a:pt x="365" y="257"/>
                    <a:pt x="435" y="236"/>
                  </a:cubicBezTo>
                  <a:cubicBezTo>
                    <a:pt x="505" y="215"/>
                    <a:pt x="582" y="194"/>
                    <a:pt x="666" y="187"/>
                  </a:cubicBezTo>
                  <a:cubicBezTo>
                    <a:pt x="698" y="184"/>
                    <a:pt x="730" y="182"/>
                    <a:pt x="762" y="182"/>
                  </a:cubicBezTo>
                  <a:cubicBezTo>
                    <a:pt x="808" y="182"/>
                    <a:pt x="855" y="186"/>
                    <a:pt x="904" y="194"/>
                  </a:cubicBezTo>
                  <a:cubicBezTo>
                    <a:pt x="981" y="201"/>
                    <a:pt x="1065" y="215"/>
                    <a:pt x="1143" y="243"/>
                  </a:cubicBezTo>
                  <a:lnTo>
                    <a:pt x="1150" y="243"/>
                  </a:lnTo>
                  <a:cubicBezTo>
                    <a:pt x="1153" y="245"/>
                    <a:pt x="1157" y="245"/>
                    <a:pt x="1161" y="245"/>
                  </a:cubicBezTo>
                  <a:cubicBezTo>
                    <a:pt x="1173" y="245"/>
                    <a:pt x="1186" y="238"/>
                    <a:pt x="1192" y="222"/>
                  </a:cubicBezTo>
                  <a:cubicBezTo>
                    <a:pt x="1206" y="208"/>
                    <a:pt x="1199" y="180"/>
                    <a:pt x="1178" y="173"/>
                  </a:cubicBezTo>
                  <a:cubicBezTo>
                    <a:pt x="1101" y="124"/>
                    <a:pt x="1016" y="96"/>
                    <a:pt x="932" y="68"/>
                  </a:cubicBezTo>
                  <a:cubicBezTo>
                    <a:pt x="848" y="40"/>
                    <a:pt x="757" y="19"/>
                    <a:pt x="666" y="12"/>
                  </a:cubicBezTo>
                  <a:cubicBezTo>
                    <a:pt x="620" y="4"/>
                    <a:pt x="575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>
              <a:extLst>
                <a:ext uri="{FF2B5EF4-FFF2-40B4-BE49-F238E27FC236}">
                  <a16:creationId xmlns:a16="http://schemas.microsoft.com/office/drawing/2014/main" id="{C7C73DC9-F855-0C5B-A200-79238AA62D12}"/>
                </a:ext>
              </a:extLst>
            </p:cNvPr>
            <p:cNvSpPr/>
            <p:nvPr/>
          </p:nvSpPr>
          <p:spPr>
            <a:xfrm>
              <a:off x="580125" y="1120850"/>
              <a:ext cx="33500" cy="9750"/>
            </a:xfrm>
            <a:custGeom>
              <a:avLst/>
              <a:gdLst/>
              <a:ahLst/>
              <a:cxnLst/>
              <a:rect l="l" t="t" r="r" b="b"/>
              <a:pathLst>
                <a:path w="1340" h="390" extrusionOk="0">
                  <a:moveTo>
                    <a:pt x="721" y="0"/>
                  </a:moveTo>
                  <a:cubicBezTo>
                    <a:pt x="683" y="0"/>
                    <a:pt x="646" y="2"/>
                    <a:pt x="610" y="5"/>
                  </a:cubicBezTo>
                  <a:cubicBezTo>
                    <a:pt x="505" y="12"/>
                    <a:pt x="400" y="26"/>
                    <a:pt x="302" y="54"/>
                  </a:cubicBezTo>
                  <a:cubicBezTo>
                    <a:pt x="211" y="82"/>
                    <a:pt x="113" y="117"/>
                    <a:pt x="22" y="159"/>
                  </a:cubicBezTo>
                  <a:cubicBezTo>
                    <a:pt x="8" y="173"/>
                    <a:pt x="1" y="187"/>
                    <a:pt x="1" y="208"/>
                  </a:cubicBezTo>
                  <a:cubicBezTo>
                    <a:pt x="6" y="224"/>
                    <a:pt x="19" y="231"/>
                    <a:pt x="34" y="231"/>
                  </a:cubicBezTo>
                  <a:cubicBezTo>
                    <a:pt x="39" y="231"/>
                    <a:pt x="44" y="231"/>
                    <a:pt x="50" y="229"/>
                  </a:cubicBezTo>
                  <a:lnTo>
                    <a:pt x="57" y="229"/>
                  </a:lnTo>
                  <a:cubicBezTo>
                    <a:pt x="141" y="201"/>
                    <a:pt x="239" y="187"/>
                    <a:pt x="330" y="180"/>
                  </a:cubicBezTo>
                  <a:cubicBezTo>
                    <a:pt x="376" y="176"/>
                    <a:pt x="421" y="174"/>
                    <a:pt x="467" y="174"/>
                  </a:cubicBezTo>
                  <a:cubicBezTo>
                    <a:pt x="512" y="174"/>
                    <a:pt x="558" y="176"/>
                    <a:pt x="603" y="180"/>
                  </a:cubicBezTo>
                  <a:cubicBezTo>
                    <a:pt x="694" y="194"/>
                    <a:pt x="779" y="215"/>
                    <a:pt x="863" y="243"/>
                  </a:cubicBezTo>
                  <a:cubicBezTo>
                    <a:pt x="947" y="271"/>
                    <a:pt x="1024" y="313"/>
                    <a:pt x="1094" y="362"/>
                  </a:cubicBezTo>
                  <a:lnTo>
                    <a:pt x="1101" y="369"/>
                  </a:lnTo>
                  <a:cubicBezTo>
                    <a:pt x="1108" y="369"/>
                    <a:pt x="1115" y="376"/>
                    <a:pt x="1122" y="376"/>
                  </a:cubicBezTo>
                  <a:cubicBezTo>
                    <a:pt x="1140" y="385"/>
                    <a:pt x="1160" y="390"/>
                    <a:pt x="1179" y="390"/>
                  </a:cubicBezTo>
                  <a:cubicBezTo>
                    <a:pt x="1232" y="390"/>
                    <a:pt x="1284" y="356"/>
                    <a:pt x="1304" y="299"/>
                  </a:cubicBezTo>
                  <a:cubicBezTo>
                    <a:pt x="1339" y="229"/>
                    <a:pt x="1304" y="145"/>
                    <a:pt x="1234" y="117"/>
                  </a:cubicBezTo>
                  <a:cubicBezTo>
                    <a:pt x="1129" y="75"/>
                    <a:pt x="1031" y="33"/>
                    <a:pt x="919" y="19"/>
                  </a:cubicBezTo>
                  <a:cubicBezTo>
                    <a:pt x="852" y="5"/>
                    <a:pt x="785" y="0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>
              <a:extLst>
                <a:ext uri="{FF2B5EF4-FFF2-40B4-BE49-F238E27FC236}">
                  <a16:creationId xmlns:a16="http://schemas.microsoft.com/office/drawing/2014/main" id="{B359241B-2CA1-45EF-AFA7-866DA31016E2}"/>
                </a:ext>
              </a:extLst>
            </p:cNvPr>
            <p:cNvSpPr/>
            <p:nvPr/>
          </p:nvSpPr>
          <p:spPr>
            <a:xfrm>
              <a:off x="561900" y="1062650"/>
              <a:ext cx="141625" cy="54200"/>
            </a:xfrm>
            <a:custGeom>
              <a:avLst/>
              <a:gdLst/>
              <a:ahLst/>
              <a:cxnLst/>
              <a:rect l="l" t="t" r="r" b="b"/>
              <a:pathLst>
                <a:path w="5665" h="2168" extrusionOk="0">
                  <a:moveTo>
                    <a:pt x="2376" y="0"/>
                  </a:moveTo>
                  <a:cubicBezTo>
                    <a:pt x="2284" y="0"/>
                    <a:pt x="2191" y="4"/>
                    <a:pt x="2096" y="13"/>
                  </a:cubicBezTo>
                  <a:cubicBezTo>
                    <a:pt x="1" y="202"/>
                    <a:pt x="421" y="1183"/>
                    <a:pt x="421" y="1183"/>
                  </a:cubicBezTo>
                  <a:cubicBezTo>
                    <a:pt x="421" y="1183"/>
                    <a:pt x="1400" y="2167"/>
                    <a:pt x="3297" y="2167"/>
                  </a:cubicBezTo>
                  <a:cubicBezTo>
                    <a:pt x="3618" y="2167"/>
                    <a:pt x="3966" y="2139"/>
                    <a:pt x="4339" y="2073"/>
                  </a:cubicBezTo>
                  <a:cubicBezTo>
                    <a:pt x="5664" y="1832"/>
                    <a:pt x="4324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>
              <a:extLst>
                <a:ext uri="{FF2B5EF4-FFF2-40B4-BE49-F238E27FC236}">
                  <a16:creationId xmlns:a16="http://schemas.microsoft.com/office/drawing/2014/main" id="{B40F20A3-324D-9F45-A38D-8B9A35E3D14B}"/>
                </a:ext>
              </a:extLst>
            </p:cNvPr>
            <p:cNvSpPr/>
            <p:nvPr/>
          </p:nvSpPr>
          <p:spPr>
            <a:xfrm>
              <a:off x="545875" y="1070275"/>
              <a:ext cx="61425" cy="151625"/>
            </a:xfrm>
            <a:custGeom>
              <a:avLst/>
              <a:gdLst/>
              <a:ahLst/>
              <a:cxnLst/>
              <a:rect l="l" t="t" r="r" b="b"/>
              <a:pathLst>
                <a:path w="2457" h="6065" extrusionOk="0">
                  <a:moveTo>
                    <a:pt x="1490" y="0"/>
                  </a:moveTo>
                  <a:cubicBezTo>
                    <a:pt x="612" y="0"/>
                    <a:pt x="1" y="1002"/>
                    <a:pt x="158" y="1810"/>
                  </a:cubicBezTo>
                  <a:cubicBezTo>
                    <a:pt x="319" y="2637"/>
                    <a:pt x="621" y="3016"/>
                    <a:pt x="824" y="3660"/>
                  </a:cubicBezTo>
                  <a:cubicBezTo>
                    <a:pt x="1244" y="5034"/>
                    <a:pt x="915" y="6064"/>
                    <a:pt x="915" y="6064"/>
                  </a:cubicBezTo>
                  <a:cubicBezTo>
                    <a:pt x="1658" y="5286"/>
                    <a:pt x="1048" y="3366"/>
                    <a:pt x="887" y="2364"/>
                  </a:cubicBezTo>
                  <a:cubicBezTo>
                    <a:pt x="733" y="1362"/>
                    <a:pt x="1896" y="514"/>
                    <a:pt x="1896" y="514"/>
                  </a:cubicBezTo>
                  <a:cubicBezTo>
                    <a:pt x="1896" y="514"/>
                    <a:pt x="2457" y="58"/>
                    <a:pt x="1553" y="2"/>
                  </a:cubicBezTo>
                  <a:cubicBezTo>
                    <a:pt x="1532" y="1"/>
                    <a:pt x="1511" y="0"/>
                    <a:pt x="1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>
              <a:extLst>
                <a:ext uri="{FF2B5EF4-FFF2-40B4-BE49-F238E27FC236}">
                  <a16:creationId xmlns:a16="http://schemas.microsoft.com/office/drawing/2014/main" id="{9D70E399-293F-31D2-7A91-5A6E5C9B4F70}"/>
                </a:ext>
              </a:extLst>
            </p:cNvPr>
            <p:cNvSpPr/>
            <p:nvPr/>
          </p:nvSpPr>
          <p:spPr>
            <a:xfrm>
              <a:off x="505475" y="1699325"/>
              <a:ext cx="110600" cy="250050"/>
            </a:xfrm>
            <a:custGeom>
              <a:avLst/>
              <a:gdLst/>
              <a:ahLst/>
              <a:cxnLst/>
              <a:rect l="l" t="t" r="r" b="b"/>
              <a:pathLst>
                <a:path w="4424" h="10002" extrusionOk="0">
                  <a:moveTo>
                    <a:pt x="1" y="0"/>
                  </a:moveTo>
                  <a:cubicBezTo>
                    <a:pt x="1" y="1"/>
                    <a:pt x="239" y="4248"/>
                    <a:pt x="478" y="8095"/>
                  </a:cubicBezTo>
                  <a:cubicBezTo>
                    <a:pt x="506" y="8544"/>
                    <a:pt x="534" y="8992"/>
                    <a:pt x="555" y="9420"/>
                  </a:cubicBezTo>
                  <a:cubicBezTo>
                    <a:pt x="569" y="9616"/>
                    <a:pt x="583" y="9812"/>
                    <a:pt x="597" y="10002"/>
                  </a:cubicBezTo>
                  <a:lnTo>
                    <a:pt x="4066" y="10002"/>
                  </a:lnTo>
                  <a:cubicBezTo>
                    <a:pt x="4073" y="9826"/>
                    <a:pt x="4073" y="9651"/>
                    <a:pt x="4080" y="9469"/>
                  </a:cubicBezTo>
                  <a:cubicBezTo>
                    <a:pt x="4087" y="9140"/>
                    <a:pt x="4094" y="8796"/>
                    <a:pt x="4108" y="8446"/>
                  </a:cubicBezTo>
                  <a:cubicBezTo>
                    <a:pt x="4213" y="4892"/>
                    <a:pt x="4423" y="393"/>
                    <a:pt x="4423" y="3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>
              <a:extLst>
                <a:ext uri="{FF2B5EF4-FFF2-40B4-BE49-F238E27FC236}">
                  <a16:creationId xmlns:a16="http://schemas.microsoft.com/office/drawing/2014/main" id="{016BCACE-97C0-666E-92EC-B95321A2A874}"/>
                </a:ext>
              </a:extLst>
            </p:cNvPr>
            <p:cNvSpPr/>
            <p:nvPr/>
          </p:nvSpPr>
          <p:spPr>
            <a:xfrm>
              <a:off x="517400" y="1901700"/>
              <a:ext cx="90775" cy="36525"/>
            </a:xfrm>
            <a:custGeom>
              <a:avLst/>
              <a:gdLst/>
              <a:ahLst/>
              <a:cxnLst/>
              <a:rect l="l" t="t" r="r" b="b"/>
              <a:pathLst>
                <a:path w="3631" h="1461" extrusionOk="0">
                  <a:moveTo>
                    <a:pt x="1" y="0"/>
                  </a:moveTo>
                  <a:cubicBezTo>
                    <a:pt x="29" y="456"/>
                    <a:pt x="57" y="897"/>
                    <a:pt x="85" y="1325"/>
                  </a:cubicBezTo>
                  <a:cubicBezTo>
                    <a:pt x="659" y="1425"/>
                    <a:pt x="1288" y="1460"/>
                    <a:pt x="1883" y="1460"/>
                  </a:cubicBezTo>
                  <a:cubicBezTo>
                    <a:pt x="2536" y="1460"/>
                    <a:pt x="3148" y="1418"/>
                    <a:pt x="3603" y="1374"/>
                  </a:cubicBezTo>
                  <a:cubicBezTo>
                    <a:pt x="3610" y="1045"/>
                    <a:pt x="3624" y="701"/>
                    <a:pt x="3631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>
              <a:extLst>
                <a:ext uri="{FF2B5EF4-FFF2-40B4-BE49-F238E27FC236}">
                  <a16:creationId xmlns:a16="http://schemas.microsoft.com/office/drawing/2014/main" id="{263102BB-B9E9-80B3-194E-56586FF7C37F}"/>
                </a:ext>
              </a:extLst>
            </p:cNvPr>
            <p:cNvSpPr/>
            <p:nvPr/>
          </p:nvSpPr>
          <p:spPr>
            <a:xfrm>
              <a:off x="582925" y="1694600"/>
              <a:ext cx="168050" cy="254775"/>
            </a:xfrm>
            <a:custGeom>
              <a:avLst/>
              <a:gdLst/>
              <a:ahLst/>
              <a:cxnLst/>
              <a:rect l="l" t="t" r="r" b="b"/>
              <a:pathLst>
                <a:path w="6722" h="10191" extrusionOk="0">
                  <a:moveTo>
                    <a:pt x="4823" y="0"/>
                  </a:moveTo>
                  <a:lnTo>
                    <a:pt x="1" y="540"/>
                  </a:lnTo>
                  <a:lnTo>
                    <a:pt x="2755" y="8677"/>
                  </a:lnTo>
                  <a:lnTo>
                    <a:pt x="3176" y="9917"/>
                  </a:lnTo>
                  <a:lnTo>
                    <a:pt x="3267" y="10191"/>
                  </a:lnTo>
                  <a:lnTo>
                    <a:pt x="6722" y="10191"/>
                  </a:lnTo>
                  <a:lnTo>
                    <a:pt x="6512" y="9041"/>
                  </a:lnTo>
                  <a:lnTo>
                    <a:pt x="6294" y="7878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>
              <a:extLst>
                <a:ext uri="{FF2B5EF4-FFF2-40B4-BE49-F238E27FC236}">
                  <a16:creationId xmlns:a16="http://schemas.microsoft.com/office/drawing/2014/main" id="{AE65DF4A-BAFD-4FEA-4B93-F10570CFF431}"/>
                </a:ext>
              </a:extLst>
            </p:cNvPr>
            <p:cNvSpPr/>
            <p:nvPr/>
          </p:nvSpPr>
          <p:spPr>
            <a:xfrm>
              <a:off x="651800" y="1891525"/>
              <a:ext cx="93925" cy="51025"/>
            </a:xfrm>
            <a:custGeom>
              <a:avLst/>
              <a:gdLst/>
              <a:ahLst/>
              <a:cxnLst/>
              <a:rect l="l" t="t" r="r" b="b"/>
              <a:pathLst>
                <a:path w="3757" h="2041" extrusionOk="0">
                  <a:moveTo>
                    <a:pt x="3539" y="1"/>
                  </a:moveTo>
                  <a:lnTo>
                    <a:pt x="0" y="800"/>
                  </a:lnTo>
                  <a:lnTo>
                    <a:pt x="421" y="2040"/>
                  </a:lnTo>
                  <a:cubicBezTo>
                    <a:pt x="1451" y="1893"/>
                    <a:pt x="2923" y="1438"/>
                    <a:pt x="3757" y="1164"/>
                  </a:cubicBezTo>
                  <a:lnTo>
                    <a:pt x="3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>
              <a:extLst>
                <a:ext uri="{FF2B5EF4-FFF2-40B4-BE49-F238E27FC236}">
                  <a16:creationId xmlns:a16="http://schemas.microsoft.com/office/drawing/2014/main" id="{32AB3D9A-FBB6-A748-D8A4-A599BB23D2EB}"/>
                </a:ext>
              </a:extLst>
            </p:cNvPr>
            <p:cNvSpPr/>
            <p:nvPr/>
          </p:nvSpPr>
          <p:spPr>
            <a:xfrm>
              <a:off x="448200" y="1547950"/>
              <a:ext cx="339225" cy="382300"/>
            </a:xfrm>
            <a:custGeom>
              <a:avLst/>
              <a:gdLst/>
              <a:ahLst/>
              <a:cxnLst/>
              <a:rect l="l" t="t" r="r" b="b"/>
              <a:pathLst>
                <a:path w="13569" h="15292" extrusionOk="0">
                  <a:moveTo>
                    <a:pt x="3084" y="0"/>
                  </a:moveTo>
                  <a:cubicBezTo>
                    <a:pt x="2895" y="330"/>
                    <a:pt x="2719" y="673"/>
                    <a:pt x="2558" y="1030"/>
                  </a:cubicBezTo>
                  <a:cubicBezTo>
                    <a:pt x="2523" y="1100"/>
                    <a:pt x="2495" y="1178"/>
                    <a:pt x="2460" y="1248"/>
                  </a:cubicBezTo>
                  <a:cubicBezTo>
                    <a:pt x="0" y="6946"/>
                    <a:pt x="1213" y="14501"/>
                    <a:pt x="1213" y="14501"/>
                  </a:cubicBezTo>
                  <a:cubicBezTo>
                    <a:pt x="2053" y="15092"/>
                    <a:pt x="3667" y="15292"/>
                    <a:pt x="5458" y="15292"/>
                  </a:cubicBezTo>
                  <a:cubicBezTo>
                    <a:pt x="7104" y="15292"/>
                    <a:pt x="8899" y="15123"/>
                    <a:pt x="10380" y="14935"/>
                  </a:cubicBezTo>
                  <a:cubicBezTo>
                    <a:pt x="10478" y="14921"/>
                    <a:pt x="10569" y="14914"/>
                    <a:pt x="10653" y="14900"/>
                  </a:cubicBezTo>
                  <a:cubicBezTo>
                    <a:pt x="12349" y="14676"/>
                    <a:pt x="13569" y="14445"/>
                    <a:pt x="13569" y="14445"/>
                  </a:cubicBezTo>
                  <a:cubicBezTo>
                    <a:pt x="13400" y="13555"/>
                    <a:pt x="11515" y="5719"/>
                    <a:pt x="10688" y="2278"/>
                  </a:cubicBezTo>
                  <a:cubicBezTo>
                    <a:pt x="10667" y="2194"/>
                    <a:pt x="10646" y="2117"/>
                    <a:pt x="10632" y="2040"/>
                  </a:cubicBezTo>
                  <a:cubicBezTo>
                    <a:pt x="10422" y="1192"/>
                    <a:pt x="10296" y="659"/>
                    <a:pt x="10296" y="659"/>
                  </a:cubicBezTo>
                  <a:cubicBezTo>
                    <a:pt x="9615" y="834"/>
                    <a:pt x="8909" y="912"/>
                    <a:pt x="8178" y="912"/>
                  </a:cubicBezTo>
                  <a:cubicBezTo>
                    <a:pt x="6598" y="912"/>
                    <a:pt x="4900" y="546"/>
                    <a:pt x="3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>
              <a:extLst>
                <a:ext uri="{FF2B5EF4-FFF2-40B4-BE49-F238E27FC236}">
                  <a16:creationId xmlns:a16="http://schemas.microsoft.com/office/drawing/2014/main" id="{D679C186-5036-F9E2-CCFE-7DCF43DB89B4}"/>
                </a:ext>
              </a:extLst>
            </p:cNvPr>
            <p:cNvSpPr/>
            <p:nvPr/>
          </p:nvSpPr>
          <p:spPr>
            <a:xfrm>
              <a:off x="628475" y="1599275"/>
              <a:ext cx="86075" cy="322075"/>
            </a:xfrm>
            <a:custGeom>
              <a:avLst/>
              <a:gdLst/>
              <a:ahLst/>
              <a:cxnLst/>
              <a:rect l="l" t="t" r="r" b="b"/>
              <a:pathLst>
                <a:path w="3443" h="12883" extrusionOk="0">
                  <a:moveTo>
                    <a:pt x="120" y="1"/>
                  </a:moveTo>
                  <a:cubicBezTo>
                    <a:pt x="113" y="1"/>
                    <a:pt x="113" y="1"/>
                    <a:pt x="106" y="8"/>
                  </a:cubicBezTo>
                  <a:cubicBezTo>
                    <a:pt x="50" y="15"/>
                    <a:pt x="1" y="71"/>
                    <a:pt x="8" y="127"/>
                  </a:cubicBezTo>
                  <a:cubicBezTo>
                    <a:pt x="8" y="134"/>
                    <a:pt x="8" y="169"/>
                    <a:pt x="15" y="239"/>
                  </a:cubicBezTo>
                  <a:cubicBezTo>
                    <a:pt x="43" y="765"/>
                    <a:pt x="218" y="3119"/>
                    <a:pt x="695" y="5741"/>
                  </a:cubicBezTo>
                  <a:cubicBezTo>
                    <a:pt x="1297" y="9035"/>
                    <a:pt x="2131" y="11424"/>
                    <a:pt x="3169" y="12882"/>
                  </a:cubicBezTo>
                  <a:cubicBezTo>
                    <a:pt x="3267" y="12868"/>
                    <a:pt x="3358" y="12861"/>
                    <a:pt x="3442" y="12847"/>
                  </a:cubicBezTo>
                  <a:cubicBezTo>
                    <a:pt x="2398" y="11431"/>
                    <a:pt x="1536" y="8993"/>
                    <a:pt x="933" y="5706"/>
                  </a:cubicBezTo>
                  <a:cubicBezTo>
                    <a:pt x="463" y="3154"/>
                    <a:pt x="295" y="856"/>
                    <a:pt x="253" y="260"/>
                  </a:cubicBezTo>
                  <a:cubicBezTo>
                    <a:pt x="253" y="169"/>
                    <a:pt x="246" y="120"/>
                    <a:pt x="246" y="113"/>
                  </a:cubicBezTo>
                  <a:cubicBezTo>
                    <a:pt x="246" y="71"/>
                    <a:pt x="211" y="29"/>
                    <a:pt x="176" y="15"/>
                  </a:cubicBezTo>
                  <a:cubicBezTo>
                    <a:pt x="155" y="8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>
              <a:extLst>
                <a:ext uri="{FF2B5EF4-FFF2-40B4-BE49-F238E27FC236}">
                  <a16:creationId xmlns:a16="http://schemas.microsoft.com/office/drawing/2014/main" id="{E4A50B0A-2743-4694-1B84-DAEDEF4ADA6A}"/>
                </a:ext>
              </a:extLst>
            </p:cNvPr>
            <p:cNvSpPr/>
            <p:nvPr/>
          </p:nvSpPr>
          <p:spPr>
            <a:xfrm>
              <a:off x="509700" y="1573700"/>
              <a:ext cx="205725" cy="34200"/>
            </a:xfrm>
            <a:custGeom>
              <a:avLst/>
              <a:gdLst/>
              <a:ahLst/>
              <a:cxnLst/>
              <a:rect l="l" t="t" r="r" b="b"/>
              <a:pathLst>
                <a:path w="8229" h="1368" extrusionOk="0">
                  <a:moveTo>
                    <a:pt x="98" y="0"/>
                  </a:moveTo>
                  <a:cubicBezTo>
                    <a:pt x="63" y="70"/>
                    <a:pt x="28" y="148"/>
                    <a:pt x="0" y="218"/>
                  </a:cubicBezTo>
                  <a:cubicBezTo>
                    <a:pt x="610" y="414"/>
                    <a:pt x="1570" y="687"/>
                    <a:pt x="2684" y="926"/>
                  </a:cubicBezTo>
                  <a:cubicBezTo>
                    <a:pt x="3301" y="1052"/>
                    <a:pt x="4016" y="1178"/>
                    <a:pt x="4766" y="1262"/>
                  </a:cubicBezTo>
                  <a:cubicBezTo>
                    <a:pt x="4843" y="1269"/>
                    <a:pt x="4927" y="1276"/>
                    <a:pt x="5004" y="1283"/>
                  </a:cubicBezTo>
                  <a:cubicBezTo>
                    <a:pt x="5516" y="1332"/>
                    <a:pt x="6034" y="1367"/>
                    <a:pt x="6553" y="1367"/>
                  </a:cubicBezTo>
                  <a:cubicBezTo>
                    <a:pt x="7121" y="1367"/>
                    <a:pt x="7681" y="1332"/>
                    <a:pt x="8228" y="1248"/>
                  </a:cubicBezTo>
                  <a:cubicBezTo>
                    <a:pt x="8207" y="1164"/>
                    <a:pt x="8186" y="1087"/>
                    <a:pt x="8165" y="1010"/>
                  </a:cubicBezTo>
                  <a:cubicBezTo>
                    <a:pt x="7647" y="1091"/>
                    <a:pt x="7102" y="1126"/>
                    <a:pt x="6548" y="1126"/>
                  </a:cubicBezTo>
                  <a:cubicBezTo>
                    <a:pt x="6008" y="1126"/>
                    <a:pt x="5460" y="1093"/>
                    <a:pt x="4920" y="1038"/>
                  </a:cubicBezTo>
                  <a:lnTo>
                    <a:pt x="4857" y="1031"/>
                  </a:lnTo>
                  <a:cubicBezTo>
                    <a:pt x="2902" y="813"/>
                    <a:pt x="1065" y="302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>
              <a:extLst>
                <a:ext uri="{FF2B5EF4-FFF2-40B4-BE49-F238E27FC236}">
                  <a16:creationId xmlns:a16="http://schemas.microsoft.com/office/drawing/2014/main" id="{A4B1E0A1-6B1D-1517-9531-3A8F1BE39C07}"/>
                </a:ext>
              </a:extLst>
            </p:cNvPr>
            <p:cNvSpPr/>
            <p:nvPr/>
          </p:nvSpPr>
          <p:spPr>
            <a:xfrm>
              <a:off x="649675" y="1628025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>
              <a:extLst>
                <a:ext uri="{FF2B5EF4-FFF2-40B4-BE49-F238E27FC236}">
                  <a16:creationId xmlns:a16="http://schemas.microsoft.com/office/drawing/2014/main" id="{C3FD921D-90B3-0BD2-3F15-C1951A3B8085}"/>
                </a:ext>
              </a:extLst>
            </p:cNvPr>
            <p:cNvSpPr/>
            <p:nvPr/>
          </p:nvSpPr>
          <p:spPr>
            <a:xfrm>
              <a:off x="654775" y="16681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77" y="358"/>
                    <a:pt x="175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>
              <a:extLst>
                <a:ext uri="{FF2B5EF4-FFF2-40B4-BE49-F238E27FC236}">
                  <a16:creationId xmlns:a16="http://schemas.microsoft.com/office/drawing/2014/main" id="{13A849F2-8F53-2E66-1AFC-C01905505789}"/>
                </a:ext>
              </a:extLst>
            </p:cNvPr>
            <p:cNvSpPr/>
            <p:nvPr/>
          </p:nvSpPr>
          <p:spPr>
            <a:xfrm>
              <a:off x="661075" y="1706850"/>
              <a:ext cx="9125" cy="9150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83" y="1"/>
                  </a:moveTo>
                  <a:cubicBezTo>
                    <a:pt x="85" y="1"/>
                    <a:pt x="0" y="85"/>
                    <a:pt x="0" y="183"/>
                  </a:cubicBezTo>
                  <a:cubicBezTo>
                    <a:pt x="0" y="281"/>
                    <a:pt x="85" y="365"/>
                    <a:pt x="183" y="365"/>
                  </a:cubicBezTo>
                  <a:cubicBezTo>
                    <a:pt x="281" y="365"/>
                    <a:pt x="365" y="281"/>
                    <a:pt x="365" y="183"/>
                  </a:cubicBezTo>
                  <a:cubicBezTo>
                    <a:pt x="365" y="85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>
              <a:extLst>
                <a:ext uri="{FF2B5EF4-FFF2-40B4-BE49-F238E27FC236}">
                  <a16:creationId xmlns:a16="http://schemas.microsoft.com/office/drawing/2014/main" id="{70C1289D-397F-3C0E-CFD2-9E75C8504FD9}"/>
                </a:ext>
              </a:extLst>
            </p:cNvPr>
            <p:cNvSpPr/>
            <p:nvPr/>
          </p:nvSpPr>
          <p:spPr>
            <a:xfrm>
              <a:off x="669125" y="1744875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76" y="1"/>
                  </a:moveTo>
                  <a:cubicBezTo>
                    <a:pt x="78" y="1"/>
                    <a:pt x="1" y="78"/>
                    <a:pt x="1" y="176"/>
                  </a:cubicBezTo>
                  <a:cubicBezTo>
                    <a:pt x="1" y="274"/>
                    <a:pt x="78" y="358"/>
                    <a:pt x="176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>
              <a:extLst>
                <a:ext uri="{FF2B5EF4-FFF2-40B4-BE49-F238E27FC236}">
                  <a16:creationId xmlns:a16="http://schemas.microsoft.com/office/drawing/2014/main" id="{AE4121A1-3D28-8019-A533-B33DA3BAFF24}"/>
                </a:ext>
              </a:extLst>
            </p:cNvPr>
            <p:cNvSpPr/>
            <p:nvPr/>
          </p:nvSpPr>
          <p:spPr>
            <a:xfrm>
              <a:off x="678775" y="17820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6" y="0"/>
                  </a:moveTo>
                  <a:cubicBezTo>
                    <a:pt x="77" y="0"/>
                    <a:pt x="0" y="78"/>
                    <a:pt x="0" y="176"/>
                  </a:cubicBezTo>
                  <a:cubicBezTo>
                    <a:pt x="0" y="274"/>
                    <a:pt x="77" y="358"/>
                    <a:pt x="176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>
              <a:extLst>
                <a:ext uri="{FF2B5EF4-FFF2-40B4-BE49-F238E27FC236}">
                  <a16:creationId xmlns:a16="http://schemas.microsoft.com/office/drawing/2014/main" id="{43DA73F9-6BBF-BC58-19D5-6E334F1722DA}"/>
                </a:ext>
              </a:extLst>
            </p:cNvPr>
            <p:cNvSpPr/>
            <p:nvPr/>
          </p:nvSpPr>
          <p:spPr>
            <a:xfrm>
              <a:off x="689975" y="1818650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>
              <a:extLst>
                <a:ext uri="{FF2B5EF4-FFF2-40B4-BE49-F238E27FC236}">
                  <a16:creationId xmlns:a16="http://schemas.microsoft.com/office/drawing/2014/main" id="{ECC30BF2-6FC0-770D-6EB9-A020C7F23823}"/>
                </a:ext>
              </a:extLst>
            </p:cNvPr>
            <p:cNvSpPr/>
            <p:nvPr/>
          </p:nvSpPr>
          <p:spPr>
            <a:xfrm>
              <a:off x="703125" y="1855100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>
              <a:extLst>
                <a:ext uri="{FF2B5EF4-FFF2-40B4-BE49-F238E27FC236}">
                  <a16:creationId xmlns:a16="http://schemas.microsoft.com/office/drawing/2014/main" id="{F83DDBC6-AE08-6299-8BA3-AF04180D376A}"/>
                </a:ext>
              </a:extLst>
            </p:cNvPr>
            <p:cNvSpPr/>
            <p:nvPr/>
          </p:nvSpPr>
          <p:spPr>
            <a:xfrm>
              <a:off x="718200" y="1891700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>
              <a:extLst>
                <a:ext uri="{FF2B5EF4-FFF2-40B4-BE49-F238E27FC236}">
                  <a16:creationId xmlns:a16="http://schemas.microsoft.com/office/drawing/2014/main" id="{035FDF5F-5211-A84B-188B-A9424F0F6D9B}"/>
                </a:ext>
              </a:extLst>
            </p:cNvPr>
            <p:cNvSpPr/>
            <p:nvPr/>
          </p:nvSpPr>
          <p:spPr>
            <a:xfrm>
              <a:off x="478425" y="1614175"/>
              <a:ext cx="16575" cy="34625"/>
            </a:xfrm>
            <a:custGeom>
              <a:avLst/>
              <a:gdLst/>
              <a:ahLst/>
              <a:cxnLst/>
              <a:rect l="l" t="t" r="r" b="b"/>
              <a:pathLst>
                <a:path w="663" h="1385" extrusionOk="0">
                  <a:moveTo>
                    <a:pt x="466" y="0"/>
                  </a:moveTo>
                  <a:cubicBezTo>
                    <a:pt x="466" y="0"/>
                    <a:pt x="445" y="533"/>
                    <a:pt x="165" y="954"/>
                  </a:cubicBezTo>
                  <a:cubicBezTo>
                    <a:pt x="1" y="1204"/>
                    <a:pt x="77" y="1384"/>
                    <a:pt x="207" y="1384"/>
                  </a:cubicBezTo>
                  <a:cubicBezTo>
                    <a:pt x="300" y="1384"/>
                    <a:pt x="420" y="1294"/>
                    <a:pt x="501" y="1073"/>
                  </a:cubicBezTo>
                  <a:cubicBezTo>
                    <a:pt x="662" y="624"/>
                    <a:pt x="466" y="0"/>
                    <a:pt x="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>
              <a:extLst>
                <a:ext uri="{FF2B5EF4-FFF2-40B4-BE49-F238E27FC236}">
                  <a16:creationId xmlns:a16="http://schemas.microsoft.com/office/drawing/2014/main" id="{AF3AC957-E7B0-3EBF-428C-A942CE6A50B0}"/>
                </a:ext>
              </a:extLst>
            </p:cNvPr>
            <p:cNvSpPr/>
            <p:nvPr/>
          </p:nvSpPr>
          <p:spPr>
            <a:xfrm>
              <a:off x="480425" y="1545875"/>
              <a:ext cx="63275" cy="111900"/>
            </a:xfrm>
            <a:custGeom>
              <a:avLst/>
              <a:gdLst/>
              <a:ahLst/>
              <a:cxnLst/>
              <a:rect l="l" t="t" r="r" b="b"/>
              <a:pathLst>
                <a:path w="2531" h="4476" extrusionOk="0">
                  <a:moveTo>
                    <a:pt x="1667" y="0"/>
                  </a:moveTo>
                  <a:cubicBezTo>
                    <a:pt x="1503" y="0"/>
                    <a:pt x="1395" y="97"/>
                    <a:pt x="1395" y="97"/>
                  </a:cubicBezTo>
                  <a:cubicBezTo>
                    <a:pt x="1395" y="97"/>
                    <a:pt x="1" y="574"/>
                    <a:pt x="113" y="1310"/>
                  </a:cubicBezTo>
                  <a:cubicBezTo>
                    <a:pt x="169" y="1730"/>
                    <a:pt x="330" y="2403"/>
                    <a:pt x="449" y="3146"/>
                  </a:cubicBezTo>
                  <a:cubicBezTo>
                    <a:pt x="568" y="3875"/>
                    <a:pt x="379" y="4211"/>
                    <a:pt x="695" y="4449"/>
                  </a:cubicBezTo>
                  <a:cubicBezTo>
                    <a:pt x="718" y="4467"/>
                    <a:pt x="742" y="4476"/>
                    <a:pt x="766" y="4476"/>
                  </a:cubicBezTo>
                  <a:cubicBezTo>
                    <a:pt x="1072" y="4476"/>
                    <a:pt x="1411" y="3109"/>
                    <a:pt x="1437" y="2725"/>
                  </a:cubicBezTo>
                  <a:cubicBezTo>
                    <a:pt x="1466" y="2319"/>
                    <a:pt x="1444" y="833"/>
                    <a:pt x="1704" y="805"/>
                  </a:cubicBezTo>
                  <a:cubicBezTo>
                    <a:pt x="1709" y="805"/>
                    <a:pt x="1713" y="804"/>
                    <a:pt x="1718" y="804"/>
                  </a:cubicBezTo>
                  <a:cubicBezTo>
                    <a:pt x="1947" y="804"/>
                    <a:pt x="2083" y="1410"/>
                    <a:pt x="2269" y="1410"/>
                  </a:cubicBezTo>
                  <a:cubicBezTo>
                    <a:pt x="2286" y="1410"/>
                    <a:pt x="2303" y="1405"/>
                    <a:pt x="2321" y="1394"/>
                  </a:cubicBezTo>
                  <a:cubicBezTo>
                    <a:pt x="2531" y="1261"/>
                    <a:pt x="2419" y="525"/>
                    <a:pt x="2054" y="181"/>
                  </a:cubicBezTo>
                  <a:cubicBezTo>
                    <a:pt x="1910" y="42"/>
                    <a:pt x="1776" y="0"/>
                    <a:pt x="1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>
              <a:extLst>
                <a:ext uri="{FF2B5EF4-FFF2-40B4-BE49-F238E27FC236}">
                  <a16:creationId xmlns:a16="http://schemas.microsoft.com/office/drawing/2014/main" id="{47669671-5E15-1538-A5BE-9B254D31E657}"/>
                </a:ext>
              </a:extLst>
            </p:cNvPr>
            <p:cNvSpPr/>
            <p:nvPr/>
          </p:nvSpPr>
          <p:spPr>
            <a:xfrm>
              <a:off x="423125" y="1500975"/>
              <a:ext cx="105825" cy="79025"/>
            </a:xfrm>
            <a:custGeom>
              <a:avLst/>
              <a:gdLst/>
              <a:ahLst/>
              <a:cxnLst/>
              <a:rect l="l" t="t" r="r" b="b"/>
              <a:pathLst>
                <a:path w="4233" h="3161" extrusionOk="0">
                  <a:moveTo>
                    <a:pt x="1431" y="1"/>
                  </a:moveTo>
                  <a:lnTo>
                    <a:pt x="1" y="1304"/>
                  </a:lnTo>
                  <a:cubicBezTo>
                    <a:pt x="730" y="1921"/>
                    <a:pt x="3106" y="3141"/>
                    <a:pt x="3106" y="3141"/>
                  </a:cubicBezTo>
                  <a:cubicBezTo>
                    <a:pt x="3180" y="3154"/>
                    <a:pt x="3249" y="3161"/>
                    <a:pt x="3313" y="3161"/>
                  </a:cubicBezTo>
                  <a:cubicBezTo>
                    <a:pt x="4232" y="3161"/>
                    <a:pt x="4024" y="1830"/>
                    <a:pt x="4024" y="1830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>
              <a:extLst>
                <a:ext uri="{FF2B5EF4-FFF2-40B4-BE49-F238E27FC236}">
                  <a16:creationId xmlns:a16="http://schemas.microsoft.com/office/drawing/2014/main" id="{61178E98-4855-7A79-BD31-82097B065DAB}"/>
                </a:ext>
              </a:extLst>
            </p:cNvPr>
            <p:cNvSpPr/>
            <p:nvPr/>
          </p:nvSpPr>
          <p:spPr>
            <a:xfrm>
              <a:off x="484275" y="1605050"/>
              <a:ext cx="22100" cy="49475"/>
            </a:xfrm>
            <a:custGeom>
              <a:avLst/>
              <a:gdLst/>
              <a:ahLst/>
              <a:cxnLst/>
              <a:rect l="l" t="t" r="r" b="b"/>
              <a:pathLst>
                <a:path w="884" h="1979" extrusionOk="0">
                  <a:moveTo>
                    <a:pt x="225" y="1"/>
                  </a:moveTo>
                  <a:cubicBezTo>
                    <a:pt x="225" y="1"/>
                    <a:pt x="288" y="1031"/>
                    <a:pt x="113" y="1459"/>
                  </a:cubicBezTo>
                  <a:cubicBezTo>
                    <a:pt x="1" y="1733"/>
                    <a:pt x="46" y="1978"/>
                    <a:pt x="175" y="1978"/>
                  </a:cubicBezTo>
                  <a:cubicBezTo>
                    <a:pt x="264" y="1978"/>
                    <a:pt x="391" y="1863"/>
                    <a:pt x="534" y="1564"/>
                  </a:cubicBezTo>
                  <a:cubicBezTo>
                    <a:pt x="884" y="82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>
              <a:extLst>
                <a:ext uri="{FF2B5EF4-FFF2-40B4-BE49-F238E27FC236}">
                  <a16:creationId xmlns:a16="http://schemas.microsoft.com/office/drawing/2014/main" id="{77DE4EA6-6028-A8D8-254A-F0E8B083CF71}"/>
                </a:ext>
              </a:extLst>
            </p:cNvPr>
            <p:cNvSpPr/>
            <p:nvPr/>
          </p:nvSpPr>
          <p:spPr>
            <a:xfrm>
              <a:off x="370400" y="1280175"/>
              <a:ext cx="195900" cy="282325"/>
            </a:xfrm>
            <a:custGeom>
              <a:avLst/>
              <a:gdLst/>
              <a:ahLst/>
              <a:cxnLst/>
              <a:rect l="l" t="t" r="r" b="b"/>
              <a:pathLst>
                <a:path w="7836" h="11293" extrusionOk="0">
                  <a:moveTo>
                    <a:pt x="6111" y="0"/>
                  </a:moveTo>
                  <a:cubicBezTo>
                    <a:pt x="5985" y="0"/>
                    <a:pt x="5848" y="27"/>
                    <a:pt x="5698" y="93"/>
                  </a:cubicBezTo>
                  <a:cubicBezTo>
                    <a:pt x="5474" y="191"/>
                    <a:pt x="5425" y="156"/>
                    <a:pt x="5292" y="353"/>
                  </a:cubicBezTo>
                  <a:lnTo>
                    <a:pt x="428" y="7354"/>
                  </a:lnTo>
                  <a:cubicBezTo>
                    <a:pt x="0" y="7985"/>
                    <a:pt x="106" y="8833"/>
                    <a:pt x="680" y="9330"/>
                  </a:cubicBezTo>
                  <a:lnTo>
                    <a:pt x="2601" y="11293"/>
                  </a:lnTo>
                  <a:cubicBezTo>
                    <a:pt x="3322" y="10494"/>
                    <a:pt x="4037" y="9702"/>
                    <a:pt x="4759" y="8903"/>
                  </a:cubicBezTo>
                  <a:lnTo>
                    <a:pt x="3785" y="8055"/>
                  </a:lnTo>
                  <a:lnTo>
                    <a:pt x="3673" y="7957"/>
                  </a:lnTo>
                  <a:lnTo>
                    <a:pt x="3666" y="7943"/>
                  </a:lnTo>
                  <a:lnTo>
                    <a:pt x="3722" y="7852"/>
                  </a:lnTo>
                  <a:lnTo>
                    <a:pt x="3778" y="7775"/>
                  </a:lnTo>
                  <a:lnTo>
                    <a:pt x="7366" y="2644"/>
                  </a:lnTo>
                  <a:cubicBezTo>
                    <a:pt x="7836" y="1958"/>
                    <a:pt x="7640" y="885"/>
                    <a:pt x="6960" y="402"/>
                  </a:cubicBezTo>
                  <a:cubicBezTo>
                    <a:pt x="6814" y="294"/>
                    <a:pt x="6528" y="0"/>
                    <a:pt x="6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>
              <a:extLst>
                <a:ext uri="{FF2B5EF4-FFF2-40B4-BE49-F238E27FC236}">
                  <a16:creationId xmlns:a16="http://schemas.microsoft.com/office/drawing/2014/main" id="{87F5FF1A-4917-164E-1675-10E042871519}"/>
                </a:ext>
              </a:extLst>
            </p:cNvPr>
            <p:cNvSpPr/>
            <p:nvPr/>
          </p:nvSpPr>
          <p:spPr>
            <a:xfrm>
              <a:off x="424375" y="1489425"/>
              <a:ext cx="72025" cy="78875"/>
            </a:xfrm>
            <a:custGeom>
              <a:avLst/>
              <a:gdLst/>
              <a:ahLst/>
              <a:cxnLst/>
              <a:rect l="l" t="t" r="r" b="b"/>
              <a:pathLst>
                <a:path w="2881" h="3155" extrusionOk="0">
                  <a:moveTo>
                    <a:pt x="2292" y="0"/>
                  </a:moveTo>
                  <a:lnTo>
                    <a:pt x="0" y="2650"/>
                  </a:lnTo>
                  <a:lnTo>
                    <a:pt x="547" y="3154"/>
                  </a:lnTo>
                  <a:lnTo>
                    <a:pt x="2881" y="638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>
              <a:extLst>
                <a:ext uri="{FF2B5EF4-FFF2-40B4-BE49-F238E27FC236}">
                  <a16:creationId xmlns:a16="http://schemas.microsoft.com/office/drawing/2014/main" id="{8E0983DC-8A51-1D6E-D6B0-D832F2CED8A0}"/>
                </a:ext>
              </a:extLst>
            </p:cNvPr>
            <p:cNvSpPr/>
            <p:nvPr/>
          </p:nvSpPr>
          <p:spPr>
            <a:xfrm>
              <a:off x="423825" y="1476450"/>
              <a:ext cx="41200" cy="7575"/>
            </a:xfrm>
            <a:custGeom>
              <a:avLst/>
              <a:gdLst/>
              <a:ahLst/>
              <a:cxnLst/>
              <a:rect l="l" t="t" r="r" b="b"/>
              <a:pathLst>
                <a:path w="1648" h="303" extrusionOk="0">
                  <a:moveTo>
                    <a:pt x="1585" y="1"/>
                  </a:moveTo>
                  <a:lnTo>
                    <a:pt x="1340" y="22"/>
                  </a:lnTo>
                  <a:lnTo>
                    <a:pt x="106" y="99"/>
                  </a:lnTo>
                  <a:cubicBezTo>
                    <a:pt x="50" y="99"/>
                    <a:pt x="1" y="148"/>
                    <a:pt x="8" y="204"/>
                  </a:cubicBezTo>
                  <a:cubicBezTo>
                    <a:pt x="8" y="260"/>
                    <a:pt x="57" y="302"/>
                    <a:pt x="113" y="302"/>
                  </a:cubicBezTo>
                  <a:lnTo>
                    <a:pt x="1648" y="204"/>
                  </a:lnTo>
                  <a:lnTo>
                    <a:pt x="1536" y="106"/>
                  </a:lnTo>
                  <a:lnTo>
                    <a:pt x="1522" y="92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>
              <a:extLst>
                <a:ext uri="{FF2B5EF4-FFF2-40B4-BE49-F238E27FC236}">
                  <a16:creationId xmlns:a16="http://schemas.microsoft.com/office/drawing/2014/main" id="{6A9DBF6D-528D-AC1D-F9B1-A5F7CD362E7B}"/>
                </a:ext>
              </a:extLst>
            </p:cNvPr>
            <p:cNvSpPr/>
            <p:nvPr/>
          </p:nvSpPr>
          <p:spPr>
            <a:xfrm>
              <a:off x="434875" y="1463025"/>
              <a:ext cx="29975" cy="16075"/>
            </a:xfrm>
            <a:custGeom>
              <a:avLst/>
              <a:gdLst/>
              <a:ahLst/>
              <a:cxnLst/>
              <a:rect l="l" t="t" r="r" b="b"/>
              <a:pathLst>
                <a:path w="1199" h="643" extrusionOk="0">
                  <a:moveTo>
                    <a:pt x="112" y="1"/>
                  </a:moveTo>
                  <a:cubicBezTo>
                    <a:pt x="74" y="1"/>
                    <a:pt x="37" y="25"/>
                    <a:pt x="22" y="61"/>
                  </a:cubicBezTo>
                  <a:cubicBezTo>
                    <a:pt x="1" y="110"/>
                    <a:pt x="22" y="173"/>
                    <a:pt x="71" y="194"/>
                  </a:cubicBezTo>
                  <a:lnTo>
                    <a:pt x="898" y="559"/>
                  </a:lnTo>
                  <a:lnTo>
                    <a:pt x="1094" y="643"/>
                  </a:lnTo>
                  <a:lnTo>
                    <a:pt x="1087" y="629"/>
                  </a:lnTo>
                  <a:lnTo>
                    <a:pt x="1143" y="545"/>
                  </a:lnTo>
                  <a:lnTo>
                    <a:pt x="1199" y="461"/>
                  </a:lnTo>
                  <a:lnTo>
                    <a:pt x="155" y="12"/>
                  </a:lnTo>
                  <a:cubicBezTo>
                    <a:pt x="141" y="4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4">
            <a:extLst>
              <a:ext uri="{FF2B5EF4-FFF2-40B4-BE49-F238E27FC236}">
                <a16:creationId xmlns:a16="http://schemas.microsoft.com/office/drawing/2014/main" id="{FFD9B90D-736A-74F8-0E73-648CD5719EFB}"/>
              </a:ext>
            </a:extLst>
          </p:cNvPr>
          <p:cNvGrpSpPr/>
          <p:nvPr/>
        </p:nvGrpSpPr>
        <p:grpSpPr>
          <a:xfrm flipH="1">
            <a:off x="1559112" y="3132187"/>
            <a:ext cx="1243223" cy="2079690"/>
            <a:chOff x="2005825" y="1037750"/>
            <a:chExt cx="495525" cy="828925"/>
          </a:xfrm>
        </p:grpSpPr>
        <p:sp>
          <p:nvSpPr>
            <p:cNvPr id="821" name="Google Shape;821;p34">
              <a:extLst>
                <a:ext uri="{FF2B5EF4-FFF2-40B4-BE49-F238E27FC236}">
                  <a16:creationId xmlns:a16="http://schemas.microsoft.com/office/drawing/2014/main" id="{490051E0-D007-2DFD-2867-1A65AD274F24}"/>
                </a:ext>
              </a:extLst>
            </p:cNvPr>
            <p:cNvSpPr/>
            <p:nvPr/>
          </p:nvSpPr>
          <p:spPr>
            <a:xfrm>
              <a:off x="2005825" y="1493300"/>
              <a:ext cx="106200" cy="62525"/>
            </a:xfrm>
            <a:custGeom>
              <a:avLst/>
              <a:gdLst/>
              <a:ahLst/>
              <a:cxnLst/>
              <a:rect l="l" t="t" r="r" b="b"/>
              <a:pathLst>
                <a:path w="4248" h="2501" extrusionOk="0">
                  <a:moveTo>
                    <a:pt x="1977" y="0"/>
                  </a:moveTo>
                  <a:cubicBezTo>
                    <a:pt x="1926" y="0"/>
                    <a:pt x="1883" y="7"/>
                    <a:pt x="1851" y="21"/>
                  </a:cubicBezTo>
                  <a:cubicBezTo>
                    <a:pt x="1585" y="126"/>
                    <a:pt x="2384" y="525"/>
                    <a:pt x="2545" y="609"/>
                  </a:cubicBezTo>
                  <a:cubicBezTo>
                    <a:pt x="2706" y="693"/>
                    <a:pt x="2790" y="812"/>
                    <a:pt x="2790" y="812"/>
                  </a:cubicBezTo>
                  <a:cubicBezTo>
                    <a:pt x="2790" y="812"/>
                    <a:pt x="1133" y="143"/>
                    <a:pt x="744" y="143"/>
                  </a:cubicBezTo>
                  <a:cubicBezTo>
                    <a:pt x="716" y="143"/>
                    <a:pt x="694" y="146"/>
                    <a:pt x="680" y="154"/>
                  </a:cubicBezTo>
                  <a:cubicBezTo>
                    <a:pt x="477" y="266"/>
                    <a:pt x="1521" y="812"/>
                    <a:pt x="1781" y="946"/>
                  </a:cubicBezTo>
                  <a:cubicBezTo>
                    <a:pt x="1781" y="946"/>
                    <a:pt x="598" y="544"/>
                    <a:pt x="282" y="544"/>
                  </a:cubicBezTo>
                  <a:cubicBezTo>
                    <a:pt x="246" y="544"/>
                    <a:pt x="222" y="549"/>
                    <a:pt x="211" y="560"/>
                  </a:cubicBezTo>
                  <a:cubicBezTo>
                    <a:pt x="1" y="784"/>
                    <a:pt x="1613" y="1387"/>
                    <a:pt x="1613" y="1387"/>
                  </a:cubicBezTo>
                  <a:cubicBezTo>
                    <a:pt x="1613" y="1387"/>
                    <a:pt x="863" y="1174"/>
                    <a:pt x="500" y="1174"/>
                  </a:cubicBezTo>
                  <a:cubicBezTo>
                    <a:pt x="394" y="1174"/>
                    <a:pt x="320" y="1192"/>
                    <a:pt x="309" y="1240"/>
                  </a:cubicBezTo>
                  <a:cubicBezTo>
                    <a:pt x="260" y="1457"/>
                    <a:pt x="1606" y="1836"/>
                    <a:pt x="1606" y="1836"/>
                  </a:cubicBezTo>
                  <a:cubicBezTo>
                    <a:pt x="1606" y="1836"/>
                    <a:pt x="1316" y="1798"/>
                    <a:pt x="1049" y="1798"/>
                  </a:cubicBezTo>
                  <a:cubicBezTo>
                    <a:pt x="857" y="1798"/>
                    <a:pt x="677" y="1817"/>
                    <a:pt x="624" y="1885"/>
                  </a:cubicBezTo>
                  <a:cubicBezTo>
                    <a:pt x="505" y="2046"/>
                    <a:pt x="2271" y="2417"/>
                    <a:pt x="2552" y="2445"/>
                  </a:cubicBezTo>
                  <a:cubicBezTo>
                    <a:pt x="2693" y="2460"/>
                    <a:pt x="2987" y="2501"/>
                    <a:pt x="3280" y="2501"/>
                  </a:cubicBezTo>
                  <a:cubicBezTo>
                    <a:pt x="3566" y="2501"/>
                    <a:pt x="3850" y="2461"/>
                    <a:pt x="3988" y="2319"/>
                  </a:cubicBezTo>
                  <a:cubicBezTo>
                    <a:pt x="4157" y="2144"/>
                    <a:pt x="4241" y="1668"/>
                    <a:pt x="4248" y="1436"/>
                  </a:cubicBezTo>
                  <a:cubicBezTo>
                    <a:pt x="4248" y="1289"/>
                    <a:pt x="4192" y="1142"/>
                    <a:pt x="4087" y="1030"/>
                  </a:cubicBezTo>
                  <a:cubicBezTo>
                    <a:pt x="3904" y="841"/>
                    <a:pt x="3603" y="539"/>
                    <a:pt x="3386" y="441"/>
                  </a:cubicBezTo>
                  <a:cubicBezTo>
                    <a:pt x="3109" y="312"/>
                    <a:pt x="2338" y="0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>
              <a:extLst>
                <a:ext uri="{FF2B5EF4-FFF2-40B4-BE49-F238E27FC236}">
                  <a16:creationId xmlns:a16="http://schemas.microsoft.com/office/drawing/2014/main" id="{29D3D845-764A-DF4F-A67B-8DE7494EC0AC}"/>
                </a:ext>
              </a:extLst>
            </p:cNvPr>
            <p:cNvSpPr/>
            <p:nvPr/>
          </p:nvSpPr>
          <p:spPr>
            <a:xfrm>
              <a:off x="2072575" y="1529150"/>
              <a:ext cx="31225" cy="11150"/>
            </a:xfrm>
            <a:custGeom>
              <a:avLst/>
              <a:gdLst/>
              <a:ahLst/>
              <a:cxnLst/>
              <a:rect l="l" t="t" r="r" b="b"/>
              <a:pathLst>
                <a:path w="1249" h="446" extrusionOk="0">
                  <a:moveTo>
                    <a:pt x="71" y="0"/>
                  </a:moveTo>
                  <a:cubicBezTo>
                    <a:pt x="55" y="0"/>
                    <a:pt x="39" y="6"/>
                    <a:pt x="29" y="16"/>
                  </a:cubicBezTo>
                  <a:cubicBezTo>
                    <a:pt x="1" y="44"/>
                    <a:pt x="1" y="79"/>
                    <a:pt x="29" y="107"/>
                  </a:cubicBezTo>
                  <a:cubicBezTo>
                    <a:pt x="29" y="113"/>
                    <a:pt x="364" y="445"/>
                    <a:pt x="776" y="445"/>
                  </a:cubicBezTo>
                  <a:cubicBezTo>
                    <a:pt x="916" y="445"/>
                    <a:pt x="1066" y="407"/>
                    <a:pt x="1213" y="304"/>
                  </a:cubicBezTo>
                  <a:cubicBezTo>
                    <a:pt x="1241" y="290"/>
                    <a:pt x="1248" y="248"/>
                    <a:pt x="1227" y="220"/>
                  </a:cubicBezTo>
                  <a:cubicBezTo>
                    <a:pt x="1215" y="203"/>
                    <a:pt x="1197" y="193"/>
                    <a:pt x="1178" y="193"/>
                  </a:cubicBezTo>
                  <a:cubicBezTo>
                    <a:pt x="1166" y="193"/>
                    <a:pt x="1154" y="197"/>
                    <a:pt x="1143" y="205"/>
                  </a:cubicBezTo>
                  <a:cubicBezTo>
                    <a:pt x="1018" y="292"/>
                    <a:pt x="891" y="325"/>
                    <a:pt x="772" y="325"/>
                  </a:cubicBezTo>
                  <a:cubicBezTo>
                    <a:pt x="419" y="325"/>
                    <a:pt x="129" y="37"/>
                    <a:pt x="113" y="16"/>
                  </a:cubicBezTo>
                  <a:cubicBezTo>
                    <a:pt x="102" y="6"/>
                    <a:pt x="87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>
              <a:extLst>
                <a:ext uri="{FF2B5EF4-FFF2-40B4-BE49-F238E27FC236}">
                  <a16:creationId xmlns:a16="http://schemas.microsoft.com/office/drawing/2014/main" id="{C63BD935-D349-E43C-B22F-57CDB240DB41}"/>
                </a:ext>
              </a:extLst>
            </p:cNvPr>
            <p:cNvSpPr/>
            <p:nvPr/>
          </p:nvSpPr>
          <p:spPr>
            <a:xfrm>
              <a:off x="2051725" y="1515700"/>
              <a:ext cx="16325" cy="29075"/>
            </a:xfrm>
            <a:custGeom>
              <a:avLst/>
              <a:gdLst/>
              <a:ahLst/>
              <a:cxnLst/>
              <a:rect l="l" t="t" r="r" b="b"/>
              <a:pathLst>
                <a:path w="653" h="1163" extrusionOk="0">
                  <a:moveTo>
                    <a:pt x="519" y="1"/>
                  </a:moveTo>
                  <a:cubicBezTo>
                    <a:pt x="484" y="8"/>
                    <a:pt x="463" y="36"/>
                    <a:pt x="463" y="71"/>
                  </a:cubicBezTo>
                  <a:cubicBezTo>
                    <a:pt x="470" y="78"/>
                    <a:pt x="526" y="659"/>
                    <a:pt x="36" y="1052"/>
                  </a:cubicBezTo>
                  <a:cubicBezTo>
                    <a:pt x="8" y="1073"/>
                    <a:pt x="1" y="1115"/>
                    <a:pt x="22" y="1143"/>
                  </a:cubicBezTo>
                  <a:cubicBezTo>
                    <a:pt x="34" y="1155"/>
                    <a:pt x="53" y="1163"/>
                    <a:pt x="72" y="1163"/>
                  </a:cubicBezTo>
                  <a:cubicBezTo>
                    <a:pt x="85" y="1163"/>
                    <a:pt x="97" y="1159"/>
                    <a:pt x="106" y="1150"/>
                  </a:cubicBezTo>
                  <a:lnTo>
                    <a:pt x="113" y="1150"/>
                  </a:lnTo>
                  <a:cubicBezTo>
                    <a:pt x="653" y="715"/>
                    <a:pt x="590" y="85"/>
                    <a:pt x="590" y="57"/>
                  </a:cubicBezTo>
                  <a:cubicBezTo>
                    <a:pt x="583" y="22"/>
                    <a:pt x="555" y="1"/>
                    <a:pt x="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>
              <a:extLst>
                <a:ext uri="{FF2B5EF4-FFF2-40B4-BE49-F238E27FC236}">
                  <a16:creationId xmlns:a16="http://schemas.microsoft.com/office/drawing/2014/main" id="{BC48B586-A760-E8F0-803B-62C23873141E}"/>
                </a:ext>
              </a:extLst>
            </p:cNvPr>
            <p:cNvSpPr/>
            <p:nvPr/>
          </p:nvSpPr>
          <p:spPr>
            <a:xfrm>
              <a:off x="2101850" y="1408650"/>
              <a:ext cx="193625" cy="162225"/>
            </a:xfrm>
            <a:custGeom>
              <a:avLst/>
              <a:gdLst/>
              <a:ahLst/>
              <a:cxnLst/>
              <a:rect l="l" t="t" r="r" b="b"/>
              <a:pathLst>
                <a:path w="7745" h="6489" extrusionOk="0">
                  <a:moveTo>
                    <a:pt x="5972" y="0"/>
                  </a:moveTo>
                  <a:cubicBezTo>
                    <a:pt x="5972" y="0"/>
                    <a:pt x="4969" y="2874"/>
                    <a:pt x="4633" y="4128"/>
                  </a:cubicBezTo>
                  <a:cubicBezTo>
                    <a:pt x="4633" y="4135"/>
                    <a:pt x="4633" y="4142"/>
                    <a:pt x="4633" y="4142"/>
                  </a:cubicBezTo>
                  <a:cubicBezTo>
                    <a:pt x="4633" y="4142"/>
                    <a:pt x="4612" y="4149"/>
                    <a:pt x="4570" y="4156"/>
                  </a:cubicBezTo>
                  <a:cubicBezTo>
                    <a:pt x="4542" y="4156"/>
                    <a:pt x="4500" y="4170"/>
                    <a:pt x="4458" y="4177"/>
                  </a:cubicBezTo>
                  <a:cubicBezTo>
                    <a:pt x="4444" y="4177"/>
                    <a:pt x="4423" y="4184"/>
                    <a:pt x="4402" y="4184"/>
                  </a:cubicBezTo>
                  <a:cubicBezTo>
                    <a:pt x="3852" y="4278"/>
                    <a:pt x="2410" y="4494"/>
                    <a:pt x="1230" y="4494"/>
                  </a:cubicBezTo>
                  <a:cubicBezTo>
                    <a:pt x="1177" y="4494"/>
                    <a:pt x="1125" y="4494"/>
                    <a:pt x="1073" y="4493"/>
                  </a:cubicBezTo>
                  <a:cubicBezTo>
                    <a:pt x="764" y="4486"/>
                    <a:pt x="484" y="4465"/>
                    <a:pt x="246" y="4416"/>
                  </a:cubicBezTo>
                  <a:lnTo>
                    <a:pt x="246" y="4416"/>
                  </a:lnTo>
                  <a:cubicBezTo>
                    <a:pt x="246" y="4416"/>
                    <a:pt x="442" y="5439"/>
                    <a:pt x="0" y="5803"/>
                  </a:cubicBezTo>
                  <a:cubicBezTo>
                    <a:pt x="0" y="5803"/>
                    <a:pt x="351" y="5881"/>
                    <a:pt x="890" y="5979"/>
                  </a:cubicBezTo>
                  <a:cubicBezTo>
                    <a:pt x="1993" y="6183"/>
                    <a:pt x="3881" y="6489"/>
                    <a:pt x="5219" y="6489"/>
                  </a:cubicBezTo>
                  <a:cubicBezTo>
                    <a:pt x="5489" y="6489"/>
                    <a:pt x="5736" y="6476"/>
                    <a:pt x="5950" y="6448"/>
                  </a:cubicBezTo>
                  <a:cubicBezTo>
                    <a:pt x="7745" y="6210"/>
                    <a:pt x="7051" y="3196"/>
                    <a:pt x="7051" y="3196"/>
                  </a:cubicBezTo>
                  <a:lnTo>
                    <a:pt x="59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>
              <a:extLst>
                <a:ext uri="{FF2B5EF4-FFF2-40B4-BE49-F238E27FC236}">
                  <a16:creationId xmlns:a16="http://schemas.microsoft.com/office/drawing/2014/main" id="{EA754C68-4B4E-3813-0268-56AD253552B9}"/>
                </a:ext>
              </a:extLst>
            </p:cNvPr>
            <p:cNvSpPr/>
            <p:nvPr/>
          </p:nvSpPr>
          <p:spPr>
            <a:xfrm>
              <a:off x="2211875" y="1512550"/>
              <a:ext cx="5100" cy="28225"/>
            </a:xfrm>
            <a:custGeom>
              <a:avLst/>
              <a:gdLst/>
              <a:ahLst/>
              <a:cxnLst/>
              <a:rect l="l" t="t" r="r" b="b"/>
              <a:pathLst>
                <a:path w="204" h="1129" extrusionOk="0">
                  <a:moveTo>
                    <a:pt x="169" y="0"/>
                  </a:moveTo>
                  <a:cubicBezTo>
                    <a:pt x="141" y="7"/>
                    <a:pt x="106" y="14"/>
                    <a:pt x="57" y="21"/>
                  </a:cubicBezTo>
                  <a:cubicBezTo>
                    <a:pt x="43" y="21"/>
                    <a:pt x="22" y="28"/>
                    <a:pt x="1" y="28"/>
                  </a:cubicBezTo>
                  <a:cubicBezTo>
                    <a:pt x="29" y="358"/>
                    <a:pt x="36" y="701"/>
                    <a:pt x="8" y="1038"/>
                  </a:cubicBezTo>
                  <a:cubicBezTo>
                    <a:pt x="8" y="1045"/>
                    <a:pt x="8" y="1059"/>
                    <a:pt x="15" y="1066"/>
                  </a:cubicBezTo>
                  <a:cubicBezTo>
                    <a:pt x="22" y="1101"/>
                    <a:pt x="50" y="1122"/>
                    <a:pt x="85" y="1129"/>
                  </a:cubicBezTo>
                  <a:cubicBezTo>
                    <a:pt x="134" y="1129"/>
                    <a:pt x="176" y="1094"/>
                    <a:pt x="176" y="1052"/>
                  </a:cubicBezTo>
                  <a:cubicBezTo>
                    <a:pt x="204" y="771"/>
                    <a:pt x="204" y="484"/>
                    <a:pt x="183" y="204"/>
                  </a:cubicBezTo>
                  <a:cubicBezTo>
                    <a:pt x="183" y="141"/>
                    <a:pt x="176" y="71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>
              <a:extLst>
                <a:ext uri="{FF2B5EF4-FFF2-40B4-BE49-F238E27FC236}">
                  <a16:creationId xmlns:a16="http://schemas.microsoft.com/office/drawing/2014/main" id="{25C8C9FD-B4F8-5AF7-89CF-09B2C4143528}"/>
                </a:ext>
              </a:extLst>
            </p:cNvPr>
            <p:cNvSpPr/>
            <p:nvPr/>
          </p:nvSpPr>
          <p:spPr>
            <a:xfrm>
              <a:off x="2213275" y="1511850"/>
              <a:ext cx="14050" cy="18600"/>
            </a:xfrm>
            <a:custGeom>
              <a:avLst/>
              <a:gdLst/>
              <a:ahLst/>
              <a:cxnLst/>
              <a:rect l="l" t="t" r="r" b="b"/>
              <a:pathLst>
                <a:path w="562" h="744" extrusionOk="0">
                  <a:moveTo>
                    <a:pt x="176" y="0"/>
                  </a:moveTo>
                  <a:cubicBezTo>
                    <a:pt x="176" y="7"/>
                    <a:pt x="176" y="14"/>
                    <a:pt x="176" y="14"/>
                  </a:cubicBezTo>
                  <a:cubicBezTo>
                    <a:pt x="176" y="14"/>
                    <a:pt x="155" y="21"/>
                    <a:pt x="113" y="28"/>
                  </a:cubicBezTo>
                  <a:cubicBezTo>
                    <a:pt x="85" y="35"/>
                    <a:pt x="50" y="42"/>
                    <a:pt x="1" y="49"/>
                  </a:cubicBezTo>
                  <a:cubicBezTo>
                    <a:pt x="43" y="106"/>
                    <a:pt x="85" y="169"/>
                    <a:pt x="127" y="232"/>
                  </a:cubicBezTo>
                  <a:cubicBezTo>
                    <a:pt x="225" y="386"/>
                    <a:pt x="309" y="540"/>
                    <a:pt x="393" y="694"/>
                  </a:cubicBezTo>
                  <a:cubicBezTo>
                    <a:pt x="393" y="701"/>
                    <a:pt x="400" y="715"/>
                    <a:pt x="407" y="722"/>
                  </a:cubicBezTo>
                  <a:cubicBezTo>
                    <a:pt x="425" y="736"/>
                    <a:pt x="446" y="744"/>
                    <a:pt x="468" y="744"/>
                  </a:cubicBezTo>
                  <a:cubicBezTo>
                    <a:pt x="480" y="744"/>
                    <a:pt x="493" y="741"/>
                    <a:pt x="505" y="736"/>
                  </a:cubicBezTo>
                  <a:cubicBezTo>
                    <a:pt x="547" y="715"/>
                    <a:pt x="561" y="659"/>
                    <a:pt x="540" y="617"/>
                  </a:cubicBezTo>
                  <a:cubicBezTo>
                    <a:pt x="435" y="407"/>
                    <a:pt x="309" y="204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>
              <a:extLst>
                <a:ext uri="{FF2B5EF4-FFF2-40B4-BE49-F238E27FC236}">
                  <a16:creationId xmlns:a16="http://schemas.microsoft.com/office/drawing/2014/main" id="{D0379F2C-858C-C49B-3038-BC68CA4102CD}"/>
                </a:ext>
              </a:extLst>
            </p:cNvPr>
            <p:cNvSpPr/>
            <p:nvPr/>
          </p:nvSpPr>
          <p:spPr>
            <a:xfrm>
              <a:off x="2243425" y="1062175"/>
              <a:ext cx="197825" cy="268375"/>
            </a:xfrm>
            <a:custGeom>
              <a:avLst/>
              <a:gdLst/>
              <a:ahLst/>
              <a:cxnLst/>
              <a:rect l="l" t="t" r="r" b="b"/>
              <a:pathLst>
                <a:path w="7913" h="10735" extrusionOk="0">
                  <a:moveTo>
                    <a:pt x="2140" y="1"/>
                  </a:moveTo>
                  <a:cubicBezTo>
                    <a:pt x="457" y="1"/>
                    <a:pt x="0" y="1090"/>
                    <a:pt x="0" y="1090"/>
                  </a:cubicBezTo>
                  <a:cubicBezTo>
                    <a:pt x="97" y="1076"/>
                    <a:pt x="190" y="1069"/>
                    <a:pt x="282" y="1069"/>
                  </a:cubicBezTo>
                  <a:cubicBezTo>
                    <a:pt x="1362" y="1069"/>
                    <a:pt x="2083" y="2046"/>
                    <a:pt x="2846" y="3571"/>
                  </a:cubicBezTo>
                  <a:cubicBezTo>
                    <a:pt x="3673" y="5225"/>
                    <a:pt x="4009" y="7412"/>
                    <a:pt x="3091" y="9087"/>
                  </a:cubicBezTo>
                  <a:cubicBezTo>
                    <a:pt x="2541" y="10091"/>
                    <a:pt x="3511" y="10735"/>
                    <a:pt x="4638" y="10735"/>
                  </a:cubicBezTo>
                  <a:cubicBezTo>
                    <a:pt x="5392" y="10735"/>
                    <a:pt x="6215" y="10447"/>
                    <a:pt x="6700" y="9787"/>
                  </a:cubicBezTo>
                  <a:cubicBezTo>
                    <a:pt x="7913" y="8141"/>
                    <a:pt x="4521" y="6269"/>
                    <a:pt x="5081" y="4251"/>
                  </a:cubicBezTo>
                  <a:cubicBezTo>
                    <a:pt x="5670" y="2106"/>
                    <a:pt x="4373" y="298"/>
                    <a:pt x="2853" y="60"/>
                  </a:cubicBezTo>
                  <a:cubicBezTo>
                    <a:pt x="2594" y="19"/>
                    <a:pt x="2356" y="1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>
              <a:extLst>
                <a:ext uri="{FF2B5EF4-FFF2-40B4-BE49-F238E27FC236}">
                  <a16:creationId xmlns:a16="http://schemas.microsoft.com/office/drawing/2014/main" id="{0E18E5FD-71A1-F3BD-93D3-5768BF429F78}"/>
                </a:ext>
              </a:extLst>
            </p:cNvPr>
            <p:cNvSpPr/>
            <p:nvPr/>
          </p:nvSpPr>
          <p:spPr>
            <a:xfrm>
              <a:off x="2228875" y="1743825"/>
              <a:ext cx="130375" cy="122850"/>
            </a:xfrm>
            <a:custGeom>
              <a:avLst/>
              <a:gdLst/>
              <a:ahLst/>
              <a:cxnLst/>
              <a:rect l="l" t="t" r="r" b="b"/>
              <a:pathLst>
                <a:path w="5215" h="4914" extrusionOk="0">
                  <a:moveTo>
                    <a:pt x="0" y="1"/>
                  </a:moveTo>
                  <a:lnTo>
                    <a:pt x="610" y="4914"/>
                  </a:lnTo>
                  <a:lnTo>
                    <a:pt x="5215" y="4914"/>
                  </a:lnTo>
                  <a:lnTo>
                    <a:pt x="4794" y="1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>
              <a:extLst>
                <a:ext uri="{FF2B5EF4-FFF2-40B4-BE49-F238E27FC236}">
                  <a16:creationId xmlns:a16="http://schemas.microsoft.com/office/drawing/2014/main" id="{629898D9-92E9-43D5-5379-F1EA74008C04}"/>
                </a:ext>
              </a:extLst>
            </p:cNvPr>
            <p:cNvSpPr/>
            <p:nvPr/>
          </p:nvSpPr>
          <p:spPr>
            <a:xfrm>
              <a:off x="2310525" y="1729625"/>
              <a:ext cx="144225" cy="137050"/>
            </a:xfrm>
            <a:custGeom>
              <a:avLst/>
              <a:gdLst/>
              <a:ahLst/>
              <a:cxnLst/>
              <a:rect l="l" t="t" r="r" b="b"/>
              <a:pathLst>
                <a:path w="5769" h="5482" extrusionOk="0">
                  <a:moveTo>
                    <a:pt x="5663" y="1"/>
                  </a:moveTo>
                  <a:lnTo>
                    <a:pt x="4871" y="232"/>
                  </a:lnTo>
                  <a:lnTo>
                    <a:pt x="4864" y="239"/>
                  </a:lnTo>
                  <a:lnTo>
                    <a:pt x="4633" y="323"/>
                  </a:lnTo>
                  <a:lnTo>
                    <a:pt x="4584" y="337"/>
                  </a:lnTo>
                  <a:lnTo>
                    <a:pt x="0" y="1312"/>
                  </a:lnTo>
                  <a:lnTo>
                    <a:pt x="954" y="5482"/>
                  </a:lnTo>
                  <a:lnTo>
                    <a:pt x="5768" y="5482"/>
                  </a:lnTo>
                  <a:cubicBezTo>
                    <a:pt x="5691" y="3218"/>
                    <a:pt x="5635" y="1066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>
              <a:extLst>
                <a:ext uri="{FF2B5EF4-FFF2-40B4-BE49-F238E27FC236}">
                  <a16:creationId xmlns:a16="http://schemas.microsoft.com/office/drawing/2014/main" id="{8F37E32E-59D5-384D-C5D3-C762FC3F352B}"/>
                </a:ext>
              </a:extLst>
            </p:cNvPr>
            <p:cNvSpPr/>
            <p:nvPr/>
          </p:nvSpPr>
          <p:spPr>
            <a:xfrm>
              <a:off x="2426325" y="1735600"/>
              <a:ext cx="11075" cy="131075"/>
            </a:xfrm>
            <a:custGeom>
              <a:avLst/>
              <a:gdLst/>
              <a:ahLst/>
              <a:cxnLst/>
              <a:rect l="l" t="t" r="r" b="b"/>
              <a:pathLst>
                <a:path w="443" h="5243" extrusionOk="0">
                  <a:moveTo>
                    <a:pt x="232" y="0"/>
                  </a:moveTo>
                  <a:lnTo>
                    <a:pt x="1" y="84"/>
                  </a:lnTo>
                  <a:lnTo>
                    <a:pt x="197" y="5243"/>
                  </a:lnTo>
                  <a:lnTo>
                    <a:pt x="443" y="5243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>
              <a:extLst>
                <a:ext uri="{FF2B5EF4-FFF2-40B4-BE49-F238E27FC236}">
                  <a16:creationId xmlns:a16="http://schemas.microsoft.com/office/drawing/2014/main" id="{9807CE36-953B-B93F-B7C5-D3B482791E50}"/>
                </a:ext>
              </a:extLst>
            </p:cNvPr>
            <p:cNvSpPr/>
            <p:nvPr/>
          </p:nvSpPr>
          <p:spPr>
            <a:xfrm>
              <a:off x="2213450" y="1246525"/>
              <a:ext cx="264600" cy="532750"/>
            </a:xfrm>
            <a:custGeom>
              <a:avLst/>
              <a:gdLst/>
              <a:ahLst/>
              <a:cxnLst/>
              <a:rect l="l" t="t" r="r" b="b"/>
              <a:pathLst>
                <a:path w="10584" h="21310" extrusionOk="0">
                  <a:moveTo>
                    <a:pt x="3843" y="1"/>
                  </a:moveTo>
                  <a:cubicBezTo>
                    <a:pt x="3704" y="1"/>
                    <a:pt x="3561" y="4"/>
                    <a:pt x="3414" y="10"/>
                  </a:cubicBezTo>
                  <a:cubicBezTo>
                    <a:pt x="3414" y="10"/>
                    <a:pt x="3388" y="8"/>
                    <a:pt x="3341" y="8"/>
                  </a:cubicBezTo>
                  <a:cubicBezTo>
                    <a:pt x="3200" y="8"/>
                    <a:pt x="2871" y="24"/>
                    <a:pt x="2482" y="150"/>
                  </a:cubicBezTo>
                  <a:cubicBezTo>
                    <a:pt x="2426" y="164"/>
                    <a:pt x="2363" y="192"/>
                    <a:pt x="2299" y="213"/>
                  </a:cubicBezTo>
                  <a:cubicBezTo>
                    <a:pt x="2124" y="283"/>
                    <a:pt x="1942" y="381"/>
                    <a:pt x="1760" y="500"/>
                  </a:cubicBezTo>
                  <a:cubicBezTo>
                    <a:pt x="954" y="1061"/>
                    <a:pt x="786" y="3107"/>
                    <a:pt x="659" y="3759"/>
                  </a:cubicBezTo>
                  <a:cubicBezTo>
                    <a:pt x="568" y="4229"/>
                    <a:pt x="1" y="4831"/>
                    <a:pt x="155" y="5939"/>
                  </a:cubicBezTo>
                  <a:cubicBezTo>
                    <a:pt x="211" y="6338"/>
                    <a:pt x="358" y="6801"/>
                    <a:pt x="659" y="7347"/>
                  </a:cubicBezTo>
                  <a:cubicBezTo>
                    <a:pt x="779" y="7565"/>
                    <a:pt x="870" y="7740"/>
                    <a:pt x="940" y="7901"/>
                  </a:cubicBezTo>
                  <a:cubicBezTo>
                    <a:pt x="1234" y="8581"/>
                    <a:pt x="1157" y="8917"/>
                    <a:pt x="1059" y="9849"/>
                  </a:cubicBezTo>
                  <a:cubicBezTo>
                    <a:pt x="1045" y="10011"/>
                    <a:pt x="1024" y="10193"/>
                    <a:pt x="1010" y="10403"/>
                  </a:cubicBezTo>
                  <a:cubicBezTo>
                    <a:pt x="1003" y="10522"/>
                    <a:pt x="989" y="10655"/>
                    <a:pt x="982" y="10796"/>
                  </a:cubicBezTo>
                  <a:cubicBezTo>
                    <a:pt x="975" y="10838"/>
                    <a:pt x="975" y="10880"/>
                    <a:pt x="975" y="10922"/>
                  </a:cubicBezTo>
                  <a:cubicBezTo>
                    <a:pt x="968" y="11034"/>
                    <a:pt x="961" y="11167"/>
                    <a:pt x="954" y="11300"/>
                  </a:cubicBezTo>
                  <a:cubicBezTo>
                    <a:pt x="947" y="11363"/>
                    <a:pt x="947" y="11426"/>
                    <a:pt x="940" y="11496"/>
                  </a:cubicBezTo>
                  <a:cubicBezTo>
                    <a:pt x="926" y="11658"/>
                    <a:pt x="919" y="11826"/>
                    <a:pt x="905" y="12015"/>
                  </a:cubicBezTo>
                  <a:cubicBezTo>
                    <a:pt x="786" y="13592"/>
                    <a:pt x="568" y="15898"/>
                    <a:pt x="414" y="17699"/>
                  </a:cubicBezTo>
                  <a:lnTo>
                    <a:pt x="414" y="17706"/>
                  </a:lnTo>
                  <a:cubicBezTo>
                    <a:pt x="358" y="18372"/>
                    <a:pt x="302" y="18975"/>
                    <a:pt x="274" y="19451"/>
                  </a:cubicBezTo>
                  <a:cubicBezTo>
                    <a:pt x="253" y="19717"/>
                    <a:pt x="239" y="19942"/>
                    <a:pt x="232" y="20110"/>
                  </a:cubicBezTo>
                  <a:cubicBezTo>
                    <a:pt x="232" y="20194"/>
                    <a:pt x="225" y="20264"/>
                    <a:pt x="225" y="20320"/>
                  </a:cubicBezTo>
                  <a:cubicBezTo>
                    <a:pt x="225" y="20432"/>
                    <a:pt x="295" y="20530"/>
                    <a:pt x="421" y="20615"/>
                  </a:cubicBezTo>
                  <a:cubicBezTo>
                    <a:pt x="477" y="20650"/>
                    <a:pt x="540" y="20692"/>
                    <a:pt x="603" y="20720"/>
                  </a:cubicBezTo>
                  <a:cubicBezTo>
                    <a:pt x="842" y="20839"/>
                    <a:pt x="1185" y="20930"/>
                    <a:pt x="1592" y="21014"/>
                  </a:cubicBezTo>
                  <a:cubicBezTo>
                    <a:pt x="2630" y="21217"/>
                    <a:pt x="4103" y="21309"/>
                    <a:pt x="5436" y="21309"/>
                  </a:cubicBezTo>
                  <a:cubicBezTo>
                    <a:pt x="6732" y="21309"/>
                    <a:pt x="7896" y="21222"/>
                    <a:pt x="8404" y="21063"/>
                  </a:cubicBezTo>
                  <a:cubicBezTo>
                    <a:pt x="9939" y="20579"/>
                    <a:pt x="10583" y="20579"/>
                    <a:pt x="9820" y="16858"/>
                  </a:cubicBezTo>
                  <a:cubicBezTo>
                    <a:pt x="9778" y="16655"/>
                    <a:pt x="9742" y="16374"/>
                    <a:pt x="9700" y="16031"/>
                  </a:cubicBezTo>
                  <a:cubicBezTo>
                    <a:pt x="9693" y="15947"/>
                    <a:pt x="9679" y="15863"/>
                    <a:pt x="9672" y="15772"/>
                  </a:cubicBezTo>
                  <a:cubicBezTo>
                    <a:pt x="9672" y="15751"/>
                    <a:pt x="9665" y="15730"/>
                    <a:pt x="9665" y="15709"/>
                  </a:cubicBezTo>
                  <a:cubicBezTo>
                    <a:pt x="9644" y="15547"/>
                    <a:pt x="9630" y="15372"/>
                    <a:pt x="9616" y="15190"/>
                  </a:cubicBezTo>
                  <a:cubicBezTo>
                    <a:pt x="9609" y="15127"/>
                    <a:pt x="9602" y="15064"/>
                    <a:pt x="9595" y="15001"/>
                  </a:cubicBezTo>
                  <a:cubicBezTo>
                    <a:pt x="9581" y="14833"/>
                    <a:pt x="9567" y="14650"/>
                    <a:pt x="9553" y="14468"/>
                  </a:cubicBezTo>
                  <a:cubicBezTo>
                    <a:pt x="9546" y="14342"/>
                    <a:pt x="9532" y="14216"/>
                    <a:pt x="9525" y="14083"/>
                  </a:cubicBezTo>
                  <a:cubicBezTo>
                    <a:pt x="9511" y="13900"/>
                    <a:pt x="9497" y="13711"/>
                    <a:pt x="9483" y="13515"/>
                  </a:cubicBezTo>
                  <a:cubicBezTo>
                    <a:pt x="9448" y="12989"/>
                    <a:pt x="9406" y="12422"/>
                    <a:pt x="9364" y="11840"/>
                  </a:cubicBezTo>
                  <a:cubicBezTo>
                    <a:pt x="9308" y="10971"/>
                    <a:pt x="9245" y="10053"/>
                    <a:pt x="9182" y="9142"/>
                  </a:cubicBezTo>
                  <a:cubicBezTo>
                    <a:pt x="9126" y="8350"/>
                    <a:pt x="9070" y="7565"/>
                    <a:pt x="9007" y="6822"/>
                  </a:cubicBezTo>
                  <a:cubicBezTo>
                    <a:pt x="8979" y="6541"/>
                    <a:pt x="8958" y="6261"/>
                    <a:pt x="8929" y="5995"/>
                  </a:cubicBezTo>
                  <a:cubicBezTo>
                    <a:pt x="8922" y="5925"/>
                    <a:pt x="8915" y="5848"/>
                    <a:pt x="8908" y="5771"/>
                  </a:cubicBezTo>
                  <a:cubicBezTo>
                    <a:pt x="8901" y="5672"/>
                    <a:pt x="8887" y="5567"/>
                    <a:pt x="8880" y="5469"/>
                  </a:cubicBezTo>
                  <a:cubicBezTo>
                    <a:pt x="8719" y="3920"/>
                    <a:pt x="8537" y="2673"/>
                    <a:pt x="8313" y="2105"/>
                  </a:cubicBezTo>
                  <a:cubicBezTo>
                    <a:pt x="8138" y="1664"/>
                    <a:pt x="7801" y="1236"/>
                    <a:pt x="7297" y="879"/>
                  </a:cubicBezTo>
                  <a:cubicBezTo>
                    <a:pt x="7233" y="837"/>
                    <a:pt x="7163" y="795"/>
                    <a:pt x="7100" y="752"/>
                  </a:cubicBezTo>
                  <a:cubicBezTo>
                    <a:pt x="6743" y="535"/>
                    <a:pt x="6315" y="360"/>
                    <a:pt x="5811" y="227"/>
                  </a:cubicBezTo>
                  <a:cubicBezTo>
                    <a:pt x="5748" y="213"/>
                    <a:pt x="5692" y="199"/>
                    <a:pt x="5636" y="185"/>
                  </a:cubicBezTo>
                  <a:cubicBezTo>
                    <a:pt x="5113" y="69"/>
                    <a:pt x="4518" y="1"/>
                    <a:pt x="3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>
              <a:extLst>
                <a:ext uri="{FF2B5EF4-FFF2-40B4-BE49-F238E27FC236}">
                  <a16:creationId xmlns:a16="http://schemas.microsoft.com/office/drawing/2014/main" id="{73FCC242-0A57-5510-B945-44920F448535}"/>
                </a:ext>
              </a:extLst>
            </p:cNvPr>
            <p:cNvSpPr/>
            <p:nvPr/>
          </p:nvSpPr>
          <p:spPr>
            <a:xfrm>
              <a:off x="2379200" y="1536525"/>
              <a:ext cx="60475" cy="135325"/>
            </a:xfrm>
            <a:custGeom>
              <a:avLst/>
              <a:gdLst/>
              <a:ahLst/>
              <a:cxnLst/>
              <a:rect l="l" t="t" r="r" b="b"/>
              <a:pathLst>
                <a:path w="2419" h="5413" extrusionOk="0">
                  <a:moveTo>
                    <a:pt x="2320" y="1"/>
                  </a:moveTo>
                  <a:cubicBezTo>
                    <a:pt x="2277" y="1"/>
                    <a:pt x="2243" y="28"/>
                    <a:pt x="2236" y="72"/>
                  </a:cubicBezTo>
                  <a:cubicBezTo>
                    <a:pt x="2082" y="1242"/>
                    <a:pt x="43" y="5244"/>
                    <a:pt x="22" y="5279"/>
                  </a:cubicBezTo>
                  <a:cubicBezTo>
                    <a:pt x="1" y="5321"/>
                    <a:pt x="22" y="5377"/>
                    <a:pt x="64" y="5398"/>
                  </a:cubicBezTo>
                  <a:cubicBezTo>
                    <a:pt x="78" y="5405"/>
                    <a:pt x="92" y="5412"/>
                    <a:pt x="106" y="5412"/>
                  </a:cubicBezTo>
                  <a:cubicBezTo>
                    <a:pt x="134" y="5412"/>
                    <a:pt x="169" y="5391"/>
                    <a:pt x="183" y="5356"/>
                  </a:cubicBezTo>
                  <a:cubicBezTo>
                    <a:pt x="267" y="5195"/>
                    <a:pt x="2250" y="1298"/>
                    <a:pt x="2412" y="100"/>
                  </a:cubicBezTo>
                  <a:cubicBezTo>
                    <a:pt x="2419" y="51"/>
                    <a:pt x="2384" y="2"/>
                    <a:pt x="2335" y="2"/>
                  </a:cubicBezTo>
                  <a:cubicBezTo>
                    <a:pt x="2330" y="1"/>
                    <a:pt x="2325" y="1"/>
                    <a:pt x="2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>
              <a:extLst>
                <a:ext uri="{FF2B5EF4-FFF2-40B4-BE49-F238E27FC236}">
                  <a16:creationId xmlns:a16="http://schemas.microsoft.com/office/drawing/2014/main" id="{B2A65927-812B-E6DC-085B-D69E3C770B38}"/>
                </a:ext>
              </a:extLst>
            </p:cNvPr>
            <p:cNvSpPr/>
            <p:nvPr/>
          </p:nvSpPr>
          <p:spPr>
            <a:xfrm>
              <a:off x="2415475" y="1640800"/>
              <a:ext cx="40500" cy="53300"/>
            </a:xfrm>
            <a:custGeom>
              <a:avLst/>
              <a:gdLst/>
              <a:ahLst/>
              <a:cxnLst/>
              <a:rect l="l" t="t" r="r" b="b"/>
              <a:pathLst>
                <a:path w="1620" h="2132" extrusionOk="0">
                  <a:moveTo>
                    <a:pt x="1591" y="1"/>
                  </a:moveTo>
                  <a:cubicBezTo>
                    <a:pt x="968" y="849"/>
                    <a:pt x="43" y="1977"/>
                    <a:pt x="36" y="1984"/>
                  </a:cubicBezTo>
                  <a:cubicBezTo>
                    <a:pt x="0" y="2026"/>
                    <a:pt x="7" y="2082"/>
                    <a:pt x="43" y="2110"/>
                  </a:cubicBezTo>
                  <a:cubicBezTo>
                    <a:pt x="64" y="2124"/>
                    <a:pt x="85" y="2131"/>
                    <a:pt x="99" y="2131"/>
                  </a:cubicBezTo>
                  <a:cubicBezTo>
                    <a:pt x="127" y="2131"/>
                    <a:pt x="148" y="2117"/>
                    <a:pt x="169" y="2096"/>
                  </a:cubicBezTo>
                  <a:cubicBezTo>
                    <a:pt x="176" y="2089"/>
                    <a:pt x="1003" y="1087"/>
                    <a:pt x="1619" y="260"/>
                  </a:cubicBezTo>
                  <a:cubicBezTo>
                    <a:pt x="1612" y="176"/>
                    <a:pt x="1598" y="92"/>
                    <a:pt x="15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>
              <a:extLst>
                <a:ext uri="{FF2B5EF4-FFF2-40B4-BE49-F238E27FC236}">
                  <a16:creationId xmlns:a16="http://schemas.microsoft.com/office/drawing/2014/main" id="{1B475F9A-A5C4-BE1F-C861-AB67C1F2CF9A}"/>
                </a:ext>
              </a:extLst>
            </p:cNvPr>
            <p:cNvSpPr/>
            <p:nvPr/>
          </p:nvSpPr>
          <p:spPr>
            <a:xfrm>
              <a:off x="2238850" y="1464025"/>
              <a:ext cx="47000" cy="82550"/>
            </a:xfrm>
            <a:custGeom>
              <a:avLst/>
              <a:gdLst/>
              <a:ahLst/>
              <a:cxnLst/>
              <a:rect l="l" t="t" r="r" b="b"/>
              <a:pathLst>
                <a:path w="1880" h="3302" extrusionOk="0">
                  <a:moveTo>
                    <a:pt x="912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>
              <a:extLst>
                <a:ext uri="{FF2B5EF4-FFF2-40B4-BE49-F238E27FC236}">
                  <a16:creationId xmlns:a16="http://schemas.microsoft.com/office/drawing/2014/main" id="{5E926303-1580-5B66-1ACD-765815F92FEC}"/>
                </a:ext>
              </a:extLst>
            </p:cNvPr>
            <p:cNvSpPr/>
            <p:nvPr/>
          </p:nvSpPr>
          <p:spPr>
            <a:xfrm>
              <a:off x="233260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0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>
              <a:extLst>
                <a:ext uri="{FF2B5EF4-FFF2-40B4-BE49-F238E27FC236}">
                  <a16:creationId xmlns:a16="http://schemas.microsoft.com/office/drawing/2014/main" id="{610A7C55-FBFA-29C5-2FB3-BD5EAD1A4B06}"/>
                </a:ext>
              </a:extLst>
            </p:cNvPr>
            <p:cNvSpPr/>
            <p:nvPr/>
          </p:nvSpPr>
          <p:spPr>
            <a:xfrm>
              <a:off x="2285825" y="1464025"/>
              <a:ext cx="46800" cy="82550"/>
            </a:xfrm>
            <a:custGeom>
              <a:avLst/>
              <a:gdLst/>
              <a:ahLst/>
              <a:cxnLst/>
              <a:rect l="l" t="t" r="r" b="b"/>
              <a:pathLst>
                <a:path w="1872" h="3302" extrusionOk="0">
                  <a:moveTo>
                    <a:pt x="911" y="0"/>
                  </a:moveTo>
                  <a:lnTo>
                    <a:pt x="0" y="1612"/>
                  </a:lnTo>
                  <a:lnTo>
                    <a:pt x="939" y="3301"/>
                  </a:lnTo>
                  <a:lnTo>
                    <a:pt x="1871" y="1612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>
              <a:extLst>
                <a:ext uri="{FF2B5EF4-FFF2-40B4-BE49-F238E27FC236}">
                  <a16:creationId xmlns:a16="http://schemas.microsoft.com/office/drawing/2014/main" id="{DEE1960F-66D1-9F41-A3A8-02F85DA6B161}"/>
                </a:ext>
              </a:extLst>
            </p:cNvPr>
            <p:cNvSpPr/>
            <p:nvPr/>
          </p:nvSpPr>
          <p:spPr>
            <a:xfrm>
              <a:off x="237955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>
              <a:extLst>
                <a:ext uri="{FF2B5EF4-FFF2-40B4-BE49-F238E27FC236}">
                  <a16:creationId xmlns:a16="http://schemas.microsoft.com/office/drawing/2014/main" id="{89773166-75EA-EE6F-AB38-F5DFDDBD8893}"/>
                </a:ext>
              </a:extLst>
            </p:cNvPr>
            <p:cNvSpPr/>
            <p:nvPr/>
          </p:nvSpPr>
          <p:spPr>
            <a:xfrm>
              <a:off x="2426500" y="1475050"/>
              <a:ext cx="21250" cy="67475"/>
            </a:xfrm>
            <a:custGeom>
              <a:avLst/>
              <a:gdLst/>
              <a:ahLst/>
              <a:cxnLst/>
              <a:rect l="l" t="t" r="r" b="b"/>
              <a:pathLst>
                <a:path w="850" h="2699" extrusionOk="0">
                  <a:moveTo>
                    <a:pt x="660" y="1"/>
                  </a:moveTo>
                  <a:lnTo>
                    <a:pt x="1" y="1171"/>
                  </a:lnTo>
                  <a:lnTo>
                    <a:pt x="849" y="2699"/>
                  </a:lnTo>
                  <a:cubicBezTo>
                    <a:pt x="786" y="1830"/>
                    <a:pt x="730" y="912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>
              <a:extLst>
                <a:ext uri="{FF2B5EF4-FFF2-40B4-BE49-F238E27FC236}">
                  <a16:creationId xmlns:a16="http://schemas.microsoft.com/office/drawing/2014/main" id="{F6EC2345-C703-5C41-D18B-6F1F12C6AD2D}"/>
                </a:ext>
              </a:extLst>
            </p:cNvPr>
            <p:cNvSpPr/>
            <p:nvPr/>
          </p:nvSpPr>
          <p:spPr>
            <a:xfrm>
              <a:off x="2217300" y="1361875"/>
              <a:ext cx="42950" cy="82200"/>
            </a:xfrm>
            <a:custGeom>
              <a:avLst/>
              <a:gdLst/>
              <a:ahLst/>
              <a:cxnLst/>
              <a:rect l="l" t="t" r="r" b="b"/>
              <a:pathLst>
                <a:path w="1718" h="3288" extrusionOk="0">
                  <a:moveTo>
                    <a:pt x="751" y="0"/>
                  </a:moveTo>
                  <a:lnTo>
                    <a:pt x="1" y="1325"/>
                  </a:lnTo>
                  <a:cubicBezTo>
                    <a:pt x="57" y="1724"/>
                    <a:pt x="211" y="2187"/>
                    <a:pt x="512" y="2733"/>
                  </a:cubicBezTo>
                  <a:cubicBezTo>
                    <a:pt x="625" y="2944"/>
                    <a:pt x="716" y="3126"/>
                    <a:pt x="786" y="3287"/>
                  </a:cubicBezTo>
                  <a:lnTo>
                    <a:pt x="1718" y="1612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>
              <a:extLst>
                <a:ext uri="{FF2B5EF4-FFF2-40B4-BE49-F238E27FC236}">
                  <a16:creationId xmlns:a16="http://schemas.microsoft.com/office/drawing/2014/main" id="{FEC130ED-D23D-4980-31B7-D95E83E93BEF}"/>
                </a:ext>
              </a:extLst>
            </p:cNvPr>
            <p:cNvSpPr/>
            <p:nvPr/>
          </p:nvSpPr>
          <p:spPr>
            <a:xfrm>
              <a:off x="230702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8" y="0"/>
                  </a:moveTo>
                  <a:lnTo>
                    <a:pt x="0" y="1605"/>
                  </a:lnTo>
                  <a:lnTo>
                    <a:pt x="939" y="3301"/>
                  </a:lnTo>
                  <a:lnTo>
                    <a:pt x="1878" y="1605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>
              <a:extLst>
                <a:ext uri="{FF2B5EF4-FFF2-40B4-BE49-F238E27FC236}">
                  <a16:creationId xmlns:a16="http://schemas.microsoft.com/office/drawing/2014/main" id="{B46CE455-E697-E17D-4B77-75E8F4BF7DA3}"/>
                </a:ext>
              </a:extLst>
            </p:cNvPr>
            <p:cNvSpPr/>
            <p:nvPr/>
          </p:nvSpPr>
          <p:spPr>
            <a:xfrm>
              <a:off x="2260225" y="1362050"/>
              <a:ext cx="46825" cy="82550"/>
            </a:xfrm>
            <a:custGeom>
              <a:avLst/>
              <a:gdLst/>
              <a:ahLst/>
              <a:cxnLst/>
              <a:rect l="l" t="t" r="r" b="b"/>
              <a:pathLst>
                <a:path w="1873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33" y="3301"/>
                  </a:lnTo>
                  <a:lnTo>
                    <a:pt x="1872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>
              <a:extLst>
                <a:ext uri="{FF2B5EF4-FFF2-40B4-BE49-F238E27FC236}">
                  <a16:creationId xmlns:a16="http://schemas.microsoft.com/office/drawing/2014/main" id="{6D5F9BA9-EF91-F368-57D7-8A4BA22E17E6}"/>
                </a:ext>
              </a:extLst>
            </p:cNvPr>
            <p:cNvSpPr/>
            <p:nvPr/>
          </p:nvSpPr>
          <p:spPr>
            <a:xfrm>
              <a:off x="235397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2" y="0"/>
                  </a:moveTo>
                  <a:lnTo>
                    <a:pt x="0" y="1605"/>
                  </a:lnTo>
                  <a:lnTo>
                    <a:pt x="940" y="3301"/>
                  </a:lnTo>
                  <a:lnTo>
                    <a:pt x="1879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>
              <a:extLst>
                <a:ext uri="{FF2B5EF4-FFF2-40B4-BE49-F238E27FC236}">
                  <a16:creationId xmlns:a16="http://schemas.microsoft.com/office/drawing/2014/main" id="{9177D694-CD18-51D1-7C30-743EA0AA4FD8}"/>
                </a:ext>
              </a:extLst>
            </p:cNvPr>
            <p:cNvSpPr/>
            <p:nvPr/>
          </p:nvSpPr>
          <p:spPr>
            <a:xfrm>
              <a:off x="2399875" y="1362050"/>
              <a:ext cx="38750" cy="82550"/>
            </a:xfrm>
            <a:custGeom>
              <a:avLst/>
              <a:gdLst/>
              <a:ahLst/>
              <a:cxnLst/>
              <a:rect l="l" t="t" r="r" b="b"/>
              <a:pathLst>
                <a:path w="1550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40" y="3301"/>
                  </a:lnTo>
                  <a:lnTo>
                    <a:pt x="1550" y="2194"/>
                  </a:lnTo>
                  <a:cubicBezTo>
                    <a:pt x="1529" y="1913"/>
                    <a:pt x="1501" y="1640"/>
                    <a:pt x="1472" y="1374"/>
                  </a:cubicBezTo>
                  <a:cubicBezTo>
                    <a:pt x="1465" y="1304"/>
                    <a:pt x="1458" y="1227"/>
                    <a:pt x="1451" y="1150"/>
                  </a:cubicBezTo>
                  <a:cubicBezTo>
                    <a:pt x="1444" y="1051"/>
                    <a:pt x="1430" y="946"/>
                    <a:pt x="1423" y="848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>
              <a:extLst>
                <a:ext uri="{FF2B5EF4-FFF2-40B4-BE49-F238E27FC236}">
                  <a16:creationId xmlns:a16="http://schemas.microsoft.com/office/drawing/2014/main" id="{25F19CF4-995B-1B9C-49D1-1EB3D1D68DFE}"/>
                </a:ext>
              </a:extLst>
            </p:cNvPr>
            <p:cNvSpPr/>
            <p:nvPr/>
          </p:nvSpPr>
          <p:spPr>
            <a:xfrm>
              <a:off x="2270050" y="1250075"/>
              <a:ext cx="88675" cy="36650"/>
            </a:xfrm>
            <a:custGeom>
              <a:avLst/>
              <a:gdLst/>
              <a:ahLst/>
              <a:cxnLst/>
              <a:rect l="l" t="t" r="r" b="b"/>
              <a:pathLst>
                <a:path w="3547" h="1466" extrusionOk="0">
                  <a:moveTo>
                    <a:pt x="225" y="1"/>
                  </a:moveTo>
                  <a:lnTo>
                    <a:pt x="225" y="1"/>
                  </a:lnTo>
                  <a:cubicBezTo>
                    <a:pt x="162" y="22"/>
                    <a:pt x="99" y="43"/>
                    <a:pt x="42" y="71"/>
                  </a:cubicBezTo>
                  <a:cubicBezTo>
                    <a:pt x="0" y="393"/>
                    <a:pt x="7" y="786"/>
                    <a:pt x="218" y="1080"/>
                  </a:cubicBezTo>
                  <a:cubicBezTo>
                    <a:pt x="407" y="1332"/>
                    <a:pt x="715" y="1466"/>
                    <a:pt x="1143" y="1466"/>
                  </a:cubicBezTo>
                  <a:lnTo>
                    <a:pt x="1227" y="1466"/>
                  </a:lnTo>
                  <a:cubicBezTo>
                    <a:pt x="2559" y="1416"/>
                    <a:pt x="3287" y="491"/>
                    <a:pt x="3547" y="85"/>
                  </a:cubicBezTo>
                  <a:cubicBezTo>
                    <a:pt x="3491" y="71"/>
                    <a:pt x="3428" y="57"/>
                    <a:pt x="3372" y="43"/>
                  </a:cubicBezTo>
                  <a:cubicBezTo>
                    <a:pt x="3105" y="442"/>
                    <a:pt x="2425" y="1255"/>
                    <a:pt x="1220" y="1297"/>
                  </a:cubicBezTo>
                  <a:cubicBezTo>
                    <a:pt x="1196" y="1298"/>
                    <a:pt x="1172" y="1299"/>
                    <a:pt x="1148" y="1299"/>
                  </a:cubicBezTo>
                  <a:cubicBezTo>
                    <a:pt x="773" y="1299"/>
                    <a:pt x="510" y="1193"/>
                    <a:pt x="358" y="975"/>
                  </a:cubicBezTo>
                  <a:cubicBezTo>
                    <a:pt x="162" y="709"/>
                    <a:pt x="169" y="309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>
              <a:extLst>
                <a:ext uri="{FF2B5EF4-FFF2-40B4-BE49-F238E27FC236}">
                  <a16:creationId xmlns:a16="http://schemas.microsoft.com/office/drawing/2014/main" id="{3E42DBF9-D8A2-F6F9-730D-4AE25D8F6DB8}"/>
                </a:ext>
              </a:extLst>
            </p:cNvPr>
            <p:cNvSpPr/>
            <p:nvPr/>
          </p:nvSpPr>
          <p:spPr>
            <a:xfrm>
              <a:off x="2377450" y="1350575"/>
              <a:ext cx="59250" cy="45825"/>
            </a:xfrm>
            <a:custGeom>
              <a:avLst/>
              <a:gdLst/>
              <a:ahLst/>
              <a:cxnLst/>
              <a:rect l="l" t="t" r="r" b="b"/>
              <a:pathLst>
                <a:path w="2370" h="1833" extrusionOk="0">
                  <a:moveTo>
                    <a:pt x="92" y="1"/>
                  </a:moveTo>
                  <a:cubicBezTo>
                    <a:pt x="67" y="1"/>
                    <a:pt x="41" y="13"/>
                    <a:pt x="29" y="39"/>
                  </a:cubicBezTo>
                  <a:cubicBezTo>
                    <a:pt x="1" y="74"/>
                    <a:pt x="8" y="130"/>
                    <a:pt x="43" y="158"/>
                  </a:cubicBezTo>
                  <a:lnTo>
                    <a:pt x="519" y="494"/>
                  </a:lnTo>
                  <a:lnTo>
                    <a:pt x="758" y="669"/>
                  </a:lnTo>
                  <a:lnTo>
                    <a:pt x="2369" y="1833"/>
                  </a:lnTo>
                  <a:cubicBezTo>
                    <a:pt x="2362" y="1756"/>
                    <a:pt x="2355" y="1686"/>
                    <a:pt x="2348" y="1609"/>
                  </a:cubicBezTo>
                  <a:lnTo>
                    <a:pt x="842" y="522"/>
                  </a:lnTo>
                  <a:cubicBezTo>
                    <a:pt x="842" y="522"/>
                    <a:pt x="842" y="515"/>
                    <a:pt x="835" y="515"/>
                  </a:cubicBezTo>
                  <a:lnTo>
                    <a:pt x="141" y="18"/>
                  </a:lnTo>
                  <a:cubicBezTo>
                    <a:pt x="127" y="6"/>
                    <a:pt x="109" y="1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>
              <a:extLst>
                <a:ext uri="{FF2B5EF4-FFF2-40B4-BE49-F238E27FC236}">
                  <a16:creationId xmlns:a16="http://schemas.microsoft.com/office/drawing/2014/main" id="{DD5E1FCB-88AA-676B-E36C-A0633BC04729}"/>
                </a:ext>
              </a:extLst>
            </p:cNvPr>
            <p:cNvSpPr/>
            <p:nvPr/>
          </p:nvSpPr>
          <p:spPr>
            <a:xfrm>
              <a:off x="2379025" y="1362750"/>
              <a:ext cx="20350" cy="4575"/>
            </a:xfrm>
            <a:custGeom>
              <a:avLst/>
              <a:gdLst/>
              <a:ahLst/>
              <a:cxnLst/>
              <a:rect l="l" t="t" r="r" b="b"/>
              <a:pathLst>
                <a:path w="814" h="183" extrusionOk="0">
                  <a:moveTo>
                    <a:pt x="92" y="0"/>
                  </a:moveTo>
                  <a:cubicBezTo>
                    <a:pt x="43" y="0"/>
                    <a:pt x="8" y="42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723" y="182"/>
                  </a:lnTo>
                  <a:cubicBezTo>
                    <a:pt x="744" y="182"/>
                    <a:pt x="758" y="182"/>
                    <a:pt x="772" y="175"/>
                  </a:cubicBezTo>
                  <a:cubicBezTo>
                    <a:pt x="793" y="154"/>
                    <a:pt x="807" y="133"/>
                    <a:pt x="814" y="105"/>
                  </a:cubicBezTo>
                  <a:cubicBezTo>
                    <a:pt x="814" y="56"/>
                    <a:pt x="772" y="14"/>
                    <a:pt x="730" y="1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>
              <a:extLst>
                <a:ext uri="{FF2B5EF4-FFF2-40B4-BE49-F238E27FC236}">
                  <a16:creationId xmlns:a16="http://schemas.microsoft.com/office/drawing/2014/main" id="{0965A78D-9458-77E0-D362-60C145250D7B}"/>
                </a:ext>
              </a:extLst>
            </p:cNvPr>
            <p:cNvSpPr/>
            <p:nvPr/>
          </p:nvSpPr>
          <p:spPr>
            <a:xfrm>
              <a:off x="2247450" y="1316675"/>
              <a:ext cx="97800" cy="25250"/>
            </a:xfrm>
            <a:custGeom>
              <a:avLst/>
              <a:gdLst/>
              <a:ahLst/>
              <a:cxnLst/>
              <a:rect l="l" t="t" r="r" b="b"/>
              <a:pathLst>
                <a:path w="3912" h="1010" extrusionOk="0">
                  <a:moveTo>
                    <a:pt x="98" y="1"/>
                  </a:moveTo>
                  <a:cubicBezTo>
                    <a:pt x="79" y="1"/>
                    <a:pt x="59" y="8"/>
                    <a:pt x="42" y="21"/>
                  </a:cubicBezTo>
                  <a:cubicBezTo>
                    <a:pt x="7" y="56"/>
                    <a:pt x="0" y="105"/>
                    <a:pt x="35" y="140"/>
                  </a:cubicBezTo>
                  <a:cubicBezTo>
                    <a:pt x="56" y="168"/>
                    <a:pt x="680" y="855"/>
                    <a:pt x="1591" y="974"/>
                  </a:cubicBezTo>
                  <a:cubicBezTo>
                    <a:pt x="1773" y="1002"/>
                    <a:pt x="1942" y="1009"/>
                    <a:pt x="2103" y="1009"/>
                  </a:cubicBezTo>
                  <a:cubicBezTo>
                    <a:pt x="3329" y="1009"/>
                    <a:pt x="3862" y="350"/>
                    <a:pt x="3883" y="322"/>
                  </a:cubicBezTo>
                  <a:cubicBezTo>
                    <a:pt x="3911" y="287"/>
                    <a:pt x="3911" y="231"/>
                    <a:pt x="3869" y="203"/>
                  </a:cubicBezTo>
                  <a:cubicBezTo>
                    <a:pt x="3854" y="192"/>
                    <a:pt x="3836" y="186"/>
                    <a:pt x="3818" y="186"/>
                  </a:cubicBezTo>
                  <a:cubicBezTo>
                    <a:pt x="3792" y="186"/>
                    <a:pt x="3766" y="197"/>
                    <a:pt x="3750" y="217"/>
                  </a:cubicBezTo>
                  <a:cubicBezTo>
                    <a:pt x="3744" y="223"/>
                    <a:pt x="3243" y="840"/>
                    <a:pt x="2092" y="840"/>
                  </a:cubicBezTo>
                  <a:cubicBezTo>
                    <a:pt x="1943" y="840"/>
                    <a:pt x="1783" y="829"/>
                    <a:pt x="1612" y="806"/>
                  </a:cubicBezTo>
                  <a:cubicBezTo>
                    <a:pt x="764" y="694"/>
                    <a:pt x="169" y="35"/>
                    <a:pt x="162" y="28"/>
                  </a:cubicBezTo>
                  <a:cubicBezTo>
                    <a:pt x="143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>
              <a:extLst>
                <a:ext uri="{FF2B5EF4-FFF2-40B4-BE49-F238E27FC236}">
                  <a16:creationId xmlns:a16="http://schemas.microsoft.com/office/drawing/2014/main" id="{0F585B33-FA48-E862-1A82-81FB6AD8A20C}"/>
                </a:ext>
              </a:extLst>
            </p:cNvPr>
            <p:cNvSpPr/>
            <p:nvPr/>
          </p:nvSpPr>
          <p:spPr>
            <a:xfrm>
              <a:off x="2283725" y="1343925"/>
              <a:ext cx="48375" cy="9375"/>
            </a:xfrm>
            <a:custGeom>
              <a:avLst/>
              <a:gdLst/>
              <a:ahLst/>
              <a:cxnLst/>
              <a:rect l="l" t="t" r="r" b="b"/>
              <a:pathLst>
                <a:path w="1935" h="375" extrusionOk="0">
                  <a:moveTo>
                    <a:pt x="1840" y="1"/>
                  </a:moveTo>
                  <a:cubicBezTo>
                    <a:pt x="1827" y="1"/>
                    <a:pt x="1814" y="4"/>
                    <a:pt x="1801" y="10"/>
                  </a:cubicBezTo>
                  <a:cubicBezTo>
                    <a:pt x="1477" y="160"/>
                    <a:pt x="1143" y="205"/>
                    <a:pt x="860" y="205"/>
                  </a:cubicBezTo>
                  <a:cubicBezTo>
                    <a:pt x="439" y="205"/>
                    <a:pt x="128" y="106"/>
                    <a:pt x="119" y="101"/>
                  </a:cubicBezTo>
                  <a:cubicBezTo>
                    <a:pt x="112" y="99"/>
                    <a:pt x="104" y="98"/>
                    <a:pt x="96" y="98"/>
                  </a:cubicBezTo>
                  <a:cubicBezTo>
                    <a:pt x="61" y="98"/>
                    <a:pt x="26" y="123"/>
                    <a:pt x="14" y="157"/>
                  </a:cubicBezTo>
                  <a:cubicBezTo>
                    <a:pt x="0" y="200"/>
                    <a:pt x="28" y="249"/>
                    <a:pt x="70" y="263"/>
                  </a:cubicBezTo>
                  <a:cubicBezTo>
                    <a:pt x="91" y="270"/>
                    <a:pt x="414" y="375"/>
                    <a:pt x="855" y="375"/>
                  </a:cubicBezTo>
                  <a:cubicBezTo>
                    <a:pt x="1156" y="375"/>
                    <a:pt x="1521" y="326"/>
                    <a:pt x="1871" y="164"/>
                  </a:cubicBezTo>
                  <a:cubicBezTo>
                    <a:pt x="1913" y="143"/>
                    <a:pt x="1934" y="94"/>
                    <a:pt x="1913" y="52"/>
                  </a:cubicBezTo>
                  <a:cubicBezTo>
                    <a:pt x="1899" y="18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>
              <a:extLst>
                <a:ext uri="{FF2B5EF4-FFF2-40B4-BE49-F238E27FC236}">
                  <a16:creationId xmlns:a16="http://schemas.microsoft.com/office/drawing/2014/main" id="{7AA7E14B-C346-A179-ABAF-CAFDC83F9577}"/>
                </a:ext>
              </a:extLst>
            </p:cNvPr>
            <p:cNvSpPr/>
            <p:nvPr/>
          </p:nvSpPr>
          <p:spPr>
            <a:xfrm>
              <a:off x="2254800" y="1449450"/>
              <a:ext cx="89025" cy="14600"/>
            </a:xfrm>
            <a:custGeom>
              <a:avLst/>
              <a:gdLst/>
              <a:ahLst/>
              <a:cxnLst/>
              <a:rect l="l" t="t" r="r" b="b"/>
              <a:pathLst>
                <a:path w="3561" h="584" extrusionOk="0">
                  <a:moveTo>
                    <a:pt x="740" y="1"/>
                  </a:moveTo>
                  <a:cubicBezTo>
                    <a:pt x="347" y="1"/>
                    <a:pt x="92" y="22"/>
                    <a:pt x="85" y="22"/>
                  </a:cubicBezTo>
                  <a:cubicBezTo>
                    <a:pt x="36" y="29"/>
                    <a:pt x="1" y="71"/>
                    <a:pt x="8" y="114"/>
                  </a:cubicBezTo>
                  <a:cubicBezTo>
                    <a:pt x="8" y="158"/>
                    <a:pt x="43" y="192"/>
                    <a:pt x="86" y="192"/>
                  </a:cubicBezTo>
                  <a:cubicBezTo>
                    <a:pt x="90" y="192"/>
                    <a:pt x="95" y="191"/>
                    <a:pt x="99" y="191"/>
                  </a:cubicBezTo>
                  <a:cubicBezTo>
                    <a:pt x="107" y="191"/>
                    <a:pt x="360" y="169"/>
                    <a:pt x="751" y="169"/>
                  </a:cubicBezTo>
                  <a:cubicBezTo>
                    <a:pt x="1422" y="169"/>
                    <a:pt x="2498" y="233"/>
                    <a:pt x="3428" y="583"/>
                  </a:cubicBezTo>
                  <a:lnTo>
                    <a:pt x="3463" y="583"/>
                  </a:lnTo>
                  <a:cubicBezTo>
                    <a:pt x="3498" y="583"/>
                    <a:pt x="3526" y="562"/>
                    <a:pt x="3540" y="534"/>
                  </a:cubicBezTo>
                  <a:cubicBezTo>
                    <a:pt x="3561" y="485"/>
                    <a:pt x="3533" y="436"/>
                    <a:pt x="3491" y="422"/>
                  </a:cubicBezTo>
                  <a:cubicBezTo>
                    <a:pt x="2530" y="66"/>
                    <a:pt x="1424" y="1"/>
                    <a:pt x="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>
              <a:extLst>
                <a:ext uri="{FF2B5EF4-FFF2-40B4-BE49-F238E27FC236}">
                  <a16:creationId xmlns:a16="http://schemas.microsoft.com/office/drawing/2014/main" id="{FF93E67E-DA69-A2DC-2DE9-6AE7132BDE12}"/>
                </a:ext>
              </a:extLst>
            </p:cNvPr>
            <p:cNvSpPr/>
            <p:nvPr/>
          </p:nvSpPr>
          <p:spPr>
            <a:xfrm>
              <a:off x="2285475" y="1621100"/>
              <a:ext cx="144050" cy="77550"/>
            </a:xfrm>
            <a:custGeom>
              <a:avLst/>
              <a:gdLst/>
              <a:ahLst/>
              <a:cxnLst/>
              <a:rect l="l" t="t" r="r" b="b"/>
              <a:pathLst>
                <a:path w="5762" h="3102" extrusionOk="0">
                  <a:moveTo>
                    <a:pt x="96" y="1"/>
                  </a:moveTo>
                  <a:cubicBezTo>
                    <a:pt x="80" y="1"/>
                    <a:pt x="63" y="7"/>
                    <a:pt x="49" y="18"/>
                  </a:cubicBezTo>
                  <a:cubicBezTo>
                    <a:pt x="7" y="46"/>
                    <a:pt x="0" y="102"/>
                    <a:pt x="28" y="137"/>
                  </a:cubicBezTo>
                  <a:cubicBezTo>
                    <a:pt x="35" y="144"/>
                    <a:pt x="624" y="936"/>
                    <a:pt x="1612" y="1693"/>
                  </a:cubicBezTo>
                  <a:cubicBezTo>
                    <a:pt x="2467" y="2345"/>
                    <a:pt x="3799" y="3101"/>
                    <a:pt x="5376" y="3101"/>
                  </a:cubicBezTo>
                  <a:cubicBezTo>
                    <a:pt x="5474" y="3101"/>
                    <a:pt x="5572" y="3101"/>
                    <a:pt x="5677" y="3094"/>
                  </a:cubicBezTo>
                  <a:cubicBezTo>
                    <a:pt x="5719" y="3087"/>
                    <a:pt x="5761" y="3045"/>
                    <a:pt x="5754" y="3003"/>
                  </a:cubicBezTo>
                  <a:cubicBezTo>
                    <a:pt x="5754" y="2954"/>
                    <a:pt x="5712" y="2919"/>
                    <a:pt x="5663" y="2919"/>
                  </a:cubicBezTo>
                  <a:cubicBezTo>
                    <a:pt x="5563" y="2926"/>
                    <a:pt x="5463" y="2929"/>
                    <a:pt x="5365" y="2929"/>
                  </a:cubicBezTo>
                  <a:cubicBezTo>
                    <a:pt x="3841" y="2929"/>
                    <a:pt x="2553" y="2192"/>
                    <a:pt x="1717" y="1560"/>
                  </a:cubicBezTo>
                  <a:cubicBezTo>
                    <a:pt x="750" y="817"/>
                    <a:pt x="168" y="46"/>
                    <a:pt x="168" y="39"/>
                  </a:cubicBezTo>
                  <a:cubicBezTo>
                    <a:pt x="147" y="14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>
              <a:extLst>
                <a:ext uri="{FF2B5EF4-FFF2-40B4-BE49-F238E27FC236}">
                  <a16:creationId xmlns:a16="http://schemas.microsoft.com/office/drawing/2014/main" id="{45E555E7-3AD4-DD02-1A5E-2D6E689E665D}"/>
                </a:ext>
              </a:extLst>
            </p:cNvPr>
            <p:cNvSpPr/>
            <p:nvPr/>
          </p:nvSpPr>
          <p:spPr>
            <a:xfrm>
              <a:off x="2294225" y="1672950"/>
              <a:ext cx="116900" cy="40425"/>
            </a:xfrm>
            <a:custGeom>
              <a:avLst/>
              <a:gdLst/>
              <a:ahLst/>
              <a:cxnLst/>
              <a:rect l="l" t="t" r="r" b="b"/>
              <a:pathLst>
                <a:path w="4676" h="1617" extrusionOk="0">
                  <a:moveTo>
                    <a:pt x="103" y="1"/>
                  </a:moveTo>
                  <a:cubicBezTo>
                    <a:pt x="78" y="1"/>
                    <a:pt x="52" y="12"/>
                    <a:pt x="36" y="32"/>
                  </a:cubicBezTo>
                  <a:cubicBezTo>
                    <a:pt x="1" y="67"/>
                    <a:pt x="8" y="116"/>
                    <a:pt x="43" y="151"/>
                  </a:cubicBezTo>
                  <a:cubicBezTo>
                    <a:pt x="64" y="165"/>
                    <a:pt x="1844" y="1616"/>
                    <a:pt x="4037" y="1616"/>
                  </a:cubicBezTo>
                  <a:cubicBezTo>
                    <a:pt x="4220" y="1616"/>
                    <a:pt x="4409" y="1602"/>
                    <a:pt x="4598" y="1581"/>
                  </a:cubicBezTo>
                  <a:cubicBezTo>
                    <a:pt x="4640" y="1574"/>
                    <a:pt x="4675" y="1532"/>
                    <a:pt x="4668" y="1490"/>
                  </a:cubicBezTo>
                  <a:cubicBezTo>
                    <a:pt x="4662" y="1445"/>
                    <a:pt x="4626" y="1412"/>
                    <a:pt x="4588" y="1412"/>
                  </a:cubicBezTo>
                  <a:cubicBezTo>
                    <a:pt x="4584" y="1412"/>
                    <a:pt x="4581" y="1412"/>
                    <a:pt x="4577" y="1413"/>
                  </a:cubicBezTo>
                  <a:cubicBezTo>
                    <a:pt x="4396" y="1434"/>
                    <a:pt x="4218" y="1443"/>
                    <a:pt x="4042" y="1443"/>
                  </a:cubicBezTo>
                  <a:cubicBezTo>
                    <a:pt x="1910" y="1443"/>
                    <a:pt x="174" y="31"/>
                    <a:pt x="155" y="18"/>
                  </a:cubicBezTo>
                  <a:cubicBezTo>
                    <a:pt x="140" y="7"/>
                    <a:pt x="122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>
              <a:extLst>
                <a:ext uri="{FF2B5EF4-FFF2-40B4-BE49-F238E27FC236}">
                  <a16:creationId xmlns:a16="http://schemas.microsoft.com/office/drawing/2014/main" id="{DB89ED8C-A620-B298-3788-F3365378CCCA}"/>
                </a:ext>
              </a:extLst>
            </p:cNvPr>
            <p:cNvSpPr/>
            <p:nvPr/>
          </p:nvSpPr>
          <p:spPr>
            <a:xfrm>
              <a:off x="2264450" y="1243700"/>
              <a:ext cx="80800" cy="79650"/>
            </a:xfrm>
            <a:custGeom>
              <a:avLst/>
              <a:gdLst/>
              <a:ahLst/>
              <a:cxnLst/>
              <a:rect l="l" t="t" r="r" b="b"/>
              <a:pathLst>
                <a:path w="3232" h="3186" extrusionOk="0">
                  <a:moveTo>
                    <a:pt x="1034" y="0"/>
                  </a:moveTo>
                  <a:cubicBezTo>
                    <a:pt x="1017" y="0"/>
                    <a:pt x="1000" y="6"/>
                    <a:pt x="988" y="17"/>
                  </a:cubicBezTo>
                  <a:cubicBezTo>
                    <a:pt x="393" y="634"/>
                    <a:pt x="0" y="2155"/>
                    <a:pt x="273" y="2842"/>
                  </a:cubicBezTo>
                  <a:cubicBezTo>
                    <a:pt x="365" y="3066"/>
                    <a:pt x="519" y="3185"/>
                    <a:pt x="729" y="3185"/>
                  </a:cubicBezTo>
                  <a:cubicBezTo>
                    <a:pt x="1815" y="3178"/>
                    <a:pt x="2768" y="1279"/>
                    <a:pt x="3217" y="235"/>
                  </a:cubicBezTo>
                  <a:cubicBezTo>
                    <a:pt x="3231" y="200"/>
                    <a:pt x="3203" y="151"/>
                    <a:pt x="3161" y="151"/>
                  </a:cubicBezTo>
                  <a:cubicBezTo>
                    <a:pt x="3156" y="149"/>
                    <a:pt x="3152" y="149"/>
                    <a:pt x="3147" y="149"/>
                  </a:cubicBezTo>
                  <a:cubicBezTo>
                    <a:pt x="3126" y="149"/>
                    <a:pt x="3110" y="162"/>
                    <a:pt x="3098" y="186"/>
                  </a:cubicBezTo>
                  <a:cubicBezTo>
                    <a:pt x="2670" y="1181"/>
                    <a:pt x="1738" y="3045"/>
                    <a:pt x="729" y="3052"/>
                  </a:cubicBezTo>
                  <a:cubicBezTo>
                    <a:pt x="575" y="3052"/>
                    <a:pt x="470" y="2968"/>
                    <a:pt x="400" y="2793"/>
                  </a:cubicBezTo>
                  <a:cubicBezTo>
                    <a:pt x="147" y="2155"/>
                    <a:pt x="526" y="690"/>
                    <a:pt x="1079" y="116"/>
                  </a:cubicBezTo>
                  <a:cubicBezTo>
                    <a:pt x="1100" y="95"/>
                    <a:pt x="1107" y="60"/>
                    <a:pt x="1093" y="31"/>
                  </a:cubicBezTo>
                  <a:cubicBezTo>
                    <a:pt x="1081" y="11"/>
                    <a:pt x="1057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>
              <a:extLst>
                <a:ext uri="{FF2B5EF4-FFF2-40B4-BE49-F238E27FC236}">
                  <a16:creationId xmlns:a16="http://schemas.microsoft.com/office/drawing/2014/main" id="{362F0C8E-CC9B-527F-E87D-49BC2292FE3C}"/>
                </a:ext>
              </a:extLst>
            </p:cNvPr>
            <p:cNvSpPr/>
            <p:nvPr/>
          </p:nvSpPr>
          <p:spPr>
            <a:xfrm>
              <a:off x="2283900" y="1185250"/>
              <a:ext cx="55900" cy="80875"/>
            </a:xfrm>
            <a:custGeom>
              <a:avLst/>
              <a:gdLst/>
              <a:ahLst/>
              <a:cxnLst/>
              <a:rect l="l" t="t" r="r" b="b"/>
              <a:pathLst>
                <a:path w="2236" h="3235" extrusionOk="0">
                  <a:moveTo>
                    <a:pt x="2208" y="1"/>
                  </a:moveTo>
                  <a:lnTo>
                    <a:pt x="1906" y="99"/>
                  </a:lnTo>
                  <a:lnTo>
                    <a:pt x="56" y="715"/>
                  </a:lnTo>
                  <a:lnTo>
                    <a:pt x="0" y="3119"/>
                  </a:lnTo>
                  <a:cubicBezTo>
                    <a:pt x="0" y="3119"/>
                    <a:pt x="304" y="3234"/>
                    <a:pt x="735" y="3234"/>
                  </a:cubicBezTo>
                  <a:cubicBezTo>
                    <a:pt x="1168" y="3234"/>
                    <a:pt x="1729" y="3118"/>
                    <a:pt x="2236" y="2650"/>
                  </a:cubicBezTo>
                  <a:lnTo>
                    <a:pt x="22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>
              <a:extLst>
                <a:ext uri="{FF2B5EF4-FFF2-40B4-BE49-F238E27FC236}">
                  <a16:creationId xmlns:a16="http://schemas.microsoft.com/office/drawing/2014/main" id="{38567805-4480-BA8E-D7DA-932658DD782C}"/>
                </a:ext>
              </a:extLst>
            </p:cNvPr>
            <p:cNvSpPr/>
            <p:nvPr/>
          </p:nvSpPr>
          <p:spPr>
            <a:xfrm>
              <a:off x="2284250" y="1187700"/>
              <a:ext cx="47325" cy="59425"/>
            </a:xfrm>
            <a:custGeom>
              <a:avLst/>
              <a:gdLst/>
              <a:ahLst/>
              <a:cxnLst/>
              <a:rect l="l" t="t" r="r" b="b"/>
              <a:pathLst>
                <a:path w="1893" h="2377" extrusionOk="0">
                  <a:moveTo>
                    <a:pt x="1892" y="1"/>
                  </a:moveTo>
                  <a:lnTo>
                    <a:pt x="42" y="617"/>
                  </a:lnTo>
                  <a:lnTo>
                    <a:pt x="0" y="2377"/>
                  </a:lnTo>
                  <a:cubicBezTo>
                    <a:pt x="1423" y="2138"/>
                    <a:pt x="1892" y="1"/>
                    <a:pt x="1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>
              <a:extLst>
                <a:ext uri="{FF2B5EF4-FFF2-40B4-BE49-F238E27FC236}">
                  <a16:creationId xmlns:a16="http://schemas.microsoft.com/office/drawing/2014/main" id="{0F9D0C9B-72BD-A7AA-E473-0D614397BD1A}"/>
                </a:ext>
              </a:extLst>
            </p:cNvPr>
            <p:cNvSpPr/>
            <p:nvPr/>
          </p:nvSpPr>
          <p:spPr>
            <a:xfrm>
              <a:off x="2224150" y="1132600"/>
              <a:ext cx="35400" cy="49425"/>
            </a:xfrm>
            <a:custGeom>
              <a:avLst/>
              <a:gdLst/>
              <a:ahLst/>
              <a:cxnLst/>
              <a:rect l="l" t="t" r="r" b="b"/>
              <a:pathLst>
                <a:path w="1416" h="1977" extrusionOk="0">
                  <a:moveTo>
                    <a:pt x="811" y="1"/>
                  </a:moveTo>
                  <a:cubicBezTo>
                    <a:pt x="627" y="1"/>
                    <a:pt x="409" y="92"/>
                    <a:pt x="267" y="453"/>
                  </a:cubicBezTo>
                  <a:cubicBezTo>
                    <a:pt x="1" y="1127"/>
                    <a:pt x="545" y="1976"/>
                    <a:pt x="1167" y="1976"/>
                  </a:cubicBezTo>
                  <a:cubicBezTo>
                    <a:pt x="1217" y="1976"/>
                    <a:pt x="1267" y="1971"/>
                    <a:pt x="1318" y="1959"/>
                  </a:cubicBezTo>
                  <a:cubicBezTo>
                    <a:pt x="1318" y="1959"/>
                    <a:pt x="1416" y="467"/>
                    <a:pt x="1150" y="95"/>
                  </a:cubicBezTo>
                  <a:cubicBezTo>
                    <a:pt x="1150" y="95"/>
                    <a:pt x="998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>
              <a:extLst>
                <a:ext uri="{FF2B5EF4-FFF2-40B4-BE49-F238E27FC236}">
                  <a16:creationId xmlns:a16="http://schemas.microsoft.com/office/drawing/2014/main" id="{699DA52F-DF42-84D4-E558-40C6BE0BDA83}"/>
                </a:ext>
              </a:extLst>
            </p:cNvPr>
            <p:cNvSpPr/>
            <p:nvPr/>
          </p:nvSpPr>
          <p:spPr>
            <a:xfrm>
              <a:off x="2234825" y="1080300"/>
              <a:ext cx="117775" cy="150450"/>
            </a:xfrm>
            <a:custGeom>
              <a:avLst/>
              <a:gdLst/>
              <a:ahLst/>
              <a:cxnLst/>
              <a:rect l="l" t="t" r="r" b="b"/>
              <a:pathLst>
                <a:path w="4711" h="6018" extrusionOk="0">
                  <a:moveTo>
                    <a:pt x="2273" y="1"/>
                  </a:moveTo>
                  <a:cubicBezTo>
                    <a:pt x="2096" y="1"/>
                    <a:pt x="1916" y="10"/>
                    <a:pt x="1739" y="29"/>
                  </a:cubicBezTo>
                  <a:cubicBezTo>
                    <a:pt x="1038" y="106"/>
                    <a:pt x="463" y="561"/>
                    <a:pt x="204" y="1185"/>
                  </a:cubicBezTo>
                  <a:cubicBezTo>
                    <a:pt x="127" y="1367"/>
                    <a:pt x="78" y="1556"/>
                    <a:pt x="64" y="1760"/>
                  </a:cubicBezTo>
                  <a:cubicBezTo>
                    <a:pt x="50" y="1942"/>
                    <a:pt x="29" y="2138"/>
                    <a:pt x="22" y="2341"/>
                  </a:cubicBezTo>
                  <a:cubicBezTo>
                    <a:pt x="22" y="2390"/>
                    <a:pt x="15" y="2439"/>
                    <a:pt x="15" y="2489"/>
                  </a:cubicBezTo>
                  <a:cubicBezTo>
                    <a:pt x="1" y="2811"/>
                    <a:pt x="1" y="3154"/>
                    <a:pt x="29" y="3498"/>
                  </a:cubicBezTo>
                  <a:cubicBezTo>
                    <a:pt x="43" y="3659"/>
                    <a:pt x="57" y="3820"/>
                    <a:pt x="85" y="3974"/>
                  </a:cubicBezTo>
                  <a:cubicBezTo>
                    <a:pt x="190" y="4605"/>
                    <a:pt x="407" y="5201"/>
                    <a:pt x="849" y="5621"/>
                  </a:cubicBezTo>
                  <a:cubicBezTo>
                    <a:pt x="1130" y="5897"/>
                    <a:pt x="1459" y="6017"/>
                    <a:pt x="1805" y="6017"/>
                  </a:cubicBezTo>
                  <a:cubicBezTo>
                    <a:pt x="2653" y="6017"/>
                    <a:pt x="3600" y="5289"/>
                    <a:pt x="4178" y="4353"/>
                  </a:cubicBezTo>
                  <a:cubicBezTo>
                    <a:pt x="4262" y="4213"/>
                    <a:pt x="4339" y="4072"/>
                    <a:pt x="4402" y="3925"/>
                  </a:cubicBezTo>
                  <a:cubicBezTo>
                    <a:pt x="4444" y="3834"/>
                    <a:pt x="4479" y="3750"/>
                    <a:pt x="4514" y="3666"/>
                  </a:cubicBezTo>
                  <a:cubicBezTo>
                    <a:pt x="4535" y="3617"/>
                    <a:pt x="4549" y="3568"/>
                    <a:pt x="4563" y="3526"/>
                  </a:cubicBezTo>
                  <a:cubicBezTo>
                    <a:pt x="4654" y="3252"/>
                    <a:pt x="4710" y="3000"/>
                    <a:pt x="4710" y="2769"/>
                  </a:cubicBezTo>
                  <a:cubicBezTo>
                    <a:pt x="4710" y="2671"/>
                    <a:pt x="4710" y="2580"/>
                    <a:pt x="4710" y="2489"/>
                  </a:cubicBezTo>
                  <a:cubicBezTo>
                    <a:pt x="4710" y="2390"/>
                    <a:pt x="4703" y="2292"/>
                    <a:pt x="4703" y="2201"/>
                  </a:cubicBezTo>
                  <a:cubicBezTo>
                    <a:pt x="4696" y="2138"/>
                    <a:pt x="4696" y="2082"/>
                    <a:pt x="4689" y="2026"/>
                  </a:cubicBezTo>
                  <a:cubicBezTo>
                    <a:pt x="4675" y="1816"/>
                    <a:pt x="4647" y="1627"/>
                    <a:pt x="4612" y="1458"/>
                  </a:cubicBezTo>
                  <a:cubicBezTo>
                    <a:pt x="4465" y="800"/>
                    <a:pt x="4143" y="477"/>
                    <a:pt x="3554" y="218"/>
                  </a:cubicBezTo>
                  <a:cubicBezTo>
                    <a:pt x="3239" y="73"/>
                    <a:pt x="2768" y="1"/>
                    <a:pt x="2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>
              <a:extLst>
                <a:ext uri="{FF2B5EF4-FFF2-40B4-BE49-F238E27FC236}">
                  <a16:creationId xmlns:a16="http://schemas.microsoft.com/office/drawing/2014/main" id="{01C81C48-6755-B3CB-6EAB-D807B012F605}"/>
                </a:ext>
              </a:extLst>
            </p:cNvPr>
            <p:cNvSpPr/>
            <p:nvPr/>
          </p:nvSpPr>
          <p:spPr>
            <a:xfrm>
              <a:off x="2290725" y="1167025"/>
              <a:ext cx="23850" cy="11950"/>
            </a:xfrm>
            <a:custGeom>
              <a:avLst/>
              <a:gdLst/>
              <a:ahLst/>
              <a:cxnLst/>
              <a:rect l="l" t="t" r="r" b="b"/>
              <a:pathLst>
                <a:path w="954" h="478" extrusionOk="0">
                  <a:moveTo>
                    <a:pt x="477" y="1"/>
                  </a:moveTo>
                  <a:cubicBezTo>
                    <a:pt x="211" y="1"/>
                    <a:pt x="0" y="113"/>
                    <a:pt x="0" y="239"/>
                  </a:cubicBezTo>
                  <a:cubicBezTo>
                    <a:pt x="0" y="372"/>
                    <a:pt x="211" y="477"/>
                    <a:pt x="477" y="477"/>
                  </a:cubicBezTo>
                  <a:cubicBezTo>
                    <a:pt x="743" y="477"/>
                    <a:pt x="954" y="372"/>
                    <a:pt x="954" y="239"/>
                  </a:cubicBezTo>
                  <a:cubicBezTo>
                    <a:pt x="954" y="113"/>
                    <a:pt x="743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>
              <a:extLst>
                <a:ext uri="{FF2B5EF4-FFF2-40B4-BE49-F238E27FC236}">
                  <a16:creationId xmlns:a16="http://schemas.microsoft.com/office/drawing/2014/main" id="{06BBBB54-DBAA-D48C-A998-12B8B3FB0438}"/>
                </a:ext>
              </a:extLst>
            </p:cNvPr>
            <p:cNvSpPr/>
            <p:nvPr/>
          </p:nvSpPr>
          <p:spPr>
            <a:xfrm>
              <a:off x="2235525" y="1167725"/>
              <a:ext cx="13000" cy="11950"/>
            </a:xfrm>
            <a:custGeom>
              <a:avLst/>
              <a:gdLst/>
              <a:ahLst/>
              <a:cxnLst/>
              <a:rect l="l" t="t" r="r" b="b"/>
              <a:pathLst>
                <a:path w="520" h="478" extrusionOk="0">
                  <a:moveTo>
                    <a:pt x="1" y="1"/>
                  </a:moveTo>
                  <a:cubicBezTo>
                    <a:pt x="15" y="162"/>
                    <a:pt x="29" y="323"/>
                    <a:pt x="57" y="477"/>
                  </a:cubicBezTo>
                  <a:cubicBezTo>
                    <a:pt x="316" y="470"/>
                    <a:pt x="519" y="365"/>
                    <a:pt x="519" y="239"/>
                  </a:cubicBezTo>
                  <a:cubicBezTo>
                    <a:pt x="519" y="106"/>
                    <a:pt x="309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>
              <a:extLst>
                <a:ext uri="{FF2B5EF4-FFF2-40B4-BE49-F238E27FC236}">
                  <a16:creationId xmlns:a16="http://schemas.microsoft.com/office/drawing/2014/main" id="{8EC4D96A-0BF4-478A-6650-F289B47D9FD8}"/>
                </a:ext>
              </a:extLst>
            </p:cNvPr>
            <p:cNvSpPr/>
            <p:nvPr/>
          </p:nvSpPr>
          <p:spPr>
            <a:xfrm>
              <a:off x="2278625" y="1133300"/>
              <a:ext cx="26850" cy="12900"/>
            </a:xfrm>
            <a:custGeom>
              <a:avLst/>
              <a:gdLst/>
              <a:ahLst/>
              <a:cxnLst/>
              <a:rect l="l" t="t" r="r" b="b"/>
              <a:pathLst>
                <a:path w="1074" h="516" extrusionOk="0">
                  <a:moveTo>
                    <a:pt x="319" y="0"/>
                  </a:moveTo>
                  <a:cubicBezTo>
                    <a:pt x="283" y="0"/>
                    <a:pt x="244" y="1"/>
                    <a:pt x="204" y="4"/>
                  </a:cubicBezTo>
                  <a:cubicBezTo>
                    <a:pt x="204" y="4"/>
                    <a:pt x="1" y="32"/>
                    <a:pt x="15" y="172"/>
                  </a:cubicBezTo>
                  <a:cubicBezTo>
                    <a:pt x="19" y="254"/>
                    <a:pt x="66" y="276"/>
                    <a:pt x="126" y="276"/>
                  </a:cubicBezTo>
                  <a:cubicBezTo>
                    <a:pt x="168" y="276"/>
                    <a:pt x="216" y="265"/>
                    <a:pt x="260" y="256"/>
                  </a:cubicBezTo>
                  <a:cubicBezTo>
                    <a:pt x="318" y="245"/>
                    <a:pt x="407" y="233"/>
                    <a:pt x="503" y="233"/>
                  </a:cubicBezTo>
                  <a:cubicBezTo>
                    <a:pt x="583" y="233"/>
                    <a:pt x="668" y="241"/>
                    <a:pt x="744" y="263"/>
                  </a:cubicBezTo>
                  <a:cubicBezTo>
                    <a:pt x="989" y="334"/>
                    <a:pt x="1073" y="516"/>
                    <a:pt x="1073" y="516"/>
                  </a:cubicBezTo>
                  <a:cubicBezTo>
                    <a:pt x="1073" y="516"/>
                    <a:pt x="1060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>
              <a:extLst>
                <a:ext uri="{FF2B5EF4-FFF2-40B4-BE49-F238E27FC236}">
                  <a16:creationId xmlns:a16="http://schemas.microsoft.com/office/drawing/2014/main" id="{90FD007A-F41F-91DE-3079-720AB2804218}"/>
                </a:ext>
              </a:extLst>
            </p:cNvPr>
            <p:cNvSpPr/>
            <p:nvPr/>
          </p:nvSpPr>
          <p:spPr>
            <a:xfrm>
              <a:off x="2235175" y="1134500"/>
              <a:ext cx="21225" cy="7850"/>
            </a:xfrm>
            <a:custGeom>
              <a:avLst/>
              <a:gdLst/>
              <a:ahLst/>
              <a:cxnLst/>
              <a:rect l="l" t="t" r="r" b="b"/>
              <a:pathLst>
                <a:path w="849" h="314" extrusionOk="0">
                  <a:moveTo>
                    <a:pt x="536" y="0"/>
                  </a:moveTo>
                  <a:cubicBezTo>
                    <a:pt x="263" y="0"/>
                    <a:pt x="106" y="81"/>
                    <a:pt x="8" y="173"/>
                  </a:cubicBezTo>
                  <a:cubicBezTo>
                    <a:pt x="1" y="222"/>
                    <a:pt x="1" y="271"/>
                    <a:pt x="1" y="314"/>
                  </a:cubicBezTo>
                  <a:cubicBezTo>
                    <a:pt x="43" y="286"/>
                    <a:pt x="99" y="250"/>
                    <a:pt x="169" y="236"/>
                  </a:cubicBezTo>
                  <a:cubicBezTo>
                    <a:pt x="234" y="216"/>
                    <a:pt x="306" y="209"/>
                    <a:pt x="375" y="209"/>
                  </a:cubicBezTo>
                  <a:cubicBezTo>
                    <a:pt x="467" y="209"/>
                    <a:pt x="554" y="221"/>
                    <a:pt x="610" y="229"/>
                  </a:cubicBezTo>
                  <a:cubicBezTo>
                    <a:pt x="648" y="238"/>
                    <a:pt x="690" y="248"/>
                    <a:pt x="729" y="248"/>
                  </a:cubicBezTo>
                  <a:cubicBezTo>
                    <a:pt x="785" y="248"/>
                    <a:pt x="831" y="227"/>
                    <a:pt x="835" y="152"/>
                  </a:cubicBezTo>
                  <a:cubicBezTo>
                    <a:pt x="849" y="26"/>
                    <a:pt x="660" y="5"/>
                    <a:pt x="660" y="5"/>
                  </a:cubicBezTo>
                  <a:cubicBezTo>
                    <a:pt x="616" y="2"/>
                    <a:pt x="575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>
              <a:extLst>
                <a:ext uri="{FF2B5EF4-FFF2-40B4-BE49-F238E27FC236}">
                  <a16:creationId xmlns:a16="http://schemas.microsoft.com/office/drawing/2014/main" id="{42326333-D834-9BB8-CAA5-A283B20FF670}"/>
                </a:ext>
              </a:extLst>
            </p:cNvPr>
            <p:cNvSpPr/>
            <p:nvPr/>
          </p:nvSpPr>
          <p:spPr>
            <a:xfrm>
              <a:off x="2332950" y="1168425"/>
              <a:ext cx="15975" cy="20700"/>
            </a:xfrm>
            <a:custGeom>
              <a:avLst/>
              <a:gdLst/>
              <a:ahLst/>
              <a:cxnLst/>
              <a:rect l="l" t="t" r="r" b="b"/>
              <a:pathLst>
                <a:path w="639" h="828" extrusionOk="0">
                  <a:moveTo>
                    <a:pt x="638" y="1"/>
                  </a:moveTo>
                  <a:lnTo>
                    <a:pt x="0" y="442"/>
                  </a:lnTo>
                  <a:cubicBezTo>
                    <a:pt x="0" y="442"/>
                    <a:pt x="71" y="695"/>
                    <a:pt x="253" y="828"/>
                  </a:cubicBezTo>
                  <a:cubicBezTo>
                    <a:pt x="337" y="688"/>
                    <a:pt x="414" y="547"/>
                    <a:pt x="477" y="400"/>
                  </a:cubicBezTo>
                  <a:cubicBezTo>
                    <a:pt x="519" y="309"/>
                    <a:pt x="554" y="225"/>
                    <a:pt x="589" y="141"/>
                  </a:cubicBezTo>
                  <a:cubicBezTo>
                    <a:pt x="610" y="92"/>
                    <a:pt x="624" y="43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>
              <a:extLst>
                <a:ext uri="{FF2B5EF4-FFF2-40B4-BE49-F238E27FC236}">
                  <a16:creationId xmlns:a16="http://schemas.microsoft.com/office/drawing/2014/main" id="{D50AE163-859B-C501-2275-699D75BE532E}"/>
                </a:ext>
              </a:extLst>
            </p:cNvPr>
            <p:cNvSpPr/>
            <p:nvPr/>
          </p:nvSpPr>
          <p:spPr>
            <a:xfrm>
              <a:off x="2229050" y="1067600"/>
              <a:ext cx="137275" cy="85950"/>
            </a:xfrm>
            <a:custGeom>
              <a:avLst/>
              <a:gdLst/>
              <a:ahLst/>
              <a:cxnLst/>
              <a:rect l="l" t="t" r="r" b="b"/>
              <a:pathLst>
                <a:path w="5491" h="3438" extrusionOk="0">
                  <a:moveTo>
                    <a:pt x="2489" y="0"/>
                  </a:moveTo>
                  <a:cubicBezTo>
                    <a:pt x="1958" y="0"/>
                    <a:pt x="1493" y="105"/>
                    <a:pt x="1269" y="235"/>
                  </a:cubicBezTo>
                  <a:cubicBezTo>
                    <a:pt x="561" y="642"/>
                    <a:pt x="0" y="1497"/>
                    <a:pt x="246" y="2737"/>
                  </a:cubicBezTo>
                  <a:cubicBezTo>
                    <a:pt x="246" y="2730"/>
                    <a:pt x="2094" y="2212"/>
                    <a:pt x="2391" y="1363"/>
                  </a:cubicBezTo>
                  <a:lnTo>
                    <a:pt x="2391" y="1363"/>
                  </a:lnTo>
                  <a:cubicBezTo>
                    <a:pt x="2331" y="1589"/>
                    <a:pt x="2204" y="2298"/>
                    <a:pt x="2967" y="2298"/>
                  </a:cubicBezTo>
                  <a:cubicBezTo>
                    <a:pt x="2991" y="2298"/>
                    <a:pt x="3016" y="2297"/>
                    <a:pt x="3042" y="2296"/>
                  </a:cubicBezTo>
                  <a:cubicBezTo>
                    <a:pt x="3077" y="2293"/>
                    <a:pt x="3111" y="2292"/>
                    <a:pt x="3142" y="2292"/>
                  </a:cubicBezTo>
                  <a:cubicBezTo>
                    <a:pt x="4016" y="2292"/>
                    <a:pt x="3649" y="3105"/>
                    <a:pt x="4142" y="3389"/>
                  </a:cubicBezTo>
                  <a:cubicBezTo>
                    <a:pt x="4199" y="3422"/>
                    <a:pt x="4260" y="3438"/>
                    <a:pt x="4325" y="3438"/>
                  </a:cubicBezTo>
                  <a:cubicBezTo>
                    <a:pt x="4833" y="3438"/>
                    <a:pt x="5491" y="2443"/>
                    <a:pt x="4843" y="1167"/>
                  </a:cubicBezTo>
                  <a:cubicBezTo>
                    <a:pt x="4392" y="277"/>
                    <a:pt x="3353" y="0"/>
                    <a:pt x="2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>
              <a:extLst>
                <a:ext uri="{FF2B5EF4-FFF2-40B4-BE49-F238E27FC236}">
                  <a16:creationId xmlns:a16="http://schemas.microsoft.com/office/drawing/2014/main" id="{99C464D5-FD10-D8A6-384C-41059F541688}"/>
                </a:ext>
              </a:extLst>
            </p:cNvPr>
            <p:cNvSpPr/>
            <p:nvPr/>
          </p:nvSpPr>
          <p:spPr>
            <a:xfrm>
              <a:off x="2312675" y="1037750"/>
              <a:ext cx="71275" cy="52575"/>
            </a:xfrm>
            <a:custGeom>
              <a:avLst/>
              <a:gdLst/>
              <a:ahLst/>
              <a:cxnLst/>
              <a:rect l="l" t="t" r="r" b="b"/>
              <a:pathLst>
                <a:path w="2851" h="2103" extrusionOk="0">
                  <a:moveTo>
                    <a:pt x="1259" y="1"/>
                  </a:moveTo>
                  <a:cubicBezTo>
                    <a:pt x="1" y="1"/>
                    <a:pt x="202" y="1240"/>
                    <a:pt x="202" y="1240"/>
                  </a:cubicBezTo>
                  <a:cubicBezTo>
                    <a:pt x="202" y="1240"/>
                    <a:pt x="691" y="2103"/>
                    <a:pt x="1582" y="2103"/>
                  </a:cubicBezTo>
                  <a:cubicBezTo>
                    <a:pt x="1596" y="2103"/>
                    <a:pt x="1610" y="2102"/>
                    <a:pt x="1624" y="2102"/>
                  </a:cubicBezTo>
                  <a:cubicBezTo>
                    <a:pt x="2543" y="2074"/>
                    <a:pt x="2851" y="112"/>
                    <a:pt x="1414" y="6"/>
                  </a:cubicBezTo>
                  <a:cubicBezTo>
                    <a:pt x="1360" y="3"/>
                    <a:pt x="1309" y="1"/>
                    <a:pt x="1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>
              <a:extLst>
                <a:ext uri="{FF2B5EF4-FFF2-40B4-BE49-F238E27FC236}">
                  <a16:creationId xmlns:a16="http://schemas.microsoft.com/office/drawing/2014/main" id="{7C2791BB-8FE4-982A-EE19-CADC48B93648}"/>
                </a:ext>
              </a:extLst>
            </p:cNvPr>
            <p:cNvSpPr/>
            <p:nvPr/>
          </p:nvSpPr>
          <p:spPr>
            <a:xfrm>
              <a:off x="2263575" y="1206325"/>
              <a:ext cx="19650" cy="6975"/>
            </a:xfrm>
            <a:custGeom>
              <a:avLst/>
              <a:gdLst/>
              <a:ahLst/>
              <a:cxnLst/>
              <a:rect l="l" t="t" r="r" b="b"/>
              <a:pathLst>
                <a:path w="786" h="279" extrusionOk="0">
                  <a:moveTo>
                    <a:pt x="703" y="0"/>
                  </a:moveTo>
                  <a:cubicBezTo>
                    <a:pt x="690" y="0"/>
                    <a:pt x="677" y="4"/>
                    <a:pt x="666" y="13"/>
                  </a:cubicBezTo>
                  <a:cubicBezTo>
                    <a:pt x="536" y="114"/>
                    <a:pt x="398" y="141"/>
                    <a:pt x="291" y="141"/>
                  </a:cubicBezTo>
                  <a:cubicBezTo>
                    <a:pt x="184" y="141"/>
                    <a:pt x="109" y="114"/>
                    <a:pt x="105" y="111"/>
                  </a:cubicBezTo>
                  <a:cubicBezTo>
                    <a:pt x="98" y="108"/>
                    <a:pt x="90" y="106"/>
                    <a:pt x="82" y="106"/>
                  </a:cubicBezTo>
                  <a:cubicBezTo>
                    <a:pt x="53" y="106"/>
                    <a:pt x="25" y="125"/>
                    <a:pt x="14" y="153"/>
                  </a:cubicBezTo>
                  <a:cubicBezTo>
                    <a:pt x="0" y="188"/>
                    <a:pt x="21" y="230"/>
                    <a:pt x="56" y="244"/>
                  </a:cubicBezTo>
                  <a:cubicBezTo>
                    <a:pt x="63" y="244"/>
                    <a:pt x="161" y="279"/>
                    <a:pt x="294" y="279"/>
                  </a:cubicBezTo>
                  <a:cubicBezTo>
                    <a:pt x="428" y="279"/>
                    <a:pt x="596" y="244"/>
                    <a:pt x="750" y="125"/>
                  </a:cubicBezTo>
                  <a:cubicBezTo>
                    <a:pt x="778" y="97"/>
                    <a:pt x="785" y="55"/>
                    <a:pt x="757" y="27"/>
                  </a:cubicBezTo>
                  <a:cubicBezTo>
                    <a:pt x="744" y="10"/>
                    <a:pt x="724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>
              <a:extLst>
                <a:ext uri="{FF2B5EF4-FFF2-40B4-BE49-F238E27FC236}">
                  <a16:creationId xmlns:a16="http://schemas.microsoft.com/office/drawing/2014/main" id="{87245DCD-9383-CFB8-E85B-0CD1F04E09C2}"/>
                </a:ext>
              </a:extLst>
            </p:cNvPr>
            <p:cNvSpPr/>
            <p:nvPr/>
          </p:nvSpPr>
          <p:spPr>
            <a:xfrm>
              <a:off x="2325950" y="1132600"/>
              <a:ext cx="35275" cy="47650"/>
            </a:xfrm>
            <a:custGeom>
              <a:avLst/>
              <a:gdLst/>
              <a:ahLst/>
              <a:cxnLst/>
              <a:rect l="l" t="t" r="r" b="b"/>
              <a:pathLst>
                <a:path w="1411" h="1906" extrusionOk="0">
                  <a:moveTo>
                    <a:pt x="735" y="0"/>
                  </a:moveTo>
                  <a:cubicBezTo>
                    <a:pt x="571" y="0"/>
                    <a:pt x="435" y="67"/>
                    <a:pt x="435" y="67"/>
                  </a:cubicBezTo>
                  <a:cubicBezTo>
                    <a:pt x="112" y="390"/>
                    <a:pt x="0" y="1903"/>
                    <a:pt x="0" y="1903"/>
                  </a:cubicBezTo>
                  <a:cubicBezTo>
                    <a:pt x="23" y="1905"/>
                    <a:pt x="47" y="1906"/>
                    <a:pt x="70" y="1906"/>
                  </a:cubicBezTo>
                  <a:cubicBezTo>
                    <a:pt x="723" y="1906"/>
                    <a:pt x="1410" y="1253"/>
                    <a:pt x="1255" y="516"/>
                  </a:cubicBezTo>
                  <a:cubicBezTo>
                    <a:pt x="1167" y="96"/>
                    <a:pt x="932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>
              <a:extLst>
                <a:ext uri="{FF2B5EF4-FFF2-40B4-BE49-F238E27FC236}">
                  <a16:creationId xmlns:a16="http://schemas.microsoft.com/office/drawing/2014/main" id="{F4927854-E76D-23EA-D08E-3B6785077C26}"/>
                </a:ext>
              </a:extLst>
            </p:cNvPr>
            <p:cNvSpPr/>
            <p:nvPr/>
          </p:nvSpPr>
          <p:spPr>
            <a:xfrm>
              <a:off x="2332950" y="1164225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365" y="1"/>
                  </a:moveTo>
                  <a:lnTo>
                    <a:pt x="365" y="1"/>
                  </a:lnTo>
                  <a:cubicBezTo>
                    <a:pt x="155" y="36"/>
                    <a:pt x="0" y="211"/>
                    <a:pt x="0" y="428"/>
                  </a:cubicBezTo>
                  <a:cubicBezTo>
                    <a:pt x="0" y="491"/>
                    <a:pt x="14" y="554"/>
                    <a:pt x="43" y="610"/>
                  </a:cubicBezTo>
                  <a:cubicBezTo>
                    <a:pt x="106" y="758"/>
                    <a:pt x="260" y="856"/>
                    <a:pt x="428" y="856"/>
                  </a:cubicBezTo>
                  <a:cubicBezTo>
                    <a:pt x="666" y="856"/>
                    <a:pt x="856" y="666"/>
                    <a:pt x="856" y="428"/>
                  </a:cubicBezTo>
                  <a:cubicBezTo>
                    <a:pt x="856" y="316"/>
                    <a:pt x="820" y="218"/>
                    <a:pt x="750" y="141"/>
                  </a:cubicBezTo>
                  <a:lnTo>
                    <a:pt x="659" y="246"/>
                  </a:lnTo>
                  <a:cubicBezTo>
                    <a:pt x="694" y="295"/>
                    <a:pt x="722" y="358"/>
                    <a:pt x="722" y="428"/>
                  </a:cubicBezTo>
                  <a:cubicBezTo>
                    <a:pt x="722" y="589"/>
                    <a:pt x="589" y="715"/>
                    <a:pt x="428" y="715"/>
                  </a:cubicBezTo>
                  <a:cubicBezTo>
                    <a:pt x="316" y="715"/>
                    <a:pt x="225" y="659"/>
                    <a:pt x="176" y="568"/>
                  </a:cubicBezTo>
                  <a:cubicBezTo>
                    <a:pt x="148" y="526"/>
                    <a:pt x="134" y="477"/>
                    <a:pt x="134" y="428"/>
                  </a:cubicBezTo>
                  <a:cubicBezTo>
                    <a:pt x="134" y="302"/>
                    <a:pt x="211" y="197"/>
                    <a:pt x="323" y="155"/>
                  </a:cubicBezTo>
                  <a:cubicBezTo>
                    <a:pt x="393" y="106"/>
                    <a:pt x="386" y="36"/>
                    <a:pt x="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>
              <a:extLst>
                <a:ext uri="{FF2B5EF4-FFF2-40B4-BE49-F238E27FC236}">
                  <a16:creationId xmlns:a16="http://schemas.microsoft.com/office/drawing/2014/main" id="{4D31C6FE-7DD9-BC5A-9932-2AB46E27CB4C}"/>
                </a:ext>
              </a:extLst>
            </p:cNvPr>
            <p:cNvSpPr/>
            <p:nvPr/>
          </p:nvSpPr>
          <p:spPr>
            <a:xfrm>
              <a:off x="2332775" y="1143600"/>
              <a:ext cx="15975" cy="22750"/>
            </a:xfrm>
            <a:custGeom>
              <a:avLst/>
              <a:gdLst/>
              <a:ahLst/>
              <a:cxnLst/>
              <a:rect l="l" t="t" r="r" b="b"/>
              <a:pathLst>
                <a:path w="639" h="910" extrusionOk="0">
                  <a:moveTo>
                    <a:pt x="557" y="1"/>
                  </a:moveTo>
                  <a:cubicBezTo>
                    <a:pt x="543" y="1"/>
                    <a:pt x="530" y="5"/>
                    <a:pt x="519" y="13"/>
                  </a:cubicBezTo>
                  <a:cubicBezTo>
                    <a:pt x="498" y="27"/>
                    <a:pt x="106" y="293"/>
                    <a:pt x="7" y="826"/>
                  </a:cubicBezTo>
                  <a:cubicBezTo>
                    <a:pt x="0" y="861"/>
                    <a:pt x="28" y="903"/>
                    <a:pt x="71" y="910"/>
                  </a:cubicBezTo>
                  <a:lnTo>
                    <a:pt x="85" y="910"/>
                  </a:lnTo>
                  <a:cubicBezTo>
                    <a:pt x="113" y="910"/>
                    <a:pt x="148" y="882"/>
                    <a:pt x="148" y="847"/>
                  </a:cubicBezTo>
                  <a:cubicBezTo>
                    <a:pt x="232" y="377"/>
                    <a:pt x="589" y="132"/>
                    <a:pt x="596" y="132"/>
                  </a:cubicBezTo>
                  <a:cubicBezTo>
                    <a:pt x="631" y="111"/>
                    <a:pt x="638" y="62"/>
                    <a:pt x="617" y="34"/>
                  </a:cubicBezTo>
                  <a:cubicBezTo>
                    <a:pt x="604" y="12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>
              <a:extLst>
                <a:ext uri="{FF2B5EF4-FFF2-40B4-BE49-F238E27FC236}">
                  <a16:creationId xmlns:a16="http://schemas.microsoft.com/office/drawing/2014/main" id="{03B9B71F-B18F-EB6E-FDE2-058F4603B50F}"/>
                </a:ext>
              </a:extLst>
            </p:cNvPr>
            <p:cNvSpPr/>
            <p:nvPr/>
          </p:nvSpPr>
          <p:spPr>
            <a:xfrm>
              <a:off x="2336975" y="1151975"/>
              <a:ext cx="13525" cy="5800"/>
            </a:xfrm>
            <a:custGeom>
              <a:avLst/>
              <a:gdLst/>
              <a:ahLst/>
              <a:cxnLst/>
              <a:rect l="l" t="t" r="r" b="b"/>
              <a:pathLst>
                <a:path w="541" h="232" extrusionOk="0">
                  <a:moveTo>
                    <a:pt x="137" y="1"/>
                  </a:moveTo>
                  <a:cubicBezTo>
                    <a:pt x="113" y="1"/>
                    <a:pt x="88" y="3"/>
                    <a:pt x="64" y="7"/>
                  </a:cubicBezTo>
                  <a:cubicBezTo>
                    <a:pt x="29" y="14"/>
                    <a:pt x="1" y="49"/>
                    <a:pt x="8" y="91"/>
                  </a:cubicBezTo>
                  <a:cubicBezTo>
                    <a:pt x="14" y="122"/>
                    <a:pt x="43" y="148"/>
                    <a:pt x="79" y="148"/>
                  </a:cubicBezTo>
                  <a:cubicBezTo>
                    <a:pt x="83" y="148"/>
                    <a:pt x="87" y="148"/>
                    <a:pt x="92" y="147"/>
                  </a:cubicBezTo>
                  <a:cubicBezTo>
                    <a:pt x="106" y="145"/>
                    <a:pt x="121" y="143"/>
                    <a:pt x="137" y="143"/>
                  </a:cubicBezTo>
                  <a:cubicBezTo>
                    <a:pt x="245" y="143"/>
                    <a:pt x="378" y="200"/>
                    <a:pt x="421" y="224"/>
                  </a:cubicBezTo>
                  <a:cubicBezTo>
                    <a:pt x="435" y="224"/>
                    <a:pt x="449" y="231"/>
                    <a:pt x="456" y="231"/>
                  </a:cubicBezTo>
                  <a:cubicBezTo>
                    <a:pt x="484" y="231"/>
                    <a:pt x="505" y="217"/>
                    <a:pt x="519" y="189"/>
                  </a:cubicBezTo>
                  <a:cubicBezTo>
                    <a:pt x="540" y="154"/>
                    <a:pt x="526" y="112"/>
                    <a:pt x="491" y="98"/>
                  </a:cubicBezTo>
                  <a:cubicBezTo>
                    <a:pt x="479" y="92"/>
                    <a:pt x="307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>
              <a:extLst>
                <a:ext uri="{FF2B5EF4-FFF2-40B4-BE49-F238E27FC236}">
                  <a16:creationId xmlns:a16="http://schemas.microsoft.com/office/drawing/2014/main" id="{73B6AB2D-90DF-3CFA-4053-58AB93588E7C}"/>
                </a:ext>
              </a:extLst>
            </p:cNvPr>
            <p:cNvSpPr/>
            <p:nvPr/>
          </p:nvSpPr>
          <p:spPr>
            <a:xfrm>
              <a:off x="2282675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63" y="1"/>
                    <a:pt x="7" y="106"/>
                    <a:pt x="0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66" y="246"/>
                  </a:cubicBezTo>
                  <a:cubicBezTo>
                    <a:pt x="273" y="113"/>
                    <a:pt x="210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>
              <a:extLst>
                <a:ext uri="{FF2B5EF4-FFF2-40B4-BE49-F238E27FC236}">
                  <a16:creationId xmlns:a16="http://schemas.microsoft.com/office/drawing/2014/main" id="{344364B0-EDEE-C75E-5CB6-E7C5B89D8596}"/>
                </a:ext>
              </a:extLst>
            </p:cNvPr>
            <p:cNvSpPr/>
            <p:nvPr/>
          </p:nvSpPr>
          <p:spPr>
            <a:xfrm>
              <a:off x="2243250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70" y="1"/>
                    <a:pt x="7" y="106"/>
                    <a:pt x="7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73" y="246"/>
                  </a:cubicBezTo>
                  <a:cubicBezTo>
                    <a:pt x="273" y="113"/>
                    <a:pt x="217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>
              <a:extLst>
                <a:ext uri="{FF2B5EF4-FFF2-40B4-BE49-F238E27FC236}">
                  <a16:creationId xmlns:a16="http://schemas.microsoft.com/office/drawing/2014/main" id="{7410B9A7-EC3D-138E-4700-6269353A1928}"/>
                </a:ext>
              </a:extLst>
            </p:cNvPr>
            <p:cNvSpPr/>
            <p:nvPr/>
          </p:nvSpPr>
          <p:spPr>
            <a:xfrm>
              <a:off x="2252350" y="1187175"/>
              <a:ext cx="35775" cy="15800"/>
            </a:xfrm>
            <a:custGeom>
              <a:avLst/>
              <a:gdLst/>
              <a:ahLst/>
              <a:cxnLst/>
              <a:rect l="l" t="t" r="r" b="b"/>
              <a:pathLst>
                <a:path w="1431" h="632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931" y="194"/>
                    <a:pt x="303" y="212"/>
                    <a:pt x="82" y="212"/>
                  </a:cubicBezTo>
                  <a:cubicBezTo>
                    <a:pt x="30" y="212"/>
                    <a:pt x="1" y="211"/>
                    <a:pt x="1" y="211"/>
                  </a:cubicBezTo>
                  <a:lnTo>
                    <a:pt x="1" y="211"/>
                  </a:lnTo>
                  <a:cubicBezTo>
                    <a:pt x="1" y="211"/>
                    <a:pt x="163" y="632"/>
                    <a:pt x="623" y="632"/>
                  </a:cubicBezTo>
                  <a:cubicBezTo>
                    <a:pt x="630" y="632"/>
                    <a:pt x="638" y="632"/>
                    <a:pt x="645" y="631"/>
                  </a:cubicBezTo>
                  <a:cubicBezTo>
                    <a:pt x="1248" y="610"/>
                    <a:pt x="1430" y="1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>
              <a:extLst>
                <a:ext uri="{FF2B5EF4-FFF2-40B4-BE49-F238E27FC236}">
                  <a16:creationId xmlns:a16="http://schemas.microsoft.com/office/drawing/2014/main" id="{100BA3BA-65AC-C3D8-FCB0-E26764D26943}"/>
                </a:ext>
              </a:extLst>
            </p:cNvPr>
            <p:cNvSpPr/>
            <p:nvPr/>
          </p:nvSpPr>
          <p:spPr>
            <a:xfrm>
              <a:off x="2254100" y="1148950"/>
              <a:ext cx="13175" cy="36325"/>
            </a:xfrm>
            <a:custGeom>
              <a:avLst/>
              <a:gdLst/>
              <a:ahLst/>
              <a:cxnLst/>
              <a:rect l="l" t="t" r="r" b="b"/>
              <a:pathLst>
                <a:path w="527" h="1453" extrusionOk="0">
                  <a:moveTo>
                    <a:pt x="261" y="1"/>
                  </a:moveTo>
                  <a:cubicBezTo>
                    <a:pt x="225" y="1"/>
                    <a:pt x="196" y="27"/>
                    <a:pt x="190" y="65"/>
                  </a:cubicBezTo>
                  <a:cubicBezTo>
                    <a:pt x="148" y="331"/>
                    <a:pt x="1" y="1228"/>
                    <a:pt x="15" y="1333"/>
                  </a:cubicBezTo>
                  <a:cubicBezTo>
                    <a:pt x="22" y="1369"/>
                    <a:pt x="36" y="1397"/>
                    <a:pt x="71" y="1418"/>
                  </a:cubicBezTo>
                  <a:cubicBezTo>
                    <a:pt x="106" y="1446"/>
                    <a:pt x="155" y="1453"/>
                    <a:pt x="218" y="1453"/>
                  </a:cubicBezTo>
                  <a:cubicBezTo>
                    <a:pt x="302" y="1453"/>
                    <a:pt x="407" y="1432"/>
                    <a:pt x="456" y="1418"/>
                  </a:cubicBezTo>
                  <a:cubicBezTo>
                    <a:pt x="498" y="1411"/>
                    <a:pt x="526" y="1369"/>
                    <a:pt x="512" y="1326"/>
                  </a:cubicBezTo>
                  <a:cubicBezTo>
                    <a:pt x="506" y="1290"/>
                    <a:pt x="473" y="1269"/>
                    <a:pt x="437" y="1269"/>
                  </a:cubicBezTo>
                  <a:cubicBezTo>
                    <a:pt x="432" y="1269"/>
                    <a:pt x="426" y="1270"/>
                    <a:pt x="421" y="1270"/>
                  </a:cubicBezTo>
                  <a:cubicBezTo>
                    <a:pt x="346" y="1292"/>
                    <a:pt x="263" y="1301"/>
                    <a:pt x="209" y="1301"/>
                  </a:cubicBezTo>
                  <a:cubicBezTo>
                    <a:pt x="193" y="1301"/>
                    <a:pt x="179" y="1300"/>
                    <a:pt x="169" y="1298"/>
                  </a:cubicBezTo>
                  <a:cubicBezTo>
                    <a:pt x="169" y="1172"/>
                    <a:pt x="253" y="598"/>
                    <a:pt x="337" y="86"/>
                  </a:cubicBezTo>
                  <a:cubicBezTo>
                    <a:pt x="344" y="44"/>
                    <a:pt x="316" y="9"/>
                    <a:pt x="274" y="2"/>
                  </a:cubicBezTo>
                  <a:cubicBezTo>
                    <a:pt x="270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>
              <a:extLst>
                <a:ext uri="{FF2B5EF4-FFF2-40B4-BE49-F238E27FC236}">
                  <a16:creationId xmlns:a16="http://schemas.microsoft.com/office/drawing/2014/main" id="{D735533F-4B23-0928-3AFF-1E950146D18B}"/>
                </a:ext>
              </a:extLst>
            </p:cNvPr>
            <p:cNvSpPr/>
            <p:nvPr/>
          </p:nvSpPr>
          <p:spPr>
            <a:xfrm>
              <a:off x="2353275" y="1275350"/>
              <a:ext cx="148075" cy="428725"/>
            </a:xfrm>
            <a:custGeom>
              <a:avLst/>
              <a:gdLst/>
              <a:ahLst/>
              <a:cxnLst/>
              <a:rect l="l" t="t" r="r" b="b"/>
              <a:pathLst>
                <a:path w="5923" h="17149" extrusionOk="0">
                  <a:moveTo>
                    <a:pt x="1434" y="1"/>
                  </a:moveTo>
                  <a:cubicBezTo>
                    <a:pt x="1257" y="1"/>
                    <a:pt x="1076" y="38"/>
                    <a:pt x="905" y="118"/>
                  </a:cubicBezTo>
                  <a:cubicBezTo>
                    <a:pt x="274" y="412"/>
                    <a:pt x="0" y="1162"/>
                    <a:pt x="295" y="1793"/>
                  </a:cubicBezTo>
                  <a:lnTo>
                    <a:pt x="302" y="1807"/>
                  </a:lnTo>
                  <a:lnTo>
                    <a:pt x="729" y="2725"/>
                  </a:lnTo>
                  <a:lnTo>
                    <a:pt x="1157" y="3650"/>
                  </a:lnTo>
                  <a:lnTo>
                    <a:pt x="1570" y="4583"/>
                  </a:lnTo>
                  <a:cubicBezTo>
                    <a:pt x="1704" y="4891"/>
                    <a:pt x="1837" y="5206"/>
                    <a:pt x="1970" y="5515"/>
                  </a:cubicBezTo>
                  <a:cubicBezTo>
                    <a:pt x="2236" y="6138"/>
                    <a:pt x="2481" y="6762"/>
                    <a:pt x="2713" y="7386"/>
                  </a:cubicBezTo>
                  <a:cubicBezTo>
                    <a:pt x="2937" y="8003"/>
                    <a:pt x="3147" y="8633"/>
                    <a:pt x="3301" y="9236"/>
                  </a:cubicBezTo>
                  <a:cubicBezTo>
                    <a:pt x="3372" y="9530"/>
                    <a:pt x="3435" y="9832"/>
                    <a:pt x="3470" y="10098"/>
                  </a:cubicBezTo>
                  <a:cubicBezTo>
                    <a:pt x="3477" y="10133"/>
                    <a:pt x="3477" y="10175"/>
                    <a:pt x="3484" y="10210"/>
                  </a:cubicBezTo>
                  <a:cubicBezTo>
                    <a:pt x="3484" y="10224"/>
                    <a:pt x="3484" y="10231"/>
                    <a:pt x="3484" y="10238"/>
                  </a:cubicBezTo>
                  <a:cubicBezTo>
                    <a:pt x="3491" y="10287"/>
                    <a:pt x="3491" y="10336"/>
                    <a:pt x="3491" y="10386"/>
                  </a:cubicBezTo>
                  <a:cubicBezTo>
                    <a:pt x="3498" y="10393"/>
                    <a:pt x="3498" y="10400"/>
                    <a:pt x="3498" y="10407"/>
                  </a:cubicBezTo>
                  <a:cubicBezTo>
                    <a:pt x="3498" y="10428"/>
                    <a:pt x="3498" y="10442"/>
                    <a:pt x="3498" y="10463"/>
                  </a:cubicBezTo>
                  <a:lnTo>
                    <a:pt x="3498" y="10498"/>
                  </a:lnTo>
                  <a:cubicBezTo>
                    <a:pt x="3498" y="10491"/>
                    <a:pt x="3505" y="10491"/>
                    <a:pt x="3505" y="10491"/>
                  </a:cubicBezTo>
                  <a:lnTo>
                    <a:pt x="3505" y="10498"/>
                  </a:lnTo>
                  <a:lnTo>
                    <a:pt x="3505" y="10505"/>
                  </a:lnTo>
                  <a:cubicBezTo>
                    <a:pt x="3498" y="10505"/>
                    <a:pt x="3498" y="10512"/>
                    <a:pt x="3498" y="10519"/>
                  </a:cubicBezTo>
                  <a:lnTo>
                    <a:pt x="3491" y="10561"/>
                  </a:lnTo>
                  <a:cubicBezTo>
                    <a:pt x="3491" y="10568"/>
                    <a:pt x="3491" y="10589"/>
                    <a:pt x="3484" y="10603"/>
                  </a:cubicBezTo>
                  <a:cubicBezTo>
                    <a:pt x="3477" y="10631"/>
                    <a:pt x="3477" y="10659"/>
                    <a:pt x="3470" y="10694"/>
                  </a:cubicBezTo>
                  <a:cubicBezTo>
                    <a:pt x="3449" y="10764"/>
                    <a:pt x="3435" y="10827"/>
                    <a:pt x="3414" y="10897"/>
                  </a:cubicBezTo>
                  <a:cubicBezTo>
                    <a:pt x="3400" y="10974"/>
                    <a:pt x="3379" y="11044"/>
                    <a:pt x="3358" y="11114"/>
                  </a:cubicBezTo>
                  <a:cubicBezTo>
                    <a:pt x="3329" y="11184"/>
                    <a:pt x="3308" y="11262"/>
                    <a:pt x="3287" y="11332"/>
                  </a:cubicBezTo>
                  <a:lnTo>
                    <a:pt x="3210" y="11556"/>
                  </a:lnTo>
                  <a:cubicBezTo>
                    <a:pt x="3154" y="11703"/>
                    <a:pt x="3098" y="11857"/>
                    <a:pt x="3042" y="12004"/>
                  </a:cubicBezTo>
                  <a:lnTo>
                    <a:pt x="2951" y="12229"/>
                  </a:lnTo>
                  <a:cubicBezTo>
                    <a:pt x="2923" y="12306"/>
                    <a:pt x="2888" y="12383"/>
                    <a:pt x="2860" y="12460"/>
                  </a:cubicBezTo>
                  <a:cubicBezTo>
                    <a:pt x="2790" y="12607"/>
                    <a:pt x="2727" y="12761"/>
                    <a:pt x="2657" y="12916"/>
                  </a:cubicBezTo>
                  <a:lnTo>
                    <a:pt x="2453" y="13371"/>
                  </a:lnTo>
                  <a:lnTo>
                    <a:pt x="2236" y="13820"/>
                  </a:lnTo>
                  <a:cubicBezTo>
                    <a:pt x="2166" y="13974"/>
                    <a:pt x="2089" y="14128"/>
                    <a:pt x="2012" y="14275"/>
                  </a:cubicBezTo>
                  <a:cubicBezTo>
                    <a:pt x="1865" y="14584"/>
                    <a:pt x="1704" y="14885"/>
                    <a:pt x="1549" y="15186"/>
                  </a:cubicBezTo>
                  <a:cubicBezTo>
                    <a:pt x="1514" y="15256"/>
                    <a:pt x="1479" y="15334"/>
                    <a:pt x="1437" y="15404"/>
                  </a:cubicBezTo>
                  <a:cubicBezTo>
                    <a:pt x="1395" y="15481"/>
                    <a:pt x="1353" y="15565"/>
                    <a:pt x="1311" y="15642"/>
                  </a:cubicBezTo>
                  <a:cubicBezTo>
                    <a:pt x="1234" y="15796"/>
                    <a:pt x="1157" y="15950"/>
                    <a:pt x="1080" y="16104"/>
                  </a:cubicBezTo>
                  <a:lnTo>
                    <a:pt x="1066" y="16118"/>
                  </a:lnTo>
                  <a:cubicBezTo>
                    <a:pt x="1024" y="16210"/>
                    <a:pt x="1003" y="16301"/>
                    <a:pt x="996" y="16392"/>
                  </a:cubicBezTo>
                  <a:cubicBezTo>
                    <a:pt x="982" y="16609"/>
                    <a:pt x="1066" y="16826"/>
                    <a:pt x="1234" y="16973"/>
                  </a:cubicBezTo>
                  <a:cubicBezTo>
                    <a:pt x="1374" y="17090"/>
                    <a:pt x="1539" y="17149"/>
                    <a:pt x="1703" y="17149"/>
                  </a:cubicBezTo>
                  <a:cubicBezTo>
                    <a:pt x="1736" y="17149"/>
                    <a:pt x="1769" y="17146"/>
                    <a:pt x="1802" y="17142"/>
                  </a:cubicBezTo>
                  <a:cubicBezTo>
                    <a:pt x="1970" y="17121"/>
                    <a:pt x="2124" y="17044"/>
                    <a:pt x="2243" y="16910"/>
                  </a:cubicBezTo>
                  <a:cubicBezTo>
                    <a:pt x="2397" y="16728"/>
                    <a:pt x="2552" y="16553"/>
                    <a:pt x="2699" y="16371"/>
                  </a:cubicBezTo>
                  <a:cubicBezTo>
                    <a:pt x="2776" y="16280"/>
                    <a:pt x="2853" y="16189"/>
                    <a:pt x="2930" y="16090"/>
                  </a:cubicBezTo>
                  <a:lnTo>
                    <a:pt x="3266" y="15670"/>
                  </a:lnTo>
                  <a:lnTo>
                    <a:pt x="3351" y="15565"/>
                  </a:lnTo>
                  <a:lnTo>
                    <a:pt x="3428" y="15460"/>
                  </a:lnTo>
                  <a:lnTo>
                    <a:pt x="3589" y="15242"/>
                  </a:lnTo>
                  <a:cubicBezTo>
                    <a:pt x="3694" y="15095"/>
                    <a:pt x="3799" y="14955"/>
                    <a:pt x="3904" y="14801"/>
                  </a:cubicBezTo>
                  <a:lnTo>
                    <a:pt x="4206" y="14352"/>
                  </a:lnTo>
                  <a:lnTo>
                    <a:pt x="4500" y="13897"/>
                  </a:lnTo>
                  <a:cubicBezTo>
                    <a:pt x="4549" y="13820"/>
                    <a:pt x="4598" y="13743"/>
                    <a:pt x="4647" y="13658"/>
                  </a:cubicBezTo>
                  <a:lnTo>
                    <a:pt x="4787" y="13427"/>
                  </a:lnTo>
                  <a:cubicBezTo>
                    <a:pt x="4878" y="13266"/>
                    <a:pt x="4962" y="13105"/>
                    <a:pt x="5054" y="12937"/>
                  </a:cubicBezTo>
                  <a:cubicBezTo>
                    <a:pt x="5103" y="12860"/>
                    <a:pt x="5145" y="12775"/>
                    <a:pt x="5187" y="12691"/>
                  </a:cubicBezTo>
                  <a:cubicBezTo>
                    <a:pt x="5229" y="12607"/>
                    <a:pt x="5271" y="12523"/>
                    <a:pt x="5313" y="12439"/>
                  </a:cubicBezTo>
                  <a:lnTo>
                    <a:pt x="5432" y="12173"/>
                  </a:lnTo>
                  <a:cubicBezTo>
                    <a:pt x="5474" y="12089"/>
                    <a:pt x="5509" y="11997"/>
                    <a:pt x="5544" y="11906"/>
                  </a:cubicBezTo>
                  <a:cubicBezTo>
                    <a:pt x="5586" y="11815"/>
                    <a:pt x="5621" y="11724"/>
                    <a:pt x="5656" y="11626"/>
                  </a:cubicBezTo>
                  <a:cubicBezTo>
                    <a:pt x="5691" y="11535"/>
                    <a:pt x="5726" y="11437"/>
                    <a:pt x="5754" y="11339"/>
                  </a:cubicBezTo>
                  <a:cubicBezTo>
                    <a:pt x="5775" y="11290"/>
                    <a:pt x="5789" y="11227"/>
                    <a:pt x="5803" y="11177"/>
                  </a:cubicBezTo>
                  <a:cubicBezTo>
                    <a:pt x="5810" y="11149"/>
                    <a:pt x="5817" y="11128"/>
                    <a:pt x="5832" y="11093"/>
                  </a:cubicBezTo>
                  <a:lnTo>
                    <a:pt x="5853" y="11002"/>
                  </a:lnTo>
                  <a:lnTo>
                    <a:pt x="5860" y="10960"/>
                  </a:lnTo>
                  <a:lnTo>
                    <a:pt x="5874" y="10904"/>
                  </a:lnTo>
                  <a:lnTo>
                    <a:pt x="5881" y="10876"/>
                  </a:lnTo>
                  <a:cubicBezTo>
                    <a:pt x="5881" y="10862"/>
                    <a:pt x="5881" y="10862"/>
                    <a:pt x="5888" y="10834"/>
                  </a:cubicBezTo>
                  <a:lnTo>
                    <a:pt x="5895" y="10771"/>
                  </a:lnTo>
                  <a:lnTo>
                    <a:pt x="5895" y="10743"/>
                  </a:lnTo>
                  <a:lnTo>
                    <a:pt x="5909" y="10645"/>
                  </a:lnTo>
                  <a:cubicBezTo>
                    <a:pt x="5909" y="10610"/>
                    <a:pt x="5909" y="10575"/>
                    <a:pt x="5916" y="10547"/>
                  </a:cubicBezTo>
                  <a:cubicBezTo>
                    <a:pt x="5923" y="10308"/>
                    <a:pt x="5923" y="10084"/>
                    <a:pt x="5909" y="9874"/>
                  </a:cubicBezTo>
                  <a:cubicBezTo>
                    <a:pt x="5888" y="9664"/>
                    <a:pt x="5867" y="9460"/>
                    <a:pt x="5839" y="9264"/>
                  </a:cubicBezTo>
                  <a:cubicBezTo>
                    <a:pt x="5810" y="9068"/>
                    <a:pt x="5768" y="8872"/>
                    <a:pt x="5733" y="8682"/>
                  </a:cubicBezTo>
                  <a:cubicBezTo>
                    <a:pt x="5656" y="8304"/>
                    <a:pt x="5565" y="7947"/>
                    <a:pt x="5460" y="7589"/>
                  </a:cubicBezTo>
                  <a:cubicBezTo>
                    <a:pt x="5362" y="7232"/>
                    <a:pt x="5250" y="6881"/>
                    <a:pt x="5138" y="6538"/>
                  </a:cubicBezTo>
                  <a:cubicBezTo>
                    <a:pt x="5019" y="6194"/>
                    <a:pt x="4899" y="5851"/>
                    <a:pt x="4766" y="5515"/>
                  </a:cubicBezTo>
                  <a:cubicBezTo>
                    <a:pt x="4640" y="5178"/>
                    <a:pt x="4507" y="4849"/>
                    <a:pt x="4374" y="4519"/>
                  </a:cubicBezTo>
                  <a:cubicBezTo>
                    <a:pt x="4241" y="4183"/>
                    <a:pt x="4093" y="3861"/>
                    <a:pt x="3953" y="3531"/>
                  </a:cubicBezTo>
                  <a:lnTo>
                    <a:pt x="3736" y="3048"/>
                  </a:lnTo>
                  <a:lnTo>
                    <a:pt x="3505" y="2564"/>
                  </a:lnTo>
                  <a:cubicBezTo>
                    <a:pt x="3358" y="2242"/>
                    <a:pt x="3203" y="1919"/>
                    <a:pt x="3042" y="1604"/>
                  </a:cubicBezTo>
                  <a:cubicBezTo>
                    <a:pt x="2958" y="1450"/>
                    <a:pt x="2881" y="1289"/>
                    <a:pt x="2797" y="1134"/>
                  </a:cubicBezTo>
                  <a:lnTo>
                    <a:pt x="2671" y="896"/>
                  </a:lnTo>
                  <a:cubicBezTo>
                    <a:pt x="2629" y="812"/>
                    <a:pt x="2587" y="742"/>
                    <a:pt x="2538" y="651"/>
                  </a:cubicBezTo>
                  <a:cubicBezTo>
                    <a:pt x="2312" y="240"/>
                    <a:pt x="1882" y="1"/>
                    <a:pt x="1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>
              <a:extLst>
                <a:ext uri="{FF2B5EF4-FFF2-40B4-BE49-F238E27FC236}">
                  <a16:creationId xmlns:a16="http://schemas.microsoft.com/office/drawing/2014/main" id="{7611228D-FADA-8D94-78AB-D2BAD4BF1F18}"/>
                </a:ext>
              </a:extLst>
            </p:cNvPr>
            <p:cNvSpPr/>
            <p:nvPr/>
          </p:nvSpPr>
          <p:spPr>
            <a:xfrm>
              <a:off x="2358000" y="1265325"/>
              <a:ext cx="37875" cy="55225"/>
            </a:xfrm>
            <a:custGeom>
              <a:avLst/>
              <a:gdLst/>
              <a:ahLst/>
              <a:cxnLst/>
              <a:rect l="l" t="t" r="r" b="b"/>
              <a:pathLst>
                <a:path w="1515" h="2209" extrusionOk="0">
                  <a:moveTo>
                    <a:pt x="1318" y="0"/>
                  </a:moveTo>
                  <a:cubicBezTo>
                    <a:pt x="1101" y="57"/>
                    <a:pt x="793" y="176"/>
                    <a:pt x="533" y="449"/>
                  </a:cubicBezTo>
                  <a:cubicBezTo>
                    <a:pt x="169" y="834"/>
                    <a:pt x="1" y="1402"/>
                    <a:pt x="36" y="2131"/>
                  </a:cubicBezTo>
                  <a:cubicBezTo>
                    <a:pt x="36" y="2173"/>
                    <a:pt x="71" y="2208"/>
                    <a:pt x="113" y="2208"/>
                  </a:cubicBezTo>
                  <a:lnTo>
                    <a:pt x="120" y="2208"/>
                  </a:lnTo>
                  <a:cubicBezTo>
                    <a:pt x="162" y="2201"/>
                    <a:pt x="197" y="2166"/>
                    <a:pt x="197" y="2124"/>
                  </a:cubicBezTo>
                  <a:cubicBezTo>
                    <a:pt x="169" y="1437"/>
                    <a:pt x="323" y="919"/>
                    <a:pt x="652" y="568"/>
                  </a:cubicBezTo>
                  <a:cubicBezTo>
                    <a:pt x="954" y="239"/>
                    <a:pt x="1339" y="155"/>
                    <a:pt x="1515" y="127"/>
                  </a:cubicBezTo>
                  <a:cubicBezTo>
                    <a:pt x="1451" y="85"/>
                    <a:pt x="1388" y="43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>
              <a:extLst>
                <a:ext uri="{FF2B5EF4-FFF2-40B4-BE49-F238E27FC236}">
                  <a16:creationId xmlns:a16="http://schemas.microsoft.com/office/drawing/2014/main" id="{B523153E-D5F8-D23B-1356-AF8666664AB2}"/>
                </a:ext>
              </a:extLst>
            </p:cNvPr>
            <p:cNvSpPr/>
            <p:nvPr/>
          </p:nvSpPr>
          <p:spPr>
            <a:xfrm>
              <a:off x="2312950" y="1677925"/>
              <a:ext cx="93975" cy="91975"/>
            </a:xfrm>
            <a:custGeom>
              <a:avLst/>
              <a:gdLst/>
              <a:ahLst/>
              <a:cxnLst/>
              <a:rect l="l" t="t" r="r" b="b"/>
              <a:pathLst>
                <a:path w="3759" h="3679" extrusionOk="0">
                  <a:moveTo>
                    <a:pt x="2655" y="0"/>
                  </a:moveTo>
                  <a:cubicBezTo>
                    <a:pt x="2557" y="0"/>
                    <a:pt x="2452" y="11"/>
                    <a:pt x="2342" y="36"/>
                  </a:cubicBezTo>
                  <a:cubicBezTo>
                    <a:pt x="1536" y="212"/>
                    <a:pt x="1256" y="79"/>
                    <a:pt x="695" y="289"/>
                  </a:cubicBezTo>
                  <a:cubicBezTo>
                    <a:pt x="205" y="471"/>
                    <a:pt x="646" y="569"/>
                    <a:pt x="1060" y="653"/>
                  </a:cubicBezTo>
                  <a:cubicBezTo>
                    <a:pt x="1473" y="737"/>
                    <a:pt x="1656" y="667"/>
                    <a:pt x="1494" y="1011"/>
                  </a:cubicBezTo>
                  <a:cubicBezTo>
                    <a:pt x="1333" y="1354"/>
                    <a:pt x="128" y="2405"/>
                    <a:pt x="16" y="2805"/>
                  </a:cubicBezTo>
                  <a:cubicBezTo>
                    <a:pt x="1" y="2859"/>
                    <a:pt x="15" y="2882"/>
                    <a:pt x="50" y="2882"/>
                  </a:cubicBezTo>
                  <a:cubicBezTo>
                    <a:pt x="283" y="2882"/>
                    <a:pt x="1438" y="1880"/>
                    <a:pt x="1438" y="1880"/>
                  </a:cubicBezTo>
                  <a:lnTo>
                    <a:pt x="1438" y="1880"/>
                  </a:lnTo>
                  <a:cubicBezTo>
                    <a:pt x="1438" y="1880"/>
                    <a:pt x="338" y="3211"/>
                    <a:pt x="443" y="3429"/>
                  </a:cubicBezTo>
                  <a:cubicBezTo>
                    <a:pt x="454" y="3451"/>
                    <a:pt x="474" y="3461"/>
                    <a:pt x="500" y="3461"/>
                  </a:cubicBezTo>
                  <a:cubicBezTo>
                    <a:pt x="779" y="3461"/>
                    <a:pt x="1831" y="2328"/>
                    <a:pt x="1831" y="2328"/>
                  </a:cubicBezTo>
                  <a:lnTo>
                    <a:pt x="1831" y="2328"/>
                  </a:lnTo>
                  <a:cubicBezTo>
                    <a:pt x="1831" y="2328"/>
                    <a:pt x="1053" y="3597"/>
                    <a:pt x="1144" y="3667"/>
                  </a:cubicBezTo>
                  <a:cubicBezTo>
                    <a:pt x="1154" y="3675"/>
                    <a:pt x="1167" y="3679"/>
                    <a:pt x="1182" y="3679"/>
                  </a:cubicBezTo>
                  <a:cubicBezTo>
                    <a:pt x="1428" y="3679"/>
                    <a:pt x="2286" y="2665"/>
                    <a:pt x="2286" y="2665"/>
                  </a:cubicBezTo>
                  <a:lnTo>
                    <a:pt x="2286" y="2665"/>
                  </a:lnTo>
                  <a:cubicBezTo>
                    <a:pt x="2286" y="2665"/>
                    <a:pt x="1796" y="3562"/>
                    <a:pt x="1978" y="3583"/>
                  </a:cubicBezTo>
                  <a:cubicBezTo>
                    <a:pt x="1979" y="3583"/>
                    <a:pt x="1980" y="3583"/>
                    <a:pt x="1980" y="3583"/>
                  </a:cubicBezTo>
                  <a:cubicBezTo>
                    <a:pt x="2179" y="3583"/>
                    <a:pt x="3493" y="2007"/>
                    <a:pt x="3758" y="765"/>
                  </a:cubicBezTo>
                  <a:cubicBezTo>
                    <a:pt x="3734" y="527"/>
                    <a:pt x="3330" y="0"/>
                    <a:pt x="2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>
              <a:extLst>
                <a:ext uri="{FF2B5EF4-FFF2-40B4-BE49-F238E27FC236}">
                  <a16:creationId xmlns:a16="http://schemas.microsoft.com/office/drawing/2014/main" id="{D676B4BC-5588-4170-8DB6-FCFD02E550F1}"/>
                </a:ext>
              </a:extLst>
            </p:cNvPr>
            <p:cNvSpPr/>
            <p:nvPr/>
          </p:nvSpPr>
          <p:spPr>
            <a:xfrm>
              <a:off x="2440350" y="1531300"/>
              <a:ext cx="29300" cy="11575"/>
            </a:xfrm>
            <a:custGeom>
              <a:avLst/>
              <a:gdLst/>
              <a:ahLst/>
              <a:cxnLst/>
              <a:rect l="l" t="t" r="r" b="b"/>
              <a:pathLst>
                <a:path w="1172" h="46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49"/>
                    <a:pt x="8" y="98"/>
                    <a:pt x="8" y="148"/>
                  </a:cubicBezTo>
                  <a:cubicBezTo>
                    <a:pt x="8" y="155"/>
                    <a:pt x="15" y="162"/>
                    <a:pt x="15" y="169"/>
                  </a:cubicBezTo>
                  <a:cubicBezTo>
                    <a:pt x="358" y="239"/>
                    <a:pt x="709" y="330"/>
                    <a:pt x="1045" y="456"/>
                  </a:cubicBezTo>
                  <a:cubicBezTo>
                    <a:pt x="1052" y="456"/>
                    <a:pt x="1066" y="463"/>
                    <a:pt x="1073" y="463"/>
                  </a:cubicBezTo>
                  <a:cubicBezTo>
                    <a:pt x="1108" y="463"/>
                    <a:pt x="1143" y="442"/>
                    <a:pt x="1157" y="407"/>
                  </a:cubicBezTo>
                  <a:cubicBezTo>
                    <a:pt x="1171" y="365"/>
                    <a:pt x="1150" y="316"/>
                    <a:pt x="1108" y="302"/>
                  </a:cubicBezTo>
                  <a:cubicBezTo>
                    <a:pt x="842" y="197"/>
                    <a:pt x="568" y="119"/>
                    <a:pt x="295" y="56"/>
                  </a:cubicBezTo>
                  <a:cubicBezTo>
                    <a:pt x="197" y="35"/>
                    <a:pt x="99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>
              <a:extLst>
                <a:ext uri="{FF2B5EF4-FFF2-40B4-BE49-F238E27FC236}">
                  <a16:creationId xmlns:a16="http://schemas.microsoft.com/office/drawing/2014/main" id="{1FA1252D-BA91-A759-2C27-118CC242AD0F}"/>
                </a:ext>
              </a:extLst>
            </p:cNvPr>
            <p:cNvSpPr/>
            <p:nvPr/>
          </p:nvSpPr>
          <p:spPr>
            <a:xfrm>
              <a:off x="2440350" y="1525425"/>
              <a:ext cx="22275" cy="9575"/>
            </a:xfrm>
            <a:custGeom>
              <a:avLst/>
              <a:gdLst/>
              <a:ahLst/>
              <a:cxnLst/>
              <a:rect l="l" t="t" r="r" b="b"/>
              <a:pathLst>
                <a:path w="891" h="383" extrusionOk="0">
                  <a:moveTo>
                    <a:pt x="805" y="1"/>
                  </a:moveTo>
                  <a:cubicBezTo>
                    <a:pt x="799" y="1"/>
                    <a:pt x="792" y="2"/>
                    <a:pt x="786" y="4"/>
                  </a:cubicBezTo>
                  <a:cubicBezTo>
                    <a:pt x="519" y="53"/>
                    <a:pt x="253" y="123"/>
                    <a:pt x="1" y="207"/>
                  </a:cubicBezTo>
                  <a:cubicBezTo>
                    <a:pt x="1" y="214"/>
                    <a:pt x="1" y="221"/>
                    <a:pt x="1" y="228"/>
                  </a:cubicBezTo>
                  <a:cubicBezTo>
                    <a:pt x="8" y="284"/>
                    <a:pt x="8" y="333"/>
                    <a:pt x="8" y="383"/>
                  </a:cubicBezTo>
                  <a:cubicBezTo>
                    <a:pt x="106" y="347"/>
                    <a:pt x="197" y="319"/>
                    <a:pt x="295" y="291"/>
                  </a:cubicBezTo>
                  <a:cubicBezTo>
                    <a:pt x="463" y="242"/>
                    <a:pt x="638" y="200"/>
                    <a:pt x="814" y="165"/>
                  </a:cubicBezTo>
                  <a:cubicBezTo>
                    <a:pt x="828" y="165"/>
                    <a:pt x="835" y="165"/>
                    <a:pt x="842" y="158"/>
                  </a:cubicBezTo>
                  <a:cubicBezTo>
                    <a:pt x="870" y="137"/>
                    <a:pt x="891" y="102"/>
                    <a:pt x="884" y="67"/>
                  </a:cubicBezTo>
                  <a:cubicBezTo>
                    <a:pt x="878" y="32"/>
                    <a:pt x="842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4">
            <a:extLst>
              <a:ext uri="{FF2B5EF4-FFF2-40B4-BE49-F238E27FC236}">
                <a16:creationId xmlns:a16="http://schemas.microsoft.com/office/drawing/2014/main" id="{3B03DE7E-7557-984F-1522-05EB5DF8D6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91150" y="3598812"/>
            <a:ext cx="4360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Sintomas da Amargura</a:t>
            </a:r>
            <a:endParaRPr sz="2400" dirty="0"/>
          </a:p>
        </p:txBody>
      </p:sp>
      <p:grpSp>
        <p:nvGrpSpPr>
          <p:cNvPr id="879" name="Google Shape;879;p34">
            <a:extLst>
              <a:ext uri="{FF2B5EF4-FFF2-40B4-BE49-F238E27FC236}">
                <a16:creationId xmlns:a16="http://schemas.microsoft.com/office/drawing/2014/main" id="{944493C7-2A94-9CC9-5F34-9A330CB398EB}"/>
              </a:ext>
            </a:extLst>
          </p:cNvPr>
          <p:cNvGrpSpPr/>
          <p:nvPr/>
        </p:nvGrpSpPr>
        <p:grpSpPr>
          <a:xfrm>
            <a:off x="-73045" y="1643850"/>
            <a:ext cx="2166695" cy="3499560"/>
            <a:chOff x="1433050" y="1051350"/>
            <a:chExt cx="518125" cy="836875"/>
          </a:xfrm>
        </p:grpSpPr>
        <p:sp>
          <p:nvSpPr>
            <p:cNvPr id="880" name="Google Shape;880;p34">
              <a:extLst>
                <a:ext uri="{FF2B5EF4-FFF2-40B4-BE49-F238E27FC236}">
                  <a16:creationId xmlns:a16="http://schemas.microsoft.com/office/drawing/2014/main" id="{54F12C98-9F0F-75D6-6738-D17288F702C7}"/>
                </a:ext>
              </a:extLst>
            </p:cNvPr>
            <p:cNvSpPr/>
            <p:nvPr/>
          </p:nvSpPr>
          <p:spPr>
            <a:xfrm>
              <a:off x="1820450" y="1654475"/>
              <a:ext cx="17300" cy="36325"/>
            </a:xfrm>
            <a:custGeom>
              <a:avLst/>
              <a:gdLst/>
              <a:ahLst/>
              <a:cxnLst/>
              <a:rect l="l" t="t" r="r" b="b"/>
              <a:pathLst>
                <a:path w="692" h="1453" extrusionOk="0">
                  <a:moveTo>
                    <a:pt x="204" y="0"/>
                  </a:moveTo>
                  <a:cubicBezTo>
                    <a:pt x="204" y="0"/>
                    <a:pt x="1" y="659"/>
                    <a:pt x="169" y="1129"/>
                  </a:cubicBezTo>
                  <a:cubicBezTo>
                    <a:pt x="253" y="1358"/>
                    <a:pt x="379" y="1453"/>
                    <a:pt x="475" y="1453"/>
                  </a:cubicBezTo>
                  <a:cubicBezTo>
                    <a:pt x="612" y="1453"/>
                    <a:pt x="691" y="1265"/>
                    <a:pt x="519" y="1003"/>
                  </a:cubicBezTo>
                  <a:cubicBezTo>
                    <a:pt x="232" y="561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>
              <a:extLst>
                <a:ext uri="{FF2B5EF4-FFF2-40B4-BE49-F238E27FC236}">
                  <a16:creationId xmlns:a16="http://schemas.microsoft.com/office/drawing/2014/main" id="{CC0F2E73-321F-2F9E-A221-D9D4A5D7C038}"/>
                </a:ext>
              </a:extLst>
            </p:cNvPr>
            <p:cNvSpPr/>
            <p:nvPr/>
          </p:nvSpPr>
          <p:spPr>
            <a:xfrm>
              <a:off x="1769125" y="1582950"/>
              <a:ext cx="66425" cy="117400"/>
            </a:xfrm>
            <a:custGeom>
              <a:avLst/>
              <a:gdLst/>
              <a:ahLst/>
              <a:cxnLst/>
              <a:rect l="l" t="t" r="r" b="b"/>
              <a:pathLst>
                <a:path w="2657" h="4696" extrusionOk="0">
                  <a:moveTo>
                    <a:pt x="912" y="0"/>
                  </a:moveTo>
                  <a:cubicBezTo>
                    <a:pt x="798" y="0"/>
                    <a:pt x="657" y="43"/>
                    <a:pt x="505" y="184"/>
                  </a:cubicBezTo>
                  <a:cubicBezTo>
                    <a:pt x="126" y="549"/>
                    <a:pt x="0" y="1319"/>
                    <a:pt x="231" y="1460"/>
                  </a:cubicBezTo>
                  <a:cubicBezTo>
                    <a:pt x="250" y="1471"/>
                    <a:pt x="268" y="1476"/>
                    <a:pt x="285" y="1476"/>
                  </a:cubicBezTo>
                  <a:cubicBezTo>
                    <a:pt x="477" y="1476"/>
                    <a:pt x="620" y="842"/>
                    <a:pt x="862" y="842"/>
                  </a:cubicBezTo>
                  <a:cubicBezTo>
                    <a:pt x="867" y="842"/>
                    <a:pt x="871" y="842"/>
                    <a:pt x="876" y="843"/>
                  </a:cubicBezTo>
                  <a:cubicBezTo>
                    <a:pt x="1150" y="871"/>
                    <a:pt x="1129" y="2427"/>
                    <a:pt x="1157" y="2861"/>
                  </a:cubicBezTo>
                  <a:cubicBezTo>
                    <a:pt x="1176" y="3265"/>
                    <a:pt x="1540" y="4696"/>
                    <a:pt x="1856" y="4696"/>
                  </a:cubicBezTo>
                  <a:cubicBezTo>
                    <a:pt x="1880" y="4696"/>
                    <a:pt x="1904" y="4687"/>
                    <a:pt x="1927" y="4669"/>
                  </a:cubicBezTo>
                  <a:cubicBezTo>
                    <a:pt x="2264" y="4417"/>
                    <a:pt x="2061" y="4060"/>
                    <a:pt x="2187" y="3303"/>
                  </a:cubicBezTo>
                  <a:cubicBezTo>
                    <a:pt x="2320" y="2518"/>
                    <a:pt x="2481" y="1810"/>
                    <a:pt x="2544" y="1369"/>
                  </a:cubicBezTo>
                  <a:cubicBezTo>
                    <a:pt x="2656" y="598"/>
                    <a:pt x="1199" y="100"/>
                    <a:pt x="1199" y="100"/>
                  </a:cubicBezTo>
                  <a:cubicBezTo>
                    <a:pt x="1199" y="100"/>
                    <a:pt x="1086" y="0"/>
                    <a:pt x="912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>
              <a:extLst>
                <a:ext uri="{FF2B5EF4-FFF2-40B4-BE49-F238E27FC236}">
                  <a16:creationId xmlns:a16="http://schemas.microsoft.com/office/drawing/2014/main" id="{7126BA0A-7608-CF3A-7C87-73707EEDB909}"/>
                </a:ext>
              </a:extLst>
            </p:cNvPr>
            <p:cNvSpPr/>
            <p:nvPr/>
          </p:nvSpPr>
          <p:spPr>
            <a:xfrm>
              <a:off x="1784775" y="1535850"/>
              <a:ext cx="110875" cy="82875"/>
            </a:xfrm>
            <a:custGeom>
              <a:avLst/>
              <a:gdLst/>
              <a:ahLst/>
              <a:cxnLst/>
              <a:rect l="l" t="t" r="r" b="b"/>
              <a:pathLst>
                <a:path w="4435" h="3315" extrusionOk="0">
                  <a:moveTo>
                    <a:pt x="2941" y="1"/>
                  </a:moveTo>
                  <a:lnTo>
                    <a:pt x="215" y="1921"/>
                  </a:lnTo>
                  <a:cubicBezTo>
                    <a:pt x="215" y="1921"/>
                    <a:pt x="0" y="3315"/>
                    <a:pt x="967" y="3315"/>
                  </a:cubicBezTo>
                  <a:cubicBezTo>
                    <a:pt x="1033" y="3315"/>
                    <a:pt x="1105" y="3308"/>
                    <a:pt x="1182" y="3295"/>
                  </a:cubicBezTo>
                  <a:cubicBezTo>
                    <a:pt x="1182" y="3295"/>
                    <a:pt x="3677" y="2012"/>
                    <a:pt x="4434" y="1367"/>
                  </a:cubicBezTo>
                  <a:lnTo>
                    <a:pt x="294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>
              <a:extLst>
                <a:ext uri="{FF2B5EF4-FFF2-40B4-BE49-F238E27FC236}">
                  <a16:creationId xmlns:a16="http://schemas.microsoft.com/office/drawing/2014/main" id="{EC88C6DA-AD08-8F77-240B-39D343745B25}"/>
                </a:ext>
              </a:extLst>
            </p:cNvPr>
            <p:cNvSpPr/>
            <p:nvPr/>
          </p:nvSpPr>
          <p:spPr>
            <a:xfrm>
              <a:off x="1808375" y="1645000"/>
              <a:ext cx="23175" cy="51875"/>
            </a:xfrm>
            <a:custGeom>
              <a:avLst/>
              <a:gdLst/>
              <a:ahLst/>
              <a:cxnLst/>
              <a:rect l="l" t="t" r="r" b="b"/>
              <a:pathLst>
                <a:path w="927" h="2075" extrusionOk="0">
                  <a:moveTo>
                    <a:pt x="694" y="1"/>
                  </a:moveTo>
                  <a:cubicBezTo>
                    <a:pt x="694" y="1"/>
                    <a:pt x="0" y="863"/>
                    <a:pt x="372" y="1634"/>
                  </a:cubicBezTo>
                  <a:cubicBezTo>
                    <a:pt x="523" y="1952"/>
                    <a:pt x="658" y="2074"/>
                    <a:pt x="750" y="2074"/>
                  </a:cubicBezTo>
                  <a:cubicBezTo>
                    <a:pt x="882" y="2074"/>
                    <a:pt x="926" y="1819"/>
                    <a:pt x="806" y="1529"/>
                  </a:cubicBezTo>
                  <a:cubicBezTo>
                    <a:pt x="624" y="1080"/>
                    <a:pt x="694" y="1"/>
                    <a:pt x="69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>
              <a:extLst>
                <a:ext uri="{FF2B5EF4-FFF2-40B4-BE49-F238E27FC236}">
                  <a16:creationId xmlns:a16="http://schemas.microsoft.com/office/drawing/2014/main" id="{B59758D3-9EF6-C748-CE31-1979E1798253}"/>
                </a:ext>
              </a:extLst>
            </p:cNvPr>
            <p:cNvSpPr/>
            <p:nvPr/>
          </p:nvSpPr>
          <p:spPr>
            <a:xfrm>
              <a:off x="1745650" y="1304225"/>
              <a:ext cx="205525" cy="296125"/>
            </a:xfrm>
            <a:custGeom>
              <a:avLst/>
              <a:gdLst/>
              <a:ahLst/>
              <a:cxnLst/>
              <a:rect l="l" t="t" r="r" b="b"/>
              <a:pathLst>
                <a:path w="8221" h="11845" extrusionOk="0">
                  <a:moveTo>
                    <a:pt x="1804" y="1"/>
                  </a:moveTo>
                  <a:cubicBezTo>
                    <a:pt x="1368" y="1"/>
                    <a:pt x="1067" y="308"/>
                    <a:pt x="911" y="421"/>
                  </a:cubicBezTo>
                  <a:cubicBezTo>
                    <a:pt x="203" y="925"/>
                    <a:pt x="0" y="2054"/>
                    <a:pt x="491" y="2776"/>
                  </a:cubicBezTo>
                  <a:lnTo>
                    <a:pt x="4254" y="8158"/>
                  </a:lnTo>
                  <a:lnTo>
                    <a:pt x="4310" y="8242"/>
                  </a:lnTo>
                  <a:lnTo>
                    <a:pt x="4373" y="8333"/>
                  </a:lnTo>
                  <a:lnTo>
                    <a:pt x="4359" y="8347"/>
                  </a:lnTo>
                  <a:lnTo>
                    <a:pt x="4247" y="8446"/>
                  </a:lnTo>
                  <a:lnTo>
                    <a:pt x="3224" y="9343"/>
                  </a:lnTo>
                  <a:cubicBezTo>
                    <a:pt x="3981" y="10177"/>
                    <a:pt x="4731" y="11011"/>
                    <a:pt x="5488" y="11845"/>
                  </a:cubicBezTo>
                  <a:lnTo>
                    <a:pt x="7506" y="9791"/>
                  </a:lnTo>
                  <a:cubicBezTo>
                    <a:pt x="8102" y="9266"/>
                    <a:pt x="8221" y="8375"/>
                    <a:pt x="7772" y="7717"/>
                  </a:cubicBezTo>
                  <a:lnTo>
                    <a:pt x="2670" y="372"/>
                  </a:lnTo>
                  <a:cubicBezTo>
                    <a:pt x="2523" y="162"/>
                    <a:pt x="2474" y="204"/>
                    <a:pt x="2236" y="98"/>
                  </a:cubicBezTo>
                  <a:cubicBezTo>
                    <a:pt x="2080" y="29"/>
                    <a:pt x="1936" y="1"/>
                    <a:pt x="1804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>
              <a:extLst>
                <a:ext uri="{FF2B5EF4-FFF2-40B4-BE49-F238E27FC236}">
                  <a16:creationId xmlns:a16="http://schemas.microsoft.com/office/drawing/2014/main" id="{B274ED15-479A-57F9-6C8B-72CB1681012B}"/>
                </a:ext>
              </a:extLst>
            </p:cNvPr>
            <p:cNvSpPr/>
            <p:nvPr/>
          </p:nvSpPr>
          <p:spPr>
            <a:xfrm>
              <a:off x="1818875" y="1523750"/>
              <a:ext cx="75550" cy="82550"/>
            </a:xfrm>
            <a:custGeom>
              <a:avLst/>
              <a:gdLst/>
              <a:ahLst/>
              <a:cxnLst/>
              <a:rect l="l" t="t" r="r" b="b"/>
              <a:pathLst>
                <a:path w="3022" h="3302" extrusionOk="0">
                  <a:moveTo>
                    <a:pt x="624" y="1"/>
                  </a:moveTo>
                  <a:lnTo>
                    <a:pt x="1" y="667"/>
                  </a:lnTo>
                  <a:lnTo>
                    <a:pt x="2454" y="3302"/>
                  </a:lnTo>
                  <a:lnTo>
                    <a:pt x="3021" y="2776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>
              <a:extLst>
                <a:ext uri="{FF2B5EF4-FFF2-40B4-BE49-F238E27FC236}">
                  <a16:creationId xmlns:a16="http://schemas.microsoft.com/office/drawing/2014/main" id="{B3AB11EA-DB65-53B6-79A5-DDCCF394CE6D}"/>
                </a:ext>
              </a:extLst>
            </p:cNvPr>
            <p:cNvSpPr/>
            <p:nvPr/>
          </p:nvSpPr>
          <p:spPr>
            <a:xfrm>
              <a:off x="1851825" y="1510100"/>
              <a:ext cx="43125" cy="7900"/>
            </a:xfrm>
            <a:custGeom>
              <a:avLst/>
              <a:gdLst/>
              <a:ahLst/>
              <a:cxnLst/>
              <a:rect l="l" t="t" r="r" b="b"/>
              <a:pathLst>
                <a:path w="1725" h="316" extrusionOk="0">
                  <a:moveTo>
                    <a:pt x="63" y="0"/>
                  </a:moveTo>
                  <a:lnTo>
                    <a:pt x="126" y="98"/>
                  </a:lnTo>
                  <a:lnTo>
                    <a:pt x="112" y="112"/>
                  </a:lnTo>
                  <a:lnTo>
                    <a:pt x="0" y="211"/>
                  </a:lnTo>
                  <a:lnTo>
                    <a:pt x="1605" y="316"/>
                  </a:lnTo>
                  <a:cubicBezTo>
                    <a:pt x="1668" y="316"/>
                    <a:pt x="1717" y="274"/>
                    <a:pt x="1717" y="218"/>
                  </a:cubicBezTo>
                  <a:cubicBezTo>
                    <a:pt x="1724" y="155"/>
                    <a:pt x="1675" y="105"/>
                    <a:pt x="1619" y="105"/>
                  </a:cubicBezTo>
                  <a:lnTo>
                    <a:pt x="323" y="2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>
              <a:extLst>
                <a:ext uri="{FF2B5EF4-FFF2-40B4-BE49-F238E27FC236}">
                  <a16:creationId xmlns:a16="http://schemas.microsoft.com/office/drawing/2014/main" id="{373A2686-792A-7E7F-6D20-88AE429BA0C0}"/>
                </a:ext>
              </a:extLst>
            </p:cNvPr>
            <p:cNvSpPr/>
            <p:nvPr/>
          </p:nvSpPr>
          <p:spPr>
            <a:xfrm>
              <a:off x="1852000" y="1496050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137" y="1"/>
                  </a:moveTo>
                  <a:cubicBezTo>
                    <a:pt x="1123" y="1"/>
                    <a:pt x="1108" y="3"/>
                    <a:pt x="1093" y="9"/>
                  </a:cubicBezTo>
                  <a:lnTo>
                    <a:pt x="0" y="485"/>
                  </a:lnTo>
                  <a:lnTo>
                    <a:pt x="56" y="562"/>
                  </a:lnTo>
                  <a:lnTo>
                    <a:pt x="119" y="660"/>
                  </a:lnTo>
                  <a:lnTo>
                    <a:pt x="105" y="674"/>
                  </a:lnTo>
                  <a:lnTo>
                    <a:pt x="105" y="674"/>
                  </a:lnTo>
                  <a:lnTo>
                    <a:pt x="316" y="583"/>
                  </a:lnTo>
                  <a:lnTo>
                    <a:pt x="1178" y="205"/>
                  </a:lnTo>
                  <a:cubicBezTo>
                    <a:pt x="1234" y="177"/>
                    <a:pt x="1262" y="121"/>
                    <a:pt x="1234" y="65"/>
                  </a:cubicBezTo>
                  <a:cubicBezTo>
                    <a:pt x="1218" y="23"/>
                    <a:pt x="1179" y="1"/>
                    <a:pt x="113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>
              <a:extLst>
                <a:ext uri="{FF2B5EF4-FFF2-40B4-BE49-F238E27FC236}">
                  <a16:creationId xmlns:a16="http://schemas.microsoft.com/office/drawing/2014/main" id="{4C3291B1-CD6F-4F2B-3331-BC53A2A83C39}"/>
                </a:ext>
              </a:extLst>
            </p:cNvPr>
            <p:cNvSpPr/>
            <p:nvPr/>
          </p:nvSpPr>
          <p:spPr>
            <a:xfrm>
              <a:off x="1587600" y="1051350"/>
              <a:ext cx="189600" cy="199975"/>
            </a:xfrm>
            <a:custGeom>
              <a:avLst/>
              <a:gdLst/>
              <a:ahLst/>
              <a:cxnLst/>
              <a:rect l="l" t="t" r="r" b="b"/>
              <a:pathLst>
                <a:path w="7584" h="7999" extrusionOk="0">
                  <a:moveTo>
                    <a:pt x="3991" y="1"/>
                  </a:moveTo>
                  <a:cubicBezTo>
                    <a:pt x="3039" y="1"/>
                    <a:pt x="2106" y="358"/>
                    <a:pt x="1402" y="1032"/>
                  </a:cubicBezTo>
                  <a:cubicBezTo>
                    <a:pt x="1101" y="1320"/>
                    <a:pt x="834" y="1670"/>
                    <a:pt x="687" y="2084"/>
                  </a:cubicBezTo>
                  <a:cubicBezTo>
                    <a:pt x="687" y="2084"/>
                    <a:pt x="0" y="3443"/>
                    <a:pt x="197" y="5336"/>
                  </a:cubicBezTo>
                  <a:cubicBezTo>
                    <a:pt x="393" y="7221"/>
                    <a:pt x="1122" y="7999"/>
                    <a:pt x="1122" y="7999"/>
                  </a:cubicBezTo>
                  <a:lnTo>
                    <a:pt x="7296" y="7999"/>
                  </a:lnTo>
                  <a:cubicBezTo>
                    <a:pt x="7121" y="7655"/>
                    <a:pt x="6953" y="6765"/>
                    <a:pt x="7142" y="6205"/>
                  </a:cubicBezTo>
                  <a:cubicBezTo>
                    <a:pt x="7584" y="4929"/>
                    <a:pt x="7541" y="4221"/>
                    <a:pt x="7296" y="3114"/>
                  </a:cubicBezTo>
                  <a:cubicBezTo>
                    <a:pt x="7058" y="2063"/>
                    <a:pt x="7037" y="1432"/>
                    <a:pt x="5768" y="514"/>
                  </a:cubicBezTo>
                  <a:cubicBezTo>
                    <a:pt x="5565" y="367"/>
                    <a:pt x="5285" y="226"/>
                    <a:pt x="5138" y="177"/>
                  </a:cubicBezTo>
                  <a:cubicBezTo>
                    <a:pt x="4761" y="59"/>
                    <a:pt x="4374" y="1"/>
                    <a:pt x="39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>
              <a:extLst>
                <a:ext uri="{FF2B5EF4-FFF2-40B4-BE49-F238E27FC236}">
                  <a16:creationId xmlns:a16="http://schemas.microsoft.com/office/drawing/2014/main" id="{1A58EB54-F81A-DA16-C105-EBB0C485D6CE}"/>
                </a:ext>
              </a:extLst>
            </p:cNvPr>
            <p:cNvSpPr/>
            <p:nvPr/>
          </p:nvSpPr>
          <p:spPr>
            <a:xfrm>
              <a:off x="1697275" y="1724200"/>
              <a:ext cx="126700" cy="164025"/>
            </a:xfrm>
            <a:custGeom>
              <a:avLst/>
              <a:gdLst/>
              <a:ahLst/>
              <a:cxnLst/>
              <a:rect l="l" t="t" r="r" b="b"/>
              <a:pathLst>
                <a:path w="5068" h="6561" extrusionOk="0">
                  <a:moveTo>
                    <a:pt x="1" y="1"/>
                  </a:moveTo>
                  <a:lnTo>
                    <a:pt x="849" y="6561"/>
                  </a:lnTo>
                  <a:lnTo>
                    <a:pt x="5068" y="6561"/>
                  </a:lnTo>
                  <a:lnTo>
                    <a:pt x="4879" y="14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>
              <a:extLst>
                <a:ext uri="{FF2B5EF4-FFF2-40B4-BE49-F238E27FC236}">
                  <a16:creationId xmlns:a16="http://schemas.microsoft.com/office/drawing/2014/main" id="{6947C42C-4D5B-0C5A-7773-D31E80FF98AD}"/>
                </a:ext>
              </a:extLst>
            </p:cNvPr>
            <p:cNvSpPr/>
            <p:nvPr/>
          </p:nvSpPr>
          <p:spPr>
            <a:xfrm>
              <a:off x="1572875" y="1628550"/>
              <a:ext cx="246375" cy="134825"/>
            </a:xfrm>
            <a:custGeom>
              <a:avLst/>
              <a:gdLst/>
              <a:ahLst/>
              <a:cxnLst/>
              <a:rect l="l" t="t" r="r" b="b"/>
              <a:pathLst>
                <a:path w="9855" h="5393" extrusionOk="0">
                  <a:moveTo>
                    <a:pt x="659" y="0"/>
                  </a:moveTo>
                  <a:cubicBezTo>
                    <a:pt x="365" y="848"/>
                    <a:pt x="204" y="1689"/>
                    <a:pt x="120" y="2390"/>
                  </a:cubicBezTo>
                  <a:cubicBezTo>
                    <a:pt x="1" y="3399"/>
                    <a:pt x="29" y="4114"/>
                    <a:pt x="29" y="4114"/>
                  </a:cubicBezTo>
                  <a:cubicBezTo>
                    <a:pt x="652" y="4556"/>
                    <a:pt x="1521" y="4850"/>
                    <a:pt x="2482" y="5046"/>
                  </a:cubicBezTo>
                  <a:cubicBezTo>
                    <a:pt x="3091" y="5172"/>
                    <a:pt x="3736" y="5256"/>
                    <a:pt x="4388" y="5305"/>
                  </a:cubicBezTo>
                  <a:cubicBezTo>
                    <a:pt x="4654" y="5334"/>
                    <a:pt x="4914" y="5348"/>
                    <a:pt x="5180" y="5362"/>
                  </a:cubicBezTo>
                  <a:cubicBezTo>
                    <a:pt x="5648" y="5383"/>
                    <a:pt x="6108" y="5392"/>
                    <a:pt x="6546" y="5392"/>
                  </a:cubicBezTo>
                  <a:cubicBezTo>
                    <a:pt x="8362" y="5392"/>
                    <a:pt x="9804" y="5241"/>
                    <a:pt x="9855" y="5235"/>
                  </a:cubicBezTo>
                  <a:cubicBezTo>
                    <a:pt x="9806" y="4829"/>
                    <a:pt x="9756" y="4471"/>
                    <a:pt x="9700" y="4135"/>
                  </a:cubicBezTo>
                  <a:cubicBezTo>
                    <a:pt x="9511" y="2930"/>
                    <a:pt x="9294" y="2159"/>
                    <a:pt x="9091" y="1605"/>
                  </a:cubicBezTo>
                  <a:cubicBezTo>
                    <a:pt x="8908" y="1093"/>
                    <a:pt x="8740" y="778"/>
                    <a:pt x="8628" y="49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>
              <a:extLst>
                <a:ext uri="{FF2B5EF4-FFF2-40B4-BE49-F238E27FC236}">
                  <a16:creationId xmlns:a16="http://schemas.microsoft.com/office/drawing/2014/main" id="{59DDC615-3626-4AED-3BDB-12FAD2CDF667}"/>
                </a:ext>
              </a:extLst>
            </p:cNvPr>
            <p:cNvSpPr/>
            <p:nvPr/>
          </p:nvSpPr>
          <p:spPr>
            <a:xfrm>
              <a:off x="1721450" y="1769400"/>
              <a:ext cx="18775" cy="118825"/>
            </a:xfrm>
            <a:custGeom>
              <a:avLst/>
              <a:gdLst/>
              <a:ahLst/>
              <a:cxnLst/>
              <a:rect l="l" t="t" r="r" b="b"/>
              <a:pathLst>
                <a:path w="751" h="4753" extrusionOk="0">
                  <a:moveTo>
                    <a:pt x="78" y="1"/>
                  </a:moveTo>
                  <a:cubicBezTo>
                    <a:pt x="36" y="1"/>
                    <a:pt x="1" y="36"/>
                    <a:pt x="8" y="78"/>
                  </a:cubicBezTo>
                  <a:lnTo>
                    <a:pt x="576" y="4753"/>
                  </a:lnTo>
                  <a:lnTo>
                    <a:pt x="751" y="4753"/>
                  </a:lnTo>
                  <a:lnTo>
                    <a:pt x="176" y="64"/>
                  </a:lnTo>
                  <a:cubicBezTo>
                    <a:pt x="176" y="29"/>
                    <a:pt x="148" y="1"/>
                    <a:pt x="11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>
              <a:extLst>
                <a:ext uri="{FF2B5EF4-FFF2-40B4-BE49-F238E27FC236}">
                  <a16:creationId xmlns:a16="http://schemas.microsoft.com/office/drawing/2014/main" id="{F3FD5ABB-EEC2-31DA-436A-F05CBEDF8625}"/>
                </a:ext>
              </a:extLst>
            </p:cNvPr>
            <p:cNvSpPr/>
            <p:nvPr/>
          </p:nvSpPr>
          <p:spPr>
            <a:xfrm>
              <a:off x="1571125" y="1715975"/>
              <a:ext cx="115675" cy="172250"/>
            </a:xfrm>
            <a:custGeom>
              <a:avLst/>
              <a:gdLst/>
              <a:ahLst/>
              <a:cxnLst/>
              <a:rect l="l" t="t" r="r" b="b"/>
              <a:pathLst>
                <a:path w="4627" h="6890" extrusionOk="0">
                  <a:moveTo>
                    <a:pt x="4626" y="0"/>
                  </a:moveTo>
                  <a:lnTo>
                    <a:pt x="113" y="140"/>
                  </a:lnTo>
                  <a:cubicBezTo>
                    <a:pt x="113" y="140"/>
                    <a:pt x="106" y="309"/>
                    <a:pt x="99" y="617"/>
                  </a:cubicBezTo>
                  <a:cubicBezTo>
                    <a:pt x="92" y="771"/>
                    <a:pt x="85" y="967"/>
                    <a:pt x="85" y="1199"/>
                  </a:cubicBezTo>
                  <a:cubicBezTo>
                    <a:pt x="50" y="2446"/>
                    <a:pt x="1" y="4633"/>
                    <a:pt x="15" y="6890"/>
                  </a:cubicBezTo>
                  <a:lnTo>
                    <a:pt x="4016" y="6890"/>
                  </a:lnTo>
                  <a:cubicBezTo>
                    <a:pt x="4171" y="5046"/>
                    <a:pt x="4339" y="3147"/>
                    <a:pt x="4458" y="1808"/>
                  </a:cubicBezTo>
                  <a:cubicBezTo>
                    <a:pt x="4465" y="1738"/>
                    <a:pt x="4472" y="1668"/>
                    <a:pt x="4479" y="1598"/>
                  </a:cubicBezTo>
                  <a:cubicBezTo>
                    <a:pt x="4563" y="624"/>
                    <a:pt x="4626" y="0"/>
                    <a:pt x="4626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>
              <a:extLst>
                <a:ext uri="{FF2B5EF4-FFF2-40B4-BE49-F238E27FC236}">
                  <a16:creationId xmlns:a16="http://schemas.microsoft.com/office/drawing/2014/main" id="{2143923F-7AA6-C20A-D2EC-7E3E51946920}"/>
                </a:ext>
              </a:extLst>
            </p:cNvPr>
            <p:cNvSpPr/>
            <p:nvPr/>
          </p:nvSpPr>
          <p:spPr>
            <a:xfrm>
              <a:off x="1572875" y="1668650"/>
              <a:ext cx="242525" cy="87425"/>
            </a:xfrm>
            <a:custGeom>
              <a:avLst/>
              <a:gdLst/>
              <a:ahLst/>
              <a:cxnLst/>
              <a:rect l="l" t="t" r="r" b="b"/>
              <a:pathLst>
                <a:path w="9701" h="3497" extrusionOk="0">
                  <a:moveTo>
                    <a:pt x="9091" y="1"/>
                  </a:moveTo>
                  <a:lnTo>
                    <a:pt x="120" y="786"/>
                  </a:lnTo>
                  <a:cubicBezTo>
                    <a:pt x="1" y="1795"/>
                    <a:pt x="29" y="2503"/>
                    <a:pt x="29" y="2503"/>
                  </a:cubicBezTo>
                  <a:cubicBezTo>
                    <a:pt x="22" y="2664"/>
                    <a:pt x="22" y="2860"/>
                    <a:pt x="15" y="3092"/>
                  </a:cubicBezTo>
                  <a:cubicBezTo>
                    <a:pt x="870" y="3267"/>
                    <a:pt x="1697" y="3379"/>
                    <a:pt x="2482" y="3442"/>
                  </a:cubicBezTo>
                  <a:cubicBezTo>
                    <a:pt x="2991" y="3479"/>
                    <a:pt x="3485" y="3496"/>
                    <a:pt x="3959" y="3496"/>
                  </a:cubicBezTo>
                  <a:cubicBezTo>
                    <a:pt x="4111" y="3496"/>
                    <a:pt x="4261" y="3495"/>
                    <a:pt x="4409" y="3491"/>
                  </a:cubicBezTo>
                  <a:cubicBezTo>
                    <a:pt x="4654" y="3484"/>
                    <a:pt x="4900" y="3470"/>
                    <a:pt x="5138" y="3456"/>
                  </a:cubicBezTo>
                  <a:cubicBezTo>
                    <a:pt x="6189" y="3386"/>
                    <a:pt x="7121" y="3232"/>
                    <a:pt x="7885" y="3064"/>
                  </a:cubicBezTo>
                  <a:cubicBezTo>
                    <a:pt x="8663" y="2881"/>
                    <a:pt x="9280" y="2685"/>
                    <a:pt x="9700" y="2531"/>
                  </a:cubicBezTo>
                  <a:cubicBezTo>
                    <a:pt x="9511" y="1333"/>
                    <a:pt x="9294" y="555"/>
                    <a:pt x="90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>
              <a:extLst>
                <a:ext uri="{FF2B5EF4-FFF2-40B4-BE49-F238E27FC236}">
                  <a16:creationId xmlns:a16="http://schemas.microsoft.com/office/drawing/2014/main" id="{F1D9BB8D-2E06-6DEE-7F7E-F3A837390C80}"/>
                </a:ext>
              </a:extLst>
            </p:cNvPr>
            <p:cNvSpPr/>
            <p:nvPr/>
          </p:nvSpPr>
          <p:spPr>
            <a:xfrm>
              <a:off x="1652775" y="1769400"/>
              <a:ext cx="15800" cy="118825"/>
            </a:xfrm>
            <a:custGeom>
              <a:avLst/>
              <a:gdLst/>
              <a:ahLst/>
              <a:cxnLst/>
              <a:rect l="l" t="t" r="r" b="b"/>
              <a:pathLst>
                <a:path w="632" h="4753" extrusionOk="0">
                  <a:moveTo>
                    <a:pt x="540" y="1"/>
                  </a:moveTo>
                  <a:cubicBezTo>
                    <a:pt x="498" y="1"/>
                    <a:pt x="463" y="36"/>
                    <a:pt x="456" y="78"/>
                  </a:cubicBezTo>
                  <a:cubicBezTo>
                    <a:pt x="330" y="1227"/>
                    <a:pt x="148" y="2972"/>
                    <a:pt x="1" y="4753"/>
                  </a:cubicBezTo>
                  <a:lnTo>
                    <a:pt x="176" y="4753"/>
                  </a:lnTo>
                  <a:cubicBezTo>
                    <a:pt x="323" y="2979"/>
                    <a:pt x="505" y="1241"/>
                    <a:pt x="631" y="99"/>
                  </a:cubicBezTo>
                  <a:cubicBezTo>
                    <a:pt x="631" y="50"/>
                    <a:pt x="596" y="1"/>
                    <a:pt x="54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>
              <a:extLst>
                <a:ext uri="{FF2B5EF4-FFF2-40B4-BE49-F238E27FC236}">
                  <a16:creationId xmlns:a16="http://schemas.microsoft.com/office/drawing/2014/main" id="{D134D9A6-A093-64CA-1259-320CBBDFAC98}"/>
                </a:ext>
              </a:extLst>
            </p:cNvPr>
            <p:cNvSpPr/>
            <p:nvPr/>
          </p:nvSpPr>
          <p:spPr>
            <a:xfrm>
              <a:off x="1603550" y="1055450"/>
              <a:ext cx="173125" cy="104250"/>
            </a:xfrm>
            <a:custGeom>
              <a:avLst/>
              <a:gdLst/>
              <a:ahLst/>
              <a:cxnLst/>
              <a:rect l="l" t="t" r="r" b="b"/>
              <a:pathLst>
                <a:path w="6925" h="4170" extrusionOk="0">
                  <a:moveTo>
                    <a:pt x="3280" y="0"/>
                  </a:moveTo>
                  <a:cubicBezTo>
                    <a:pt x="1771" y="0"/>
                    <a:pt x="600" y="939"/>
                    <a:pt x="337" y="2018"/>
                  </a:cubicBezTo>
                  <a:cubicBezTo>
                    <a:pt x="0" y="3419"/>
                    <a:pt x="953" y="4169"/>
                    <a:pt x="953" y="4169"/>
                  </a:cubicBezTo>
                  <a:lnTo>
                    <a:pt x="6189" y="3854"/>
                  </a:lnTo>
                  <a:cubicBezTo>
                    <a:pt x="6189" y="3854"/>
                    <a:pt x="6925" y="1142"/>
                    <a:pt x="4745" y="287"/>
                  </a:cubicBezTo>
                  <a:cubicBezTo>
                    <a:pt x="4236" y="88"/>
                    <a:pt x="3742" y="0"/>
                    <a:pt x="328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>
              <a:extLst>
                <a:ext uri="{FF2B5EF4-FFF2-40B4-BE49-F238E27FC236}">
                  <a16:creationId xmlns:a16="http://schemas.microsoft.com/office/drawing/2014/main" id="{E5080F13-B843-6044-1220-A5EC7757CD04}"/>
                </a:ext>
              </a:extLst>
            </p:cNvPr>
            <p:cNvSpPr/>
            <p:nvPr/>
          </p:nvSpPr>
          <p:spPr>
            <a:xfrm>
              <a:off x="1653650" y="1229575"/>
              <a:ext cx="62400" cy="60000"/>
            </a:xfrm>
            <a:custGeom>
              <a:avLst/>
              <a:gdLst/>
              <a:ahLst/>
              <a:cxnLst/>
              <a:rect l="l" t="t" r="r" b="b"/>
              <a:pathLst>
                <a:path w="2496" h="2400" extrusionOk="0">
                  <a:moveTo>
                    <a:pt x="127" y="1"/>
                  </a:moveTo>
                  <a:lnTo>
                    <a:pt x="57" y="1129"/>
                  </a:lnTo>
                  <a:lnTo>
                    <a:pt x="50" y="1290"/>
                  </a:lnTo>
                  <a:lnTo>
                    <a:pt x="1" y="2026"/>
                  </a:lnTo>
                  <a:cubicBezTo>
                    <a:pt x="461" y="2269"/>
                    <a:pt x="975" y="2399"/>
                    <a:pt x="1469" y="2399"/>
                  </a:cubicBezTo>
                  <a:cubicBezTo>
                    <a:pt x="1832" y="2399"/>
                    <a:pt x="2184" y="2329"/>
                    <a:pt x="2496" y="2180"/>
                  </a:cubicBezTo>
                  <a:lnTo>
                    <a:pt x="2461" y="975"/>
                  </a:lnTo>
                  <a:lnTo>
                    <a:pt x="2461" y="863"/>
                  </a:lnTo>
                  <a:lnTo>
                    <a:pt x="2440" y="358"/>
                  </a:lnTo>
                  <a:lnTo>
                    <a:pt x="2447" y="267"/>
                  </a:lnTo>
                  <a:lnTo>
                    <a:pt x="2447" y="267"/>
                  </a:lnTo>
                  <a:lnTo>
                    <a:pt x="2173" y="27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>
              <a:extLst>
                <a:ext uri="{FF2B5EF4-FFF2-40B4-BE49-F238E27FC236}">
                  <a16:creationId xmlns:a16="http://schemas.microsoft.com/office/drawing/2014/main" id="{0A79AA4B-4767-E071-91C5-F786BC99FB2C}"/>
                </a:ext>
              </a:extLst>
            </p:cNvPr>
            <p:cNvSpPr/>
            <p:nvPr/>
          </p:nvSpPr>
          <p:spPr>
            <a:xfrm>
              <a:off x="1655050" y="1229575"/>
              <a:ext cx="60125" cy="29025"/>
            </a:xfrm>
            <a:custGeom>
              <a:avLst/>
              <a:gdLst/>
              <a:ahLst/>
              <a:cxnLst/>
              <a:rect l="l" t="t" r="r" b="b"/>
              <a:pathLst>
                <a:path w="2405" h="1161" extrusionOk="0">
                  <a:moveTo>
                    <a:pt x="71" y="1"/>
                  </a:moveTo>
                  <a:lnTo>
                    <a:pt x="1" y="1129"/>
                  </a:lnTo>
                  <a:cubicBezTo>
                    <a:pt x="178" y="1149"/>
                    <a:pt x="386" y="1161"/>
                    <a:pt x="607" y="1161"/>
                  </a:cubicBezTo>
                  <a:cubicBezTo>
                    <a:pt x="1224" y="1161"/>
                    <a:pt x="1945" y="1074"/>
                    <a:pt x="2405" y="863"/>
                  </a:cubicBezTo>
                  <a:lnTo>
                    <a:pt x="2384" y="358"/>
                  </a:lnTo>
                  <a:lnTo>
                    <a:pt x="2391" y="267"/>
                  </a:lnTo>
                  <a:lnTo>
                    <a:pt x="2391" y="267"/>
                  </a:lnTo>
                  <a:lnTo>
                    <a:pt x="2117" y="27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>
              <a:extLst>
                <a:ext uri="{FF2B5EF4-FFF2-40B4-BE49-F238E27FC236}">
                  <a16:creationId xmlns:a16="http://schemas.microsoft.com/office/drawing/2014/main" id="{DBDE6058-9B6F-8A31-11A3-2ED1F0FE16BC}"/>
                </a:ext>
              </a:extLst>
            </p:cNvPr>
            <p:cNvSpPr/>
            <p:nvPr/>
          </p:nvSpPr>
          <p:spPr>
            <a:xfrm>
              <a:off x="1735125" y="1151075"/>
              <a:ext cx="31575" cy="41325"/>
            </a:xfrm>
            <a:custGeom>
              <a:avLst/>
              <a:gdLst/>
              <a:ahLst/>
              <a:cxnLst/>
              <a:rect l="l" t="t" r="r" b="b"/>
              <a:pathLst>
                <a:path w="1263" h="1653" extrusionOk="0">
                  <a:moveTo>
                    <a:pt x="724" y="1"/>
                  </a:moveTo>
                  <a:cubicBezTo>
                    <a:pt x="459" y="1"/>
                    <a:pt x="190" y="127"/>
                    <a:pt x="190" y="127"/>
                  </a:cubicBezTo>
                  <a:lnTo>
                    <a:pt x="1" y="1613"/>
                  </a:lnTo>
                  <a:cubicBezTo>
                    <a:pt x="50" y="1627"/>
                    <a:pt x="168" y="1653"/>
                    <a:pt x="312" y="1653"/>
                  </a:cubicBezTo>
                  <a:cubicBezTo>
                    <a:pt x="662" y="1653"/>
                    <a:pt x="1167" y="1502"/>
                    <a:pt x="1227" y="674"/>
                  </a:cubicBezTo>
                  <a:cubicBezTo>
                    <a:pt x="1263" y="134"/>
                    <a:pt x="996" y="1"/>
                    <a:pt x="724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>
              <a:extLst>
                <a:ext uri="{FF2B5EF4-FFF2-40B4-BE49-F238E27FC236}">
                  <a16:creationId xmlns:a16="http://schemas.microsoft.com/office/drawing/2014/main" id="{81858EC5-D00A-81C9-0B57-CC475E692188}"/>
                </a:ext>
              </a:extLst>
            </p:cNvPr>
            <p:cNvSpPr/>
            <p:nvPr/>
          </p:nvSpPr>
          <p:spPr>
            <a:xfrm>
              <a:off x="1752300" y="1184200"/>
              <a:ext cx="2300" cy="46275"/>
            </a:xfrm>
            <a:custGeom>
              <a:avLst/>
              <a:gdLst/>
              <a:ahLst/>
              <a:cxnLst/>
              <a:rect l="l" t="t" r="r" b="b"/>
              <a:pathLst>
                <a:path w="92" h="1851" extrusionOk="0">
                  <a:moveTo>
                    <a:pt x="42" y="1"/>
                  </a:moveTo>
                  <a:cubicBezTo>
                    <a:pt x="21" y="1"/>
                    <a:pt x="0" y="22"/>
                    <a:pt x="0" y="43"/>
                  </a:cubicBezTo>
                  <a:lnTo>
                    <a:pt x="0" y="1802"/>
                  </a:lnTo>
                  <a:cubicBezTo>
                    <a:pt x="0" y="1830"/>
                    <a:pt x="21" y="1851"/>
                    <a:pt x="42" y="1851"/>
                  </a:cubicBezTo>
                  <a:cubicBezTo>
                    <a:pt x="70" y="1851"/>
                    <a:pt x="91" y="1830"/>
                    <a:pt x="91" y="1802"/>
                  </a:cubicBezTo>
                  <a:lnTo>
                    <a:pt x="91" y="43"/>
                  </a:lnTo>
                  <a:cubicBezTo>
                    <a:pt x="91" y="22"/>
                    <a:pt x="70" y="1"/>
                    <a:pt x="4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>
              <a:extLst>
                <a:ext uri="{FF2B5EF4-FFF2-40B4-BE49-F238E27FC236}">
                  <a16:creationId xmlns:a16="http://schemas.microsoft.com/office/drawing/2014/main" id="{5EC4ACC4-D893-6A3E-9106-60A8D552E3EB}"/>
                </a:ext>
              </a:extLst>
            </p:cNvPr>
            <p:cNvSpPr/>
            <p:nvPr/>
          </p:nvSpPr>
          <p:spPr>
            <a:xfrm>
              <a:off x="1748800" y="11985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2"/>
                  </a:cubicBezTo>
                  <a:cubicBezTo>
                    <a:pt x="372" y="84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>
              <a:extLst>
                <a:ext uri="{FF2B5EF4-FFF2-40B4-BE49-F238E27FC236}">
                  <a16:creationId xmlns:a16="http://schemas.microsoft.com/office/drawing/2014/main" id="{37ADAF46-25DE-39C8-72EB-A561DBB7DC11}"/>
                </a:ext>
              </a:extLst>
            </p:cNvPr>
            <p:cNvSpPr/>
            <p:nvPr/>
          </p:nvSpPr>
          <p:spPr>
            <a:xfrm>
              <a:off x="1748800" y="1210825"/>
              <a:ext cx="9300" cy="9325"/>
            </a:xfrm>
            <a:custGeom>
              <a:avLst/>
              <a:gdLst/>
              <a:ahLst/>
              <a:cxnLst/>
              <a:rect l="l" t="t" r="r" b="b"/>
              <a:pathLst>
                <a:path w="372" h="373" extrusionOk="0">
                  <a:moveTo>
                    <a:pt x="182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>
              <a:extLst>
                <a:ext uri="{FF2B5EF4-FFF2-40B4-BE49-F238E27FC236}">
                  <a16:creationId xmlns:a16="http://schemas.microsoft.com/office/drawing/2014/main" id="{34FFB475-8617-1A6D-15A1-72C278F23A46}"/>
                </a:ext>
              </a:extLst>
            </p:cNvPr>
            <p:cNvSpPr/>
            <p:nvPr/>
          </p:nvSpPr>
          <p:spPr>
            <a:xfrm>
              <a:off x="1748800" y="12232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5"/>
                    <a:pt x="0" y="183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5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>
              <a:extLst>
                <a:ext uri="{FF2B5EF4-FFF2-40B4-BE49-F238E27FC236}">
                  <a16:creationId xmlns:a16="http://schemas.microsoft.com/office/drawing/2014/main" id="{C2E54616-0F01-6B1A-75DF-CC0CA8957892}"/>
                </a:ext>
              </a:extLst>
            </p:cNvPr>
            <p:cNvSpPr/>
            <p:nvPr/>
          </p:nvSpPr>
          <p:spPr>
            <a:xfrm>
              <a:off x="1745475" y="1160075"/>
              <a:ext cx="12975" cy="21000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451" y="0"/>
                  </a:moveTo>
                  <a:cubicBezTo>
                    <a:pt x="438" y="0"/>
                    <a:pt x="425" y="4"/>
                    <a:pt x="414" y="12"/>
                  </a:cubicBezTo>
                  <a:cubicBezTo>
                    <a:pt x="399" y="19"/>
                    <a:pt x="56" y="251"/>
                    <a:pt x="0" y="769"/>
                  </a:cubicBezTo>
                  <a:cubicBezTo>
                    <a:pt x="0" y="804"/>
                    <a:pt x="21" y="832"/>
                    <a:pt x="56" y="839"/>
                  </a:cubicBezTo>
                  <a:lnTo>
                    <a:pt x="63" y="839"/>
                  </a:lnTo>
                  <a:cubicBezTo>
                    <a:pt x="98" y="839"/>
                    <a:pt x="126" y="811"/>
                    <a:pt x="126" y="776"/>
                  </a:cubicBezTo>
                  <a:cubicBezTo>
                    <a:pt x="175" y="321"/>
                    <a:pt x="470" y="125"/>
                    <a:pt x="484" y="118"/>
                  </a:cubicBezTo>
                  <a:cubicBezTo>
                    <a:pt x="512" y="97"/>
                    <a:pt x="519" y="61"/>
                    <a:pt x="505" y="26"/>
                  </a:cubicBezTo>
                  <a:cubicBezTo>
                    <a:pt x="492" y="9"/>
                    <a:pt x="471" y="0"/>
                    <a:pt x="45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>
              <a:extLst>
                <a:ext uri="{FF2B5EF4-FFF2-40B4-BE49-F238E27FC236}">
                  <a16:creationId xmlns:a16="http://schemas.microsoft.com/office/drawing/2014/main" id="{0948195A-5F70-E76F-7F6E-781949F7869D}"/>
                </a:ext>
              </a:extLst>
            </p:cNvPr>
            <p:cNvSpPr/>
            <p:nvPr/>
          </p:nvSpPr>
          <p:spPr>
            <a:xfrm>
              <a:off x="1748450" y="1167850"/>
              <a:ext cx="10175" cy="6400"/>
            </a:xfrm>
            <a:custGeom>
              <a:avLst/>
              <a:gdLst/>
              <a:ahLst/>
              <a:cxnLst/>
              <a:rect l="l" t="t" r="r" b="b"/>
              <a:pathLst>
                <a:path w="407" h="256" extrusionOk="0">
                  <a:moveTo>
                    <a:pt x="89" y="1"/>
                  </a:moveTo>
                  <a:cubicBezTo>
                    <a:pt x="78" y="1"/>
                    <a:pt x="67" y="1"/>
                    <a:pt x="56" y="3"/>
                  </a:cubicBezTo>
                  <a:cubicBezTo>
                    <a:pt x="21" y="10"/>
                    <a:pt x="0" y="45"/>
                    <a:pt x="0" y="80"/>
                  </a:cubicBezTo>
                  <a:cubicBezTo>
                    <a:pt x="6" y="110"/>
                    <a:pt x="28" y="130"/>
                    <a:pt x="57" y="130"/>
                  </a:cubicBezTo>
                  <a:cubicBezTo>
                    <a:pt x="61" y="130"/>
                    <a:pt x="66" y="130"/>
                    <a:pt x="70" y="129"/>
                  </a:cubicBezTo>
                  <a:cubicBezTo>
                    <a:pt x="77" y="128"/>
                    <a:pt x="83" y="128"/>
                    <a:pt x="90" y="128"/>
                  </a:cubicBezTo>
                  <a:cubicBezTo>
                    <a:pt x="194" y="128"/>
                    <a:pt x="280" y="227"/>
                    <a:pt x="280" y="234"/>
                  </a:cubicBezTo>
                  <a:cubicBezTo>
                    <a:pt x="295" y="248"/>
                    <a:pt x="316" y="255"/>
                    <a:pt x="330" y="255"/>
                  </a:cubicBezTo>
                  <a:cubicBezTo>
                    <a:pt x="344" y="255"/>
                    <a:pt x="365" y="248"/>
                    <a:pt x="372" y="241"/>
                  </a:cubicBezTo>
                  <a:cubicBezTo>
                    <a:pt x="400" y="220"/>
                    <a:pt x="407" y="178"/>
                    <a:pt x="379" y="150"/>
                  </a:cubicBezTo>
                  <a:cubicBezTo>
                    <a:pt x="379" y="143"/>
                    <a:pt x="255" y="1"/>
                    <a:pt x="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>
              <a:extLst>
                <a:ext uri="{FF2B5EF4-FFF2-40B4-BE49-F238E27FC236}">
                  <a16:creationId xmlns:a16="http://schemas.microsoft.com/office/drawing/2014/main" id="{1E3CC7DF-7FE8-F966-BCFA-52C58B127F69}"/>
                </a:ext>
              </a:extLst>
            </p:cNvPr>
            <p:cNvSpPr/>
            <p:nvPr/>
          </p:nvSpPr>
          <p:spPr>
            <a:xfrm>
              <a:off x="1624750" y="1089475"/>
              <a:ext cx="133000" cy="158850"/>
            </a:xfrm>
            <a:custGeom>
              <a:avLst/>
              <a:gdLst/>
              <a:ahLst/>
              <a:cxnLst/>
              <a:rect l="l" t="t" r="r" b="b"/>
              <a:pathLst>
                <a:path w="5320" h="6354" extrusionOk="0">
                  <a:moveTo>
                    <a:pt x="2875" y="0"/>
                  </a:moveTo>
                  <a:cubicBezTo>
                    <a:pt x="1890" y="0"/>
                    <a:pt x="564" y="107"/>
                    <a:pt x="56" y="1189"/>
                  </a:cubicBezTo>
                  <a:cubicBezTo>
                    <a:pt x="56" y="1189"/>
                    <a:pt x="0" y="3040"/>
                    <a:pt x="344" y="4280"/>
                  </a:cubicBezTo>
                  <a:cubicBezTo>
                    <a:pt x="358" y="4322"/>
                    <a:pt x="365" y="4357"/>
                    <a:pt x="379" y="4399"/>
                  </a:cubicBezTo>
                  <a:cubicBezTo>
                    <a:pt x="463" y="4673"/>
                    <a:pt x="589" y="4904"/>
                    <a:pt x="701" y="5086"/>
                  </a:cubicBezTo>
                  <a:cubicBezTo>
                    <a:pt x="1250" y="5976"/>
                    <a:pt x="2063" y="6354"/>
                    <a:pt x="2830" y="6354"/>
                  </a:cubicBezTo>
                  <a:cubicBezTo>
                    <a:pt x="3042" y="6354"/>
                    <a:pt x="3250" y="6325"/>
                    <a:pt x="3448" y="6271"/>
                  </a:cubicBezTo>
                  <a:cubicBezTo>
                    <a:pt x="4289" y="6046"/>
                    <a:pt x="5214" y="4224"/>
                    <a:pt x="5271" y="2276"/>
                  </a:cubicBezTo>
                  <a:cubicBezTo>
                    <a:pt x="5320" y="348"/>
                    <a:pt x="4289" y="19"/>
                    <a:pt x="3315" y="5"/>
                  </a:cubicBezTo>
                  <a:cubicBezTo>
                    <a:pt x="3180" y="3"/>
                    <a:pt x="3032" y="0"/>
                    <a:pt x="2875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>
              <a:extLst>
                <a:ext uri="{FF2B5EF4-FFF2-40B4-BE49-F238E27FC236}">
                  <a16:creationId xmlns:a16="http://schemas.microsoft.com/office/drawing/2014/main" id="{25243B63-2C3E-48DD-FAD4-124AE2039884}"/>
                </a:ext>
              </a:extLst>
            </p:cNvPr>
            <p:cNvSpPr/>
            <p:nvPr/>
          </p:nvSpPr>
          <p:spPr>
            <a:xfrm>
              <a:off x="1719175" y="1156350"/>
              <a:ext cx="14575" cy="16500"/>
            </a:xfrm>
            <a:custGeom>
              <a:avLst/>
              <a:gdLst/>
              <a:ahLst/>
              <a:cxnLst/>
              <a:rect l="l" t="t" r="r" b="b"/>
              <a:pathLst>
                <a:path w="583" h="660" extrusionOk="0">
                  <a:moveTo>
                    <a:pt x="190" y="0"/>
                  </a:moveTo>
                  <a:cubicBezTo>
                    <a:pt x="92" y="0"/>
                    <a:pt x="8" y="147"/>
                    <a:pt x="8" y="330"/>
                  </a:cubicBezTo>
                  <a:cubicBezTo>
                    <a:pt x="1" y="512"/>
                    <a:pt x="85" y="659"/>
                    <a:pt x="190" y="659"/>
                  </a:cubicBezTo>
                  <a:cubicBezTo>
                    <a:pt x="192" y="659"/>
                    <a:pt x="194" y="659"/>
                    <a:pt x="196" y="659"/>
                  </a:cubicBezTo>
                  <a:cubicBezTo>
                    <a:pt x="292" y="659"/>
                    <a:pt x="372" y="508"/>
                    <a:pt x="372" y="330"/>
                  </a:cubicBezTo>
                  <a:cubicBezTo>
                    <a:pt x="372" y="260"/>
                    <a:pt x="365" y="196"/>
                    <a:pt x="344" y="140"/>
                  </a:cubicBezTo>
                  <a:lnTo>
                    <a:pt x="344" y="140"/>
                  </a:lnTo>
                  <a:cubicBezTo>
                    <a:pt x="350" y="141"/>
                    <a:pt x="355" y="141"/>
                    <a:pt x="360" y="141"/>
                  </a:cubicBezTo>
                  <a:cubicBezTo>
                    <a:pt x="530" y="141"/>
                    <a:pt x="582" y="35"/>
                    <a:pt x="582" y="35"/>
                  </a:cubicBezTo>
                  <a:lnTo>
                    <a:pt x="582" y="35"/>
                  </a:lnTo>
                  <a:cubicBezTo>
                    <a:pt x="560" y="38"/>
                    <a:pt x="536" y="39"/>
                    <a:pt x="511" y="39"/>
                  </a:cubicBezTo>
                  <a:cubicBezTo>
                    <a:pt x="407" y="39"/>
                    <a:pt x="294" y="19"/>
                    <a:pt x="232" y="7"/>
                  </a:cubicBezTo>
                  <a:cubicBezTo>
                    <a:pt x="211" y="7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>
              <a:extLst>
                <a:ext uri="{FF2B5EF4-FFF2-40B4-BE49-F238E27FC236}">
                  <a16:creationId xmlns:a16="http://schemas.microsoft.com/office/drawing/2014/main" id="{541AFE17-BD04-C253-4CA9-3E71B2229B34}"/>
                </a:ext>
              </a:extLst>
            </p:cNvPr>
            <p:cNvSpPr/>
            <p:nvPr/>
          </p:nvSpPr>
          <p:spPr>
            <a:xfrm>
              <a:off x="1723900" y="115635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1" y="0"/>
                  </a:moveTo>
                  <a:cubicBezTo>
                    <a:pt x="1" y="0"/>
                    <a:pt x="15" y="7"/>
                    <a:pt x="43" y="7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>
              <a:extLst>
                <a:ext uri="{FF2B5EF4-FFF2-40B4-BE49-F238E27FC236}">
                  <a16:creationId xmlns:a16="http://schemas.microsoft.com/office/drawing/2014/main" id="{9D833FCC-4A4D-B218-D5BD-84434EC629A0}"/>
                </a:ext>
              </a:extLst>
            </p:cNvPr>
            <p:cNvSpPr/>
            <p:nvPr/>
          </p:nvSpPr>
          <p:spPr>
            <a:xfrm>
              <a:off x="1724975" y="1179100"/>
              <a:ext cx="25600" cy="10200"/>
            </a:xfrm>
            <a:custGeom>
              <a:avLst/>
              <a:gdLst/>
              <a:ahLst/>
              <a:cxnLst/>
              <a:rect l="l" t="t" r="r" b="b"/>
              <a:pathLst>
                <a:path w="1024" h="408" extrusionOk="0">
                  <a:moveTo>
                    <a:pt x="542" y="1"/>
                  </a:moveTo>
                  <a:cubicBezTo>
                    <a:pt x="532" y="1"/>
                    <a:pt x="522" y="1"/>
                    <a:pt x="512" y="1"/>
                  </a:cubicBezTo>
                  <a:cubicBezTo>
                    <a:pt x="231" y="1"/>
                    <a:pt x="0" y="92"/>
                    <a:pt x="0" y="205"/>
                  </a:cubicBezTo>
                  <a:cubicBezTo>
                    <a:pt x="0" y="317"/>
                    <a:pt x="231" y="408"/>
                    <a:pt x="512" y="408"/>
                  </a:cubicBezTo>
                  <a:cubicBezTo>
                    <a:pt x="792" y="401"/>
                    <a:pt x="1023" y="310"/>
                    <a:pt x="1016" y="198"/>
                  </a:cubicBezTo>
                  <a:cubicBezTo>
                    <a:pt x="1016" y="89"/>
                    <a:pt x="808" y="1"/>
                    <a:pt x="54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>
              <a:extLst>
                <a:ext uri="{FF2B5EF4-FFF2-40B4-BE49-F238E27FC236}">
                  <a16:creationId xmlns:a16="http://schemas.microsoft.com/office/drawing/2014/main" id="{FA927F6C-980E-7DA6-62FA-F710903C5518}"/>
                </a:ext>
              </a:extLst>
            </p:cNvPr>
            <p:cNvSpPr/>
            <p:nvPr/>
          </p:nvSpPr>
          <p:spPr>
            <a:xfrm>
              <a:off x="1647875" y="1179650"/>
              <a:ext cx="25600" cy="10175"/>
            </a:xfrm>
            <a:custGeom>
              <a:avLst/>
              <a:gdLst/>
              <a:ahLst/>
              <a:cxnLst/>
              <a:rect l="l" t="t" r="r" b="b"/>
              <a:pathLst>
                <a:path w="1024" h="407" extrusionOk="0">
                  <a:moveTo>
                    <a:pt x="512" y="0"/>
                  </a:moveTo>
                  <a:cubicBezTo>
                    <a:pt x="232" y="0"/>
                    <a:pt x="0" y="91"/>
                    <a:pt x="0" y="204"/>
                  </a:cubicBezTo>
                  <a:cubicBezTo>
                    <a:pt x="7" y="316"/>
                    <a:pt x="232" y="407"/>
                    <a:pt x="512" y="407"/>
                  </a:cubicBezTo>
                  <a:cubicBezTo>
                    <a:pt x="792" y="400"/>
                    <a:pt x="1024" y="309"/>
                    <a:pt x="1024" y="197"/>
                  </a:cubicBezTo>
                  <a:cubicBezTo>
                    <a:pt x="1024" y="84"/>
                    <a:pt x="792" y="0"/>
                    <a:pt x="51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>
              <a:extLst>
                <a:ext uri="{FF2B5EF4-FFF2-40B4-BE49-F238E27FC236}">
                  <a16:creationId xmlns:a16="http://schemas.microsoft.com/office/drawing/2014/main" id="{0FE653A1-E045-1EE0-075B-38777B92B3C2}"/>
                </a:ext>
              </a:extLst>
            </p:cNvPr>
            <p:cNvSpPr/>
            <p:nvPr/>
          </p:nvSpPr>
          <p:spPr>
            <a:xfrm>
              <a:off x="1599825" y="1150650"/>
              <a:ext cx="34400" cy="46300"/>
            </a:xfrm>
            <a:custGeom>
              <a:avLst/>
              <a:gdLst/>
              <a:ahLst/>
              <a:cxnLst/>
              <a:rect l="l" t="t" r="r" b="b"/>
              <a:pathLst>
                <a:path w="1376" h="1852" extrusionOk="0">
                  <a:moveTo>
                    <a:pt x="669" y="1"/>
                  </a:moveTo>
                  <a:cubicBezTo>
                    <a:pt x="480" y="1"/>
                    <a:pt x="314" y="87"/>
                    <a:pt x="233" y="326"/>
                  </a:cubicBezTo>
                  <a:cubicBezTo>
                    <a:pt x="1" y="1050"/>
                    <a:pt x="648" y="1852"/>
                    <a:pt x="1194" y="1852"/>
                  </a:cubicBezTo>
                  <a:cubicBezTo>
                    <a:pt x="1256" y="1852"/>
                    <a:pt x="1317" y="1841"/>
                    <a:pt x="1376" y="1819"/>
                  </a:cubicBezTo>
                  <a:lnTo>
                    <a:pt x="1369" y="502"/>
                  </a:lnTo>
                  <a:cubicBezTo>
                    <a:pt x="1369" y="347"/>
                    <a:pt x="1285" y="207"/>
                    <a:pt x="1144" y="137"/>
                  </a:cubicBezTo>
                  <a:cubicBezTo>
                    <a:pt x="993" y="58"/>
                    <a:pt x="824" y="1"/>
                    <a:pt x="669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>
              <a:extLst>
                <a:ext uri="{FF2B5EF4-FFF2-40B4-BE49-F238E27FC236}">
                  <a16:creationId xmlns:a16="http://schemas.microsoft.com/office/drawing/2014/main" id="{69221ACC-76B6-04A1-E31A-252BB454622B}"/>
                </a:ext>
              </a:extLst>
            </p:cNvPr>
            <p:cNvSpPr/>
            <p:nvPr/>
          </p:nvSpPr>
          <p:spPr>
            <a:xfrm>
              <a:off x="1621225" y="1186825"/>
              <a:ext cx="2500" cy="46275"/>
            </a:xfrm>
            <a:custGeom>
              <a:avLst/>
              <a:gdLst/>
              <a:ahLst/>
              <a:cxnLst/>
              <a:rect l="l" t="t" r="r" b="b"/>
              <a:pathLst>
                <a:path w="100" h="1851" extrusionOk="0">
                  <a:moveTo>
                    <a:pt x="50" y="1"/>
                  </a:moveTo>
                  <a:cubicBezTo>
                    <a:pt x="22" y="1"/>
                    <a:pt x="1" y="22"/>
                    <a:pt x="1" y="43"/>
                  </a:cubicBezTo>
                  <a:lnTo>
                    <a:pt x="1" y="1809"/>
                  </a:lnTo>
                  <a:cubicBezTo>
                    <a:pt x="1" y="1830"/>
                    <a:pt x="22" y="1851"/>
                    <a:pt x="50" y="1851"/>
                  </a:cubicBezTo>
                  <a:cubicBezTo>
                    <a:pt x="78" y="1851"/>
                    <a:pt x="99" y="1830"/>
                    <a:pt x="99" y="1809"/>
                  </a:cubicBezTo>
                  <a:lnTo>
                    <a:pt x="99" y="43"/>
                  </a:lnTo>
                  <a:cubicBezTo>
                    <a:pt x="99" y="22"/>
                    <a:pt x="78" y="1"/>
                    <a:pt x="50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>
              <a:extLst>
                <a:ext uri="{FF2B5EF4-FFF2-40B4-BE49-F238E27FC236}">
                  <a16:creationId xmlns:a16="http://schemas.microsoft.com/office/drawing/2014/main" id="{B54E1973-6BE9-972E-F929-A3C1A15003E1}"/>
                </a:ext>
              </a:extLst>
            </p:cNvPr>
            <p:cNvSpPr/>
            <p:nvPr/>
          </p:nvSpPr>
          <p:spPr>
            <a:xfrm>
              <a:off x="1617900" y="1201200"/>
              <a:ext cx="9325" cy="9300"/>
            </a:xfrm>
            <a:custGeom>
              <a:avLst/>
              <a:gdLst/>
              <a:ahLst/>
              <a:cxnLst/>
              <a:rect l="l" t="t" r="r" b="b"/>
              <a:pathLst>
                <a:path w="373" h="372" extrusionOk="0">
                  <a:moveTo>
                    <a:pt x="183" y="0"/>
                  </a:moveTo>
                  <a:cubicBezTo>
                    <a:pt x="85" y="0"/>
                    <a:pt x="1" y="84"/>
                    <a:pt x="1" y="183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4"/>
                    <a:pt x="288" y="0"/>
                    <a:pt x="183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>
              <a:extLst>
                <a:ext uri="{FF2B5EF4-FFF2-40B4-BE49-F238E27FC236}">
                  <a16:creationId xmlns:a16="http://schemas.microsoft.com/office/drawing/2014/main" id="{328F4B5A-F463-C9B1-F003-B27B4EFA22A2}"/>
                </a:ext>
              </a:extLst>
            </p:cNvPr>
            <p:cNvSpPr/>
            <p:nvPr/>
          </p:nvSpPr>
          <p:spPr>
            <a:xfrm>
              <a:off x="1617900" y="1213625"/>
              <a:ext cx="9325" cy="9150"/>
            </a:xfrm>
            <a:custGeom>
              <a:avLst/>
              <a:gdLst/>
              <a:ahLst/>
              <a:cxnLst/>
              <a:rect l="l" t="t" r="r" b="b"/>
              <a:pathLst>
                <a:path w="373" h="366" extrusionOk="0">
                  <a:moveTo>
                    <a:pt x="183" y="1"/>
                  </a:moveTo>
                  <a:cubicBezTo>
                    <a:pt x="85" y="1"/>
                    <a:pt x="1" y="78"/>
                    <a:pt x="1" y="183"/>
                  </a:cubicBezTo>
                  <a:cubicBezTo>
                    <a:pt x="1" y="288"/>
                    <a:pt x="85" y="365"/>
                    <a:pt x="183" y="365"/>
                  </a:cubicBezTo>
                  <a:cubicBezTo>
                    <a:pt x="288" y="365"/>
                    <a:pt x="372" y="288"/>
                    <a:pt x="372" y="183"/>
                  </a:cubicBezTo>
                  <a:cubicBezTo>
                    <a:pt x="372" y="78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>
              <a:extLst>
                <a:ext uri="{FF2B5EF4-FFF2-40B4-BE49-F238E27FC236}">
                  <a16:creationId xmlns:a16="http://schemas.microsoft.com/office/drawing/2014/main" id="{148AA95F-E23B-FDBF-568D-74D78472E507}"/>
                </a:ext>
              </a:extLst>
            </p:cNvPr>
            <p:cNvSpPr/>
            <p:nvPr/>
          </p:nvSpPr>
          <p:spPr>
            <a:xfrm>
              <a:off x="1617900" y="12259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83" y="1"/>
                  </a:moveTo>
                  <a:cubicBezTo>
                    <a:pt x="85" y="1"/>
                    <a:pt x="1" y="85"/>
                    <a:pt x="1" y="190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>
              <a:extLst>
                <a:ext uri="{FF2B5EF4-FFF2-40B4-BE49-F238E27FC236}">
                  <a16:creationId xmlns:a16="http://schemas.microsoft.com/office/drawing/2014/main" id="{8063E9BB-004B-22EB-E454-05BEF196117A}"/>
                </a:ext>
              </a:extLst>
            </p:cNvPr>
            <p:cNvSpPr/>
            <p:nvPr/>
          </p:nvSpPr>
          <p:spPr>
            <a:xfrm>
              <a:off x="1633325" y="1191175"/>
              <a:ext cx="8975" cy="8300"/>
            </a:xfrm>
            <a:custGeom>
              <a:avLst/>
              <a:gdLst/>
              <a:ahLst/>
              <a:cxnLst/>
              <a:rect l="l" t="t" r="r" b="b"/>
              <a:pathLst>
                <a:path w="359" h="332" extrusionOk="0">
                  <a:moveTo>
                    <a:pt x="298" y="0"/>
                  </a:moveTo>
                  <a:cubicBezTo>
                    <a:pt x="284" y="0"/>
                    <a:pt x="270" y="5"/>
                    <a:pt x="260" y="16"/>
                  </a:cubicBezTo>
                  <a:cubicBezTo>
                    <a:pt x="253" y="30"/>
                    <a:pt x="239" y="44"/>
                    <a:pt x="225" y="58"/>
                  </a:cubicBezTo>
                  <a:cubicBezTo>
                    <a:pt x="197" y="93"/>
                    <a:pt x="162" y="121"/>
                    <a:pt x="127" y="142"/>
                  </a:cubicBezTo>
                  <a:cubicBezTo>
                    <a:pt x="85" y="170"/>
                    <a:pt x="43" y="191"/>
                    <a:pt x="1" y="212"/>
                  </a:cubicBezTo>
                  <a:cubicBezTo>
                    <a:pt x="8" y="254"/>
                    <a:pt x="22" y="289"/>
                    <a:pt x="36" y="331"/>
                  </a:cubicBezTo>
                  <a:cubicBezTo>
                    <a:pt x="92" y="303"/>
                    <a:pt x="155" y="268"/>
                    <a:pt x="218" y="226"/>
                  </a:cubicBezTo>
                  <a:cubicBezTo>
                    <a:pt x="246" y="198"/>
                    <a:pt x="281" y="170"/>
                    <a:pt x="309" y="135"/>
                  </a:cubicBezTo>
                  <a:cubicBezTo>
                    <a:pt x="316" y="128"/>
                    <a:pt x="330" y="114"/>
                    <a:pt x="337" y="100"/>
                  </a:cubicBezTo>
                  <a:cubicBezTo>
                    <a:pt x="358" y="79"/>
                    <a:pt x="358" y="37"/>
                    <a:pt x="337" y="16"/>
                  </a:cubicBezTo>
                  <a:cubicBezTo>
                    <a:pt x="326" y="5"/>
                    <a:pt x="312" y="0"/>
                    <a:pt x="29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>
              <a:extLst>
                <a:ext uri="{FF2B5EF4-FFF2-40B4-BE49-F238E27FC236}">
                  <a16:creationId xmlns:a16="http://schemas.microsoft.com/office/drawing/2014/main" id="{C5736872-D9A4-6C10-377B-5913A210EC3A}"/>
                </a:ext>
              </a:extLst>
            </p:cNvPr>
            <p:cNvSpPr/>
            <p:nvPr/>
          </p:nvSpPr>
          <p:spPr>
            <a:xfrm>
              <a:off x="1612475" y="1161350"/>
              <a:ext cx="14925" cy="22700"/>
            </a:xfrm>
            <a:custGeom>
              <a:avLst/>
              <a:gdLst/>
              <a:ahLst/>
              <a:cxnLst/>
              <a:rect l="l" t="t" r="r" b="b"/>
              <a:pathLst>
                <a:path w="597" h="908" extrusionOk="0">
                  <a:moveTo>
                    <a:pt x="71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60"/>
                    <a:pt x="8" y="102"/>
                    <a:pt x="36" y="123"/>
                  </a:cubicBezTo>
                  <a:cubicBezTo>
                    <a:pt x="43" y="123"/>
                    <a:pt x="400" y="340"/>
                    <a:pt x="463" y="851"/>
                  </a:cubicBezTo>
                  <a:cubicBezTo>
                    <a:pt x="470" y="887"/>
                    <a:pt x="498" y="908"/>
                    <a:pt x="526" y="908"/>
                  </a:cubicBezTo>
                  <a:lnTo>
                    <a:pt x="540" y="908"/>
                  </a:lnTo>
                  <a:cubicBezTo>
                    <a:pt x="575" y="901"/>
                    <a:pt x="596" y="873"/>
                    <a:pt x="596" y="837"/>
                  </a:cubicBezTo>
                  <a:cubicBezTo>
                    <a:pt x="519" y="263"/>
                    <a:pt x="120" y="17"/>
                    <a:pt x="106" y="10"/>
                  </a:cubicBezTo>
                  <a:cubicBezTo>
                    <a:pt x="94" y="3"/>
                    <a:pt x="82" y="0"/>
                    <a:pt x="7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>
              <a:extLst>
                <a:ext uri="{FF2B5EF4-FFF2-40B4-BE49-F238E27FC236}">
                  <a16:creationId xmlns:a16="http://schemas.microsoft.com/office/drawing/2014/main" id="{B80D6BDA-AA89-25AD-9CAF-A17FE0DA01DF}"/>
                </a:ext>
              </a:extLst>
            </p:cNvPr>
            <p:cNvSpPr/>
            <p:nvPr/>
          </p:nvSpPr>
          <p:spPr>
            <a:xfrm>
              <a:off x="1612475" y="1169925"/>
              <a:ext cx="11425" cy="6775"/>
            </a:xfrm>
            <a:custGeom>
              <a:avLst/>
              <a:gdLst/>
              <a:ahLst/>
              <a:cxnLst/>
              <a:rect l="l" t="t" r="r" b="b"/>
              <a:pathLst>
                <a:path w="457" h="271" extrusionOk="0">
                  <a:moveTo>
                    <a:pt x="350" y="1"/>
                  </a:moveTo>
                  <a:cubicBezTo>
                    <a:pt x="168" y="1"/>
                    <a:pt x="28" y="159"/>
                    <a:pt x="22" y="165"/>
                  </a:cubicBezTo>
                  <a:cubicBezTo>
                    <a:pt x="1" y="193"/>
                    <a:pt x="8" y="235"/>
                    <a:pt x="29" y="256"/>
                  </a:cubicBezTo>
                  <a:cubicBezTo>
                    <a:pt x="43" y="263"/>
                    <a:pt x="57" y="270"/>
                    <a:pt x="71" y="270"/>
                  </a:cubicBezTo>
                  <a:cubicBezTo>
                    <a:pt x="92" y="270"/>
                    <a:pt x="113" y="263"/>
                    <a:pt x="120" y="249"/>
                  </a:cubicBezTo>
                  <a:cubicBezTo>
                    <a:pt x="120" y="249"/>
                    <a:pt x="227" y="129"/>
                    <a:pt x="358" y="129"/>
                  </a:cubicBezTo>
                  <a:cubicBezTo>
                    <a:pt x="365" y="129"/>
                    <a:pt x="372" y="129"/>
                    <a:pt x="379" y="130"/>
                  </a:cubicBezTo>
                  <a:cubicBezTo>
                    <a:pt x="383" y="131"/>
                    <a:pt x="386" y="131"/>
                    <a:pt x="390" y="131"/>
                  </a:cubicBezTo>
                  <a:cubicBezTo>
                    <a:pt x="420" y="131"/>
                    <a:pt x="443" y="105"/>
                    <a:pt x="449" y="74"/>
                  </a:cubicBezTo>
                  <a:cubicBezTo>
                    <a:pt x="456" y="39"/>
                    <a:pt x="428" y="4"/>
                    <a:pt x="393" y="4"/>
                  </a:cubicBezTo>
                  <a:cubicBezTo>
                    <a:pt x="379" y="2"/>
                    <a:pt x="364" y="1"/>
                    <a:pt x="35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>
              <a:extLst>
                <a:ext uri="{FF2B5EF4-FFF2-40B4-BE49-F238E27FC236}">
                  <a16:creationId xmlns:a16="http://schemas.microsoft.com/office/drawing/2014/main" id="{8A702DE8-7BE5-C6E1-8BEF-4060E0187092}"/>
                </a:ext>
              </a:extLst>
            </p:cNvPr>
            <p:cNvSpPr/>
            <p:nvPr/>
          </p:nvSpPr>
          <p:spPr>
            <a:xfrm>
              <a:off x="1701650" y="1162475"/>
              <a:ext cx="12825" cy="29975"/>
            </a:xfrm>
            <a:custGeom>
              <a:avLst/>
              <a:gdLst/>
              <a:ahLst/>
              <a:cxnLst/>
              <a:rect l="l" t="t" r="r" b="b"/>
              <a:pathLst>
                <a:path w="513" h="1199" extrusionOk="0">
                  <a:moveTo>
                    <a:pt x="190" y="1"/>
                  </a:moveTo>
                  <a:lnTo>
                    <a:pt x="71" y="43"/>
                  </a:lnTo>
                  <a:cubicBezTo>
                    <a:pt x="71" y="43"/>
                    <a:pt x="295" y="680"/>
                    <a:pt x="344" y="821"/>
                  </a:cubicBezTo>
                  <a:cubicBezTo>
                    <a:pt x="323" y="863"/>
                    <a:pt x="183" y="982"/>
                    <a:pt x="36" y="1080"/>
                  </a:cubicBezTo>
                  <a:cubicBezTo>
                    <a:pt x="8" y="1101"/>
                    <a:pt x="1" y="1143"/>
                    <a:pt x="22" y="1171"/>
                  </a:cubicBezTo>
                  <a:cubicBezTo>
                    <a:pt x="36" y="1185"/>
                    <a:pt x="57" y="1199"/>
                    <a:pt x="78" y="1199"/>
                  </a:cubicBezTo>
                  <a:cubicBezTo>
                    <a:pt x="85" y="1199"/>
                    <a:pt x="99" y="1192"/>
                    <a:pt x="113" y="1185"/>
                  </a:cubicBezTo>
                  <a:cubicBezTo>
                    <a:pt x="513" y="919"/>
                    <a:pt x="477" y="821"/>
                    <a:pt x="463" y="792"/>
                  </a:cubicBezTo>
                  <a:cubicBezTo>
                    <a:pt x="428" y="673"/>
                    <a:pt x="190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>
              <a:extLst>
                <a:ext uri="{FF2B5EF4-FFF2-40B4-BE49-F238E27FC236}">
                  <a16:creationId xmlns:a16="http://schemas.microsoft.com/office/drawing/2014/main" id="{0C6A7479-944A-A7E4-77D8-813BAAA3F3AF}"/>
                </a:ext>
              </a:extLst>
            </p:cNvPr>
            <p:cNvSpPr/>
            <p:nvPr/>
          </p:nvSpPr>
          <p:spPr>
            <a:xfrm>
              <a:off x="1664350" y="1156350"/>
              <a:ext cx="14550" cy="16500"/>
            </a:xfrm>
            <a:custGeom>
              <a:avLst/>
              <a:gdLst/>
              <a:ahLst/>
              <a:cxnLst/>
              <a:rect l="l" t="t" r="r" b="b"/>
              <a:pathLst>
                <a:path w="582" h="660" extrusionOk="0">
                  <a:moveTo>
                    <a:pt x="393" y="0"/>
                  </a:moveTo>
                  <a:cubicBezTo>
                    <a:pt x="393" y="0"/>
                    <a:pt x="379" y="7"/>
                    <a:pt x="351" y="7"/>
                  </a:cubicBezTo>
                  <a:cubicBezTo>
                    <a:pt x="288" y="19"/>
                    <a:pt x="175" y="39"/>
                    <a:pt x="71" y="39"/>
                  </a:cubicBezTo>
                  <a:cubicBezTo>
                    <a:pt x="47" y="39"/>
                    <a:pt x="23" y="38"/>
                    <a:pt x="0" y="35"/>
                  </a:cubicBezTo>
                  <a:lnTo>
                    <a:pt x="0" y="35"/>
                  </a:lnTo>
                  <a:cubicBezTo>
                    <a:pt x="0" y="35"/>
                    <a:pt x="59" y="141"/>
                    <a:pt x="229" y="141"/>
                  </a:cubicBezTo>
                  <a:cubicBezTo>
                    <a:pt x="234" y="141"/>
                    <a:pt x="240" y="141"/>
                    <a:pt x="245" y="140"/>
                  </a:cubicBezTo>
                  <a:lnTo>
                    <a:pt x="245" y="140"/>
                  </a:lnTo>
                  <a:cubicBezTo>
                    <a:pt x="224" y="196"/>
                    <a:pt x="210" y="260"/>
                    <a:pt x="210" y="330"/>
                  </a:cubicBezTo>
                  <a:cubicBezTo>
                    <a:pt x="210" y="508"/>
                    <a:pt x="291" y="659"/>
                    <a:pt x="393" y="659"/>
                  </a:cubicBezTo>
                  <a:cubicBezTo>
                    <a:pt x="395" y="659"/>
                    <a:pt x="397" y="659"/>
                    <a:pt x="400" y="659"/>
                  </a:cubicBezTo>
                  <a:cubicBezTo>
                    <a:pt x="498" y="659"/>
                    <a:pt x="582" y="512"/>
                    <a:pt x="582" y="330"/>
                  </a:cubicBezTo>
                  <a:cubicBezTo>
                    <a:pt x="582" y="147"/>
                    <a:pt x="498" y="0"/>
                    <a:pt x="39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>
              <a:extLst>
                <a:ext uri="{FF2B5EF4-FFF2-40B4-BE49-F238E27FC236}">
                  <a16:creationId xmlns:a16="http://schemas.microsoft.com/office/drawing/2014/main" id="{7B886B0E-0243-AF29-AF56-4339D763650B}"/>
                </a:ext>
              </a:extLst>
            </p:cNvPr>
            <p:cNvSpPr/>
            <p:nvPr/>
          </p:nvSpPr>
          <p:spPr>
            <a:xfrm>
              <a:off x="1673100" y="1156350"/>
              <a:ext cx="1075" cy="200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cubicBezTo>
                    <a:pt x="29" y="0"/>
                    <a:pt x="15" y="7"/>
                    <a:pt x="1" y="7"/>
                  </a:cubicBezTo>
                  <a:cubicBezTo>
                    <a:pt x="29" y="7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>
              <a:extLst>
                <a:ext uri="{FF2B5EF4-FFF2-40B4-BE49-F238E27FC236}">
                  <a16:creationId xmlns:a16="http://schemas.microsoft.com/office/drawing/2014/main" id="{E8F47DDC-BE68-6DD2-2E7A-C10CF6E6DDEE}"/>
                </a:ext>
              </a:extLst>
            </p:cNvPr>
            <p:cNvSpPr/>
            <p:nvPr/>
          </p:nvSpPr>
          <p:spPr>
            <a:xfrm>
              <a:off x="1678875" y="1205050"/>
              <a:ext cx="47175" cy="17400"/>
            </a:xfrm>
            <a:custGeom>
              <a:avLst/>
              <a:gdLst/>
              <a:ahLst/>
              <a:cxnLst/>
              <a:rect l="l" t="t" r="r" b="b"/>
              <a:pathLst>
                <a:path w="1887" h="696" extrusionOk="0">
                  <a:moveTo>
                    <a:pt x="1886" y="1"/>
                  </a:moveTo>
                  <a:lnTo>
                    <a:pt x="1" y="15"/>
                  </a:lnTo>
                  <a:cubicBezTo>
                    <a:pt x="78" y="169"/>
                    <a:pt x="190" y="344"/>
                    <a:pt x="330" y="470"/>
                  </a:cubicBezTo>
                  <a:cubicBezTo>
                    <a:pt x="351" y="491"/>
                    <a:pt x="379" y="512"/>
                    <a:pt x="400" y="526"/>
                  </a:cubicBezTo>
                  <a:cubicBezTo>
                    <a:pt x="519" y="624"/>
                    <a:pt x="667" y="680"/>
                    <a:pt x="835" y="694"/>
                  </a:cubicBezTo>
                  <a:cubicBezTo>
                    <a:pt x="852" y="695"/>
                    <a:pt x="869" y="695"/>
                    <a:pt x="886" y="695"/>
                  </a:cubicBezTo>
                  <a:cubicBezTo>
                    <a:pt x="1066" y="695"/>
                    <a:pt x="1218" y="661"/>
                    <a:pt x="1346" y="603"/>
                  </a:cubicBezTo>
                  <a:cubicBezTo>
                    <a:pt x="1374" y="596"/>
                    <a:pt x="1395" y="582"/>
                    <a:pt x="1417" y="568"/>
                  </a:cubicBezTo>
                  <a:cubicBezTo>
                    <a:pt x="1662" y="435"/>
                    <a:pt x="1802" y="211"/>
                    <a:pt x="1886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>
              <a:extLst>
                <a:ext uri="{FF2B5EF4-FFF2-40B4-BE49-F238E27FC236}">
                  <a16:creationId xmlns:a16="http://schemas.microsoft.com/office/drawing/2014/main" id="{CDB8E6E4-A667-3C9B-BDF9-BD4D1C03A47F}"/>
                </a:ext>
              </a:extLst>
            </p:cNvPr>
            <p:cNvSpPr/>
            <p:nvPr/>
          </p:nvSpPr>
          <p:spPr>
            <a:xfrm>
              <a:off x="1692200" y="1225950"/>
              <a:ext cx="20350" cy="5050"/>
            </a:xfrm>
            <a:custGeom>
              <a:avLst/>
              <a:gdLst/>
              <a:ahLst/>
              <a:cxnLst/>
              <a:rect l="l" t="t" r="r" b="b"/>
              <a:pathLst>
                <a:path w="814" h="202" extrusionOk="0">
                  <a:moveTo>
                    <a:pt x="740" y="0"/>
                  </a:moveTo>
                  <a:cubicBezTo>
                    <a:pt x="731" y="0"/>
                    <a:pt x="723" y="2"/>
                    <a:pt x="715" y="6"/>
                  </a:cubicBezTo>
                  <a:cubicBezTo>
                    <a:pt x="715" y="6"/>
                    <a:pt x="596" y="69"/>
                    <a:pt x="414" y="76"/>
                  </a:cubicBezTo>
                  <a:cubicBezTo>
                    <a:pt x="232" y="76"/>
                    <a:pt x="113" y="13"/>
                    <a:pt x="106" y="13"/>
                  </a:cubicBezTo>
                  <a:cubicBezTo>
                    <a:pt x="96" y="8"/>
                    <a:pt x="85" y="6"/>
                    <a:pt x="74" y="6"/>
                  </a:cubicBezTo>
                  <a:cubicBezTo>
                    <a:pt x="53" y="6"/>
                    <a:pt x="31" y="15"/>
                    <a:pt x="21" y="34"/>
                  </a:cubicBezTo>
                  <a:cubicBezTo>
                    <a:pt x="0" y="69"/>
                    <a:pt x="14" y="104"/>
                    <a:pt x="42" y="125"/>
                  </a:cubicBezTo>
                  <a:cubicBezTo>
                    <a:pt x="49" y="125"/>
                    <a:pt x="183" y="202"/>
                    <a:pt x="393" y="202"/>
                  </a:cubicBezTo>
                  <a:lnTo>
                    <a:pt x="414" y="202"/>
                  </a:lnTo>
                  <a:cubicBezTo>
                    <a:pt x="631" y="195"/>
                    <a:pt x="771" y="125"/>
                    <a:pt x="771" y="118"/>
                  </a:cubicBezTo>
                  <a:cubicBezTo>
                    <a:pt x="806" y="104"/>
                    <a:pt x="813" y="62"/>
                    <a:pt x="799" y="34"/>
                  </a:cubicBezTo>
                  <a:cubicBezTo>
                    <a:pt x="789" y="13"/>
                    <a:pt x="764" y="0"/>
                    <a:pt x="74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>
              <a:extLst>
                <a:ext uri="{FF2B5EF4-FFF2-40B4-BE49-F238E27FC236}">
                  <a16:creationId xmlns:a16="http://schemas.microsoft.com/office/drawing/2014/main" id="{6C3FAE9F-9EE6-E64A-31D9-5A1973D3B58F}"/>
                </a:ext>
              </a:extLst>
            </p:cNvPr>
            <p:cNvSpPr/>
            <p:nvPr/>
          </p:nvSpPr>
          <p:spPr>
            <a:xfrm>
              <a:off x="1711125" y="1142600"/>
              <a:ext cx="31900" cy="9400"/>
            </a:xfrm>
            <a:custGeom>
              <a:avLst/>
              <a:gdLst/>
              <a:ahLst/>
              <a:cxnLst/>
              <a:rect l="l" t="t" r="r" b="b"/>
              <a:pathLst>
                <a:path w="1276" h="376" extrusionOk="0">
                  <a:moveTo>
                    <a:pt x="568" y="0"/>
                  </a:moveTo>
                  <a:cubicBezTo>
                    <a:pt x="519" y="0"/>
                    <a:pt x="470" y="4"/>
                    <a:pt x="421" y="11"/>
                  </a:cubicBezTo>
                  <a:cubicBezTo>
                    <a:pt x="316" y="18"/>
                    <a:pt x="218" y="53"/>
                    <a:pt x="119" y="88"/>
                  </a:cubicBezTo>
                  <a:cubicBezTo>
                    <a:pt x="112" y="88"/>
                    <a:pt x="105" y="95"/>
                    <a:pt x="98" y="95"/>
                  </a:cubicBezTo>
                  <a:cubicBezTo>
                    <a:pt x="28" y="137"/>
                    <a:pt x="0" y="235"/>
                    <a:pt x="42" y="305"/>
                  </a:cubicBezTo>
                  <a:cubicBezTo>
                    <a:pt x="74" y="351"/>
                    <a:pt x="124" y="376"/>
                    <a:pt x="175" y="376"/>
                  </a:cubicBezTo>
                  <a:cubicBezTo>
                    <a:pt x="202" y="376"/>
                    <a:pt x="228" y="369"/>
                    <a:pt x="253" y="354"/>
                  </a:cubicBezTo>
                  <a:lnTo>
                    <a:pt x="260" y="347"/>
                  </a:lnTo>
                  <a:cubicBezTo>
                    <a:pt x="323" y="312"/>
                    <a:pt x="393" y="270"/>
                    <a:pt x="470" y="249"/>
                  </a:cubicBezTo>
                  <a:cubicBezTo>
                    <a:pt x="547" y="221"/>
                    <a:pt x="624" y="207"/>
                    <a:pt x="708" y="200"/>
                  </a:cubicBezTo>
                  <a:cubicBezTo>
                    <a:pt x="733" y="198"/>
                    <a:pt x="757" y="197"/>
                    <a:pt x="782" y="197"/>
                  </a:cubicBezTo>
                  <a:cubicBezTo>
                    <a:pt x="842" y="197"/>
                    <a:pt x="901" y="202"/>
                    <a:pt x="961" y="207"/>
                  </a:cubicBezTo>
                  <a:cubicBezTo>
                    <a:pt x="1045" y="221"/>
                    <a:pt x="1136" y="235"/>
                    <a:pt x="1213" y="263"/>
                  </a:cubicBezTo>
                  <a:lnTo>
                    <a:pt x="1220" y="263"/>
                  </a:lnTo>
                  <a:cubicBezTo>
                    <a:pt x="1224" y="265"/>
                    <a:pt x="1228" y="266"/>
                    <a:pt x="1232" y="266"/>
                  </a:cubicBezTo>
                  <a:cubicBezTo>
                    <a:pt x="1245" y="266"/>
                    <a:pt x="1259" y="259"/>
                    <a:pt x="1269" y="249"/>
                  </a:cubicBezTo>
                  <a:cubicBezTo>
                    <a:pt x="1276" y="228"/>
                    <a:pt x="1269" y="200"/>
                    <a:pt x="1255" y="193"/>
                  </a:cubicBezTo>
                  <a:cubicBezTo>
                    <a:pt x="1171" y="144"/>
                    <a:pt x="1087" y="102"/>
                    <a:pt x="996" y="74"/>
                  </a:cubicBezTo>
                  <a:cubicBezTo>
                    <a:pt x="904" y="46"/>
                    <a:pt x="813" y="25"/>
                    <a:pt x="715" y="11"/>
                  </a:cubicBezTo>
                  <a:cubicBezTo>
                    <a:pt x="666" y="4"/>
                    <a:pt x="617" y="0"/>
                    <a:pt x="56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>
              <a:extLst>
                <a:ext uri="{FF2B5EF4-FFF2-40B4-BE49-F238E27FC236}">
                  <a16:creationId xmlns:a16="http://schemas.microsoft.com/office/drawing/2014/main" id="{02C0CA5E-B358-5F4A-54C0-698CFA02FB50}"/>
                </a:ext>
              </a:extLst>
            </p:cNvPr>
            <p:cNvSpPr/>
            <p:nvPr/>
          </p:nvSpPr>
          <p:spPr>
            <a:xfrm>
              <a:off x="1654525" y="1141625"/>
              <a:ext cx="35250" cy="11200"/>
            </a:xfrm>
            <a:custGeom>
              <a:avLst/>
              <a:gdLst/>
              <a:ahLst/>
              <a:cxnLst/>
              <a:rect l="l" t="t" r="r" b="b"/>
              <a:pathLst>
                <a:path w="1410" h="448" extrusionOk="0">
                  <a:moveTo>
                    <a:pt x="652" y="1"/>
                  </a:moveTo>
                  <a:cubicBezTo>
                    <a:pt x="547" y="1"/>
                    <a:pt x="442" y="8"/>
                    <a:pt x="337" y="29"/>
                  </a:cubicBezTo>
                  <a:cubicBezTo>
                    <a:pt x="225" y="50"/>
                    <a:pt x="127" y="78"/>
                    <a:pt x="29" y="127"/>
                  </a:cubicBezTo>
                  <a:cubicBezTo>
                    <a:pt x="8" y="134"/>
                    <a:pt x="1" y="155"/>
                    <a:pt x="1" y="169"/>
                  </a:cubicBezTo>
                  <a:cubicBezTo>
                    <a:pt x="8" y="190"/>
                    <a:pt x="29" y="204"/>
                    <a:pt x="50" y="204"/>
                  </a:cubicBezTo>
                  <a:lnTo>
                    <a:pt x="57" y="197"/>
                  </a:lnTo>
                  <a:cubicBezTo>
                    <a:pt x="148" y="176"/>
                    <a:pt x="246" y="169"/>
                    <a:pt x="344" y="162"/>
                  </a:cubicBezTo>
                  <a:cubicBezTo>
                    <a:pt x="449" y="162"/>
                    <a:pt x="540" y="169"/>
                    <a:pt x="638" y="190"/>
                  </a:cubicBezTo>
                  <a:cubicBezTo>
                    <a:pt x="729" y="204"/>
                    <a:pt x="821" y="232"/>
                    <a:pt x="912" y="267"/>
                  </a:cubicBezTo>
                  <a:cubicBezTo>
                    <a:pt x="996" y="302"/>
                    <a:pt x="1073" y="358"/>
                    <a:pt x="1143" y="414"/>
                  </a:cubicBezTo>
                  <a:lnTo>
                    <a:pt x="1150" y="414"/>
                  </a:lnTo>
                  <a:cubicBezTo>
                    <a:pt x="1157" y="421"/>
                    <a:pt x="1164" y="428"/>
                    <a:pt x="1171" y="428"/>
                  </a:cubicBezTo>
                  <a:cubicBezTo>
                    <a:pt x="1193" y="441"/>
                    <a:pt x="1217" y="448"/>
                    <a:pt x="1241" y="448"/>
                  </a:cubicBezTo>
                  <a:cubicBezTo>
                    <a:pt x="1293" y="448"/>
                    <a:pt x="1343" y="418"/>
                    <a:pt x="1367" y="365"/>
                  </a:cubicBezTo>
                  <a:cubicBezTo>
                    <a:pt x="1409" y="295"/>
                    <a:pt x="1381" y="204"/>
                    <a:pt x="1304" y="162"/>
                  </a:cubicBezTo>
                  <a:cubicBezTo>
                    <a:pt x="1206" y="113"/>
                    <a:pt x="1094" y="64"/>
                    <a:pt x="989" y="43"/>
                  </a:cubicBezTo>
                  <a:cubicBezTo>
                    <a:pt x="877" y="15"/>
                    <a:pt x="765" y="1"/>
                    <a:pt x="65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>
              <a:extLst>
                <a:ext uri="{FF2B5EF4-FFF2-40B4-BE49-F238E27FC236}">
                  <a16:creationId xmlns:a16="http://schemas.microsoft.com/office/drawing/2014/main" id="{A743CE37-5EC5-D318-D7E3-A5A66BECE790}"/>
                </a:ext>
              </a:extLst>
            </p:cNvPr>
            <p:cNvSpPr/>
            <p:nvPr/>
          </p:nvSpPr>
          <p:spPr>
            <a:xfrm>
              <a:off x="1634725" y="1081350"/>
              <a:ext cx="149725" cy="57250"/>
            </a:xfrm>
            <a:custGeom>
              <a:avLst/>
              <a:gdLst/>
              <a:ahLst/>
              <a:cxnLst/>
              <a:rect l="l" t="t" r="r" b="b"/>
              <a:pathLst>
                <a:path w="5989" h="2290" extrusionOk="0">
                  <a:moveTo>
                    <a:pt x="2516" y="1"/>
                  </a:moveTo>
                  <a:cubicBezTo>
                    <a:pt x="2417" y="1"/>
                    <a:pt x="2317" y="5"/>
                    <a:pt x="2215" y="15"/>
                  </a:cubicBezTo>
                  <a:cubicBezTo>
                    <a:pt x="1" y="211"/>
                    <a:pt x="449" y="1248"/>
                    <a:pt x="449" y="1248"/>
                  </a:cubicBezTo>
                  <a:cubicBezTo>
                    <a:pt x="449" y="1248"/>
                    <a:pt x="1481" y="2290"/>
                    <a:pt x="3478" y="2290"/>
                  </a:cubicBezTo>
                  <a:cubicBezTo>
                    <a:pt x="3821" y="2290"/>
                    <a:pt x="4192" y="2259"/>
                    <a:pt x="4591" y="2187"/>
                  </a:cubicBezTo>
                  <a:cubicBezTo>
                    <a:pt x="5989" y="1933"/>
                    <a:pt x="4573" y="1"/>
                    <a:pt x="25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>
              <a:extLst>
                <a:ext uri="{FF2B5EF4-FFF2-40B4-BE49-F238E27FC236}">
                  <a16:creationId xmlns:a16="http://schemas.microsoft.com/office/drawing/2014/main" id="{83D3EA7B-7BCE-65F2-A47A-310AB6AAEB36}"/>
                </a:ext>
              </a:extLst>
            </p:cNvPr>
            <p:cNvSpPr/>
            <p:nvPr/>
          </p:nvSpPr>
          <p:spPr>
            <a:xfrm>
              <a:off x="1614750" y="1088175"/>
              <a:ext cx="41025" cy="85350"/>
            </a:xfrm>
            <a:custGeom>
              <a:avLst/>
              <a:gdLst/>
              <a:ahLst/>
              <a:cxnLst/>
              <a:rect l="l" t="t" r="r" b="b"/>
              <a:pathLst>
                <a:path w="1641" h="3414" extrusionOk="0">
                  <a:moveTo>
                    <a:pt x="1451" y="1"/>
                  </a:moveTo>
                  <a:cubicBezTo>
                    <a:pt x="1451" y="1"/>
                    <a:pt x="421" y="253"/>
                    <a:pt x="211" y="1213"/>
                  </a:cubicBezTo>
                  <a:cubicBezTo>
                    <a:pt x="1" y="2167"/>
                    <a:pt x="197" y="2510"/>
                    <a:pt x="197" y="2510"/>
                  </a:cubicBezTo>
                  <a:cubicBezTo>
                    <a:pt x="197" y="2510"/>
                    <a:pt x="484" y="2531"/>
                    <a:pt x="702" y="2832"/>
                  </a:cubicBezTo>
                  <a:cubicBezTo>
                    <a:pt x="863" y="3054"/>
                    <a:pt x="882" y="3413"/>
                    <a:pt x="984" y="3413"/>
                  </a:cubicBezTo>
                  <a:cubicBezTo>
                    <a:pt x="1001" y="3413"/>
                    <a:pt x="1021" y="3403"/>
                    <a:pt x="1045" y="3379"/>
                  </a:cubicBezTo>
                  <a:cubicBezTo>
                    <a:pt x="1213" y="3225"/>
                    <a:pt x="849" y="2103"/>
                    <a:pt x="1059" y="1592"/>
                  </a:cubicBezTo>
                  <a:cubicBezTo>
                    <a:pt x="1276" y="1080"/>
                    <a:pt x="1641" y="772"/>
                    <a:pt x="145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>
              <a:extLst>
                <a:ext uri="{FF2B5EF4-FFF2-40B4-BE49-F238E27FC236}">
                  <a16:creationId xmlns:a16="http://schemas.microsoft.com/office/drawing/2014/main" id="{5F9BA3FB-AF87-4D89-A158-8751498AF0AC}"/>
                </a:ext>
              </a:extLst>
            </p:cNvPr>
            <p:cNvSpPr/>
            <p:nvPr/>
          </p:nvSpPr>
          <p:spPr>
            <a:xfrm>
              <a:off x="1619075" y="1093925"/>
              <a:ext cx="64750" cy="151100"/>
            </a:xfrm>
            <a:custGeom>
              <a:avLst/>
              <a:gdLst/>
              <a:ahLst/>
              <a:cxnLst/>
              <a:rect l="l" t="t" r="r" b="b"/>
              <a:pathLst>
                <a:path w="2590" h="6044" extrusionOk="0">
                  <a:moveTo>
                    <a:pt x="1558" y="0"/>
                  </a:moveTo>
                  <a:cubicBezTo>
                    <a:pt x="642" y="0"/>
                    <a:pt x="0" y="1054"/>
                    <a:pt x="164" y="1901"/>
                  </a:cubicBezTo>
                  <a:cubicBezTo>
                    <a:pt x="332" y="2771"/>
                    <a:pt x="655" y="3170"/>
                    <a:pt x="865" y="3857"/>
                  </a:cubicBezTo>
                  <a:cubicBezTo>
                    <a:pt x="1152" y="4810"/>
                    <a:pt x="1103" y="5609"/>
                    <a:pt x="1040" y="6044"/>
                  </a:cubicBezTo>
                  <a:lnTo>
                    <a:pt x="1187" y="6044"/>
                  </a:lnTo>
                  <a:cubicBezTo>
                    <a:pt x="1594" y="5090"/>
                    <a:pt x="1082" y="3415"/>
                    <a:pt x="935" y="2490"/>
                  </a:cubicBezTo>
                  <a:cubicBezTo>
                    <a:pt x="767" y="1432"/>
                    <a:pt x="1993" y="542"/>
                    <a:pt x="1993" y="542"/>
                  </a:cubicBezTo>
                  <a:cubicBezTo>
                    <a:pt x="1993" y="542"/>
                    <a:pt x="2589" y="58"/>
                    <a:pt x="1629" y="2"/>
                  </a:cubicBezTo>
                  <a:cubicBezTo>
                    <a:pt x="1605" y="1"/>
                    <a:pt x="1582" y="0"/>
                    <a:pt x="155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>
              <a:extLst>
                <a:ext uri="{FF2B5EF4-FFF2-40B4-BE49-F238E27FC236}">
                  <a16:creationId xmlns:a16="http://schemas.microsoft.com/office/drawing/2014/main" id="{8602D60C-0C54-97E7-8E86-3BBD8F0C69FB}"/>
                </a:ext>
              </a:extLst>
            </p:cNvPr>
            <p:cNvSpPr/>
            <p:nvPr/>
          </p:nvSpPr>
          <p:spPr>
            <a:xfrm>
              <a:off x="1553250" y="1270225"/>
              <a:ext cx="278800" cy="471350"/>
            </a:xfrm>
            <a:custGeom>
              <a:avLst/>
              <a:gdLst/>
              <a:ahLst/>
              <a:cxnLst/>
              <a:rect l="l" t="t" r="r" b="b"/>
              <a:pathLst>
                <a:path w="11152" h="18854" extrusionOk="0">
                  <a:moveTo>
                    <a:pt x="4052" y="1"/>
                  </a:moveTo>
                  <a:cubicBezTo>
                    <a:pt x="4052" y="1"/>
                    <a:pt x="3876" y="71"/>
                    <a:pt x="3603" y="197"/>
                  </a:cubicBezTo>
                  <a:cubicBezTo>
                    <a:pt x="2930" y="505"/>
                    <a:pt x="2075" y="1024"/>
                    <a:pt x="1059" y="1816"/>
                  </a:cubicBezTo>
                  <a:cubicBezTo>
                    <a:pt x="1" y="2636"/>
                    <a:pt x="730" y="4935"/>
                    <a:pt x="1304" y="6953"/>
                  </a:cubicBezTo>
                  <a:cubicBezTo>
                    <a:pt x="1304" y="6953"/>
                    <a:pt x="1304" y="6953"/>
                    <a:pt x="1304" y="6960"/>
                  </a:cubicBezTo>
                  <a:cubicBezTo>
                    <a:pt x="1325" y="7037"/>
                    <a:pt x="1353" y="7114"/>
                    <a:pt x="1374" y="7198"/>
                  </a:cubicBezTo>
                  <a:cubicBezTo>
                    <a:pt x="1374" y="7205"/>
                    <a:pt x="1381" y="7212"/>
                    <a:pt x="1381" y="7226"/>
                  </a:cubicBezTo>
                  <a:cubicBezTo>
                    <a:pt x="1486" y="7605"/>
                    <a:pt x="1585" y="7976"/>
                    <a:pt x="1655" y="8313"/>
                  </a:cubicBezTo>
                  <a:cubicBezTo>
                    <a:pt x="1683" y="8453"/>
                    <a:pt x="1711" y="8586"/>
                    <a:pt x="1732" y="8712"/>
                  </a:cubicBezTo>
                  <a:cubicBezTo>
                    <a:pt x="1746" y="8775"/>
                    <a:pt x="1753" y="8838"/>
                    <a:pt x="1760" y="8901"/>
                  </a:cubicBezTo>
                  <a:cubicBezTo>
                    <a:pt x="2047" y="11060"/>
                    <a:pt x="631" y="16225"/>
                    <a:pt x="127" y="18160"/>
                  </a:cubicBezTo>
                  <a:cubicBezTo>
                    <a:pt x="127" y="18160"/>
                    <a:pt x="2475" y="18720"/>
                    <a:pt x="5250" y="18832"/>
                  </a:cubicBezTo>
                  <a:lnTo>
                    <a:pt x="5671" y="16695"/>
                  </a:lnTo>
                  <a:lnTo>
                    <a:pt x="6035" y="18854"/>
                  </a:lnTo>
                  <a:cubicBezTo>
                    <a:pt x="6065" y="18854"/>
                    <a:pt x="6095" y="18854"/>
                    <a:pt x="6125" y="18854"/>
                  </a:cubicBezTo>
                  <a:cubicBezTo>
                    <a:pt x="7865" y="18854"/>
                    <a:pt x="9691" y="18653"/>
                    <a:pt x="11151" y="18013"/>
                  </a:cubicBezTo>
                  <a:cubicBezTo>
                    <a:pt x="11151" y="18013"/>
                    <a:pt x="9035" y="10829"/>
                    <a:pt x="8944" y="9021"/>
                  </a:cubicBezTo>
                  <a:cubicBezTo>
                    <a:pt x="8908" y="8376"/>
                    <a:pt x="9189" y="7388"/>
                    <a:pt x="9518" y="6336"/>
                  </a:cubicBezTo>
                  <a:cubicBezTo>
                    <a:pt x="9532" y="6287"/>
                    <a:pt x="9546" y="6238"/>
                    <a:pt x="9560" y="6189"/>
                  </a:cubicBezTo>
                  <a:cubicBezTo>
                    <a:pt x="9574" y="6147"/>
                    <a:pt x="9588" y="6112"/>
                    <a:pt x="9602" y="6070"/>
                  </a:cubicBezTo>
                  <a:lnTo>
                    <a:pt x="9637" y="5944"/>
                  </a:lnTo>
                  <a:cubicBezTo>
                    <a:pt x="9918" y="5075"/>
                    <a:pt x="10212" y="4178"/>
                    <a:pt x="10380" y="3421"/>
                  </a:cubicBezTo>
                  <a:cubicBezTo>
                    <a:pt x="10422" y="3225"/>
                    <a:pt x="10457" y="3035"/>
                    <a:pt x="10478" y="2867"/>
                  </a:cubicBezTo>
                  <a:cubicBezTo>
                    <a:pt x="10541" y="2391"/>
                    <a:pt x="10527" y="2005"/>
                    <a:pt x="10387" y="1746"/>
                  </a:cubicBezTo>
                  <a:cubicBezTo>
                    <a:pt x="10380" y="1725"/>
                    <a:pt x="10366" y="1704"/>
                    <a:pt x="10352" y="1683"/>
                  </a:cubicBezTo>
                  <a:cubicBezTo>
                    <a:pt x="10345" y="1669"/>
                    <a:pt x="10331" y="1655"/>
                    <a:pt x="10317" y="1634"/>
                  </a:cubicBezTo>
                  <a:cubicBezTo>
                    <a:pt x="10226" y="1522"/>
                    <a:pt x="10100" y="1402"/>
                    <a:pt x="9939" y="1290"/>
                  </a:cubicBezTo>
                  <a:cubicBezTo>
                    <a:pt x="9133" y="737"/>
                    <a:pt x="7612" y="281"/>
                    <a:pt x="6862" y="169"/>
                  </a:cubicBezTo>
                  <a:cubicBezTo>
                    <a:pt x="6568" y="127"/>
                    <a:pt x="6385" y="106"/>
                    <a:pt x="6385" y="106"/>
                  </a:cubicBezTo>
                  <a:lnTo>
                    <a:pt x="4052" y="1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>
              <a:extLst>
                <a:ext uri="{FF2B5EF4-FFF2-40B4-BE49-F238E27FC236}">
                  <a16:creationId xmlns:a16="http://schemas.microsoft.com/office/drawing/2014/main" id="{15497724-5F06-B267-121E-369C497E135C}"/>
                </a:ext>
              </a:extLst>
            </p:cNvPr>
            <p:cNvSpPr/>
            <p:nvPr/>
          </p:nvSpPr>
          <p:spPr>
            <a:xfrm>
              <a:off x="1801700" y="1302475"/>
              <a:ext cx="14400" cy="53975"/>
            </a:xfrm>
            <a:custGeom>
              <a:avLst/>
              <a:gdLst/>
              <a:ahLst/>
              <a:cxnLst/>
              <a:rect l="l" t="t" r="r" b="b"/>
              <a:pathLst>
                <a:path w="576" h="2159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56"/>
                    <a:pt x="64" y="112"/>
                    <a:pt x="92" y="175"/>
                  </a:cubicBezTo>
                  <a:cubicBezTo>
                    <a:pt x="295" y="596"/>
                    <a:pt x="449" y="1220"/>
                    <a:pt x="274" y="2033"/>
                  </a:cubicBezTo>
                  <a:cubicBezTo>
                    <a:pt x="260" y="2089"/>
                    <a:pt x="295" y="2145"/>
                    <a:pt x="351" y="2152"/>
                  </a:cubicBezTo>
                  <a:cubicBezTo>
                    <a:pt x="358" y="2159"/>
                    <a:pt x="365" y="2159"/>
                    <a:pt x="372" y="2159"/>
                  </a:cubicBezTo>
                  <a:cubicBezTo>
                    <a:pt x="400" y="2159"/>
                    <a:pt x="421" y="2145"/>
                    <a:pt x="442" y="2124"/>
                  </a:cubicBezTo>
                  <a:cubicBezTo>
                    <a:pt x="456" y="2117"/>
                    <a:pt x="463" y="2096"/>
                    <a:pt x="470" y="2075"/>
                  </a:cubicBezTo>
                  <a:cubicBezTo>
                    <a:pt x="505" y="1900"/>
                    <a:pt x="533" y="1731"/>
                    <a:pt x="540" y="1577"/>
                  </a:cubicBezTo>
                  <a:cubicBezTo>
                    <a:pt x="575" y="1115"/>
                    <a:pt x="512" y="722"/>
                    <a:pt x="400" y="400"/>
                  </a:cubicBezTo>
                  <a:cubicBezTo>
                    <a:pt x="393" y="379"/>
                    <a:pt x="386" y="365"/>
                    <a:pt x="386" y="344"/>
                  </a:cubicBezTo>
                  <a:cubicBezTo>
                    <a:pt x="295" y="232"/>
                    <a:pt x="162" y="112"/>
                    <a:pt x="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>
              <a:extLst>
                <a:ext uri="{FF2B5EF4-FFF2-40B4-BE49-F238E27FC236}">
                  <a16:creationId xmlns:a16="http://schemas.microsoft.com/office/drawing/2014/main" id="{10E41E64-59FE-A8E5-A718-5C9D9BC2E382}"/>
                </a:ext>
              </a:extLst>
            </p:cNvPr>
            <p:cNvSpPr/>
            <p:nvPr/>
          </p:nvSpPr>
          <p:spPr>
            <a:xfrm>
              <a:off x="1608800" y="1545350"/>
              <a:ext cx="165075" cy="104775"/>
            </a:xfrm>
            <a:custGeom>
              <a:avLst/>
              <a:gdLst/>
              <a:ahLst/>
              <a:cxnLst/>
              <a:rect l="l" t="t" r="r" b="b"/>
              <a:pathLst>
                <a:path w="6603" h="4191" extrusionOk="0">
                  <a:moveTo>
                    <a:pt x="121" y="0"/>
                  </a:moveTo>
                  <a:cubicBezTo>
                    <a:pt x="105" y="0"/>
                    <a:pt x="88" y="4"/>
                    <a:pt x="70" y="13"/>
                  </a:cubicBezTo>
                  <a:cubicBezTo>
                    <a:pt x="21" y="41"/>
                    <a:pt x="0" y="97"/>
                    <a:pt x="28" y="146"/>
                  </a:cubicBezTo>
                  <a:cubicBezTo>
                    <a:pt x="49" y="188"/>
                    <a:pt x="575" y="1219"/>
                    <a:pt x="1633" y="2235"/>
                  </a:cubicBezTo>
                  <a:cubicBezTo>
                    <a:pt x="2580" y="3139"/>
                    <a:pt x="4128" y="4190"/>
                    <a:pt x="6245" y="4190"/>
                  </a:cubicBezTo>
                  <a:cubicBezTo>
                    <a:pt x="6329" y="4190"/>
                    <a:pt x="6413" y="4190"/>
                    <a:pt x="6504" y="4183"/>
                  </a:cubicBezTo>
                  <a:cubicBezTo>
                    <a:pt x="6560" y="4183"/>
                    <a:pt x="6602" y="4134"/>
                    <a:pt x="6602" y="4085"/>
                  </a:cubicBezTo>
                  <a:cubicBezTo>
                    <a:pt x="6596" y="4033"/>
                    <a:pt x="6559" y="3986"/>
                    <a:pt x="6508" y="3986"/>
                  </a:cubicBezTo>
                  <a:cubicBezTo>
                    <a:pt x="6504" y="3986"/>
                    <a:pt x="6501" y="3986"/>
                    <a:pt x="6497" y="3987"/>
                  </a:cubicBezTo>
                  <a:cubicBezTo>
                    <a:pt x="6416" y="3990"/>
                    <a:pt x="6336" y="3992"/>
                    <a:pt x="6256" y="3992"/>
                  </a:cubicBezTo>
                  <a:cubicBezTo>
                    <a:pt x="4207" y="3992"/>
                    <a:pt x="2698" y="2972"/>
                    <a:pt x="1781" y="2095"/>
                  </a:cubicBezTo>
                  <a:cubicBezTo>
                    <a:pt x="743" y="1099"/>
                    <a:pt x="211" y="69"/>
                    <a:pt x="211" y="55"/>
                  </a:cubicBezTo>
                  <a:cubicBezTo>
                    <a:pt x="191" y="21"/>
                    <a:pt x="158" y="0"/>
                    <a:pt x="12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>
              <a:extLst>
                <a:ext uri="{FF2B5EF4-FFF2-40B4-BE49-F238E27FC236}">
                  <a16:creationId xmlns:a16="http://schemas.microsoft.com/office/drawing/2014/main" id="{A5681554-4EA6-FA12-9D93-FA40BCA7EEA7}"/>
                </a:ext>
              </a:extLst>
            </p:cNvPr>
            <p:cNvSpPr/>
            <p:nvPr/>
          </p:nvSpPr>
          <p:spPr>
            <a:xfrm>
              <a:off x="1632100" y="1479725"/>
              <a:ext cx="119175" cy="28300"/>
            </a:xfrm>
            <a:custGeom>
              <a:avLst/>
              <a:gdLst/>
              <a:ahLst/>
              <a:cxnLst/>
              <a:rect l="l" t="t" r="r" b="b"/>
              <a:pathLst>
                <a:path w="4767" h="1132" extrusionOk="0">
                  <a:moveTo>
                    <a:pt x="113" y="0"/>
                  </a:moveTo>
                  <a:cubicBezTo>
                    <a:pt x="82" y="0"/>
                    <a:pt x="52" y="13"/>
                    <a:pt x="36" y="38"/>
                  </a:cubicBezTo>
                  <a:cubicBezTo>
                    <a:pt x="1" y="87"/>
                    <a:pt x="8" y="150"/>
                    <a:pt x="50" y="178"/>
                  </a:cubicBezTo>
                  <a:cubicBezTo>
                    <a:pt x="71" y="192"/>
                    <a:pt x="547" y="550"/>
                    <a:pt x="1353" y="823"/>
                  </a:cubicBezTo>
                  <a:cubicBezTo>
                    <a:pt x="1823" y="984"/>
                    <a:pt x="2460" y="1131"/>
                    <a:pt x="3217" y="1131"/>
                  </a:cubicBezTo>
                  <a:cubicBezTo>
                    <a:pt x="3666" y="1131"/>
                    <a:pt x="4157" y="1082"/>
                    <a:pt x="4682" y="949"/>
                  </a:cubicBezTo>
                  <a:cubicBezTo>
                    <a:pt x="4731" y="935"/>
                    <a:pt x="4766" y="879"/>
                    <a:pt x="4752" y="823"/>
                  </a:cubicBezTo>
                  <a:cubicBezTo>
                    <a:pt x="4741" y="776"/>
                    <a:pt x="4700" y="749"/>
                    <a:pt x="4659" y="749"/>
                  </a:cubicBezTo>
                  <a:cubicBezTo>
                    <a:pt x="4650" y="749"/>
                    <a:pt x="4642" y="750"/>
                    <a:pt x="4633" y="753"/>
                  </a:cubicBezTo>
                  <a:cubicBezTo>
                    <a:pt x="4137" y="880"/>
                    <a:pt x="3667" y="931"/>
                    <a:pt x="3232" y="931"/>
                  </a:cubicBezTo>
                  <a:cubicBezTo>
                    <a:pt x="1405" y="931"/>
                    <a:pt x="187" y="28"/>
                    <a:pt x="176" y="17"/>
                  </a:cubicBezTo>
                  <a:cubicBezTo>
                    <a:pt x="156" y="6"/>
                    <a:pt x="134" y="0"/>
                    <a:pt x="1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>
              <a:extLst>
                <a:ext uri="{FF2B5EF4-FFF2-40B4-BE49-F238E27FC236}">
                  <a16:creationId xmlns:a16="http://schemas.microsoft.com/office/drawing/2014/main" id="{309B07D5-0681-1DAA-AB38-B640FD5814BB}"/>
                </a:ext>
              </a:extLst>
            </p:cNvPr>
            <p:cNvSpPr/>
            <p:nvPr/>
          </p:nvSpPr>
          <p:spPr>
            <a:xfrm>
              <a:off x="1620000" y="1275125"/>
              <a:ext cx="75725" cy="103925"/>
            </a:xfrm>
            <a:custGeom>
              <a:avLst/>
              <a:gdLst/>
              <a:ahLst/>
              <a:cxnLst/>
              <a:rect l="l" t="t" r="r" b="b"/>
              <a:pathLst>
                <a:path w="3029" h="4157" extrusionOk="0">
                  <a:moveTo>
                    <a:pt x="933" y="1"/>
                  </a:moveTo>
                  <a:cubicBezTo>
                    <a:pt x="933" y="1"/>
                    <a:pt x="302" y="1"/>
                    <a:pt x="1" y="499"/>
                  </a:cubicBezTo>
                  <a:lnTo>
                    <a:pt x="807" y="1781"/>
                  </a:lnTo>
                  <a:lnTo>
                    <a:pt x="1627" y="1851"/>
                  </a:lnTo>
                  <a:lnTo>
                    <a:pt x="1248" y="2230"/>
                  </a:lnTo>
                  <a:lnTo>
                    <a:pt x="3029" y="4157"/>
                  </a:lnTo>
                  <a:lnTo>
                    <a:pt x="3008" y="2629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>
              <a:extLst>
                <a:ext uri="{FF2B5EF4-FFF2-40B4-BE49-F238E27FC236}">
                  <a16:creationId xmlns:a16="http://schemas.microsoft.com/office/drawing/2014/main" id="{863EC693-0B6D-E607-5F61-C6898A9FA47C}"/>
                </a:ext>
              </a:extLst>
            </p:cNvPr>
            <p:cNvSpPr/>
            <p:nvPr/>
          </p:nvSpPr>
          <p:spPr>
            <a:xfrm>
              <a:off x="1695175" y="1274325"/>
              <a:ext cx="61350" cy="104725"/>
            </a:xfrm>
            <a:custGeom>
              <a:avLst/>
              <a:gdLst/>
              <a:ahLst/>
              <a:cxnLst/>
              <a:rect l="l" t="t" r="r" b="b"/>
              <a:pathLst>
                <a:path w="2454" h="4189" extrusionOk="0">
                  <a:moveTo>
                    <a:pt x="1312" y="1"/>
                  </a:moveTo>
                  <a:cubicBezTo>
                    <a:pt x="1232" y="1"/>
                    <a:pt x="1185" y="5"/>
                    <a:pt x="1185" y="5"/>
                  </a:cubicBezTo>
                  <a:cubicBezTo>
                    <a:pt x="989" y="734"/>
                    <a:pt x="526" y="1673"/>
                    <a:pt x="1" y="2661"/>
                  </a:cubicBezTo>
                  <a:lnTo>
                    <a:pt x="22" y="4189"/>
                  </a:lnTo>
                  <a:lnTo>
                    <a:pt x="1648" y="2107"/>
                  </a:lnTo>
                  <a:lnTo>
                    <a:pt x="1290" y="1750"/>
                  </a:lnTo>
                  <a:lnTo>
                    <a:pt x="1970" y="1680"/>
                  </a:lnTo>
                  <a:lnTo>
                    <a:pt x="2454" y="313"/>
                  </a:lnTo>
                  <a:cubicBezTo>
                    <a:pt x="2056" y="36"/>
                    <a:pt x="1545" y="1"/>
                    <a:pt x="131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>
              <a:extLst>
                <a:ext uri="{FF2B5EF4-FFF2-40B4-BE49-F238E27FC236}">
                  <a16:creationId xmlns:a16="http://schemas.microsoft.com/office/drawing/2014/main" id="{E86D16E8-CF6B-D511-6A5B-E416CEEF5D7D}"/>
                </a:ext>
              </a:extLst>
            </p:cNvPr>
            <p:cNvSpPr/>
            <p:nvPr/>
          </p:nvSpPr>
          <p:spPr>
            <a:xfrm>
              <a:off x="1585850" y="1402625"/>
              <a:ext cx="32950" cy="48275"/>
            </a:xfrm>
            <a:custGeom>
              <a:avLst/>
              <a:gdLst/>
              <a:ahLst/>
              <a:cxnLst/>
              <a:rect l="l" t="t" r="r" b="b"/>
              <a:pathLst>
                <a:path w="1318" h="1931" extrusionOk="0">
                  <a:moveTo>
                    <a:pt x="1204" y="0"/>
                  </a:moveTo>
                  <a:cubicBezTo>
                    <a:pt x="1174" y="0"/>
                    <a:pt x="1143" y="13"/>
                    <a:pt x="1122" y="38"/>
                  </a:cubicBezTo>
                  <a:cubicBezTo>
                    <a:pt x="1080" y="101"/>
                    <a:pt x="561" y="802"/>
                    <a:pt x="0" y="1664"/>
                  </a:cubicBezTo>
                  <a:cubicBezTo>
                    <a:pt x="21" y="1741"/>
                    <a:pt x="49" y="1818"/>
                    <a:pt x="70" y="1902"/>
                  </a:cubicBezTo>
                  <a:cubicBezTo>
                    <a:pt x="70" y="1909"/>
                    <a:pt x="77" y="1916"/>
                    <a:pt x="77" y="1930"/>
                  </a:cubicBezTo>
                  <a:cubicBezTo>
                    <a:pt x="687" y="984"/>
                    <a:pt x="1276" y="178"/>
                    <a:pt x="1290" y="164"/>
                  </a:cubicBezTo>
                  <a:cubicBezTo>
                    <a:pt x="1318" y="115"/>
                    <a:pt x="1311" y="52"/>
                    <a:pt x="1262" y="17"/>
                  </a:cubicBezTo>
                  <a:cubicBezTo>
                    <a:pt x="1245" y="6"/>
                    <a:pt x="1225" y="0"/>
                    <a:pt x="1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>
              <a:extLst>
                <a:ext uri="{FF2B5EF4-FFF2-40B4-BE49-F238E27FC236}">
                  <a16:creationId xmlns:a16="http://schemas.microsoft.com/office/drawing/2014/main" id="{8802D80F-ACC8-120F-2B02-B7AD30570FE3}"/>
                </a:ext>
              </a:extLst>
            </p:cNvPr>
            <p:cNvSpPr/>
            <p:nvPr/>
          </p:nvSpPr>
          <p:spPr>
            <a:xfrm>
              <a:off x="1690800" y="139882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92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92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>
              <a:extLst>
                <a:ext uri="{FF2B5EF4-FFF2-40B4-BE49-F238E27FC236}">
                  <a16:creationId xmlns:a16="http://schemas.microsoft.com/office/drawing/2014/main" id="{741F0955-D7C8-EBC6-CEBB-577476E1F574}"/>
                </a:ext>
              </a:extLst>
            </p:cNvPr>
            <p:cNvSpPr/>
            <p:nvPr/>
          </p:nvSpPr>
          <p:spPr>
            <a:xfrm>
              <a:off x="1690275" y="14361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>
              <a:extLst>
                <a:ext uri="{FF2B5EF4-FFF2-40B4-BE49-F238E27FC236}">
                  <a16:creationId xmlns:a16="http://schemas.microsoft.com/office/drawing/2014/main" id="{C5A42F94-A40B-8997-3425-EF5E8AC0A77D}"/>
                </a:ext>
              </a:extLst>
            </p:cNvPr>
            <p:cNvSpPr/>
            <p:nvPr/>
          </p:nvSpPr>
          <p:spPr>
            <a:xfrm>
              <a:off x="1689575" y="147347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>
              <a:extLst>
                <a:ext uri="{FF2B5EF4-FFF2-40B4-BE49-F238E27FC236}">
                  <a16:creationId xmlns:a16="http://schemas.microsoft.com/office/drawing/2014/main" id="{1500F74A-0E39-263D-4F7E-C83EB913E94C}"/>
                </a:ext>
              </a:extLst>
            </p:cNvPr>
            <p:cNvSpPr/>
            <p:nvPr/>
          </p:nvSpPr>
          <p:spPr>
            <a:xfrm>
              <a:off x="1688875" y="1510625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84" y="0"/>
                    <a:pt x="0" y="84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>
              <a:extLst>
                <a:ext uri="{FF2B5EF4-FFF2-40B4-BE49-F238E27FC236}">
                  <a16:creationId xmlns:a16="http://schemas.microsoft.com/office/drawing/2014/main" id="{CD8B51AA-73CD-AB31-E69C-9241EB5F970F}"/>
                </a:ext>
              </a:extLst>
            </p:cNvPr>
            <p:cNvSpPr/>
            <p:nvPr/>
          </p:nvSpPr>
          <p:spPr>
            <a:xfrm>
              <a:off x="1688175" y="1547950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91" y="0"/>
                    <a:pt x="0" y="84"/>
                    <a:pt x="0" y="189"/>
                  </a:cubicBezTo>
                  <a:cubicBezTo>
                    <a:pt x="0" y="295"/>
                    <a:pt x="91" y="379"/>
                    <a:pt x="189" y="379"/>
                  </a:cubicBezTo>
                  <a:cubicBezTo>
                    <a:pt x="295" y="379"/>
                    <a:pt x="379" y="295"/>
                    <a:pt x="379" y="189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>
              <a:extLst>
                <a:ext uri="{FF2B5EF4-FFF2-40B4-BE49-F238E27FC236}">
                  <a16:creationId xmlns:a16="http://schemas.microsoft.com/office/drawing/2014/main" id="{B84C1BED-3A47-6D1B-9F9B-9B89BEF91309}"/>
                </a:ext>
              </a:extLst>
            </p:cNvPr>
            <p:cNvSpPr/>
            <p:nvPr/>
          </p:nvSpPr>
          <p:spPr>
            <a:xfrm>
              <a:off x="1687650" y="15852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89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>
              <a:extLst>
                <a:ext uri="{FF2B5EF4-FFF2-40B4-BE49-F238E27FC236}">
                  <a16:creationId xmlns:a16="http://schemas.microsoft.com/office/drawing/2014/main" id="{A81DB351-7316-2DA6-419B-F79A9B9BDFFC}"/>
                </a:ext>
              </a:extLst>
            </p:cNvPr>
            <p:cNvSpPr/>
            <p:nvPr/>
          </p:nvSpPr>
          <p:spPr>
            <a:xfrm>
              <a:off x="1643325" y="1270225"/>
              <a:ext cx="81500" cy="70475"/>
            </a:xfrm>
            <a:custGeom>
              <a:avLst/>
              <a:gdLst/>
              <a:ahLst/>
              <a:cxnLst/>
              <a:rect l="l" t="t" r="r" b="b"/>
              <a:pathLst>
                <a:path w="3260" h="2819" extrusionOk="0">
                  <a:moveTo>
                    <a:pt x="449" y="1"/>
                  </a:moveTo>
                  <a:cubicBezTo>
                    <a:pt x="449" y="1"/>
                    <a:pt x="280" y="71"/>
                    <a:pt x="0" y="197"/>
                  </a:cubicBezTo>
                  <a:lnTo>
                    <a:pt x="2075" y="2818"/>
                  </a:lnTo>
                  <a:cubicBezTo>
                    <a:pt x="2075" y="2818"/>
                    <a:pt x="3182" y="1017"/>
                    <a:pt x="3259" y="169"/>
                  </a:cubicBezTo>
                  <a:cubicBezTo>
                    <a:pt x="2972" y="120"/>
                    <a:pt x="2789" y="106"/>
                    <a:pt x="2782" y="106"/>
                  </a:cubicBezTo>
                  <a:lnTo>
                    <a:pt x="44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>
              <a:extLst>
                <a:ext uri="{FF2B5EF4-FFF2-40B4-BE49-F238E27FC236}">
                  <a16:creationId xmlns:a16="http://schemas.microsoft.com/office/drawing/2014/main" id="{7AB3E734-F42A-739D-0BCB-FC712DD9ECE5}"/>
                </a:ext>
              </a:extLst>
            </p:cNvPr>
            <p:cNvSpPr/>
            <p:nvPr/>
          </p:nvSpPr>
          <p:spPr>
            <a:xfrm>
              <a:off x="1546500" y="1665850"/>
              <a:ext cx="17300" cy="36275"/>
            </a:xfrm>
            <a:custGeom>
              <a:avLst/>
              <a:gdLst/>
              <a:ahLst/>
              <a:cxnLst/>
              <a:rect l="l" t="t" r="r" b="b"/>
              <a:pathLst>
                <a:path w="692" h="1451" extrusionOk="0">
                  <a:moveTo>
                    <a:pt x="488" y="1"/>
                  </a:moveTo>
                  <a:cubicBezTo>
                    <a:pt x="488" y="1"/>
                    <a:pt x="460" y="555"/>
                    <a:pt x="173" y="1003"/>
                  </a:cubicBezTo>
                  <a:cubicBezTo>
                    <a:pt x="0" y="1261"/>
                    <a:pt x="80" y="1450"/>
                    <a:pt x="215" y="1450"/>
                  </a:cubicBezTo>
                  <a:cubicBezTo>
                    <a:pt x="311" y="1450"/>
                    <a:pt x="435" y="1355"/>
                    <a:pt x="516" y="1122"/>
                  </a:cubicBezTo>
                  <a:cubicBezTo>
                    <a:pt x="691" y="653"/>
                    <a:pt x="488" y="1"/>
                    <a:pt x="488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>
              <a:extLst>
                <a:ext uri="{FF2B5EF4-FFF2-40B4-BE49-F238E27FC236}">
                  <a16:creationId xmlns:a16="http://schemas.microsoft.com/office/drawing/2014/main" id="{4E595249-4B8B-D1FD-46BC-E2B94AD98CA2}"/>
                </a:ext>
              </a:extLst>
            </p:cNvPr>
            <p:cNvSpPr/>
            <p:nvPr/>
          </p:nvSpPr>
          <p:spPr>
            <a:xfrm>
              <a:off x="1548700" y="1594150"/>
              <a:ext cx="66250" cy="117425"/>
            </a:xfrm>
            <a:custGeom>
              <a:avLst/>
              <a:gdLst/>
              <a:ahLst/>
              <a:cxnLst/>
              <a:rect l="l" t="t" r="r" b="b"/>
              <a:pathLst>
                <a:path w="2650" h="4697" extrusionOk="0">
                  <a:moveTo>
                    <a:pt x="1744" y="1"/>
                  </a:moveTo>
                  <a:cubicBezTo>
                    <a:pt x="1571" y="1"/>
                    <a:pt x="1458" y="101"/>
                    <a:pt x="1458" y="101"/>
                  </a:cubicBezTo>
                  <a:cubicBezTo>
                    <a:pt x="1458" y="101"/>
                    <a:pt x="0" y="605"/>
                    <a:pt x="113" y="1369"/>
                  </a:cubicBezTo>
                  <a:cubicBezTo>
                    <a:pt x="176" y="1818"/>
                    <a:pt x="337" y="2525"/>
                    <a:pt x="463" y="3303"/>
                  </a:cubicBezTo>
                  <a:cubicBezTo>
                    <a:pt x="589" y="4060"/>
                    <a:pt x="393" y="4418"/>
                    <a:pt x="722" y="4670"/>
                  </a:cubicBezTo>
                  <a:cubicBezTo>
                    <a:pt x="746" y="4688"/>
                    <a:pt x="771" y="4696"/>
                    <a:pt x="795" y="4696"/>
                  </a:cubicBezTo>
                  <a:cubicBezTo>
                    <a:pt x="1116" y="4696"/>
                    <a:pt x="1474" y="3265"/>
                    <a:pt x="1500" y="2862"/>
                  </a:cubicBezTo>
                  <a:cubicBezTo>
                    <a:pt x="1528" y="2427"/>
                    <a:pt x="1507" y="871"/>
                    <a:pt x="1781" y="843"/>
                  </a:cubicBezTo>
                  <a:cubicBezTo>
                    <a:pt x="1785" y="843"/>
                    <a:pt x="1790" y="843"/>
                    <a:pt x="1795" y="843"/>
                  </a:cubicBezTo>
                  <a:cubicBezTo>
                    <a:pt x="2037" y="843"/>
                    <a:pt x="2180" y="1477"/>
                    <a:pt x="2372" y="1477"/>
                  </a:cubicBezTo>
                  <a:cubicBezTo>
                    <a:pt x="2389" y="1477"/>
                    <a:pt x="2407" y="1472"/>
                    <a:pt x="2425" y="1460"/>
                  </a:cubicBezTo>
                  <a:cubicBezTo>
                    <a:pt x="2650" y="1327"/>
                    <a:pt x="2531" y="549"/>
                    <a:pt x="2145" y="185"/>
                  </a:cubicBezTo>
                  <a:cubicBezTo>
                    <a:pt x="1995" y="43"/>
                    <a:pt x="1857" y="1"/>
                    <a:pt x="174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>
              <a:extLst>
                <a:ext uri="{FF2B5EF4-FFF2-40B4-BE49-F238E27FC236}">
                  <a16:creationId xmlns:a16="http://schemas.microsoft.com/office/drawing/2014/main" id="{2E1FBED5-478F-5DB0-37B6-671E45D1396B}"/>
                </a:ext>
              </a:extLst>
            </p:cNvPr>
            <p:cNvSpPr/>
            <p:nvPr/>
          </p:nvSpPr>
          <p:spPr>
            <a:xfrm>
              <a:off x="1488600" y="1547075"/>
              <a:ext cx="110825" cy="82900"/>
            </a:xfrm>
            <a:custGeom>
              <a:avLst/>
              <a:gdLst/>
              <a:ahLst/>
              <a:cxnLst/>
              <a:rect l="l" t="t" r="r" b="b"/>
              <a:pathLst>
                <a:path w="4433" h="3316" extrusionOk="0">
                  <a:moveTo>
                    <a:pt x="1493" y="0"/>
                  </a:moveTo>
                  <a:lnTo>
                    <a:pt x="1" y="1367"/>
                  </a:lnTo>
                  <a:cubicBezTo>
                    <a:pt x="757" y="2012"/>
                    <a:pt x="3253" y="3294"/>
                    <a:pt x="3253" y="3294"/>
                  </a:cubicBezTo>
                  <a:cubicBezTo>
                    <a:pt x="3332" y="3309"/>
                    <a:pt x="3405" y="3316"/>
                    <a:pt x="3473" y="3316"/>
                  </a:cubicBezTo>
                  <a:cubicBezTo>
                    <a:pt x="4433" y="3316"/>
                    <a:pt x="4213" y="1920"/>
                    <a:pt x="4213" y="1920"/>
                  </a:cubicBezTo>
                  <a:lnTo>
                    <a:pt x="1493" y="0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>
              <a:extLst>
                <a:ext uri="{FF2B5EF4-FFF2-40B4-BE49-F238E27FC236}">
                  <a16:creationId xmlns:a16="http://schemas.microsoft.com/office/drawing/2014/main" id="{499445B9-0714-EF78-2942-D5A88F1899C1}"/>
                </a:ext>
              </a:extLst>
            </p:cNvPr>
            <p:cNvSpPr/>
            <p:nvPr/>
          </p:nvSpPr>
          <p:spPr>
            <a:xfrm>
              <a:off x="1552625" y="1656225"/>
              <a:ext cx="23075" cy="51900"/>
            </a:xfrm>
            <a:custGeom>
              <a:avLst/>
              <a:gdLst/>
              <a:ahLst/>
              <a:cxnLst/>
              <a:rect l="l" t="t" r="r" b="b"/>
              <a:pathLst>
                <a:path w="923" h="2076" extrusionOk="0">
                  <a:moveTo>
                    <a:pt x="229" y="0"/>
                  </a:moveTo>
                  <a:cubicBezTo>
                    <a:pt x="229" y="1"/>
                    <a:pt x="299" y="1080"/>
                    <a:pt x="117" y="1528"/>
                  </a:cubicBezTo>
                  <a:cubicBezTo>
                    <a:pt x="0" y="1819"/>
                    <a:pt x="47" y="2075"/>
                    <a:pt x="181" y="2075"/>
                  </a:cubicBezTo>
                  <a:cubicBezTo>
                    <a:pt x="273" y="2075"/>
                    <a:pt x="407" y="1954"/>
                    <a:pt x="558" y="1640"/>
                  </a:cubicBezTo>
                  <a:cubicBezTo>
                    <a:pt x="923" y="862"/>
                    <a:pt x="229" y="0"/>
                    <a:pt x="229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>
              <a:extLst>
                <a:ext uri="{FF2B5EF4-FFF2-40B4-BE49-F238E27FC236}">
                  <a16:creationId xmlns:a16="http://schemas.microsoft.com/office/drawing/2014/main" id="{66883F07-BA4B-228A-0615-7213E15135E1}"/>
                </a:ext>
              </a:extLst>
            </p:cNvPr>
            <p:cNvSpPr/>
            <p:nvPr/>
          </p:nvSpPr>
          <p:spPr>
            <a:xfrm>
              <a:off x="1433050" y="1315525"/>
              <a:ext cx="205550" cy="296050"/>
            </a:xfrm>
            <a:custGeom>
              <a:avLst/>
              <a:gdLst/>
              <a:ahLst/>
              <a:cxnLst/>
              <a:rect l="l" t="t" r="r" b="b"/>
              <a:pathLst>
                <a:path w="8222" h="11842" extrusionOk="0">
                  <a:moveTo>
                    <a:pt x="6408" y="1"/>
                  </a:moveTo>
                  <a:cubicBezTo>
                    <a:pt x="6277" y="1"/>
                    <a:pt x="6134" y="28"/>
                    <a:pt x="5979" y="95"/>
                  </a:cubicBezTo>
                  <a:cubicBezTo>
                    <a:pt x="5748" y="200"/>
                    <a:pt x="5699" y="165"/>
                    <a:pt x="5552" y="368"/>
                  </a:cubicBezTo>
                  <a:lnTo>
                    <a:pt x="449" y="7713"/>
                  </a:lnTo>
                  <a:cubicBezTo>
                    <a:pt x="1" y="8372"/>
                    <a:pt x="113" y="9262"/>
                    <a:pt x="716" y="9788"/>
                  </a:cubicBezTo>
                  <a:lnTo>
                    <a:pt x="2734" y="11841"/>
                  </a:lnTo>
                  <a:cubicBezTo>
                    <a:pt x="3484" y="11007"/>
                    <a:pt x="4241" y="10173"/>
                    <a:pt x="4991" y="9339"/>
                  </a:cubicBezTo>
                  <a:lnTo>
                    <a:pt x="3975" y="8449"/>
                  </a:lnTo>
                  <a:lnTo>
                    <a:pt x="3856" y="8344"/>
                  </a:lnTo>
                  <a:lnTo>
                    <a:pt x="3842" y="8330"/>
                  </a:lnTo>
                  <a:lnTo>
                    <a:pt x="3905" y="8239"/>
                  </a:lnTo>
                  <a:lnTo>
                    <a:pt x="3961" y="8155"/>
                  </a:lnTo>
                  <a:lnTo>
                    <a:pt x="7731" y="2772"/>
                  </a:lnTo>
                  <a:cubicBezTo>
                    <a:pt x="8222" y="2050"/>
                    <a:pt x="8019" y="929"/>
                    <a:pt x="7304" y="417"/>
                  </a:cubicBezTo>
                  <a:cubicBezTo>
                    <a:pt x="7147" y="309"/>
                    <a:pt x="6848" y="1"/>
                    <a:pt x="6408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>
              <a:extLst>
                <a:ext uri="{FF2B5EF4-FFF2-40B4-BE49-F238E27FC236}">
                  <a16:creationId xmlns:a16="http://schemas.microsoft.com/office/drawing/2014/main" id="{7DB14B08-67B2-BA1A-E68E-B5A038699C5B}"/>
                </a:ext>
              </a:extLst>
            </p:cNvPr>
            <p:cNvSpPr/>
            <p:nvPr/>
          </p:nvSpPr>
          <p:spPr>
            <a:xfrm>
              <a:off x="1489650" y="1534975"/>
              <a:ext cx="75725" cy="82725"/>
            </a:xfrm>
            <a:custGeom>
              <a:avLst/>
              <a:gdLst/>
              <a:ahLst/>
              <a:cxnLst/>
              <a:rect l="l" t="t" r="r" b="b"/>
              <a:pathLst>
                <a:path w="3029" h="3309" extrusionOk="0">
                  <a:moveTo>
                    <a:pt x="2405" y="1"/>
                  </a:moveTo>
                  <a:lnTo>
                    <a:pt x="1" y="2776"/>
                  </a:lnTo>
                  <a:lnTo>
                    <a:pt x="575" y="3309"/>
                  </a:lnTo>
                  <a:lnTo>
                    <a:pt x="3028" y="666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>
              <a:extLst>
                <a:ext uri="{FF2B5EF4-FFF2-40B4-BE49-F238E27FC236}">
                  <a16:creationId xmlns:a16="http://schemas.microsoft.com/office/drawing/2014/main" id="{49C8F1D2-A950-1D6F-CAF4-33D2D6599727}"/>
                </a:ext>
              </a:extLst>
            </p:cNvPr>
            <p:cNvSpPr/>
            <p:nvPr/>
          </p:nvSpPr>
          <p:spPr>
            <a:xfrm>
              <a:off x="1489300" y="1521475"/>
              <a:ext cx="43125" cy="7750"/>
            </a:xfrm>
            <a:custGeom>
              <a:avLst/>
              <a:gdLst/>
              <a:ahLst/>
              <a:cxnLst/>
              <a:rect l="l" t="t" r="r" b="b"/>
              <a:pathLst>
                <a:path w="1725" h="310" extrusionOk="0">
                  <a:moveTo>
                    <a:pt x="1662" y="1"/>
                  </a:moveTo>
                  <a:lnTo>
                    <a:pt x="1402" y="15"/>
                  </a:lnTo>
                  <a:lnTo>
                    <a:pt x="106" y="99"/>
                  </a:lnTo>
                  <a:cubicBezTo>
                    <a:pt x="43" y="99"/>
                    <a:pt x="1" y="155"/>
                    <a:pt x="1" y="211"/>
                  </a:cubicBezTo>
                  <a:cubicBezTo>
                    <a:pt x="7" y="264"/>
                    <a:pt x="51" y="310"/>
                    <a:pt x="102" y="310"/>
                  </a:cubicBezTo>
                  <a:cubicBezTo>
                    <a:pt x="106" y="310"/>
                    <a:pt x="109" y="310"/>
                    <a:pt x="113" y="309"/>
                  </a:cubicBezTo>
                  <a:lnTo>
                    <a:pt x="1725" y="211"/>
                  </a:lnTo>
                  <a:lnTo>
                    <a:pt x="1606" y="106"/>
                  </a:lnTo>
                  <a:lnTo>
                    <a:pt x="1592" y="92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>
              <a:extLst>
                <a:ext uri="{FF2B5EF4-FFF2-40B4-BE49-F238E27FC236}">
                  <a16:creationId xmlns:a16="http://schemas.microsoft.com/office/drawing/2014/main" id="{23AD6377-2489-FA9D-1EAE-1F3608F18069}"/>
                </a:ext>
              </a:extLst>
            </p:cNvPr>
            <p:cNvSpPr/>
            <p:nvPr/>
          </p:nvSpPr>
          <p:spPr>
            <a:xfrm>
              <a:off x="1500700" y="1507275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22" y="0"/>
                  </a:moveTo>
                  <a:cubicBezTo>
                    <a:pt x="82" y="0"/>
                    <a:pt x="42" y="23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946" y="583"/>
                  </a:lnTo>
                  <a:lnTo>
                    <a:pt x="1150" y="674"/>
                  </a:lnTo>
                  <a:lnTo>
                    <a:pt x="1136" y="660"/>
                  </a:lnTo>
                  <a:lnTo>
                    <a:pt x="1206" y="569"/>
                  </a:lnTo>
                  <a:lnTo>
                    <a:pt x="1262" y="485"/>
                  </a:lnTo>
                  <a:lnTo>
                    <a:pt x="161" y="8"/>
                  </a:lnTo>
                  <a:cubicBezTo>
                    <a:pt x="149" y="3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4">
            <a:extLst>
              <a:ext uri="{FF2B5EF4-FFF2-40B4-BE49-F238E27FC236}">
                <a16:creationId xmlns:a16="http://schemas.microsoft.com/office/drawing/2014/main" id="{1CDF0C73-57A4-22DF-BB1D-09ABD00586CA}"/>
              </a:ext>
            </a:extLst>
          </p:cNvPr>
          <p:cNvGrpSpPr/>
          <p:nvPr/>
        </p:nvGrpSpPr>
        <p:grpSpPr>
          <a:xfrm>
            <a:off x="7500241" y="1337851"/>
            <a:ext cx="1576787" cy="3805710"/>
            <a:chOff x="1568150" y="2139425"/>
            <a:chExt cx="346075" cy="835300"/>
          </a:xfrm>
        </p:grpSpPr>
        <p:sp>
          <p:nvSpPr>
            <p:cNvPr id="951" name="Google Shape;951;p34">
              <a:extLst>
                <a:ext uri="{FF2B5EF4-FFF2-40B4-BE49-F238E27FC236}">
                  <a16:creationId xmlns:a16="http://schemas.microsoft.com/office/drawing/2014/main" id="{ADB7094F-0CA3-7B51-F32E-18638F33EC5A}"/>
                </a:ext>
              </a:extLst>
            </p:cNvPr>
            <p:cNvSpPr/>
            <p:nvPr/>
          </p:nvSpPr>
          <p:spPr>
            <a:xfrm>
              <a:off x="1587075" y="2860175"/>
              <a:ext cx="56475" cy="81775"/>
            </a:xfrm>
            <a:custGeom>
              <a:avLst/>
              <a:gdLst/>
              <a:ahLst/>
              <a:cxnLst/>
              <a:rect l="l" t="t" r="r" b="b"/>
              <a:pathLst>
                <a:path w="2259" h="3271" extrusionOk="0">
                  <a:moveTo>
                    <a:pt x="553" y="0"/>
                  </a:moveTo>
                  <a:cubicBezTo>
                    <a:pt x="422" y="0"/>
                    <a:pt x="274" y="19"/>
                    <a:pt x="105" y="61"/>
                  </a:cubicBezTo>
                  <a:cubicBezTo>
                    <a:pt x="105" y="61"/>
                    <a:pt x="0" y="1140"/>
                    <a:pt x="316" y="2121"/>
                  </a:cubicBezTo>
                  <a:cubicBezTo>
                    <a:pt x="652" y="3137"/>
                    <a:pt x="946" y="3271"/>
                    <a:pt x="946" y="3271"/>
                  </a:cubicBezTo>
                  <a:cubicBezTo>
                    <a:pt x="946" y="3271"/>
                    <a:pt x="2258" y="0"/>
                    <a:pt x="55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>
              <a:extLst>
                <a:ext uri="{FF2B5EF4-FFF2-40B4-BE49-F238E27FC236}">
                  <a16:creationId xmlns:a16="http://schemas.microsoft.com/office/drawing/2014/main" id="{02D88D50-104D-8F75-4D1A-F51D4494D31B}"/>
                </a:ext>
              </a:extLst>
            </p:cNvPr>
            <p:cNvSpPr/>
            <p:nvPr/>
          </p:nvSpPr>
          <p:spPr>
            <a:xfrm>
              <a:off x="1568150" y="2374250"/>
              <a:ext cx="80450" cy="498425"/>
            </a:xfrm>
            <a:custGeom>
              <a:avLst/>
              <a:gdLst/>
              <a:ahLst/>
              <a:cxnLst/>
              <a:rect l="l" t="t" r="r" b="b"/>
              <a:pathLst>
                <a:path w="3218" h="19937" extrusionOk="0">
                  <a:moveTo>
                    <a:pt x="2285" y="0"/>
                  </a:moveTo>
                  <a:cubicBezTo>
                    <a:pt x="2285" y="0"/>
                    <a:pt x="1003" y="6693"/>
                    <a:pt x="344" y="11333"/>
                  </a:cubicBezTo>
                  <a:cubicBezTo>
                    <a:pt x="0" y="13786"/>
                    <a:pt x="190" y="17458"/>
                    <a:pt x="477" y="19344"/>
                  </a:cubicBezTo>
                  <a:cubicBezTo>
                    <a:pt x="519" y="19617"/>
                    <a:pt x="729" y="19841"/>
                    <a:pt x="1003" y="19897"/>
                  </a:cubicBezTo>
                  <a:cubicBezTo>
                    <a:pt x="1125" y="19924"/>
                    <a:pt x="1250" y="19937"/>
                    <a:pt x="1378" y="19937"/>
                  </a:cubicBezTo>
                  <a:cubicBezTo>
                    <a:pt x="1683" y="19937"/>
                    <a:pt x="2002" y="19864"/>
                    <a:pt x="2327" y="19736"/>
                  </a:cubicBezTo>
                  <a:cubicBezTo>
                    <a:pt x="3217" y="15951"/>
                    <a:pt x="2860" y="3126"/>
                    <a:pt x="228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>
              <a:extLst>
                <a:ext uri="{FF2B5EF4-FFF2-40B4-BE49-F238E27FC236}">
                  <a16:creationId xmlns:a16="http://schemas.microsoft.com/office/drawing/2014/main" id="{69A4650B-CE16-5B99-1707-533E84998286}"/>
                </a:ext>
              </a:extLst>
            </p:cNvPr>
            <p:cNvSpPr/>
            <p:nvPr/>
          </p:nvSpPr>
          <p:spPr>
            <a:xfrm>
              <a:off x="1592675" y="2846600"/>
              <a:ext cx="144400" cy="128125"/>
            </a:xfrm>
            <a:custGeom>
              <a:avLst/>
              <a:gdLst/>
              <a:ahLst/>
              <a:cxnLst/>
              <a:rect l="l" t="t" r="r" b="b"/>
              <a:pathLst>
                <a:path w="5776" h="5125" extrusionOk="0">
                  <a:moveTo>
                    <a:pt x="1" y="1"/>
                  </a:moveTo>
                  <a:lnTo>
                    <a:pt x="968" y="5124"/>
                  </a:lnTo>
                  <a:lnTo>
                    <a:pt x="5776" y="5124"/>
                  </a:lnTo>
                  <a:lnTo>
                    <a:pt x="5341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>
              <a:extLst>
                <a:ext uri="{FF2B5EF4-FFF2-40B4-BE49-F238E27FC236}">
                  <a16:creationId xmlns:a16="http://schemas.microsoft.com/office/drawing/2014/main" id="{16D1B825-50F5-1921-32A7-A8A5B1DF750E}"/>
                </a:ext>
              </a:extLst>
            </p:cNvPr>
            <p:cNvSpPr/>
            <p:nvPr/>
          </p:nvSpPr>
          <p:spPr>
            <a:xfrm>
              <a:off x="1693775" y="2846075"/>
              <a:ext cx="142475" cy="128650"/>
            </a:xfrm>
            <a:custGeom>
              <a:avLst/>
              <a:gdLst/>
              <a:ahLst/>
              <a:cxnLst/>
              <a:rect l="l" t="t" r="r" b="b"/>
              <a:pathLst>
                <a:path w="5699" h="5146" extrusionOk="0">
                  <a:moveTo>
                    <a:pt x="5698" y="1"/>
                  </a:moveTo>
                  <a:lnTo>
                    <a:pt x="4998" y="141"/>
                  </a:lnTo>
                  <a:lnTo>
                    <a:pt x="4738" y="183"/>
                  </a:lnTo>
                  <a:lnTo>
                    <a:pt x="1" y="905"/>
                  </a:lnTo>
                  <a:lnTo>
                    <a:pt x="407" y="5145"/>
                  </a:lnTo>
                  <a:lnTo>
                    <a:pt x="5320" y="5145"/>
                  </a:lnTo>
                  <a:cubicBezTo>
                    <a:pt x="5439" y="3029"/>
                    <a:pt x="5572" y="1038"/>
                    <a:pt x="569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>
              <a:extLst>
                <a:ext uri="{FF2B5EF4-FFF2-40B4-BE49-F238E27FC236}">
                  <a16:creationId xmlns:a16="http://schemas.microsoft.com/office/drawing/2014/main" id="{9B91B41B-9C89-A2A3-1655-FD5006A540AD}"/>
                </a:ext>
              </a:extLst>
            </p:cNvPr>
            <p:cNvSpPr/>
            <p:nvPr/>
          </p:nvSpPr>
          <p:spPr>
            <a:xfrm>
              <a:off x="1804850" y="2849600"/>
              <a:ext cx="13875" cy="125125"/>
            </a:xfrm>
            <a:custGeom>
              <a:avLst/>
              <a:gdLst/>
              <a:ahLst/>
              <a:cxnLst/>
              <a:rect l="l" t="t" r="r" b="b"/>
              <a:pathLst>
                <a:path w="555" h="5005" extrusionOk="0">
                  <a:moveTo>
                    <a:pt x="555" y="0"/>
                  </a:moveTo>
                  <a:lnTo>
                    <a:pt x="295" y="42"/>
                  </a:lnTo>
                  <a:lnTo>
                    <a:pt x="1" y="5004"/>
                  </a:lnTo>
                  <a:lnTo>
                    <a:pt x="267" y="5004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>
              <a:extLst>
                <a:ext uri="{FF2B5EF4-FFF2-40B4-BE49-F238E27FC236}">
                  <a16:creationId xmlns:a16="http://schemas.microsoft.com/office/drawing/2014/main" id="{139623F5-F11A-45A1-0186-41D408D48819}"/>
                </a:ext>
              </a:extLst>
            </p:cNvPr>
            <p:cNvSpPr/>
            <p:nvPr/>
          </p:nvSpPr>
          <p:spPr>
            <a:xfrm>
              <a:off x="1653300" y="2264750"/>
              <a:ext cx="217150" cy="112700"/>
            </a:xfrm>
            <a:custGeom>
              <a:avLst/>
              <a:gdLst/>
              <a:ahLst/>
              <a:cxnLst/>
              <a:rect l="l" t="t" r="r" b="b"/>
              <a:pathLst>
                <a:path w="8686" h="4508" extrusionOk="0">
                  <a:moveTo>
                    <a:pt x="4393" y="0"/>
                  </a:moveTo>
                  <a:cubicBezTo>
                    <a:pt x="3687" y="0"/>
                    <a:pt x="2991" y="152"/>
                    <a:pt x="2440" y="413"/>
                  </a:cubicBezTo>
                  <a:cubicBezTo>
                    <a:pt x="134" y="1521"/>
                    <a:pt x="1" y="2796"/>
                    <a:pt x="1" y="2796"/>
                  </a:cubicBezTo>
                  <a:lnTo>
                    <a:pt x="5705" y="4506"/>
                  </a:lnTo>
                  <a:cubicBezTo>
                    <a:pt x="5705" y="4506"/>
                    <a:pt x="5725" y="4507"/>
                    <a:pt x="5759" y="4507"/>
                  </a:cubicBezTo>
                  <a:cubicBezTo>
                    <a:pt x="6164" y="4507"/>
                    <a:pt x="8685" y="4400"/>
                    <a:pt x="7472" y="1682"/>
                  </a:cubicBezTo>
                  <a:cubicBezTo>
                    <a:pt x="6937" y="483"/>
                    <a:pt x="5651" y="0"/>
                    <a:pt x="439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>
              <a:extLst>
                <a:ext uri="{FF2B5EF4-FFF2-40B4-BE49-F238E27FC236}">
                  <a16:creationId xmlns:a16="http://schemas.microsoft.com/office/drawing/2014/main" id="{57EEDC48-2909-08AB-115D-0F7EF10B5FB3}"/>
                </a:ext>
              </a:extLst>
            </p:cNvPr>
            <p:cNvSpPr/>
            <p:nvPr/>
          </p:nvSpPr>
          <p:spPr>
            <a:xfrm>
              <a:off x="1730575" y="2316125"/>
              <a:ext cx="87450" cy="15575"/>
            </a:xfrm>
            <a:custGeom>
              <a:avLst/>
              <a:gdLst/>
              <a:ahLst/>
              <a:cxnLst/>
              <a:rect l="l" t="t" r="r" b="b"/>
              <a:pathLst>
                <a:path w="3498" h="623" extrusionOk="0">
                  <a:moveTo>
                    <a:pt x="1415" y="1"/>
                  </a:moveTo>
                  <a:cubicBezTo>
                    <a:pt x="725" y="1"/>
                    <a:pt x="151" y="82"/>
                    <a:pt x="105" y="89"/>
                  </a:cubicBezTo>
                  <a:cubicBezTo>
                    <a:pt x="42" y="96"/>
                    <a:pt x="0" y="153"/>
                    <a:pt x="7" y="216"/>
                  </a:cubicBezTo>
                  <a:cubicBezTo>
                    <a:pt x="14" y="274"/>
                    <a:pt x="68" y="314"/>
                    <a:pt x="121" y="314"/>
                  </a:cubicBezTo>
                  <a:cubicBezTo>
                    <a:pt x="125" y="314"/>
                    <a:pt x="129" y="314"/>
                    <a:pt x="133" y="314"/>
                  </a:cubicBezTo>
                  <a:cubicBezTo>
                    <a:pt x="148" y="310"/>
                    <a:pt x="726" y="229"/>
                    <a:pt x="1414" y="229"/>
                  </a:cubicBezTo>
                  <a:cubicBezTo>
                    <a:pt x="2079" y="229"/>
                    <a:pt x="2847" y="305"/>
                    <a:pt x="3308" y="601"/>
                  </a:cubicBezTo>
                  <a:cubicBezTo>
                    <a:pt x="3329" y="615"/>
                    <a:pt x="3350" y="622"/>
                    <a:pt x="3371" y="622"/>
                  </a:cubicBezTo>
                  <a:cubicBezTo>
                    <a:pt x="3406" y="622"/>
                    <a:pt x="3441" y="601"/>
                    <a:pt x="3462" y="566"/>
                  </a:cubicBezTo>
                  <a:cubicBezTo>
                    <a:pt x="3498" y="517"/>
                    <a:pt x="3484" y="447"/>
                    <a:pt x="3434" y="412"/>
                  </a:cubicBezTo>
                  <a:cubicBezTo>
                    <a:pt x="2927" y="84"/>
                    <a:pt x="2112" y="1"/>
                    <a:pt x="141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>
              <a:extLst>
                <a:ext uri="{FF2B5EF4-FFF2-40B4-BE49-F238E27FC236}">
                  <a16:creationId xmlns:a16="http://schemas.microsoft.com/office/drawing/2014/main" id="{D338B994-CC81-73B6-7514-98B6E0DC0769}"/>
                </a:ext>
              </a:extLst>
            </p:cNvPr>
            <p:cNvSpPr/>
            <p:nvPr/>
          </p:nvSpPr>
          <p:spPr>
            <a:xfrm>
              <a:off x="1731625" y="2292775"/>
              <a:ext cx="42250" cy="23150"/>
            </a:xfrm>
            <a:custGeom>
              <a:avLst/>
              <a:gdLst/>
              <a:ahLst/>
              <a:cxnLst/>
              <a:rect l="l" t="t" r="r" b="b"/>
              <a:pathLst>
                <a:path w="1690" h="926" extrusionOk="0">
                  <a:moveTo>
                    <a:pt x="1563" y="0"/>
                  </a:moveTo>
                  <a:cubicBezTo>
                    <a:pt x="610" y="98"/>
                    <a:pt x="70" y="708"/>
                    <a:pt x="42" y="736"/>
                  </a:cubicBezTo>
                  <a:cubicBezTo>
                    <a:pt x="0" y="785"/>
                    <a:pt x="7" y="855"/>
                    <a:pt x="56" y="897"/>
                  </a:cubicBezTo>
                  <a:cubicBezTo>
                    <a:pt x="77" y="911"/>
                    <a:pt x="105" y="925"/>
                    <a:pt x="126" y="925"/>
                  </a:cubicBezTo>
                  <a:cubicBezTo>
                    <a:pt x="162" y="925"/>
                    <a:pt x="197" y="911"/>
                    <a:pt x="218" y="883"/>
                  </a:cubicBezTo>
                  <a:cubicBezTo>
                    <a:pt x="225" y="876"/>
                    <a:pt x="722" y="316"/>
                    <a:pt x="1584" y="231"/>
                  </a:cubicBezTo>
                  <a:cubicBezTo>
                    <a:pt x="1647" y="224"/>
                    <a:pt x="1689" y="168"/>
                    <a:pt x="1682" y="105"/>
                  </a:cubicBezTo>
                  <a:cubicBezTo>
                    <a:pt x="1682" y="42"/>
                    <a:pt x="1626" y="0"/>
                    <a:pt x="156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>
              <a:extLst>
                <a:ext uri="{FF2B5EF4-FFF2-40B4-BE49-F238E27FC236}">
                  <a16:creationId xmlns:a16="http://schemas.microsoft.com/office/drawing/2014/main" id="{DA382652-A9C0-77EE-824E-770B313FBC52}"/>
                </a:ext>
              </a:extLst>
            </p:cNvPr>
            <p:cNvSpPr/>
            <p:nvPr/>
          </p:nvSpPr>
          <p:spPr>
            <a:xfrm>
              <a:off x="1586025" y="2309050"/>
              <a:ext cx="262675" cy="567750"/>
            </a:xfrm>
            <a:custGeom>
              <a:avLst/>
              <a:gdLst/>
              <a:ahLst/>
              <a:cxnLst/>
              <a:rect l="l" t="t" r="r" b="b"/>
              <a:pathLst>
                <a:path w="10507" h="22710" extrusionOk="0">
                  <a:moveTo>
                    <a:pt x="5271" y="1"/>
                  </a:moveTo>
                  <a:lnTo>
                    <a:pt x="3343" y="625"/>
                  </a:lnTo>
                  <a:cubicBezTo>
                    <a:pt x="3231" y="660"/>
                    <a:pt x="3119" y="702"/>
                    <a:pt x="3014" y="751"/>
                  </a:cubicBezTo>
                  <a:cubicBezTo>
                    <a:pt x="2951" y="779"/>
                    <a:pt x="2881" y="807"/>
                    <a:pt x="2818" y="842"/>
                  </a:cubicBezTo>
                  <a:cubicBezTo>
                    <a:pt x="1472" y="1522"/>
                    <a:pt x="1122" y="2314"/>
                    <a:pt x="988" y="4290"/>
                  </a:cubicBezTo>
                  <a:cubicBezTo>
                    <a:pt x="953" y="4914"/>
                    <a:pt x="967" y="5629"/>
                    <a:pt x="911" y="6533"/>
                  </a:cubicBezTo>
                  <a:cubicBezTo>
                    <a:pt x="904" y="6652"/>
                    <a:pt x="911" y="6771"/>
                    <a:pt x="911" y="6890"/>
                  </a:cubicBezTo>
                  <a:cubicBezTo>
                    <a:pt x="911" y="7234"/>
                    <a:pt x="904" y="7577"/>
                    <a:pt x="897" y="7921"/>
                  </a:cubicBezTo>
                  <a:cubicBezTo>
                    <a:pt x="890" y="8033"/>
                    <a:pt x="890" y="8152"/>
                    <a:pt x="883" y="8271"/>
                  </a:cubicBezTo>
                  <a:cubicBezTo>
                    <a:pt x="883" y="8271"/>
                    <a:pt x="883" y="8278"/>
                    <a:pt x="883" y="8285"/>
                  </a:cubicBezTo>
                  <a:cubicBezTo>
                    <a:pt x="883" y="8341"/>
                    <a:pt x="883" y="8397"/>
                    <a:pt x="876" y="8460"/>
                  </a:cubicBezTo>
                  <a:cubicBezTo>
                    <a:pt x="876" y="8509"/>
                    <a:pt x="876" y="8565"/>
                    <a:pt x="876" y="8621"/>
                  </a:cubicBezTo>
                  <a:cubicBezTo>
                    <a:pt x="869" y="8677"/>
                    <a:pt x="869" y="8741"/>
                    <a:pt x="869" y="8797"/>
                  </a:cubicBezTo>
                  <a:cubicBezTo>
                    <a:pt x="862" y="8986"/>
                    <a:pt x="848" y="9168"/>
                    <a:pt x="841" y="9350"/>
                  </a:cubicBezTo>
                  <a:cubicBezTo>
                    <a:pt x="841" y="9406"/>
                    <a:pt x="841" y="9462"/>
                    <a:pt x="834" y="9518"/>
                  </a:cubicBezTo>
                  <a:cubicBezTo>
                    <a:pt x="834" y="9673"/>
                    <a:pt x="827" y="9820"/>
                    <a:pt x="820" y="9967"/>
                  </a:cubicBezTo>
                  <a:cubicBezTo>
                    <a:pt x="820" y="10023"/>
                    <a:pt x="813" y="10079"/>
                    <a:pt x="813" y="10135"/>
                  </a:cubicBezTo>
                  <a:cubicBezTo>
                    <a:pt x="799" y="10395"/>
                    <a:pt x="792" y="10647"/>
                    <a:pt x="785" y="10885"/>
                  </a:cubicBezTo>
                  <a:cubicBezTo>
                    <a:pt x="778" y="10955"/>
                    <a:pt x="778" y="11025"/>
                    <a:pt x="778" y="11095"/>
                  </a:cubicBezTo>
                  <a:cubicBezTo>
                    <a:pt x="771" y="11158"/>
                    <a:pt x="771" y="11229"/>
                    <a:pt x="771" y="11292"/>
                  </a:cubicBezTo>
                  <a:cubicBezTo>
                    <a:pt x="771" y="11355"/>
                    <a:pt x="764" y="11425"/>
                    <a:pt x="764" y="11488"/>
                  </a:cubicBezTo>
                  <a:cubicBezTo>
                    <a:pt x="764" y="11670"/>
                    <a:pt x="757" y="11845"/>
                    <a:pt x="757" y="12014"/>
                  </a:cubicBezTo>
                  <a:cubicBezTo>
                    <a:pt x="757" y="12112"/>
                    <a:pt x="757" y="12210"/>
                    <a:pt x="757" y="12308"/>
                  </a:cubicBezTo>
                  <a:cubicBezTo>
                    <a:pt x="757" y="12350"/>
                    <a:pt x="764" y="12392"/>
                    <a:pt x="764" y="12427"/>
                  </a:cubicBezTo>
                  <a:cubicBezTo>
                    <a:pt x="764" y="12462"/>
                    <a:pt x="764" y="12490"/>
                    <a:pt x="764" y="12518"/>
                  </a:cubicBezTo>
                  <a:cubicBezTo>
                    <a:pt x="771" y="12602"/>
                    <a:pt x="771" y="12693"/>
                    <a:pt x="771" y="12784"/>
                  </a:cubicBezTo>
                  <a:cubicBezTo>
                    <a:pt x="771" y="13156"/>
                    <a:pt x="757" y="13562"/>
                    <a:pt x="736" y="13997"/>
                  </a:cubicBezTo>
                  <a:cubicBezTo>
                    <a:pt x="736" y="14046"/>
                    <a:pt x="729" y="14095"/>
                    <a:pt x="729" y="14151"/>
                  </a:cubicBezTo>
                  <a:cubicBezTo>
                    <a:pt x="729" y="14158"/>
                    <a:pt x="729" y="14165"/>
                    <a:pt x="729" y="14165"/>
                  </a:cubicBezTo>
                  <a:cubicBezTo>
                    <a:pt x="722" y="14221"/>
                    <a:pt x="722" y="14277"/>
                    <a:pt x="715" y="14326"/>
                  </a:cubicBezTo>
                  <a:cubicBezTo>
                    <a:pt x="715" y="14361"/>
                    <a:pt x="715" y="14403"/>
                    <a:pt x="708" y="14438"/>
                  </a:cubicBezTo>
                  <a:cubicBezTo>
                    <a:pt x="708" y="14459"/>
                    <a:pt x="708" y="14480"/>
                    <a:pt x="708" y="14502"/>
                  </a:cubicBezTo>
                  <a:cubicBezTo>
                    <a:pt x="694" y="14635"/>
                    <a:pt x="687" y="14775"/>
                    <a:pt x="673" y="14922"/>
                  </a:cubicBezTo>
                  <a:cubicBezTo>
                    <a:pt x="666" y="14985"/>
                    <a:pt x="666" y="15055"/>
                    <a:pt x="659" y="15125"/>
                  </a:cubicBezTo>
                  <a:cubicBezTo>
                    <a:pt x="659" y="15132"/>
                    <a:pt x="659" y="15146"/>
                    <a:pt x="659" y="15153"/>
                  </a:cubicBezTo>
                  <a:cubicBezTo>
                    <a:pt x="652" y="15153"/>
                    <a:pt x="652" y="15160"/>
                    <a:pt x="652" y="15160"/>
                  </a:cubicBezTo>
                  <a:cubicBezTo>
                    <a:pt x="652" y="15216"/>
                    <a:pt x="645" y="15265"/>
                    <a:pt x="645" y="15322"/>
                  </a:cubicBezTo>
                  <a:cubicBezTo>
                    <a:pt x="645" y="15329"/>
                    <a:pt x="638" y="15336"/>
                    <a:pt x="638" y="15343"/>
                  </a:cubicBezTo>
                  <a:cubicBezTo>
                    <a:pt x="631" y="15441"/>
                    <a:pt x="624" y="15539"/>
                    <a:pt x="617" y="15644"/>
                  </a:cubicBezTo>
                  <a:cubicBezTo>
                    <a:pt x="610" y="15686"/>
                    <a:pt x="610" y="15735"/>
                    <a:pt x="603" y="15777"/>
                  </a:cubicBezTo>
                  <a:cubicBezTo>
                    <a:pt x="589" y="15917"/>
                    <a:pt x="575" y="16057"/>
                    <a:pt x="568" y="16198"/>
                  </a:cubicBezTo>
                  <a:cubicBezTo>
                    <a:pt x="540" y="16443"/>
                    <a:pt x="519" y="16695"/>
                    <a:pt x="491" y="16947"/>
                  </a:cubicBezTo>
                  <a:cubicBezTo>
                    <a:pt x="239" y="19555"/>
                    <a:pt x="0" y="22057"/>
                    <a:pt x="624" y="22386"/>
                  </a:cubicBezTo>
                  <a:cubicBezTo>
                    <a:pt x="1030" y="22599"/>
                    <a:pt x="2359" y="22709"/>
                    <a:pt x="3895" y="22709"/>
                  </a:cubicBezTo>
                  <a:cubicBezTo>
                    <a:pt x="6155" y="22709"/>
                    <a:pt x="8865" y="22470"/>
                    <a:pt x="9749" y="21966"/>
                  </a:cubicBezTo>
                  <a:cubicBezTo>
                    <a:pt x="10212" y="21699"/>
                    <a:pt x="10422" y="20010"/>
                    <a:pt x="10485" y="17746"/>
                  </a:cubicBezTo>
                  <a:cubicBezTo>
                    <a:pt x="10492" y="17641"/>
                    <a:pt x="10492" y="17543"/>
                    <a:pt x="10492" y="17431"/>
                  </a:cubicBezTo>
                  <a:cubicBezTo>
                    <a:pt x="10506" y="17018"/>
                    <a:pt x="10506" y="16590"/>
                    <a:pt x="10506" y="16141"/>
                  </a:cubicBezTo>
                  <a:lnTo>
                    <a:pt x="10506" y="16008"/>
                  </a:lnTo>
                  <a:cubicBezTo>
                    <a:pt x="10506" y="15812"/>
                    <a:pt x="10506" y="15609"/>
                    <a:pt x="10506" y="15413"/>
                  </a:cubicBezTo>
                  <a:cubicBezTo>
                    <a:pt x="10506" y="15244"/>
                    <a:pt x="10506" y="15076"/>
                    <a:pt x="10499" y="14915"/>
                  </a:cubicBezTo>
                  <a:cubicBezTo>
                    <a:pt x="10499" y="14712"/>
                    <a:pt x="10492" y="14502"/>
                    <a:pt x="10492" y="14298"/>
                  </a:cubicBezTo>
                  <a:cubicBezTo>
                    <a:pt x="10492" y="14263"/>
                    <a:pt x="10492" y="14221"/>
                    <a:pt x="10485" y="14186"/>
                  </a:cubicBezTo>
                  <a:cubicBezTo>
                    <a:pt x="10485" y="14088"/>
                    <a:pt x="10485" y="13997"/>
                    <a:pt x="10478" y="13899"/>
                  </a:cubicBezTo>
                  <a:cubicBezTo>
                    <a:pt x="10478" y="13815"/>
                    <a:pt x="10478" y="13738"/>
                    <a:pt x="10478" y="13653"/>
                  </a:cubicBezTo>
                  <a:cubicBezTo>
                    <a:pt x="10471" y="13590"/>
                    <a:pt x="10471" y="13527"/>
                    <a:pt x="10471" y="13464"/>
                  </a:cubicBezTo>
                  <a:lnTo>
                    <a:pt x="10471" y="13443"/>
                  </a:lnTo>
                  <a:lnTo>
                    <a:pt x="10464" y="13240"/>
                  </a:lnTo>
                  <a:cubicBezTo>
                    <a:pt x="10457" y="13114"/>
                    <a:pt x="10457" y="12981"/>
                    <a:pt x="10450" y="12855"/>
                  </a:cubicBezTo>
                  <a:cubicBezTo>
                    <a:pt x="10443" y="12623"/>
                    <a:pt x="10436" y="12392"/>
                    <a:pt x="10429" y="12168"/>
                  </a:cubicBezTo>
                  <a:cubicBezTo>
                    <a:pt x="10422" y="12063"/>
                    <a:pt x="10422" y="11957"/>
                    <a:pt x="10415" y="11845"/>
                  </a:cubicBezTo>
                  <a:cubicBezTo>
                    <a:pt x="10394" y="11306"/>
                    <a:pt x="10373" y="10766"/>
                    <a:pt x="10345" y="10233"/>
                  </a:cubicBezTo>
                  <a:cubicBezTo>
                    <a:pt x="10345" y="10191"/>
                    <a:pt x="10338" y="10142"/>
                    <a:pt x="10338" y="10100"/>
                  </a:cubicBezTo>
                  <a:cubicBezTo>
                    <a:pt x="10331" y="9974"/>
                    <a:pt x="10324" y="9848"/>
                    <a:pt x="10317" y="9722"/>
                  </a:cubicBezTo>
                  <a:cubicBezTo>
                    <a:pt x="10317" y="9666"/>
                    <a:pt x="10310" y="9610"/>
                    <a:pt x="10310" y="9554"/>
                  </a:cubicBezTo>
                  <a:cubicBezTo>
                    <a:pt x="10303" y="9497"/>
                    <a:pt x="10303" y="9441"/>
                    <a:pt x="10296" y="9378"/>
                  </a:cubicBezTo>
                  <a:cubicBezTo>
                    <a:pt x="10296" y="9301"/>
                    <a:pt x="10289" y="9231"/>
                    <a:pt x="10289" y="9154"/>
                  </a:cubicBezTo>
                  <a:cubicBezTo>
                    <a:pt x="10282" y="9098"/>
                    <a:pt x="10282" y="9035"/>
                    <a:pt x="10275" y="8979"/>
                  </a:cubicBezTo>
                  <a:cubicBezTo>
                    <a:pt x="10275" y="8923"/>
                    <a:pt x="10268" y="8867"/>
                    <a:pt x="10268" y="8811"/>
                  </a:cubicBezTo>
                  <a:cubicBezTo>
                    <a:pt x="10261" y="8677"/>
                    <a:pt x="10247" y="8537"/>
                    <a:pt x="10240" y="8404"/>
                  </a:cubicBezTo>
                  <a:cubicBezTo>
                    <a:pt x="10240" y="8362"/>
                    <a:pt x="10240" y="8313"/>
                    <a:pt x="10233" y="8271"/>
                  </a:cubicBezTo>
                  <a:cubicBezTo>
                    <a:pt x="10086" y="5916"/>
                    <a:pt x="9973" y="3631"/>
                    <a:pt x="9861" y="3092"/>
                  </a:cubicBezTo>
                  <a:cubicBezTo>
                    <a:pt x="9511" y="1501"/>
                    <a:pt x="5271" y="1"/>
                    <a:pt x="527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>
              <a:extLst>
                <a:ext uri="{FF2B5EF4-FFF2-40B4-BE49-F238E27FC236}">
                  <a16:creationId xmlns:a16="http://schemas.microsoft.com/office/drawing/2014/main" id="{C80C0165-71DC-F8CD-6B4C-6686970018D0}"/>
                </a:ext>
              </a:extLst>
            </p:cNvPr>
            <p:cNvSpPr/>
            <p:nvPr/>
          </p:nvSpPr>
          <p:spPr>
            <a:xfrm>
              <a:off x="1763325" y="2447175"/>
              <a:ext cx="85175" cy="362325"/>
            </a:xfrm>
            <a:custGeom>
              <a:avLst/>
              <a:gdLst/>
              <a:ahLst/>
              <a:cxnLst/>
              <a:rect l="l" t="t" r="r" b="b"/>
              <a:pathLst>
                <a:path w="3407" h="14493" extrusionOk="0">
                  <a:moveTo>
                    <a:pt x="130" y="0"/>
                  </a:moveTo>
                  <a:cubicBezTo>
                    <a:pt x="113" y="0"/>
                    <a:pt x="95" y="4"/>
                    <a:pt x="78" y="13"/>
                  </a:cubicBezTo>
                  <a:cubicBezTo>
                    <a:pt x="22" y="41"/>
                    <a:pt x="1" y="111"/>
                    <a:pt x="29" y="167"/>
                  </a:cubicBezTo>
                  <a:cubicBezTo>
                    <a:pt x="1466" y="3033"/>
                    <a:pt x="2461" y="5318"/>
                    <a:pt x="3176" y="7365"/>
                  </a:cubicBezTo>
                  <a:cubicBezTo>
                    <a:pt x="2916" y="9005"/>
                    <a:pt x="2124" y="11177"/>
                    <a:pt x="1290" y="13483"/>
                  </a:cubicBezTo>
                  <a:cubicBezTo>
                    <a:pt x="1185" y="13763"/>
                    <a:pt x="1080" y="14051"/>
                    <a:pt x="982" y="14338"/>
                  </a:cubicBezTo>
                  <a:cubicBezTo>
                    <a:pt x="961" y="14394"/>
                    <a:pt x="989" y="14464"/>
                    <a:pt x="1045" y="14485"/>
                  </a:cubicBezTo>
                  <a:cubicBezTo>
                    <a:pt x="1059" y="14485"/>
                    <a:pt x="1073" y="14492"/>
                    <a:pt x="1087" y="14492"/>
                  </a:cubicBezTo>
                  <a:cubicBezTo>
                    <a:pt x="1136" y="14492"/>
                    <a:pt x="1178" y="14464"/>
                    <a:pt x="1192" y="14415"/>
                  </a:cubicBezTo>
                  <a:cubicBezTo>
                    <a:pt x="1297" y="14128"/>
                    <a:pt x="1403" y="13840"/>
                    <a:pt x="1508" y="13560"/>
                  </a:cubicBezTo>
                  <a:cubicBezTo>
                    <a:pt x="2349" y="11233"/>
                    <a:pt x="3141" y="9033"/>
                    <a:pt x="3400" y="7372"/>
                  </a:cubicBezTo>
                  <a:cubicBezTo>
                    <a:pt x="3407" y="7351"/>
                    <a:pt x="3407" y="7330"/>
                    <a:pt x="3400" y="7316"/>
                  </a:cubicBezTo>
                  <a:cubicBezTo>
                    <a:pt x="2685" y="5255"/>
                    <a:pt x="1676" y="2949"/>
                    <a:pt x="232" y="62"/>
                  </a:cubicBezTo>
                  <a:cubicBezTo>
                    <a:pt x="212" y="22"/>
                    <a:pt x="172" y="0"/>
                    <a:pt x="130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>
              <a:extLst>
                <a:ext uri="{FF2B5EF4-FFF2-40B4-BE49-F238E27FC236}">
                  <a16:creationId xmlns:a16="http://schemas.microsoft.com/office/drawing/2014/main" id="{F7D93B06-1C78-1B23-B864-3496D971DDE4}"/>
                </a:ext>
              </a:extLst>
            </p:cNvPr>
            <p:cNvSpPr/>
            <p:nvPr/>
          </p:nvSpPr>
          <p:spPr>
            <a:xfrm>
              <a:off x="1755450" y="24695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125" y="1"/>
                  </a:moveTo>
                  <a:cubicBezTo>
                    <a:pt x="75" y="1"/>
                    <a:pt x="31" y="33"/>
                    <a:pt x="15" y="84"/>
                  </a:cubicBezTo>
                  <a:cubicBezTo>
                    <a:pt x="0" y="140"/>
                    <a:pt x="29" y="203"/>
                    <a:pt x="92" y="224"/>
                  </a:cubicBezTo>
                  <a:lnTo>
                    <a:pt x="961" y="504"/>
                  </a:lnTo>
                  <a:lnTo>
                    <a:pt x="996" y="504"/>
                  </a:lnTo>
                  <a:cubicBezTo>
                    <a:pt x="1045" y="504"/>
                    <a:pt x="1087" y="476"/>
                    <a:pt x="1101" y="427"/>
                  </a:cubicBezTo>
                  <a:cubicBezTo>
                    <a:pt x="1122" y="371"/>
                    <a:pt x="1087" y="308"/>
                    <a:pt x="1031" y="287"/>
                  </a:cubicBezTo>
                  <a:lnTo>
                    <a:pt x="162" y="7"/>
                  </a:lnTo>
                  <a:cubicBezTo>
                    <a:pt x="149" y="3"/>
                    <a:pt x="137" y="1"/>
                    <a:pt x="12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>
              <a:extLst>
                <a:ext uri="{FF2B5EF4-FFF2-40B4-BE49-F238E27FC236}">
                  <a16:creationId xmlns:a16="http://schemas.microsoft.com/office/drawing/2014/main" id="{17A64333-18B0-5606-7883-7DA5F1D4E427}"/>
                </a:ext>
              </a:extLst>
            </p:cNvPr>
            <p:cNvSpPr/>
            <p:nvPr/>
          </p:nvSpPr>
          <p:spPr>
            <a:xfrm>
              <a:off x="1749850" y="2363200"/>
              <a:ext cx="164375" cy="519175"/>
            </a:xfrm>
            <a:custGeom>
              <a:avLst/>
              <a:gdLst/>
              <a:ahLst/>
              <a:cxnLst/>
              <a:rect l="l" t="t" r="r" b="b"/>
              <a:pathLst>
                <a:path w="6575" h="20767" extrusionOk="0">
                  <a:moveTo>
                    <a:pt x="1785" y="1"/>
                  </a:moveTo>
                  <a:cubicBezTo>
                    <a:pt x="1562" y="1"/>
                    <a:pt x="1336" y="48"/>
                    <a:pt x="1122" y="148"/>
                  </a:cubicBezTo>
                  <a:cubicBezTo>
                    <a:pt x="337" y="519"/>
                    <a:pt x="0" y="1458"/>
                    <a:pt x="372" y="2243"/>
                  </a:cubicBezTo>
                  <a:lnTo>
                    <a:pt x="372" y="2250"/>
                  </a:lnTo>
                  <a:cubicBezTo>
                    <a:pt x="540" y="2601"/>
                    <a:pt x="708" y="2965"/>
                    <a:pt x="869" y="3323"/>
                  </a:cubicBezTo>
                  <a:lnTo>
                    <a:pt x="1367" y="4409"/>
                  </a:lnTo>
                  <a:cubicBezTo>
                    <a:pt x="1689" y="5131"/>
                    <a:pt x="2012" y="5853"/>
                    <a:pt x="2327" y="6575"/>
                  </a:cubicBezTo>
                  <a:cubicBezTo>
                    <a:pt x="2642" y="7303"/>
                    <a:pt x="2944" y="8025"/>
                    <a:pt x="3231" y="8747"/>
                  </a:cubicBezTo>
                  <a:cubicBezTo>
                    <a:pt x="3371" y="9112"/>
                    <a:pt x="3504" y="9469"/>
                    <a:pt x="3624" y="9812"/>
                  </a:cubicBezTo>
                  <a:cubicBezTo>
                    <a:pt x="3687" y="9988"/>
                    <a:pt x="3743" y="10163"/>
                    <a:pt x="3785" y="10317"/>
                  </a:cubicBezTo>
                  <a:cubicBezTo>
                    <a:pt x="3806" y="10394"/>
                    <a:pt x="3827" y="10471"/>
                    <a:pt x="3841" y="10527"/>
                  </a:cubicBezTo>
                  <a:cubicBezTo>
                    <a:pt x="3841" y="10541"/>
                    <a:pt x="3848" y="10555"/>
                    <a:pt x="3848" y="10569"/>
                  </a:cubicBezTo>
                  <a:lnTo>
                    <a:pt x="3855" y="10583"/>
                  </a:lnTo>
                  <a:lnTo>
                    <a:pt x="3855" y="10590"/>
                  </a:lnTo>
                  <a:cubicBezTo>
                    <a:pt x="3855" y="10590"/>
                    <a:pt x="3855" y="10597"/>
                    <a:pt x="3862" y="10604"/>
                  </a:cubicBezTo>
                  <a:cubicBezTo>
                    <a:pt x="3862" y="10625"/>
                    <a:pt x="3862" y="10639"/>
                    <a:pt x="3862" y="10667"/>
                  </a:cubicBezTo>
                  <a:cubicBezTo>
                    <a:pt x="3862" y="10682"/>
                    <a:pt x="3862" y="10696"/>
                    <a:pt x="3862" y="10710"/>
                  </a:cubicBezTo>
                  <a:lnTo>
                    <a:pt x="3862" y="10752"/>
                  </a:lnTo>
                  <a:cubicBezTo>
                    <a:pt x="3862" y="10787"/>
                    <a:pt x="3855" y="10822"/>
                    <a:pt x="3855" y="10857"/>
                  </a:cubicBezTo>
                  <a:lnTo>
                    <a:pt x="3855" y="10871"/>
                  </a:lnTo>
                  <a:lnTo>
                    <a:pt x="3841" y="10969"/>
                  </a:lnTo>
                  <a:cubicBezTo>
                    <a:pt x="3841" y="11004"/>
                    <a:pt x="3834" y="11046"/>
                    <a:pt x="3827" y="11081"/>
                  </a:cubicBezTo>
                  <a:cubicBezTo>
                    <a:pt x="3813" y="11207"/>
                    <a:pt x="3792" y="11333"/>
                    <a:pt x="3764" y="11466"/>
                  </a:cubicBezTo>
                  <a:cubicBezTo>
                    <a:pt x="3701" y="11817"/>
                    <a:pt x="3610" y="12181"/>
                    <a:pt x="3518" y="12553"/>
                  </a:cubicBezTo>
                  <a:cubicBezTo>
                    <a:pt x="3322" y="13289"/>
                    <a:pt x="3091" y="14032"/>
                    <a:pt x="2853" y="14781"/>
                  </a:cubicBezTo>
                  <a:cubicBezTo>
                    <a:pt x="2607" y="15524"/>
                    <a:pt x="2348" y="16274"/>
                    <a:pt x="2082" y="17017"/>
                  </a:cubicBezTo>
                  <a:cubicBezTo>
                    <a:pt x="1949" y="17389"/>
                    <a:pt x="1815" y="17760"/>
                    <a:pt x="1675" y="18132"/>
                  </a:cubicBezTo>
                  <a:lnTo>
                    <a:pt x="1465" y="18685"/>
                  </a:lnTo>
                  <a:lnTo>
                    <a:pt x="1255" y="19232"/>
                  </a:lnTo>
                  <a:lnTo>
                    <a:pt x="1248" y="19253"/>
                  </a:lnTo>
                  <a:cubicBezTo>
                    <a:pt x="1037" y="19807"/>
                    <a:pt x="1290" y="20430"/>
                    <a:pt x="1836" y="20669"/>
                  </a:cubicBezTo>
                  <a:cubicBezTo>
                    <a:pt x="1986" y="20735"/>
                    <a:pt x="2141" y="20766"/>
                    <a:pt x="2294" y="20766"/>
                  </a:cubicBezTo>
                  <a:cubicBezTo>
                    <a:pt x="2723" y="20766"/>
                    <a:pt x="3129" y="20519"/>
                    <a:pt x="3315" y="20101"/>
                  </a:cubicBezTo>
                  <a:lnTo>
                    <a:pt x="3561" y="19540"/>
                  </a:lnTo>
                  <a:lnTo>
                    <a:pt x="3806" y="18987"/>
                  </a:lnTo>
                  <a:cubicBezTo>
                    <a:pt x="3967" y="18615"/>
                    <a:pt x="4121" y="18244"/>
                    <a:pt x="4282" y="17865"/>
                  </a:cubicBezTo>
                  <a:cubicBezTo>
                    <a:pt x="4591" y="17122"/>
                    <a:pt x="4892" y="16365"/>
                    <a:pt x="5187" y="15608"/>
                  </a:cubicBezTo>
                  <a:cubicBezTo>
                    <a:pt x="5474" y="14845"/>
                    <a:pt x="5754" y="14074"/>
                    <a:pt x="6006" y="13275"/>
                  </a:cubicBezTo>
                  <a:cubicBezTo>
                    <a:pt x="6133" y="12875"/>
                    <a:pt x="6259" y="12462"/>
                    <a:pt x="6364" y="12034"/>
                  </a:cubicBezTo>
                  <a:cubicBezTo>
                    <a:pt x="6413" y="11817"/>
                    <a:pt x="6462" y="11593"/>
                    <a:pt x="6504" y="11354"/>
                  </a:cubicBezTo>
                  <a:lnTo>
                    <a:pt x="6532" y="11165"/>
                  </a:lnTo>
                  <a:cubicBezTo>
                    <a:pt x="6539" y="11102"/>
                    <a:pt x="6546" y="11039"/>
                    <a:pt x="6553" y="10969"/>
                  </a:cubicBezTo>
                  <a:lnTo>
                    <a:pt x="6560" y="10871"/>
                  </a:lnTo>
                  <a:cubicBezTo>
                    <a:pt x="6567" y="10836"/>
                    <a:pt x="6567" y="10794"/>
                    <a:pt x="6567" y="10759"/>
                  </a:cubicBezTo>
                  <a:cubicBezTo>
                    <a:pt x="6574" y="10689"/>
                    <a:pt x="6574" y="10604"/>
                    <a:pt x="6574" y="10527"/>
                  </a:cubicBezTo>
                  <a:lnTo>
                    <a:pt x="6567" y="10394"/>
                  </a:lnTo>
                  <a:lnTo>
                    <a:pt x="6567" y="10359"/>
                  </a:lnTo>
                  <a:lnTo>
                    <a:pt x="6560" y="10317"/>
                  </a:lnTo>
                  <a:lnTo>
                    <a:pt x="6553" y="10240"/>
                  </a:lnTo>
                  <a:lnTo>
                    <a:pt x="6553" y="10205"/>
                  </a:lnTo>
                  <a:lnTo>
                    <a:pt x="6546" y="10170"/>
                  </a:lnTo>
                  <a:lnTo>
                    <a:pt x="6539" y="10114"/>
                  </a:lnTo>
                  <a:cubicBezTo>
                    <a:pt x="6532" y="10079"/>
                    <a:pt x="6525" y="10037"/>
                    <a:pt x="6518" y="10009"/>
                  </a:cubicBezTo>
                  <a:cubicBezTo>
                    <a:pt x="6497" y="9869"/>
                    <a:pt x="6469" y="9749"/>
                    <a:pt x="6441" y="9630"/>
                  </a:cubicBezTo>
                  <a:cubicBezTo>
                    <a:pt x="6385" y="9399"/>
                    <a:pt x="6329" y="9189"/>
                    <a:pt x="6266" y="8978"/>
                  </a:cubicBezTo>
                  <a:cubicBezTo>
                    <a:pt x="6147" y="8565"/>
                    <a:pt x="6014" y="8172"/>
                    <a:pt x="5880" y="7780"/>
                  </a:cubicBezTo>
                  <a:cubicBezTo>
                    <a:pt x="5614" y="6995"/>
                    <a:pt x="5334" y="6238"/>
                    <a:pt x="5046" y="5474"/>
                  </a:cubicBezTo>
                  <a:cubicBezTo>
                    <a:pt x="4759" y="4717"/>
                    <a:pt x="4465" y="3967"/>
                    <a:pt x="4163" y="3217"/>
                  </a:cubicBezTo>
                  <a:lnTo>
                    <a:pt x="3708" y="2089"/>
                  </a:lnTo>
                  <a:cubicBezTo>
                    <a:pt x="3554" y="1718"/>
                    <a:pt x="3406" y="1346"/>
                    <a:pt x="3245" y="968"/>
                  </a:cubicBezTo>
                  <a:cubicBezTo>
                    <a:pt x="3238" y="947"/>
                    <a:pt x="3224" y="926"/>
                    <a:pt x="3217" y="905"/>
                  </a:cubicBezTo>
                  <a:cubicBezTo>
                    <a:pt x="2947" y="334"/>
                    <a:pt x="2378" y="1"/>
                    <a:pt x="1785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>
              <a:extLst>
                <a:ext uri="{FF2B5EF4-FFF2-40B4-BE49-F238E27FC236}">
                  <a16:creationId xmlns:a16="http://schemas.microsoft.com/office/drawing/2014/main" id="{F2B3034D-EDB8-576A-897D-51D165B6F602}"/>
                </a:ext>
              </a:extLst>
            </p:cNvPr>
            <p:cNvSpPr/>
            <p:nvPr/>
          </p:nvSpPr>
          <p:spPr>
            <a:xfrm>
              <a:off x="1762625" y="2849525"/>
              <a:ext cx="63275" cy="59850"/>
            </a:xfrm>
            <a:custGeom>
              <a:avLst/>
              <a:gdLst/>
              <a:ahLst/>
              <a:cxnLst/>
              <a:rect l="l" t="t" r="r" b="b"/>
              <a:pathLst>
                <a:path w="2531" h="2394" extrusionOk="0">
                  <a:moveTo>
                    <a:pt x="1091" y="1"/>
                  </a:moveTo>
                  <a:cubicBezTo>
                    <a:pt x="1008" y="1"/>
                    <a:pt x="923" y="6"/>
                    <a:pt x="835" y="17"/>
                  </a:cubicBezTo>
                  <a:cubicBezTo>
                    <a:pt x="835" y="17"/>
                    <a:pt x="407" y="564"/>
                    <a:pt x="155" y="879"/>
                  </a:cubicBezTo>
                  <a:cubicBezTo>
                    <a:pt x="1" y="1075"/>
                    <a:pt x="57" y="1356"/>
                    <a:pt x="274" y="1475"/>
                  </a:cubicBezTo>
                  <a:cubicBezTo>
                    <a:pt x="274" y="1482"/>
                    <a:pt x="281" y="1482"/>
                    <a:pt x="281" y="1482"/>
                  </a:cubicBezTo>
                  <a:lnTo>
                    <a:pt x="1970" y="2393"/>
                  </a:lnTo>
                  <a:cubicBezTo>
                    <a:pt x="2524" y="2022"/>
                    <a:pt x="2531" y="697"/>
                    <a:pt x="2531" y="697"/>
                  </a:cubicBezTo>
                  <a:cubicBezTo>
                    <a:pt x="2143" y="279"/>
                    <a:pt x="1685" y="1"/>
                    <a:pt x="1091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>
              <a:extLst>
                <a:ext uri="{FF2B5EF4-FFF2-40B4-BE49-F238E27FC236}">
                  <a16:creationId xmlns:a16="http://schemas.microsoft.com/office/drawing/2014/main" id="{FE25CC58-589A-1765-2091-C40196D60FA2}"/>
                </a:ext>
              </a:extLst>
            </p:cNvPr>
            <p:cNvSpPr/>
            <p:nvPr/>
          </p:nvSpPr>
          <p:spPr>
            <a:xfrm>
              <a:off x="1845500" y="2627575"/>
              <a:ext cx="36125" cy="12650"/>
            </a:xfrm>
            <a:custGeom>
              <a:avLst/>
              <a:gdLst/>
              <a:ahLst/>
              <a:cxnLst/>
              <a:rect l="l" t="t" r="r" b="b"/>
              <a:pathLst>
                <a:path w="1445" h="506" extrusionOk="0">
                  <a:moveTo>
                    <a:pt x="1321" y="0"/>
                  </a:moveTo>
                  <a:cubicBezTo>
                    <a:pt x="1316" y="0"/>
                    <a:pt x="1310" y="1"/>
                    <a:pt x="1304" y="1"/>
                  </a:cubicBezTo>
                  <a:lnTo>
                    <a:pt x="29" y="296"/>
                  </a:lnTo>
                  <a:lnTo>
                    <a:pt x="15" y="394"/>
                  </a:lnTo>
                  <a:cubicBezTo>
                    <a:pt x="15" y="429"/>
                    <a:pt x="8" y="471"/>
                    <a:pt x="1" y="506"/>
                  </a:cubicBezTo>
                  <a:lnTo>
                    <a:pt x="36" y="506"/>
                  </a:lnTo>
                  <a:lnTo>
                    <a:pt x="1353" y="205"/>
                  </a:lnTo>
                  <a:cubicBezTo>
                    <a:pt x="1410" y="191"/>
                    <a:pt x="1445" y="135"/>
                    <a:pt x="1431" y="78"/>
                  </a:cubicBezTo>
                  <a:cubicBezTo>
                    <a:pt x="1418" y="28"/>
                    <a:pt x="1371" y="0"/>
                    <a:pt x="1321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>
              <a:extLst>
                <a:ext uri="{FF2B5EF4-FFF2-40B4-BE49-F238E27FC236}">
                  <a16:creationId xmlns:a16="http://schemas.microsoft.com/office/drawing/2014/main" id="{2110F467-4969-6C13-60C9-04863ADE6069}"/>
                </a:ext>
              </a:extLst>
            </p:cNvPr>
            <p:cNvSpPr/>
            <p:nvPr/>
          </p:nvSpPr>
          <p:spPr>
            <a:xfrm>
              <a:off x="1854100" y="2632500"/>
              <a:ext cx="25775" cy="13350"/>
            </a:xfrm>
            <a:custGeom>
              <a:avLst/>
              <a:gdLst/>
              <a:ahLst/>
              <a:cxnLst/>
              <a:rect l="l" t="t" r="r" b="b"/>
              <a:pathLst>
                <a:path w="1031" h="534" extrusionOk="0">
                  <a:moveTo>
                    <a:pt x="119" y="1"/>
                  </a:moveTo>
                  <a:cubicBezTo>
                    <a:pt x="79" y="1"/>
                    <a:pt x="38" y="26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876" y="526"/>
                  </a:lnTo>
                  <a:cubicBezTo>
                    <a:pt x="890" y="533"/>
                    <a:pt x="904" y="533"/>
                    <a:pt x="911" y="533"/>
                  </a:cubicBezTo>
                  <a:cubicBezTo>
                    <a:pt x="953" y="533"/>
                    <a:pt x="995" y="505"/>
                    <a:pt x="1009" y="470"/>
                  </a:cubicBezTo>
                  <a:cubicBezTo>
                    <a:pt x="1031" y="414"/>
                    <a:pt x="1009" y="351"/>
                    <a:pt x="953" y="330"/>
                  </a:cubicBezTo>
                  <a:lnTo>
                    <a:pt x="154" y="8"/>
                  </a:lnTo>
                  <a:cubicBezTo>
                    <a:pt x="143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>
              <a:extLst>
                <a:ext uri="{FF2B5EF4-FFF2-40B4-BE49-F238E27FC236}">
                  <a16:creationId xmlns:a16="http://schemas.microsoft.com/office/drawing/2014/main" id="{FB082C09-3259-9EC3-9EA8-09DCF706EDAE}"/>
                </a:ext>
              </a:extLst>
            </p:cNvPr>
            <p:cNvSpPr/>
            <p:nvPr/>
          </p:nvSpPr>
          <p:spPr>
            <a:xfrm>
              <a:off x="1661525" y="2645650"/>
              <a:ext cx="121975" cy="115300"/>
            </a:xfrm>
            <a:custGeom>
              <a:avLst/>
              <a:gdLst/>
              <a:ahLst/>
              <a:cxnLst/>
              <a:rect l="l" t="t" r="r" b="b"/>
              <a:pathLst>
                <a:path w="4879" h="4612" extrusionOk="0">
                  <a:moveTo>
                    <a:pt x="4753" y="0"/>
                  </a:moveTo>
                  <a:cubicBezTo>
                    <a:pt x="4706" y="0"/>
                    <a:pt x="4664" y="28"/>
                    <a:pt x="4648" y="77"/>
                  </a:cubicBezTo>
                  <a:cubicBezTo>
                    <a:pt x="3947" y="1928"/>
                    <a:pt x="2755" y="3000"/>
                    <a:pt x="1872" y="3575"/>
                  </a:cubicBezTo>
                  <a:cubicBezTo>
                    <a:pt x="919" y="4191"/>
                    <a:pt x="113" y="4381"/>
                    <a:pt x="99" y="4381"/>
                  </a:cubicBezTo>
                  <a:cubicBezTo>
                    <a:pt x="43" y="4395"/>
                    <a:pt x="1" y="4458"/>
                    <a:pt x="15" y="4521"/>
                  </a:cubicBezTo>
                  <a:cubicBezTo>
                    <a:pt x="29" y="4570"/>
                    <a:pt x="78" y="4612"/>
                    <a:pt x="127" y="4612"/>
                  </a:cubicBezTo>
                  <a:cubicBezTo>
                    <a:pt x="134" y="4612"/>
                    <a:pt x="141" y="4605"/>
                    <a:pt x="148" y="4605"/>
                  </a:cubicBezTo>
                  <a:cubicBezTo>
                    <a:pt x="183" y="4598"/>
                    <a:pt x="996" y="4409"/>
                    <a:pt x="1984" y="3771"/>
                  </a:cubicBezTo>
                  <a:cubicBezTo>
                    <a:pt x="2902" y="3175"/>
                    <a:pt x="4136" y="2068"/>
                    <a:pt x="4858" y="154"/>
                  </a:cubicBezTo>
                  <a:cubicBezTo>
                    <a:pt x="4879" y="98"/>
                    <a:pt x="4851" y="28"/>
                    <a:pt x="4795" y="7"/>
                  </a:cubicBezTo>
                  <a:cubicBezTo>
                    <a:pt x="4781" y="3"/>
                    <a:pt x="4767" y="0"/>
                    <a:pt x="475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>
              <a:extLst>
                <a:ext uri="{FF2B5EF4-FFF2-40B4-BE49-F238E27FC236}">
                  <a16:creationId xmlns:a16="http://schemas.microsoft.com/office/drawing/2014/main" id="{C2F9037F-45F3-B7DE-DBD0-6A37888D398F}"/>
                </a:ext>
              </a:extLst>
            </p:cNvPr>
            <p:cNvSpPr/>
            <p:nvPr/>
          </p:nvSpPr>
          <p:spPr>
            <a:xfrm>
              <a:off x="1626325" y="2728075"/>
              <a:ext cx="161225" cy="59875"/>
            </a:xfrm>
            <a:custGeom>
              <a:avLst/>
              <a:gdLst/>
              <a:ahLst/>
              <a:cxnLst/>
              <a:rect l="l" t="t" r="r" b="b"/>
              <a:pathLst>
                <a:path w="6449" h="2395" extrusionOk="0">
                  <a:moveTo>
                    <a:pt x="6329" y="1"/>
                  </a:moveTo>
                  <a:cubicBezTo>
                    <a:pt x="6301" y="1"/>
                    <a:pt x="6273" y="11"/>
                    <a:pt x="6252" y="32"/>
                  </a:cubicBezTo>
                  <a:cubicBezTo>
                    <a:pt x="6245" y="39"/>
                    <a:pt x="5551" y="705"/>
                    <a:pt x="4451" y="1287"/>
                  </a:cubicBezTo>
                  <a:cubicBezTo>
                    <a:pt x="3629" y="1718"/>
                    <a:pt x="2449" y="2176"/>
                    <a:pt x="1108" y="2176"/>
                  </a:cubicBezTo>
                  <a:cubicBezTo>
                    <a:pt x="791" y="2176"/>
                    <a:pt x="466" y="2150"/>
                    <a:pt x="133" y="2093"/>
                  </a:cubicBezTo>
                  <a:cubicBezTo>
                    <a:pt x="129" y="2092"/>
                    <a:pt x="124" y="2092"/>
                    <a:pt x="119" y="2092"/>
                  </a:cubicBezTo>
                  <a:cubicBezTo>
                    <a:pt x="68" y="2092"/>
                    <a:pt x="20" y="2126"/>
                    <a:pt x="7" y="2184"/>
                  </a:cubicBezTo>
                  <a:cubicBezTo>
                    <a:pt x="0" y="2240"/>
                    <a:pt x="35" y="2296"/>
                    <a:pt x="98" y="2310"/>
                  </a:cubicBezTo>
                  <a:cubicBezTo>
                    <a:pt x="442" y="2366"/>
                    <a:pt x="778" y="2394"/>
                    <a:pt x="1108" y="2394"/>
                  </a:cubicBezTo>
                  <a:cubicBezTo>
                    <a:pt x="2495" y="2394"/>
                    <a:pt x="3715" y="1918"/>
                    <a:pt x="4556" y="1476"/>
                  </a:cubicBezTo>
                  <a:cubicBezTo>
                    <a:pt x="5677" y="873"/>
                    <a:pt x="6371" y="215"/>
                    <a:pt x="6399" y="186"/>
                  </a:cubicBezTo>
                  <a:cubicBezTo>
                    <a:pt x="6441" y="144"/>
                    <a:pt x="6448" y="81"/>
                    <a:pt x="6406" y="32"/>
                  </a:cubicBezTo>
                  <a:cubicBezTo>
                    <a:pt x="6385" y="11"/>
                    <a:pt x="6357" y="1"/>
                    <a:pt x="632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>
              <a:extLst>
                <a:ext uri="{FF2B5EF4-FFF2-40B4-BE49-F238E27FC236}">
                  <a16:creationId xmlns:a16="http://schemas.microsoft.com/office/drawing/2014/main" id="{A00C9E37-EC42-74C8-2317-6B463445A130}"/>
                </a:ext>
              </a:extLst>
            </p:cNvPr>
            <p:cNvSpPr/>
            <p:nvPr/>
          </p:nvSpPr>
          <p:spPr>
            <a:xfrm>
              <a:off x="1635775" y="2368500"/>
              <a:ext cx="70125" cy="57450"/>
            </a:xfrm>
            <a:custGeom>
              <a:avLst/>
              <a:gdLst/>
              <a:ahLst/>
              <a:cxnLst/>
              <a:rect l="l" t="t" r="r" b="b"/>
              <a:pathLst>
                <a:path w="2805" h="2298" extrusionOk="0">
                  <a:moveTo>
                    <a:pt x="126" y="1"/>
                  </a:moveTo>
                  <a:cubicBezTo>
                    <a:pt x="109" y="1"/>
                    <a:pt x="92" y="5"/>
                    <a:pt x="78" y="13"/>
                  </a:cubicBezTo>
                  <a:cubicBezTo>
                    <a:pt x="22" y="41"/>
                    <a:pt x="1" y="111"/>
                    <a:pt x="29" y="160"/>
                  </a:cubicBezTo>
                  <a:cubicBezTo>
                    <a:pt x="898" y="1800"/>
                    <a:pt x="2587" y="2277"/>
                    <a:pt x="2657" y="2291"/>
                  </a:cubicBezTo>
                  <a:cubicBezTo>
                    <a:pt x="2664" y="2298"/>
                    <a:pt x="2678" y="2298"/>
                    <a:pt x="2685" y="2298"/>
                  </a:cubicBezTo>
                  <a:cubicBezTo>
                    <a:pt x="2734" y="2298"/>
                    <a:pt x="2776" y="2263"/>
                    <a:pt x="2790" y="2221"/>
                  </a:cubicBezTo>
                  <a:cubicBezTo>
                    <a:pt x="2804" y="2157"/>
                    <a:pt x="2769" y="2101"/>
                    <a:pt x="2713" y="2087"/>
                  </a:cubicBezTo>
                  <a:cubicBezTo>
                    <a:pt x="2699" y="2080"/>
                    <a:pt x="1045" y="1611"/>
                    <a:pt x="225" y="62"/>
                  </a:cubicBezTo>
                  <a:cubicBezTo>
                    <a:pt x="205" y="23"/>
                    <a:pt x="165" y="1"/>
                    <a:pt x="126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>
              <a:extLst>
                <a:ext uri="{FF2B5EF4-FFF2-40B4-BE49-F238E27FC236}">
                  <a16:creationId xmlns:a16="http://schemas.microsoft.com/office/drawing/2014/main" id="{A28413CB-6BB2-688A-9081-DAFBA7ACFDBB}"/>
                </a:ext>
              </a:extLst>
            </p:cNvPr>
            <p:cNvSpPr/>
            <p:nvPr/>
          </p:nvSpPr>
          <p:spPr>
            <a:xfrm>
              <a:off x="1696225" y="2360375"/>
              <a:ext cx="27000" cy="306850"/>
            </a:xfrm>
            <a:custGeom>
              <a:avLst/>
              <a:gdLst/>
              <a:ahLst/>
              <a:cxnLst/>
              <a:rect l="l" t="t" r="r" b="b"/>
              <a:pathLst>
                <a:path w="1080" h="12274" extrusionOk="0">
                  <a:moveTo>
                    <a:pt x="961" y="1"/>
                  </a:moveTo>
                  <a:cubicBezTo>
                    <a:pt x="904" y="1"/>
                    <a:pt x="855" y="41"/>
                    <a:pt x="849" y="100"/>
                  </a:cubicBezTo>
                  <a:cubicBezTo>
                    <a:pt x="842" y="170"/>
                    <a:pt x="1" y="7248"/>
                    <a:pt x="442" y="12168"/>
                  </a:cubicBezTo>
                  <a:cubicBezTo>
                    <a:pt x="449" y="12224"/>
                    <a:pt x="498" y="12273"/>
                    <a:pt x="554" y="12273"/>
                  </a:cubicBezTo>
                  <a:lnTo>
                    <a:pt x="568" y="12273"/>
                  </a:lnTo>
                  <a:cubicBezTo>
                    <a:pt x="631" y="12266"/>
                    <a:pt x="673" y="12210"/>
                    <a:pt x="673" y="12147"/>
                  </a:cubicBezTo>
                  <a:cubicBezTo>
                    <a:pt x="225" y="7248"/>
                    <a:pt x="1066" y="198"/>
                    <a:pt x="1073" y="128"/>
                  </a:cubicBezTo>
                  <a:cubicBezTo>
                    <a:pt x="1080" y="65"/>
                    <a:pt x="1038" y="8"/>
                    <a:pt x="975" y="1"/>
                  </a:cubicBezTo>
                  <a:cubicBezTo>
                    <a:pt x="970" y="1"/>
                    <a:pt x="966" y="1"/>
                    <a:pt x="9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>
              <a:extLst>
                <a:ext uri="{FF2B5EF4-FFF2-40B4-BE49-F238E27FC236}">
                  <a16:creationId xmlns:a16="http://schemas.microsoft.com/office/drawing/2014/main" id="{E78C20D1-72F8-5AF3-B281-DD389EB365DA}"/>
                </a:ext>
              </a:extLst>
            </p:cNvPr>
            <p:cNvSpPr/>
            <p:nvPr/>
          </p:nvSpPr>
          <p:spPr>
            <a:xfrm>
              <a:off x="1640150" y="2355250"/>
              <a:ext cx="30175" cy="306900"/>
            </a:xfrm>
            <a:custGeom>
              <a:avLst/>
              <a:gdLst/>
              <a:ahLst/>
              <a:cxnLst/>
              <a:rect l="l" t="t" r="r" b="b"/>
              <a:pathLst>
                <a:path w="1207" h="12276" extrusionOk="0">
                  <a:moveTo>
                    <a:pt x="1077" y="1"/>
                  </a:moveTo>
                  <a:cubicBezTo>
                    <a:pt x="1024" y="1"/>
                    <a:pt x="980" y="39"/>
                    <a:pt x="968" y="94"/>
                  </a:cubicBezTo>
                  <a:cubicBezTo>
                    <a:pt x="954" y="143"/>
                    <a:pt x="1" y="4986"/>
                    <a:pt x="414" y="12170"/>
                  </a:cubicBezTo>
                  <a:cubicBezTo>
                    <a:pt x="414" y="12226"/>
                    <a:pt x="470" y="12275"/>
                    <a:pt x="527" y="12275"/>
                  </a:cubicBezTo>
                  <a:lnTo>
                    <a:pt x="534" y="12275"/>
                  </a:lnTo>
                  <a:cubicBezTo>
                    <a:pt x="597" y="12268"/>
                    <a:pt x="646" y="12219"/>
                    <a:pt x="639" y="12156"/>
                  </a:cubicBezTo>
                  <a:cubicBezTo>
                    <a:pt x="232" y="5000"/>
                    <a:pt x="1178" y="185"/>
                    <a:pt x="1192" y="136"/>
                  </a:cubicBezTo>
                  <a:cubicBezTo>
                    <a:pt x="1206" y="80"/>
                    <a:pt x="1164" y="17"/>
                    <a:pt x="1101" y="3"/>
                  </a:cubicBezTo>
                  <a:cubicBezTo>
                    <a:pt x="1093" y="1"/>
                    <a:pt x="1085" y="1"/>
                    <a:pt x="10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>
              <a:extLst>
                <a:ext uri="{FF2B5EF4-FFF2-40B4-BE49-F238E27FC236}">
                  <a16:creationId xmlns:a16="http://schemas.microsoft.com/office/drawing/2014/main" id="{8A1D3E88-ECC6-C43D-C1AB-978FD1F31DA2}"/>
                </a:ext>
              </a:extLst>
            </p:cNvPr>
            <p:cNvSpPr/>
            <p:nvPr/>
          </p:nvSpPr>
          <p:spPr>
            <a:xfrm>
              <a:off x="1667150" y="2259300"/>
              <a:ext cx="72725" cy="94125"/>
            </a:xfrm>
            <a:custGeom>
              <a:avLst/>
              <a:gdLst/>
              <a:ahLst/>
              <a:cxnLst/>
              <a:rect l="l" t="t" r="r" b="b"/>
              <a:pathLst>
                <a:path w="2909" h="3765" extrusionOk="0">
                  <a:moveTo>
                    <a:pt x="2131" y="1"/>
                  </a:moveTo>
                  <a:lnTo>
                    <a:pt x="1836" y="183"/>
                  </a:lnTo>
                  <a:lnTo>
                    <a:pt x="0" y="1290"/>
                  </a:lnTo>
                  <a:lnTo>
                    <a:pt x="547" y="3694"/>
                  </a:lnTo>
                  <a:cubicBezTo>
                    <a:pt x="547" y="3694"/>
                    <a:pt x="717" y="3765"/>
                    <a:pt x="1007" y="3765"/>
                  </a:cubicBezTo>
                  <a:cubicBezTo>
                    <a:pt x="1435" y="3765"/>
                    <a:pt x="2123" y="3611"/>
                    <a:pt x="2909" y="2846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>
              <a:extLst>
                <a:ext uri="{FF2B5EF4-FFF2-40B4-BE49-F238E27FC236}">
                  <a16:creationId xmlns:a16="http://schemas.microsoft.com/office/drawing/2014/main" id="{FAD0E465-2369-B2CA-A83C-E67A619AC1D5}"/>
                </a:ext>
              </a:extLst>
            </p:cNvPr>
            <p:cNvSpPr/>
            <p:nvPr/>
          </p:nvSpPr>
          <p:spPr>
            <a:xfrm>
              <a:off x="1667150" y="2263850"/>
              <a:ext cx="46625" cy="71700"/>
            </a:xfrm>
            <a:custGeom>
              <a:avLst/>
              <a:gdLst/>
              <a:ahLst/>
              <a:cxnLst/>
              <a:rect l="l" t="t" r="r" b="b"/>
              <a:pathLst>
                <a:path w="1865" h="2868" extrusionOk="0">
                  <a:moveTo>
                    <a:pt x="1836" y="1"/>
                  </a:moveTo>
                  <a:lnTo>
                    <a:pt x="0" y="1108"/>
                  </a:lnTo>
                  <a:lnTo>
                    <a:pt x="400" y="2867"/>
                  </a:lnTo>
                  <a:cubicBezTo>
                    <a:pt x="1864" y="2251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>
              <a:extLst>
                <a:ext uri="{FF2B5EF4-FFF2-40B4-BE49-F238E27FC236}">
                  <a16:creationId xmlns:a16="http://schemas.microsoft.com/office/drawing/2014/main" id="{A231B152-57DB-FA5C-0E10-49D035DFE623}"/>
                </a:ext>
              </a:extLst>
            </p:cNvPr>
            <p:cNvSpPr/>
            <p:nvPr/>
          </p:nvSpPr>
          <p:spPr>
            <a:xfrm>
              <a:off x="1595975" y="2229425"/>
              <a:ext cx="37550" cy="48100"/>
            </a:xfrm>
            <a:custGeom>
              <a:avLst/>
              <a:gdLst/>
              <a:ahLst/>
              <a:cxnLst/>
              <a:rect l="l" t="t" r="r" b="b"/>
              <a:pathLst>
                <a:path w="1502" h="1924" extrusionOk="0">
                  <a:moveTo>
                    <a:pt x="691" y="1"/>
                  </a:moveTo>
                  <a:cubicBezTo>
                    <a:pt x="481" y="1"/>
                    <a:pt x="182" y="93"/>
                    <a:pt x="107" y="593"/>
                  </a:cubicBezTo>
                  <a:cubicBezTo>
                    <a:pt x="0" y="1263"/>
                    <a:pt x="611" y="1923"/>
                    <a:pt x="1193" y="1923"/>
                  </a:cubicBezTo>
                  <a:cubicBezTo>
                    <a:pt x="1298" y="1923"/>
                    <a:pt x="1403" y="1902"/>
                    <a:pt x="1502" y="1854"/>
                  </a:cubicBezTo>
                  <a:cubicBezTo>
                    <a:pt x="1502" y="1854"/>
                    <a:pt x="1263" y="341"/>
                    <a:pt x="906" y="32"/>
                  </a:cubicBezTo>
                  <a:cubicBezTo>
                    <a:pt x="906" y="32"/>
                    <a:pt x="813" y="1"/>
                    <a:pt x="69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>
              <a:extLst>
                <a:ext uri="{FF2B5EF4-FFF2-40B4-BE49-F238E27FC236}">
                  <a16:creationId xmlns:a16="http://schemas.microsoft.com/office/drawing/2014/main" id="{AF4D3574-6892-0AA6-EC71-8D4A6B3A3993}"/>
                </a:ext>
              </a:extLst>
            </p:cNvPr>
            <p:cNvSpPr/>
            <p:nvPr/>
          </p:nvSpPr>
          <p:spPr>
            <a:xfrm>
              <a:off x="1596350" y="2163925"/>
              <a:ext cx="126700" cy="164275"/>
            </a:xfrm>
            <a:custGeom>
              <a:avLst/>
              <a:gdLst/>
              <a:ahLst/>
              <a:cxnLst/>
              <a:rect l="l" t="t" r="r" b="b"/>
              <a:pathLst>
                <a:path w="5068" h="6571" extrusionOk="0">
                  <a:moveTo>
                    <a:pt x="2858" y="0"/>
                  </a:moveTo>
                  <a:cubicBezTo>
                    <a:pt x="2424" y="0"/>
                    <a:pt x="1897" y="97"/>
                    <a:pt x="1417" y="262"/>
                  </a:cubicBezTo>
                  <a:cubicBezTo>
                    <a:pt x="540" y="571"/>
                    <a:pt x="1" y="1454"/>
                    <a:pt x="134" y="2372"/>
                  </a:cubicBezTo>
                  <a:cubicBezTo>
                    <a:pt x="197" y="2841"/>
                    <a:pt x="309" y="3423"/>
                    <a:pt x="477" y="4005"/>
                  </a:cubicBezTo>
                  <a:cubicBezTo>
                    <a:pt x="519" y="4152"/>
                    <a:pt x="568" y="4306"/>
                    <a:pt x="625" y="4453"/>
                  </a:cubicBezTo>
                  <a:cubicBezTo>
                    <a:pt x="898" y="5217"/>
                    <a:pt x="1290" y="5925"/>
                    <a:pt x="1865" y="6332"/>
                  </a:cubicBezTo>
                  <a:cubicBezTo>
                    <a:pt x="2097" y="6497"/>
                    <a:pt x="2332" y="6570"/>
                    <a:pt x="2564" y="6570"/>
                  </a:cubicBezTo>
                  <a:cubicBezTo>
                    <a:pt x="3650" y="6570"/>
                    <a:pt x="4669" y="4953"/>
                    <a:pt x="4970" y="3549"/>
                  </a:cubicBezTo>
                  <a:cubicBezTo>
                    <a:pt x="4991" y="3451"/>
                    <a:pt x="5005" y="3360"/>
                    <a:pt x="5019" y="3262"/>
                  </a:cubicBezTo>
                  <a:cubicBezTo>
                    <a:pt x="5068" y="2918"/>
                    <a:pt x="5068" y="2596"/>
                    <a:pt x="5012" y="2323"/>
                  </a:cubicBezTo>
                  <a:cubicBezTo>
                    <a:pt x="4970" y="2120"/>
                    <a:pt x="4921" y="1930"/>
                    <a:pt x="4879" y="1762"/>
                  </a:cubicBezTo>
                  <a:cubicBezTo>
                    <a:pt x="4858" y="1699"/>
                    <a:pt x="4844" y="1643"/>
                    <a:pt x="4823" y="1587"/>
                  </a:cubicBezTo>
                  <a:cubicBezTo>
                    <a:pt x="4500" y="543"/>
                    <a:pt x="4087" y="199"/>
                    <a:pt x="3281" y="38"/>
                  </a:cubicBezTo>
                  <a:cubicBezTo>
                    <a:pt x="3156" y="12"/>
                    <a:pt x="3013" y="0"/>
                    <a:pt x="2858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>
              <a:extLst>
                <a:ext uri="{FF2B5EF4-FFF2-40B4-BE49-F238E27FC236}">
                  <a16:creationId xmlns:a16="http://schemas.microsoft.com/office/drawing/2014/main" id="{0F37B21E-49D7-839D-88EA-6AB20EACB2DD}"/>
                </a:ext>
              </a:extLst>
            </p:cNvPr>
            <p:cNvSpPr/>
            <p:nvPr/>
          </p:nvSpPr>
          <p:spPr>
            <a:xfrm>
              <a:off x="1648925" y="2294475"/>
              <a:ext cx="14050" cy="7300"/>
            </a:xfrm>
            <a:custGeom>
              <a:avLst/>
              <a:gdLst/>
              <a:ahLst/>
              <a:cxnLst/>
              <a:rect l="l" t="t" r="r" b="b"/>
              <a:pathLst>
                <a:path w="562" h="292" extrusionOk="0">
                  <a:moveTo>
                    <a:pt x="472" y="1"/>
                  </a:moveTo>
                  <a:cubicBezTo>
                    <a:pt x="320" y="1"/>
                    <a:pt x="190" y="70"/>
                    <a:pt x="112" y="128"/>
                  </a:cubicBezTo>
                  <a:cubicBezTo>
                    <a:pt x="56" y="170"/>
                    <a:pt x="21" y="206"/>
                    <a:pt x="14" y="206"/>
                  </a:cubicBezTo>
                  <a:cubicBezTo>
                    <a:pt x="0" y="227"/>
                    <a:pt x="0" y="262"/>
                    <a:pt x="21" y="276"/>
                  </a:cubicBezTo>
                  <a:cubicBezTo>
                    <a:pt x="28" y="286"/>
                    <a:pt x="41" y="291"/>
                    <a:pt x="53" y="291"/>
                  </a:cubicBezTo>
                  <a:cubicBezTo>
                    <a:pt x="65" y="291"/>
                    <a:pt x="77" y="286"/>
                    <a:pt x="84" y="276"/>
                  </a:cubicBezTo>
                  <a:cubicBezTo>
                    <a:pt x="91" y="276"/>
                    <a:pt x="261" y="100"/>
                    <a:pt x="480" y="100"/>
                  </a:cubicBezTo>
                  <a:cubicBezTo>
                    <a:pt x="488" y="100"/>
                    <a:pt x="497" y="100"/>
                    <a:pt x="505" y="100"/>
                  </a:cubicBezTo>
                  <a:cubicBezTo>
                    <a:pt x="533" y="100"/>
                    <a:pt x="561" y="79"/>
                    <a:pt x="561" y="51"/>
                  </a:cubicBezTo>
                  <a:cubicBezTo>
                    <a:pt x="561" y="23"/>
                    <a:pt x="540" y="2"/>
                    <a:pt x="512" y="2"/>
                  </a:cubicBezTo>
                  <a:cubicBezTo>
                    <a:pt x="498" y="1"/>
                    <a:pt x="485" y="1"/>
                    <a:pt x="47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>
              <a:extLst>
                <a:ext uri="{FF2B5EF4-FFF2-40B4-BE49-F238E27FC236}">
                  <a16:creationId xmlns:a16="http://schemas.microsoft.com/office/drawing/2014/main" id="{B7F07A29-2FC4-0780-8FD7-3E2765CB30B3}"/>
                </a:ext>
              </a:extLst>
            </p:cNvPr>
            <p:cNvSpPr/>
            <p:nvPr/>
          </p:nvSpPr>
          <p:spPr>
            <a:xfrm>
              <a:off x="1636475" y="2282400"/>
              <a:ext cx="33500" cy="16975"/>
            </a:xfrm>
            <a:custGeom>
              <a:avLst/>
              <a:gdLst/>
              <a:ahLst/>
              <a:cxnLst/>
              <a:rect l="l" t="t" r="r" b="b"/>
              <a:pathLst>
                <a:path w="1340" h="679" extrusionOk="0">
                  <a:moveTo>
                    <a:pt x="1267" y="0"/>
                  </a:moveTo>
                  <a:cubicBezTo>
                    <a:pt x="1263" y="0"/>
                    <a:pt x="1259" y="1"/>
                    <a:pt x="1255" y="2"/>
                  </a:cubicBezTo>
                  <a:cubicBezTo>
                    <a:pt x="414" y="240"/>
                    <a:pt x="43" y="555"/>
                    <a:pt x="29" y="569"/>
                  </a:cubicBezTo>
                  <a:cubicBezTo>
                    <a:pt x="1" y="590"/>
                    <a:pt x="1" y="632"/>
                    <a:pt x="22" y="660"/>
                  </a:cubicBezTo>
                  <a:cubicBezTo>
                    <a:pt x="35" y="674"/>
                    <a:pt x="51" y="679"/>
                    <a:pt x="68" y="679"/>
                  </a:cubicBezTo>
                  <a:cubicBezTo>
                    <a:pt x="78" y="679"/>
                    <a:pt x="89" y="677"/>
                    <a:pt x="99" y="675"/>
                  </a:cubicBezTo>
                  <a:cubicBezTo>
                    <a:pt x="106" y="675"/>
                    <a:pt x="113" y="667"/>
                    <a:pt x="113" y="660"/>
                  </a:cubicBezTo>
                  <a:cubicBezTo>
                    <a:pt x="120" y="660"/>
                    <a:pt x="477" y="352"/>
                    <a:pt x="1283" y="128"/>
                  </a:cubicBezTo>
                  <a:cubicBezTo>
                    <a:pt x="1318" y="114"/>
                    <a:pt x="1339" y="79"/>
                    <a:pt x="1332" y="44"/>
                  </a:cubicBezTo>
                  <a:cubicBezTo>
                    <a:pt x="1320" y="19"/>
                    <a:pt x="1292" y="0"/>
                    <a:pt x="1267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>
              <a:extLst>
                <a:ext uri="{FF2B5EF4-FFF2-40B4-BE49-F238E27FC236}">
                  <a16:creationId xmlns:a16="http://schemas.microsoft.com/office/drawing/2014/main" id="{0FF3EC8D-166C-3619-A303-5BFFBF8A3321}"/>
                </a:ext>
              </a:extLst>
            </p:cNvPr>
            <p:cNvSpPr/>
            <p:nvPr/>
          </p:nvSpPr>
          <p:spPr>
            <a:xfrm>
              <a:off x="1664700" y="2246325"/>
              <a:ext cx="24900" cy="12850"/>
            </a:xfrm>
            <a:custGeom>
              <a:avLst/>
              <a:gdLst/>
              <a:ahLst/>
              <a:cxnLst/>
              <a:rect l="l" t="t" r="r" b="b"/>
              <a:pathLst>
                <a:path w="996" h="514" extrusionOk="0">
                  <a:moveTo>
                    <a:pt x="636" y="0"/>
                  </a:moveTo>
                  <a:cubicBezTo>
                    <a:pt x="575" y="0"/>
                    <a:pt x="509" y="7"/>
                    <a:pt x="442" y="22"/>
                  </a:cubicBezTo>
                  <a:cubicBezTo>
                    <a:pt x="189" y="85"/>
                    <a:pt x="0" y="232"/>
                    <a:pt x="35" y="365"/>
                  </a:cubicBezTo>
                  <a:cubicBezTo>
                    <a:pt x="56" y="458"/>
                    <a:pt x="187" y="513"/>
                    <a:pt x="358" y="513"/>
                  </a:cubicBezTo>
                  <a:cubicBezTo>
                    <a:pt x="419" y="513"/>
                    <a:pt x="486" y="506"/>
                    <a:pt x="554" y="492"/>
                  </a:cubicBezTo>
                  <a:cubicBezTo>
                    <a:pt x="806" y="435"/>
                    <a:pt x="995" y="281"/>
                    <a:pt x="960" y="155"/>
                  </a:cubicBezTo>
                  <a:cubicBezTo>
                    <a:pt x="940" y="57"/>
                    <a:pt x="808" y="0"/>
                    <a:pt x="6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>
              <a:extLst>
                <a:ext uri="{FF2B5EF4-FFF2-40B4-BE49-F238E27FC236}">
                  <a16:creationId xmlns:a16="http://schemas.microsoft.com/office/drawing/2014/main" id="{018C6048-7E38-698E-CCC7-1D78FAA7EF5D}"/>
                </a:ext>
              </a:extLst>
            </p:cNvPr>
            <p:cNvSpPr/>
            <p:nvPr/>
          </p:nvSpPr>
          <p:spPr>
            <a:xfrm>
              <a:off x="1608275" y="2263500"/>
              <a:ext cx="13150" cy="11775"/>
            </a:xfrm>
            <a:custGeom>
              <a:avLst/>
              <a:gdLst/>
              <a:ahLst/>
              <a:cxnLst/>
              <a:rect l="l" t="t" r="r" b="b"/>
              <a:pathLst>
                <a:path w="526" h="471" extrusionOk="0">
                  <a:moveTo>
                    <a:pt x="186" y="0"/>
                  </a:moveTo>
                  <a:cubicBezTo>
                    <a:pt x="128" y="0"/>
                    <a:pt x="65" y="7"/>
                    <a:pt x="0" y="22"/>
                  </a:cubicBezTo>
                  <a:cubicBezTo>
                    <a:pt x="42" y="169"/>
                    <a:pt x="91" y="323"/>
                    <a:pt x="148" y="470"/>
                  </a:cubicBezTo>
                  <a:cubicBezTo>
                    <a:pt x="372" y="407"/>
                    <a:pt x="526" y="267"/>
                    <a:pt x="498" y="148"/>
                  </a:cubicBezTo>
                  <a:cubicBezTo>
                    <a:pt x="477" y="55"/>
                    <a:pt x="350" y="0"/>
                    <a:pt x="18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>
              <a:extLst>
                <a:ext uri="{FF2B5EF4-FFF2-40B4-BE49-F238E27FC236}">
                  <a16:creationId xmlns:a16="http://schemas.microsoft.com/office/drawing/2014/main" id="{B7A52671-C992-1589-739A-2AA1ED25475C}"/>
                </a:ext>
              </a:extLst>
            </p:cNvPr>
            <p:cNvSpPr/>
            <p:nvPr/>
          </p:nvSpPr>
          <p:spPr>
            <a:xfrm>
              <a:off x="1700075" y="2207450"/>
              <a:ext cx="55000" cy="79600"/>
            </a:xfrm>
            <a:custGeom>
              <a:avLst/>
              <a:gdLst/>
              <a:ahLst/>
              <a:cxnLst/>
              <a:rect l="l" t="t" r="r" b="b"/>
              <a:pathLst>
                <a:path w="2200" h="3184" extrusionOk="0">
                  <a:moveTo>
                    <a:pt x="849" y="0"/>
                  </a:moveTo>
                  <a:lnTo>
                    <a:pt x="849" y="0"/>
                  </a:lnTo>
                  <a:cubicBezTo>
                    <a:pt x="1" y="722"/>
                    <a:pt x="646" y="2642"/>
                    <a:pt x="646" y="2642"/>
                  </a:cubicBezTo>
                  <a:cubicBezTo>
                    <a:pt x="646" y="2642"/>
                    <a:pt x="835" y="3140"/>
                    <a:pt x="1346" y="3182"/>
                  </a:cubicBezTo>
                  <a:cubicBezTo>
                    <a:pt x="1359" y="3183"/>
                    <a:pt x="1371" y="3183"/>
                    <a:pt x="1383" y="3183"/>
                  </a:cubicBezTo>
                  <a:cubicBezTo>
                    <a:pt x="1844" y="3183"/>
                    <a:pt x="1571" y="2390"/>
                    <a:pt x="1571" y="2390"/>
                  </a:cubicBezTo>
                  <a:lnTo>
                    <a:pt x="1571" y="2390"/>
                  </a:lnTo>
                  <a:cubicBezTo>
                    <a:pt x="1586" y="2392"/>
                    <a:pt x="1601" y="2393"/>
                    <a:pt x="1616" y="2393"/>
                  </a:cubicBezTo>
                  <a:cubicBezTo>
                    <a:pt x="1958" y="2393"/>
                    <a:pt x="2199" y="1939"/>
                    <a:pt x="1346" y="1402"/>
                  </a:cubicBezTo>
                  <a:cubicBezTo>
                    <a:pt x="449" y="841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>
              <a:extLst>
                <a:ext uri="{FF2B5EF4-FFF2-40B4-BE49-F238E27FC236}">
                  <a16:creationId xmlns:a16="http://schemas.microsoft.com/office/drawing/2014/main" id="{794226D8-F9D8-0B63-2F69-2F5CC98A5E07}"/>
                </a:ext>
              </a:extLst>
            </p:cNvPr>
            <p:cNvSpPr/>
            <p:nvPr/>
          </p:nvSpPr>
          <p:spPr>
            <a:xfrm>
              <a:off x="1569900" y="2139425"/>
              <a:ext cx="157525" cy="122150"/>
            </a:xfrm>
            <a:custGeom>
              <a:avLst/>
              <a:gdLst/>
              <a:ahLst/>
              <a:cxnLst/>
              <a:rect l="l" t="t" r="r" b="b"/>
              <a:pathLst>
                <a:path w="6301" h="4886" extrusionOk="0">
                  <a:moveTo>
                    <a:pt x="2139" y="1"/>
                  </a:moveTo>
                  <a:cubicBezTo>
                    <a:pt x="2129" y="1"/>
                    <a:pt x="2119" y="1"/>
                    <a:pt x="2110" y="2"/>
                  </a:cubicBezTo>
                  <a:cubicBezTo>
                    <a:pt x="1690" y="30"/>
                    <a:pt x="1956" y="457"/>
                    <a:pt x="1956" y="457"/>
                  </a:cubicBezTo>
                  <a:cubicBezTo>
                    <a:pt x="1956" y="457"/>
                    <a:pt x="1582" y="126"/>
                    <a:pt x="1202" y="126"/>
                  </a:cubicBezTo>
                  <a:cubicBezTo>
                    <a:pt x="1147" y="126"/>
                    <a:pt x="1092" y="133"/>
                    <a:pt x="1038" y="149"/>
                  </a:cubicBezTo>
                  <a:cubicBezTo>
                    <a:pt x="603" y="282"/>
                    <a:pt x="1052" y="829"/>
                    <a:pt x="1052" y="829"/>
                  </a:cubicBezTo>
                  <a:cubicBezTo>
                    <a:pt x="1052" y="829"/>
                    <a:pt x="772" y="636"/>
                    <a:pt x="511" y="636"/>
                  </a:cubicBezTo>
                  <a:cubicBezTo>
                    <a:pt x="302" y="636"/>
                    <a:pt x="105" y="759"/>
                    <a:pt x="71" y="1200"/>
                  </a:cubicBezTo>
                  <a:cubicBezTo>
                    <a:pt x="1" y="2202"/>
                    <a:pt x="1171" y="3100"/>
                    <a:pt x="1171" y="3100"/>
                  </a:cubicBezTo>
                  <a:cubicBezTo>
                    <a:pt x="1171" y="3100"/>
                    <a:pt x="1250" y="2722"/>
                    <a:pt x="1551" y="2722"/>
                  </a:cubicBezTo>
                  <a:cubicBezTo>
                    <a:pt x="1572" y="2722"/>
                    <a:pt x="1595" y="2724"/>
                    <a:pt x="1619" y="2728"/>
                  </a:cubicBezTo>
                  <a:cubicBezTo>
                    <a:pt x="1801" y="2760"/>
                    <a:pt x="1955" y="2774"/>
                    <a:pt x="2088" y="2774"/>
                  </a:cubicBezTo>
                  <a:cubicBezTo>
                    <a:pt x="2718" y="2774"/>
                    <a:pt x="2895" y="2457"/>
                    <a:pt x="3393" y="2167"/>
                  </a:cubicBezTo>
                  <a:cubicBezTo>
                    <a:pt x="3503" y="2105"/>
                    <a:pt x="3689" y="2056"/>
                    <a:pt x="3875" y="2056"/>
                  </a:cubicBezTo>
                  <a:cubicBezTo>
                    <a:pt x="4171" y="2056"/>
                    <a:pt x="4465" y="2183"/>
                    <a:pt x="4444" y="2588"/>
                  </a:cubicBezTo>
                  <a:cubicBezTo>
                    <a:pt x="4437" y="2798"/>
                    <a:pt x="4493" y="2917"/>
                    <a:pt x="4570" y="2980"/>
                  </a:cubicBezTo>
                  <a:cubicBezTo>
                    <a:pt x="4829" y="3184"/>
                    <a:pt x="4998" y="3492"/>
                    <a:pt x="5040" y="3821"/>
                  </a:cubicBezTo>
                  <a:cubicBezTo>
                    <a:pt x="5047" y="3920"/>
                    <a:pt x="5068" y="3990"/>
                    <a:pt x="5089" y="4011"/>
                  </a:cubicBezTo>
                  <a:cubicBezTo>
                    <a:pt x="5127" y="4042"/>
                    <a:pt x="5165" y="4055"/>
                    <a:pt x="5202" y="4055"/>
                  </a:cubicBezTo>
                  <a:cubicBezTo>
                    <a:pt x="5331" y="4055"/>
                    <a:pt x="5448" y="3909"/>
                    <a:pt x="5502" y="3898"/>
                  </a:cubicBezTo>
                  <a:cubicBezTo>
                    <a:pt x="5530" y="3892"/>
                    <a:pt x="5555" y="3889"/>
                    <a:pt x="5579" y="3889"/>
                  </a:cubicBezTo>
                  <a:cubicBezTo>
                    <a:pt x="5851" y="3889"/>
                    <a:pt x="5876" y="4280"/>
                    <a:pt x="5818" y="4718"/>
                  </a:cubicBezTo>
                  <a:cubicBezTo>
                    <a:pt x="5805" y="4810"/>
                    <a:pt x="5872" y="4885"/>
                    <a:pt x="5954" y="4885"/>
                  </a:cubicBezTo>
                  <a:cubicBezTo>
                    <a:pt x="5967" y="4885"/>
                    <a:pt x="5980" y="4883"/>
                    <a:pt x="5993" y="4880"/>
                  </a:cubicBezTo>
                  <a:cubicBezTo>
                    <a:pt x="6154" y="4396"/>
                    <a:pt x="6294" y="3744"/>
                    <a:pt x="6294" y="2959"/>
                  </a:cubicBezTo>
                  <a:cubicBezTo>
                    <a:pt x="6300" y="1356"/>
                    <a:pt x="5385" y="392"/>
                    <a:pt x="4497" y="392"/>
                  </a:cubicBezTo>
                  <a:cubicBezTo>
                    <a:pt x="4387" y="392"/>
                    <a:pt x="4278" y="406"/>
                    <a:pt x="4171" y="436"/>
                  </a:cubicBezTo>
                  <a:cubicBezTo>
                    <a:pt x="4096" y="456"/>
                    <a:pt x="4017" y="465"/>
                    <a:pt x="3933" y="465"/>
                  </a:cubicBezTo>
                  <a:cubicBezTo>
                    <a:pt x="3327" y="465"/>
                    <a:pt x="2528" y="1"/>
                    <a:pt x="21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>
              <a:extLst>
                <a:ext uri="{FF2B5EF4-FFF2-40B4-BE49-F238E27FC236}">
                  <a16:creationId xmlns:a16="http://schemas.microsoft.com/office/drawing/2014/main" id="{7B7BD6AC-FD47-164D-4399-4960F210155E}"/>
                </a:ext>
              </a:extLst>
            </p:cNvPr>
            <p:cNvSpPr/>
            <p:nvPr/>
          </p:nvSpPr>
          <p:spPr>
            <a:xfrm>
              <a:off x="1705700" y="2204800"/>
              <a:ext cx="35850" cy="50550"/>
            </a:xfrm>
            <a:custGeom>
              <a:avLst/>
              <a:gdLst/>
              <a:ahLst/>
              <a:cxnLst/>
              <a:rect l="l" t="t" r="r" b="b"/>
              <a:pathLst>
                <a:path w="1434" h="2022" extrusionOk="0">
                  <a:moveTo>
                    <a:pt x="614" y="1"/>
                  </a:moveTo>
                  <a:cubicBezTo>
                    <a:pt x="608" y="1"/>
                    <a:pt x="602" y="1"/>
                    <a:pt x="596" y="1"/>
                  </a:cubicBezTo>
                  <a:cubicBezTo>
                    <a:pt x="351" y="1"/>
                    <a:pt x="147" y="190"/>
                    <a:pt x="105" y="428"/>
                  </a:cubicBezTo>
                  <a:cubicBezTo>
                    <a:pt x="0" y="996"/>
                    <a:pt x="126" y="2012"/>
                    <a:pt x="126" y="2012"/>
                  </a:cubicBezTo>
                  <a:cubicBezTo>
                    <a:pt x="163" y="2018"/>
                    <a:pt x="200" y="2021"/>
                    <a:pt x="236" y="2021"/>
                  </a:cubicBezTo>
                  <a:cubicBezTo>
                    <a:pt x="890" y="2021"/>
                    <a:pt x="1433" y="1098"/>
                    <a:pt x="1114" y="407"/>
                  </a:cubicBezTo>
                  <a:cubicBezTo>
                    <a:pt x="972" y="96"/>
                    <a:pt x="785" y="1"/>
                    <a:pt x="61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>
              <a:extLst>
                <a:ext uri="{FF2B5EF4-FFF2-40B4-BE49-F238E27FC236}">
                  <a16:creationId xmlns:a16="http://schemas.microsoft.com/office/drawing/2014/main" id="{07BA7892-BBE1-D533-25F2-E1B0F44E7872}"/>
                </a:ext>
              </a:extLst>
            </p:cNvPr>
            <p:cNvSpPr/>
            <p:nvPr/>
          </p:nvSpPr>
          <p:spPr>
            <a:xfrm>
              <a:off x="1713925" y="2215325"/>
              <a:ext cx="12300" cy="25950"/>
            </a:xfrm>
            <a:custGeom>
              <a:avLst/>
              <a:gdLst/>
              <a:ahLst/>
              <a:cxnLst/>
              <a:rect l="l" t="t" r="r" b="b"/>
              <a:pathLst>
                <a:path w="492" h="1038" extrusionOk="0">
                  <a:moveTo>
                    <a:pt x="410" y="0"/>
                  </a:moveTo>
                  <a:cubicBezTo>
                    <a:pt x="391" y="0"/>
                    <a:pt x="372" y="7"/>
                    <a:pt x="358" y="21"/>
                  </a:cubicBezTo>
                  <a:cubicBezTo>
                    <a:pt x="344" y="35"/>
                    <a:pt x="0" y="407"/>
                    <a:pt x="29" y="968"/>
                  </a:cubicBezTo>
                  <a:cubicBezTo>
                    <a:pt x="36" y="1010"/>
                    <a:pt x="64" y="1038"/>
                    <a:pt x="106" y="1038"/>
                  </a:cubicBezTo>
                  <a:lnTo>
                    <a:pt x="127" y="1038"/>
                  </a:lnTo>
                  <a:cubicBezTo>
                    <a:pt x="155" y="1024"/>
                    <a:pt x="183" y="996"/>
                    <a:pt x="176" y="961"/>
                  </a:cubicBezTo>
                  <a:cubicBezTo>
                    <a:pt x="155" y="463"/>
                    <a:pt x="463" y="127"/>
                    <a:pt x="463" y="127"/>
                  </a:cubicBezTo>
                  <a:cubicBezTo>
                    <a:pt x="491" y="99"/>
                    <a:pt x="491" y="50"/>
                    <a:pt x="463" y="21"/>
                  </a:cubicBezTo>
                  <a:cubicBezTo>
                    <a:pt x="449" y="7"/>
                    <a:pt x="430" y="0"/>
                    <a:pt x="41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>
              <a:extLst>
                <a:ext uri="{FF2B5EF4-FFF2-40B4-BE49-F238E27FC236}">
                  <a16:creationId xmlns:a16="http://schemas.microsoft.com/office/drawing/2014/main" id="{A41362F6-63C5-6DBD-C3D1-CD054634AAF6}"/>
                </a:ext>
              </a:extLst>
            </p:cNvPr>
            <p:cNvSpPr/>
            <p:nvPr/>
          </p:nvSpPr>
          <p:spPr>
            <a:xfrm>
              <a:off x="1716200" y="2224925"/>
              <a:ext cx="14225" cy="4575"/>
            </a:xfrm>
            <a:custGeom>
              <a:avLst/>
              <a:gdLst/>
              <a:ahLst/>
              <a:cxnLst/>
              <a:rect l="l" t="t" r="r" b="b"/>
              <a:pathLst>
                <a:path w="569" h="183" extrusionOk="0">
                  <a:moveTo>
                    <a:pt x="262" y="1"/>
                  </a:moveTo>
                  <a:cubicBezTo>
                    <a:pt x="192" y="1"/>
                    <a:pt x="119" y="10"/>
                    <a:pt x="57" y="37"/>
                  </a:cubicBezTo>
                  <a:cubicBezTo>
                    <a:pt x="15" y="58"/>
                    <a:pt x="1" y="100"/>
                    <a:pt x="15" y="135"/>
                  </a:cubicBezTo>
                  <a:cubicBezTo>
                    <a:pt x="25" y="167"/>
                    <a:pt x="55" y="182"/>
                    <a:pt x="85" y="182"/>
                  </a:cubicBezTo>
                  <a:cubicBezTo>
                    <a:pt x="94" y="182"/>
                    <a:pt x="104" y="181"/>
                    <a:pt x="113" y="177"/>
                  </a:cubicBezTo>
                  <a:cubicBezTo>
                    <a:pt x="159" y="157"/>
                    <a:pt x="216" y="150"/>
                    <a:pt x="273" y="150"/>
                  </a:cubicBezTo>
                  <a:cubicBezTo>
                    <a:pt x="354" y="150"/>
                    <a:pt x="433" y="165"/>
                    <a:pt x="470" y="177"/>
                  </a:cubicBezTo>
                  <a:lnTo>
                    <a:pt x="505" y="177"/>
                  </a:lnTo>
                  <a:cubicBezTo>
                    <a:pt x="533" y="170"/>
                    <a:pt x="554" y="149"/>
                    <a:pt x="561" y="121"/>
                  </a:cubicBezTo>
                  <a:cubicBezTo>
                    <a:pt x="568" y="79"/>
                    <a:pt x="547" y="44"/>
                    <a:pt x="505" y="30"/>
                  </a:cubicBezTo>
                  <a:cubicBezTo>
                    <a:pt x="501" y="30"/>
                    <a:pt x="388" y="1"/>
                    <a:pt x="26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>
              <a:extLst>
                <a:ext uri="{FF2B5EF4-FFF2-40B4-BE49-F238E27FC236}">
                  <a16:creationId xmlns:a16="http://schemas.microsoft.com/office/drawing/2014/main" id="{49F1DCD9-BECE-11B1-D186-1D8A04FBBA63}"/>
                </a:ext>
              </a:extLst>
            </p:cNvPr>
            <p:cNvSpPr/>
            <p:nvPr/>
          </p:nvSpPr>
          <p:spPr>
            <a:xfrm>
              <a:off x="1627900" y="2242300"/>
              <a:ext cx="15975" cy="37100"/>
            </a:xfrm>
            <a:custGeom>
              <a:avLst/>
              <a:gdLst/>
              <a:ahLst/>
              <a:cxnLst/>
              <a:rect l="l" t="t" r="r" b="b"/>
              <a:pathLst>
                <a:path w="639" h="1484" extrusionOk="0">
                  <a:moveTo>
                    <a:pt x="77" y="1"/>
                  </a:moveTo>
                  <a:cubicBezTo>
                    <a:pt x="35" y="1"/>
                    <a:pt x="0" y="43"/>
                    <a:pt x="7" y="85"/>
                  </a:cubicBezTo>
                  <a:cubicBezTo>
                    <a:pt x="21" y="365"/>
                    <a:pt x="84" y="1297"/>
                    <a:pt x="119" y="1395"/>
                  </a:cubicBezTo>
                  <a:cubicBezTo>
                    <a:pt x="133" y="1430"/>
                    <a:pt x="162" y="1459"/>
                    <a:pt x="197" y="1473"/>
                  </a:cubicBezTo>
                  <a:cubicBezTo>
                    <a:pt x="218" y="1480"/>
                    <a:pt x="242" y="1483"/>
                    <a:pt x="268" y="1483"/>
                  </a:cubicBezTo>
                  <a:cubicBezTo>
                    <a:pt x="295" y="1483"/>
                    <a:pt x="323" y="1480"/>
                    <a:pt x="351" y="1473"/>
                  </a:cubicBezTo>
                  <a:cubicBezTo>
                    <a:pt x="442" y="1452"/>
                    <a:pt x="533" y="1409"/>
                    <a:pt x="582" y="1381"/>
                  </a:cubicBezTo>
                  <a:cubicBezTo>
                    <a:pt x="624" y="1360"/>
                    <a:pt x="638" y="1311"/>
                    <a:pt x="617" y="1276"/>
                  </a:cubicBezTo>
                  <a:cubicBezTo>
                    <a:pt x="603" y="1247"/>
                    <a:pt x="578" y="1232"/>
                    <a:pt x="550" y="1232"/>
                  </a:cubicBezTo>
                  <a:cubicBezTo>
                    <a:pt x="538" y="1232"/>
                    <a:pt x="525" y="1235"/>
                    <a:pt x="512" y="1241"/>
                  </a:cubicBezTo>
                  <a:cubicBezTo>
                    <a:pt x="421" y="1290"/>
                    <a:pt x="309" y="1325"/>
                    <a:pt x="267" y="1325"/>
                  </a:cubicBezTo>
                  <a:cubicBezTo>
                    <a:pt x="239" y="1199"/>
                    <a:pt x="197" y="603"/>
                    <a:pt x="162" y="78"/>
                  </a:cubicBezTo>
                  <a:cubicBezTo>
                    <a:pt x="162" y="29"/>
                    <a:pt x="119" y="1"/>
                    <a:pt x="7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>
              <a:extLst>
                <a:ext uri="{FF2B5EF4-FFF2-40B4-BE49-F238E27FC236}">
                  <a16:creationId xmlns:a16="http://schemas.microsoft.com/office/drawing/2014/main" id="{083D958F-B2BE-F91C-91FE-8882239757BE}"/>
                </a:ext>
              </a:extLst>
            </p:cNvPr>
            <p:cNvSpPr/>
            <p:nvPr/>
          </p:nvSpPr>
          <p:spPr>
            <a:xfrm>
              <a:off x="1655225" y="2235425"/>
              <a:ext cx="8100" cy="12200"/>
            </a:xfrm>
            <a:custGeom>
              <a:avLst/>
              <a:gdLst/>
              <a:ahLst/>
              <a:cxnLst/>
              <a:rect l="l" t="t" r="r" b="b"/>
              <a:pathLst>
                <a:path w="324" h="488" extrusionOk="0">
                  <a:moveTo>
                    <a:pt x="127" y="1"/>
                  </a:moveTo>
                  <a:cubicBezTo>
                    <a:pt x="122" y="1"/>
                    <a:pt x="118" y="1"/>
                    <a:pt x="113" y="2"/>
                  </a:cubicBezTo>
                  <a:cubicBezTo>
                    <a:pt x="36" y="16"/>
                    <a:pt x="1" y="136"/>
                    <a:pt x="29" y="269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7"/>
                    <a:pt x="211" y="486"/>
                  </a:cubicBezTo>
                  <a:cubicBezTo>
                    <a:pt x="288" y="472"/>
                    <a:pt x="323" y="346"/>
                    <a:pt x="295" y="213"/>
                  </a:cubicBezTo>
                  <a:cubicBezTo>
                    <a:pt x="269" y="89"/>
                    <a:pt x="194" y="1"/>
                    <a:pt x="12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>
              <a:extLst>
                <a:ext uri="{FF2B5EF4-FFF2-40B4-BE49-F238E27FC236}">
                  <a16:creationId xmlns:a16="http://schemas.microsoft.com/office/drawing/2014/main" id="{E89D28A4-07C0-BF06-1097-D43897A3F8AD}"/>
                </a:ext>
              </a:extLst>
            </p:cNvPr>
            <p:cNvSpPr/>
            <p:nvPr/>
          </p:nvSpPr>
          <p:spPr>
            <a:xfrm>
              <a:off x="1646475" y="2217375"/>
              <a:ext cx="21400" cy="21300"/>
            </a:xfrm>
            <a:custGeom>
              <a:avLst/>
              <a:gdLst/>
              <a:ahLst/>
              <a:cxnLst/>
              <a:rect l="l" t="t" r="r" b="b"/>
              <a:pathLst>
                <a:path w="856" h="852" extrusionOk="0">
                  <a:moveTo>
                    <a:pt x="744" y="0"/>
                  </a:moveTo>
                  <a:cubicBezTo>
                    <a:pt x="737" y="0"/>
                    <a:pt x="729" y="1"/>
                    <a:pt x="722" y="3"/>
                  </a:cubicBezTo>
                  <a:cubicBezTo>
                    <a:pt x="491" y="31"/>
                    <a:pt x="56" y="220"/>
                    <a:pt x="7" y="724"/>
                  </a:cubicBezTo>
                  <a:cubicBezTo>
                    <a:pt x="0" y="787"/>
                    <a:pt x="49" y="844"/>
                    <a:pt x="119" y="851"/>
                  </a:cubicBezTo>
                  <a:cubicBezTo>
                    <a:pt x="123" y="851"/>
                    <a:pt x="127" y="851"/>
                    <a:pt x="131" y="851"/>
                  </a:cubicBezTo>
                  <a:cubicBezTo>
                    <a:pt x="189" y="851"/>
                    <a:pt x="239" y="804"/>
                    <a:pt x="246" y="745"/>
                  </a:cubicBezTo>
                  <a:cubicBezTo>
                    <a:pt x="288" y="304"/>
                    <a:pt x="736" y="234"/>
                    <a:pt x="750" y="234"/>
                  </a:cubicBezTo>
                  <a:cubicBezTo>
                    <a:pt x="799" y="227"/>
                    <a:pt x="834" y="192"/>
                    <a:pt x="848" y="150"/>
                  </a:cubicBezTo>
                  <a:cubicBezTo>
                    <a:pt x="855" y="136"/>
                    <a:pt x="855" y="122"/>
                    <a:pt x="855" y="101"/>
                  </a:cubicBezTo>
                  <a:cubicBezTo>
                    <a:pt x="843" y="45"/>
                    <a:pt x="798" y="0"/>
                    <a:pt x="74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>
              <a:extLst>
                <a:ext uri="{FF2B5EF4-FFF2-40B4-BE49-F238E27FC236}">
                  <a16:creationId xmlns:a16="http://schemas.microsoft.com/office/drawing/2014/main" id="{546BF844-B4DE-9007-1675-958AD5977D9C}"/>
                </a:ext>
              </a:extLst>
            </p:cNvPr>
            <p:cNvSpPr/>
            <p:nvPr/>
          </p:nvSpPr>
          <p:spPr>
            <a:xfrm>
              <a:off x="1612825" y="2245075"/>
              <a:ext cx="8075" cy="12175"/>
            </a:xfrm>
            <a:custGeom>
              <a:avLst/>
              <a:gdLst/>
              <a:ahLst/>
              <a:cxnLst/>
              <a:rect l="l" t="t" r="r" b="b"/>
              <a:pathLst>
                <a:path w="323" h="487" extrusionOk="0">
                  <a:moveTo>
                    <a:pt x="127" y="0"/>
                  </a:moveTo>
                  <a:cubicBezTo>
                    <a:pt x="122" y="0"/>
                    <a:pt x="117" y="1"/>
                    <a:pt x="113" y="2"/>
                  </a:cubicBezTo>
                  <a:cubicBezTo>
                    <a:pt x="36" y="16"/>
                    <a:pt x="1" y="135"/>
                    <a:pt x="29" y="268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6"/>
                    <a:pt x="211" y="485"/>
                  </a:cubicBezTo>
                  <a:cubicBezTo>
                    <a:pt x="288" y="471"/>
                    <a:pt x="323" y="352"/>
                    <a:pt x="295" y="212"/>
                  </a:cubicBezTo>
                  <a:cubicBezTo>
                    <a:pt x="269" y="88"/>
                    <a:pt x="194" y="0"/>
                    <a:pt x="127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>
              <a:extLst>
                <a:ext uri="{FF2B5EF4-FFF2-40B4-BE49-F238E27FC236}">
                  <a16:creationId xmlns:a16="http://schemas.microsoft.com/office/drawing/2014/main" id="{4525AFD0-043E-0FFA-EB54-5FC563046DE5}"/>
                </a:ext>
              </a:extLst>
            </p:cNvPr>
            <p:cNvSpPr/>
            <p:nvPr/>
          </p:nvSpPr>
          <p:spPr>
            <a:xfrm>
              <a:off x="1602325" y="2230850"/>
              <a:ext cx="23500" cy="13275"/>
            </a:xfrm>
            <a:custGeom>
              <a:avLst/>
              <a:gdLst/>
              <a:ahLst/>
              <a:cxnLst/>
              <a:rect l="l" t="t" r="r" b="b"/>
              <a:pathLst>
                <a:path w="940" h="531" extrusionOk="0">
                  <a:moveTo>
                    <a:pt x="293" y="1"/>
                  </a:moveTo>
                  <a:cubicBezTo>
                    <a:pt x="229" y="1"/>
                    <a:pt x="162" y="10"/>
                    <a:pt x="91" y="31"/>
                  </a:cubicBezTo>
                  <a:cubicBezTo>
                    <a:pt x="35" y="45"/>
                    <a:pt x="0" y="101"/>
                    <a:pt x="21" y="157"/>
                  </a:cubicBezTo>
                  <a:cubicBezTo>
                    <a:pt x="32" y="202"/>
                    <a:pt x="70" y="234"/>
                    <a:pt x="114" y="234"/>
                  </a:cubicBezTo>
                  <a:cubicBezTo>
                    <a:pt x="125" y="234"/>
                    <a:pt x="136" y="232"/>
                    <a:pt x="147" y="227"/>
                  </a:cubicBezTo>
                  <a:cubicBezTo>
                    <a:pt x="198" y="212"/>
                    <a:pt x="246" y="205"/>
                    <a:pt x="291" y="205"/>
                  </a:cubicBezTo>
                  <a:cubicBezTo>
                    <a:pt x="571" y="205"/>
                    <a:pt x="723" y="468"/>
                    <a:pt x="729" y="480"/>
                  </a:cubicBezTo>
                  <a:cubicBezTo>
                    <a:pt x="747" y="510"/>
                    <a:pt x="782" y="530"/>
                    <a:pt x="813" y="530"/>
                  </a:cubicBezTo>
                  <a:cubicBezTo>
                    <a:pt x="818" y="530"/>
                    <a:pt x="823" y="530"/>
                    <a:pt x="827" y="529"/>
                  </a:cubicBezTo>
                  <a:cubicBezTo>
                    <a:pt x="841" y="529"/>
                    <a:pt x="855" y="529"/>
                    <a:pt x="869" y="522"/>
                  </a:cubicBezTo>
                  <a:cubicBezTo>
                    <a:pt x="925" y="494"/>
                    <a:pt x="939" y="424"/>
                    <a:pt x="911" y="375"/>
                  </a:cubicBezTo>
                  <a:cubicBezTo>
                    <a:pt x="830" y="229"/>
                    <a:pt x="607" y="1"/>
                    <a:pt x="29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34">
            <a:extLst>
              <a:ext uri="{FF2B5EF4-FFF2-40B4-BE49-F238E27FC236}">
                <a16:creationId xmlns:a16="http://schemas.microsoft.com/office/drawing/2014/main" id="{8EDF30D2-C690-4243-911B-900C8A13C342}"/>
              </a:ext>
            </a:extLst>
          </p:cNvPr>
          <p:cNvGrpSpPr/>
          <p:nvPr/>
        </p:nvGrpSpPr>
        <p:grpSpPr>
          <a:xfrm>
            <a:off x="4346375" y="4430150"/>
            <a:ext cx="451296" cy="713400"/>
            <a:chOff x="5671850" y="1491675"/>
            <a:chExt cx="246650" cy="389900"/>
          </a:xfrm>
        </p:grpSpPr>
        <p:sp>
          <p:nvSpPr>
            <p:cNvPr id="990" name="Google Shape;990;p34">
              <a:extLst>
                <a:ext uri="{FF2B5EF4-FFF2-40B4-BE49-F238E27FC236}">
                  <a16:creationId xmlns:a16="http://schemas.microsoft.com/office/drawing/2014/main" id="{64A39D1C-1306-2E11-C3E1-B69B0193A075}"/>
                </a:ext>
              </a:extLst>
            </p:cNvPr>
            <p:cNvSpPr/>
            <p:nvPr/>
          </p:nvSpPr>
          <p:spPr>
            <a:xfrm>
              <a:off x="5671850" y="1631900"/>
              <a:ext cx="186700" cy="249675"/>
            </a:xfrm>
            <a:custGeom>
              <a:avLst/>
              <a:gdLst/>
              <a:ahLst/>
              <a:cxnLst/>
              <a:rect l="l" t="t" r="r" b="b"/>
              <a:pathLst>
                <a:path w="7468" h="9987" extrusionOk="0">
                  <a:moveTo>
                    <a:pt x="5110" y="0"/>
                  </a:moveTo>
                  <a:cubicBezTo>
                    <a:pt x="5010" y="0"/>
                    <a:pt x="4907" y="54"/>
                    <a:pt x="4862" y="174"/>
                  </a:cubicBezTo>
                  <a:cubicBezTo>
                    <a:pt x="3881" y="2796"/>
                    <a:pt x="3285" y="5536"/>
                    <a:pt x="3096" y="8325"/>
                  </a:cubicBezTo>
                  <a:cubicBezTo>
                    <a:pt x="2066" y="7330"/>
                    <a:pt x="1084" y="6279"/>
                    <a:pt x="159" y="5185"/>
                  </a:cubicBezTo>
                  <a:cubicBezTo>
                    <a:pt x="141" y="5162"/>
                    <a:pt x="117" y="5152"/>
                    <a:pt x="93" y="5152"/>
                  </a:cubicBezTo>
                  <a:cubicBezTo>
                    <a:pt x="46" y="5152"/>
                    <a:pt x="1" y="5192"/>
                    <a:pt x="5" y="5249"/>
                  </a:cubicBezTo>
                  <a:cubicBezTo>
                    <a:pt x="180" y="6601"/>
                    <a:pt x="1323" y="8725"/>
                    <a:pt x="2570" y="9986"/>
                  </a:cubicBezTo>
                  <a:lnTo>
                    <a:pt x="4259" y="9986"/>
                  </a:lnTo>
                  <a:cubicBezTo>
                    <a:pt x="5521" y="8921"/>
                    <a:pt x="6768" y="7603"/>
                    <a:pt x="7441" y="5921"/>
                  </a:cubicBezTo>
                  <a:cubicBezTo>
                    <a:pt x="7467" y="5853"/>
                    <a:pt x="7415" y="5793"/>
                    <a:pt x="7355" y="5793"/>
                  </a:cubicBezTo>
                  <a:cubicBezTo>
                    <a:pt x="7335" y="5793"/>
                    <a:pt x="7314" y="5800"/>
                    <a:pt x="7294" y="5816"/>
                  </a:cubicBezTo>
                  <a:cubicBezTo>
                    <a:pt x="6341" y="6580"/>
                    <a:pt x="5318" y="7603"/>
                    <a:pt x="4231" y="8087"/>
                  </a:cubicBezTo>
                  <a:cubicBezTo>
                    <a:pt x="4182" y="5445"/>
                    <a:pt x="4561" y="2831"/>
                    <a:pt x="5346" y="308"/>
                  </a:cubicBezTo>
                  <a:cubicBezTo>
                    <a:pt x="5404" y="119"/>
                    <a:pt x="5260" y="0"/>
                    <a:pt x="511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>
              <a:extLst>
                <a:ext uri="{FF2B5EF4-FFF2-40B4-BE49-F238E27FC236}">
                  <a16:creationId xmlns:a16="http://schemas.microsoft.com/office/drawing/2014/main" id="{BB360FA4-C99C-03AD-8598-4F275131B368}"/>
                </a:ext>
              </a:extLst>
            </p:cNvPr>
            <p:cNvSpPr/>
            <p:nvPr/>
          </p:nvSpPr>
          <p:spPr>
            <a:xfrm>
              <a:off x="5700175" y="1491675"/>
              <a:ext cx="218325" cy="197650"/>
            </a:xfrm>
            <a:custGeom>
              <a:avLst/>
              <a:gdLst/>
              <a:ahLst/>
              <a:cxnLst/>
              <a:rect l="l" t="t" r="r" b="b"/>
              <a:pathLst>
                <a:path w="8733" h="7906" extrusionOk="0">
                  <a:moveTo>
                    <a:pt x="4842" y="1"/>
                  </a:moveTo>
                  <a:cubicBezTo>
                    <a:pt x="4265" y="1"/>
                    <a:pt x="3894" y="530"/>
                    <a:pt x="3764" y="1081"/>
                  </a:cubicBezTo>
                  <a:cubicBezTo>
                    <a:pt x="3715" y="1284"/>
                    <a:pt x="3687" y="1487"/>
                    <a:pt x="3666" y="1683"/>
                  </a:cubicBezTo>
                  <a:cubicBezTo>
                    <a:pt x="3322" y="1353"/>
                    <a:pt x="2859" y="1133"/>
                    <a:pt x="2398" y="1133"/>
                  </a:cubicBezTo>
                  <a:cubicBezTo>
                    <a:pt x="2117" y="1133"/>
                    <a:pt x="1837" y="1215"/>
                    <a:pt x="1584" y="1403"/>
                  </a:cubicBezTo>
                  <a:cubicBezTo>
                    <a:pt x="961" y="1866"/>
                    <a:pt x="1045" y="2686"/>
                    <a:pt x="1507" y="3232"/>
                  </a:cubicBezTo>
                  <a:cubicBezTo>
                    <a:pt x="1732" y="3499"/>
                    <a:pt x="2012" y="3709"/>
                    <a:pt x="2327" y="3870"/>
                  </a:cubicBezTo>
                  <a:cubicBezTo>
                    <a:pt x="1914" y="3926"/>
                    <a:pt x="1507" y="4031"/>
                    <a:pt x="1129" y="4228"/>
                  </a:cubicBezTo>
                  <a:cubicBezTo>
                    <a:pt x="358" y="4620"/>
                    <a:pt x="1" y="5398"/>
                    <a:pt x="673" y="6085"/>
                  </a:cubicBezTo>
                  <a:cubicBezTo>
                    <a:pt x="1070" y="6491"/>
                    <a:pt x="1639" y="6702"/>
                    <a:pt x="2205" y="6702"/>
                  </a:cubicBezTo>
                  <a:cubicBezTo>
                    <a:pt x="2518" y="6702"/>
                    <a:pt x="2830" y="6638"/>
                    <a:pt x="3112" y="6505"/>
                  </a:cubicBezTo>
                  <a:cubicBezTo>
                    <a:pt x="3463" y="6337"/>
                    <a:pt x="3750" y="6085"/>
                    <a:pt x="3960" y="5776"/>
                  </a:cubicBezTo>
                  <a:cubicBezTo>
                    <a:pt x="3981" y="6204"/>
                    <a:pt x="4037" y="6624"/>
                    <a:pt x="4262" y="6996"/>
                  </a:cubicBezTo>
                  <a:cubicBezTo>
                    <a:pt x="4606" y="7579"/>
                    <a:pt x="5319" y="7905"/>
                    <a:pt x="5997" y="7905"/>
                  </a:cubicBezTo>
                  <a:cubicBezTo>
                    <a:pt x="6134" y="7905"/>
                    <a:pt x="6269" y="7892"/>
                    <a:pt x="6399" y="7865"/>
                  </a:cubicBezTo>
                  <a:cubicBezTo>
                    <a:pt x="7303" y="7683"/>
                    <a:pt x="6988" y="6688"/>
                    <a:pt x="6694" y="6106"/>
                  </a:cubicBezTo>
                  <a:cubicBezTo>
                    <a:pt x="6525" y="5769"/>
                    <a:pt x="6308" y="5454"/>
                    <a:pt x="6063" y="5181"/>
                  </a:cubicBezTo>
                  <a:lnTo>
                    <a:pt x="6063" y="5181"/>
                  </a:lnTo>
                  <a:cubicBezTo>
                    <a:pt x="6319" y="5221"/>
                    <a:pt x="6583" y="5243"/>
                    <a:pt x="6840" y="5243"/>
                  </a:cubicBezTo>
                  <a:cubicBezTo>
                    <a:pt x="7837" y="5243"/>
                    <a:pt x="8733" y="4904"/>
                    <a:pt x="8649" y="3940"/>
                  </a:cubicBezTo>
                  <a:cubicBezTo>
                    <a:pt x="8584" y="3168"/>
                    <a:pt x="7844" y="2844"/>
                    <a:pt x="7155" y="2844"/>
                  </a:cubicBezTo>
                  <a:cubicBezTo>
                    <a:pt x="7031" y="2844"/>
                    <a:pt x="6908" y="2855"/>
                    <a:pt x="6792" y="2875"/>
                  </a:cubicBezTo>
                  <a:cubicBezTo>
                    <a:pt x="6301" y="2959"/>
                    <a:pt x="5839" y="3134"/>
                    <a:pt x="5404" y="3373"/>
                  </a:cubicBezTo>
                  <a:cubicBezTo>
                    <a:pt x="5762" y="2784"/>
                    <a:pt x="6077" y="2160"/>
                    <a:pt x="6112" y="1522"/>
                  </a:cubicBezTo>
                  <a:cubicBezTo>
                    <a:pt x="6140" y="870"/>
                    <a:pt x="5748" y="184"/>
                    <a:pt x="5082" y="29"/>
                  </a:cubicBezTo>
                  <a:cubicBezTo>
                    <a:pt x="4998" y="10"/>
                    <a:pt x="4918" y="1"/>
                    <a:pt x="4842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>
              <a:extLst>
                <a:ext uri="{FF2B5EF4-FFF2-40B4-BE49-F238E27FC236}">
                  <a16:creationId xmlns:a16="http://schemas.microsoft.com/office/drawing/2014/main" id="{E4A03EF7-D050-FEDD-AE2D-EC668211DDE7}"/>
                </a:ext>
              </a:extLst>
            </p:cNvPr>
            <p:cNvSpPr/>
            <p:nvPr/>
          </p:nvSpPr>
          <p:spPr>
            <a:xfrm>
              <a:off x="5774475" y="1569150"/>
              <a:ext cx="60650" cy="60475"/>
            </a:xfrm>
            <a:custGeom>
              <a:avLst/>
              <a:gdLst/>
              <a:ahLst/>
              <a:cxnLst/>
              <a:rect l="l" t="t" r="r" b="b"/>
              <a:pathLst>
                <a:path w="2426" h="2419" extrusionOk="0">
                  <a:moveTo>
                    <a:pt x="1213" y="0"/>
                  </a:moveTo>
                  <a:cubicBezTo>
                    <a:pt x="547" y="0"/>
                    <a:pt x="0" y="540"/>
                    <a:pt x="0" y="1206"/>
                  </a:cubicBezTo>
                  <a:cubicBezTo>
                    <a:pt x="0" y="1878"/>
                    <a:pt x="547" y="2418"/>
                    <a:pt x="1213" y="2418"/>
                  </a:cubicBezTo>
                  <a:cubicBezTo>
                    <a:pt x="1878" y="2418"/>
                    <a:pt x="2425" y="1878"/>
                    <a:pt x="2425" y="1206"/>
                  </a:cubicBezTo>
                  <a:cubicBezTo>
                    <a:pt x="2425" y="540"/>
                    <a:pt x="1878" y="0"/>
                    <a:pt x="12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34">
            <a:extLst>
              <a:ext uri="{FF2B5EF4-FFF2-40B4-BE49-F238E27FC236}">
                <a16:creationId xmlns:a16="http://schemas.microsoft.com/office/drawing/2014/main" id="{CAD4F024-B4B3-EF79-53BF-9858999F4C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90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>
          <a:extLst>
            <a:ext uri="{FF2B5EF4-FFF2-40B4-BE49-F238E27FC236}">
              <a16:creationId xmlns:a16="http://schemas.microsoft.com/office/drawing/2014/main" id="{7E1D16F0-7A1F-2267-D884-9519DCEF8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53">
            <a:extLst>
              <a:ext uri="{FF2B5EF4-FFF2-40B4-BE49-F238E27FC236}">
                <a16:creationId xmlns:a16="http://schemas.microsoft.com/office/drawing/2014/main" id="{B4D024DF-C478-4849-898F-A70D8E2AB3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mockup</a:t>
            </a:r>
            <a:endParaRPr/>
          </a:p>
        </p:txBody>
      </p:sp>
      <p:pic>
        <p:nvPicPr>
          <p:cNvPr id="2574" name="Google Shape;2574;p53">
            <a:extLst>
              <a:ext uri="{FF2B5EF4-FFF2-40B4-BE49-F238E27FC236}">
                <a16:creationId xmlns:a16="http://schemas.microsoft.com/office/drawing/2014/main" id="{A829D55B-4985-93FD-C456-F1501A77C9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824" y="1731275"/>
            <a:ext cx="3241601" cy="18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5" name="Google Shape;2575;p53">
            <a:extLst>
              <a:ext uri="{FF2B5EF4-FFF2-40B4-BE49-F238E27FC236}">
                <a16:creationId xmlns:a16="http://schemas.microsoft.com/office/drawing/2014/main" id="{0D7C6653-74CC-352D-15F8-00644EBF0F13}"/>
              </a:ext>
            </a:extLst>
          </p:cNvPr>
          <p:cNvSpPr/>
          <p:nvPr/>
        </p:nvSpPr>
        <p:spPr>
          <a:xfrm>
            <a:off x="4911200" y="1286100"/>
            <a:ext cx="3052800" cy="5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53">
            <a:extLst>
              <a:ext uri="{FF2B5EF4-FFF2-40B4-BE49-F238E27FC236}">
                <a16:creationId xmlns:a16="http://schemas.microsoft.com/office/drawing/2014/main" id="{95CA85E5-64D4-7C71-A022-A69015C91E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402700"/>
            <a:ext cx="3556200" cy="21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right-click on it and select “Replace image”. It’s very easy!</a:t>
            </a:r>
            <a:endParaRPr/>
          </a:p>
        </p:txBody>
      </p:sp>
      <p:sp>
        <p:nvSpPr>
          <p:cNvPr id="2577" name="Google Shape;2577;p53">
            <a:extLst>
              <a:ext uri="{FF2B5EF4-FFF2-40B4-BE49-F238E27FC236}">
                <a16:creationId xmlns:a16="http://schemas.microsoft.com/office/drawing/2014/main" id="{EC0E0C46-2FE2-D3AC-2F7A-F85EBE946DDE}"/>
              </a:ext>
            </a:extLst>
          </p:cNvPr>
          <p:cNvSpPr/>
          <p:nvPr/>
        </p:nvSpPr>
        <p:spPr>
          <a:xfrm rot="5400000">
            <a:off x="5196151" y="763249"/>
            <a:ext cx="251895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53">
            <a:extLst>
              <a:ext uri="{FF2B5EF4-FFF2-40B4-BE49-F238E27FC236}">
                <a16:creationId xmlns:a16="http://schemas.microsoft.com/office/drawing/2014/main" id="{6115DE22-E49F-C3B8-D1FE-B8D90C8F15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579" name="Google Shape;2579;p53">
            <a:extLst>
              <a:ext uri="{FF2B5EF4-FFF2-40B4-BE49-F238E27FC236}">
                <a16:creationId xmlns:a16="http://schemas.microsoft.com/office/drawing/2014/main" id="{2E5D2F48-24C1-1566-EE5B-736A03E04746}"/>
              </a:ext>
            </a:extLst>
          </p:cNvPr>
          <p:cNvGrpSpPr/>
          <p:nvPr/>
        </p:nvGrpSpPr>
        <p:grpSpPr>
          <a:xfrm rot="5400000">
            <a:off x="7675959" y="348454"/>
            <a:ext cx="393848" cy="944672"/>
            <a:chOff x="5004925" y="1668000"/>
            <a:chExt cx="108325" cy="259825"/>
          </a:xfrm>
        </p:grpSpPr>
        <p:sp>
          <p:nvSpPr>
            <p:cNvPr id="2580" name="Google Shape;2580;p53">
              <a:extLst>
                <a:ext uri="{FF2B5EF4-FFF2-40B4-BE49-F238E27FC236}">
                  <a16:creationId xmlns:a16="http://schemas.microsoft.com/office/drawing/2014/main" id="{111DE990-FA9B-4624-E5DA-458A79398E42}"/>
                </a:ext>
              </a:extLst>
            </p:cNvPr>
            <p:cNvSpPr/>
            <p:nvPr/>
          </p:nvSpPr>
          <p:spPr>
            <a:xfrm>
              <a:off x="5004925" y="1668000"/>
              <a:ext cx="71875" cy="259825"/>
            </a:xfrm>
            <a:custGeom>
              <a:avLst/>
              <a:gdLst/>
              <a:ahLst/>
              <a:cxnLst/>
              <a:rect l="l" t="t" r="r" b="b"/>
              <a:pathLst>
                <a:path w="2875" h="10393" extrusionOk="0">
                  <a:moveTo>
                    <a:pt x="782" y="0"/>
                  </a:moveTo>
                  <a:cubicBezTo>
                    <a:pt x="520" y="0"/>
                    <a:pt x="429" y="428"/>
                    <a:pt x="730" y="518"/>
                  </a:cubicBezTo>
                  <a:cubicBezTo>
                    <a:pt x="1977" y="896"/>
                    <a:pt x="2517" y="2284"/>
                    <a:pt x="1984" y="3440"/>
                  </a:cubicBezTo>
                  <a:cubicBezTo>
                    <a:pt x="1732" y="3987"/>
                    <a:pt x="1354" y="4463"/>
                    <a:pt x="1045" y="4975"/>
                  </a:cubicBezTo>
                  <a:cubicBezTo>
                    <a:pt x="772" y="5417"/>
                    <a:pt x="555" y="5900"/>
                    <a:pt x="407" y="6398"/>
                  </a:cubicBezTo>
                  <a:cubicBezTo>
                    <a:pt x="1" y="7708"/>
                    <a:pt x="36" y="9110"/>
                    <a:pt x="463" y="10393"/>
                  </a:cubicBezTo>
                  <a:lnTo>
                    <a:pt x="1010" y="10393"/>
                  </a:lnTo>
                  <a:cubicBezTo>
                    <a:pt x="421" y="8739"/>
                    <a:pt x="548" y="6825"/>
                    <a:pt x="1466" y="5297"/>
                  </a:cubicBezTo>
                  <a:cubicBezTo>
                    <a:pt x="2040" y="4330"/>
                    <a:pt x="2874" y="3398"/>
                    <a:pt x="2720" y="2193"/>
                  </a:cubicBezTo>
                  <a:cubicBezTo>
                    <a:pt x="2587" y="1169"/>
                    <a:pt x="1851" y="307"/>
                    <a:pt x="863" y="13"/>
                  </a:cubicBezTo>
                  <a:cubicBezTo>
                    <a:pt x="835" y="4"/>
                    <a:pt x="808" y="0"/>
                    <a:pt x="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3">
              <a:extLst>
                <a:ext uri="{FF2B5EF4-FFF2-40B4-BE49-F238E27FC236}">
                  <a16:creationId xmlns:a16="http://schemas.microsoft.com/office/drawing/2014/main" id="{B864916F-1131-EAE0-8E8B-97241468B9E1}"/>
                </a:ext>
              </a:extLst>
            </p:cNvPr>
            <p:cNvSpPr/>
            <p:nvPr/>
          </p:nvSpPr>
          <p:spPr>
            <a:xfrm>
              <a:off x="5036125" y="1711875"/>
              <a:ext cx="77125" cy="215950"/>
            </a:xfrm>
            <a:custGeom>
              <a:avLst/>
              <a:gdLst/>
              <a:ahLst/>
              <a:cxnLst/>
              <a:rect l="l" t="t" r="r" b="b"/>
              <a:pathLst>
                <a:path w="3085" h="8638" extrusionOk="0">
                  <a:moveTo>
                    <a:pt x="2309" y="1"/>
                  </a:moveTo>
                  <a:cubicBezTo>
                    <a:pt x="2152" y="1"/>
                    <a:pt x="1992" y="128"/>
                    <a:pt x="2047" y="325"/>
                  </a:cubicBezTo>
                  <a:cubicBezTo>
                    <a:pt x="2341" y="1370"/>
                    <a:pt x="1823" y="2358"/>
                    <a:pt x="1297" y="3234"/>
                  </a:cubicBezTo>
                  <a:cubicBezTo>
                    <a:pt x="827" y="4019"/>
                    <a:pt x="365" y="4797"/>
                    <a:pt x="190" y="5708"/>
                  </a:cubicBezTo>
                  <a:cubicBezTo>
                    <a:pt x="0" y="6703"/>
                    <a:pt x="92" y="7712"/>
                    <a:pt x="428" y="8638"/>
                  </a:cubicBezTo>
                  <a:lnTo>
                    <a:pt x="982" y="8638"/>
                  </a:lnTo>
                  <a:cubicBezTo>
                    <a:pt x="533" y="7516"/>
                    <a:pt x="484" y="6234"/>
                    <a:pt x="904" y="5091"/>
                  </a:cubicBezTo>
                  <a:cubicBezTo>
                    <a:pt x="1507" y="3465"/>
                    <a:pt x="3084" y="2078"/>
                    <a:pt x="2551" y="185"/>
                  </a:cubicBezTo>
                  <a:cubicBezTo>
                    <a:pt x="2515" y="57"/>
                    <a:pt x="2413" y="1"/>
                    <a:pt x="2309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Qual doença deixa a boca amarga? Conheça aqui 9 tipos!">
            <a:extLst>
              <a:ext uri="{FF2B5EF4-FFF2-40B4-BE49-F238E27FC236}">
                <a16:creationId xmlns:a16="http://schemas.microsoft.com/office/drawing/2014/main" id="{EBAA6391-0717-E0CB-0AB0-9C57EE5E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0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>
          <a:extLst>
            <a:ext uri="{FF2B5EF4-FFF2-40B4-BE49-F238E27FC236}">
              <a16:creationId xmlns:a16="http://schemas.microsoft.com/office/drawing/2014/main" id="{5A306B07-1E7F-6569-EEBC-903E728C2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>
            <a:extLst>
              <a:ext uri="{FF2B5EF4-FFF2-40B4-BE49-F238E27FC236}">
                <a16:creationId xmlns:a16="http://schemas.microsoft.com/office/drawing/2014/main" id="{5C2BEA8A-E1A2-B21F-2A3B-57F6049614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90" y="2180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Sintomas da Amargura (parte 1)</a:t>
            </a:r>
            <a:endParaRPr dirty="0"/>
          </a:p>
        </p:txBody>
      </p:sp>
      <p:sp>
        <p:nvSpPr>
          <p:cNvPr id="524" name="Google Shape;524;p31">
            <a:extLst>
              <a:ext uri="{FF2B5EF4-FFF2-40B4-BE49-F238E27FC236}">
                <a16:creationId xmlns:a16="http://schemas.microsoft.com/office/drawing/2014/main" id="{078BB91D-F079-FE9A-D31D-D00B4F74C7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525" name="Google Shape;525;p31">
            <a:extLst>
              <a:ext uri="{FF2B5EF4-FFF2-40B4-BE49-F238E27FC236}">
                <a16:creationId xmlns:a16="http://schemas.microsoft.com/office/drawing/2014/main" id="{E208E27D-61C6-BDD1-13B4-08AC9AECF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986491"/>
              </p:ext>
            </p:extLst>
          </p:nvPr>
        </p:nvGraphicFramePr>
        <p:xfrm>
          <a:off x="114300" y="1200004"/>
          <a:ext cx="8915400" cy="3499164"/>
        </p:xfrm>
        <a:graphic>
          <a:graphicData uri="http://schemas.openxmlformats.org/drawingml/2006/table">
            <a:tbl>
              <a:tblPr>
                <a:noFill/>
                <a:tableStyleId>{3B5D9398-DA3B-48E9-80BD-FF3DDF53D960}</a:tableStyleId>
              </a:tblPr>
              <a:tblGrid>
                <a:gridCol w="243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00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Dificuldade em resolver conflitos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Resolver conflitos com quem você não está disposto...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Atos de vingança 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Vingar-se por humilhação, violência física e etc...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Afastamento / Silêncio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Tentativa de vingança. Uso de uma “arma”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Reações exageradas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gota no balde cheio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99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Sarcasmo / ironia / menosprezo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Tentativa de “disfarçar” a amargura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29" name="Google Shape;529;p31">
            <a:extLst>
              <a:ext uri="{FF2B5EF4-FFF2-40B4-BE49-F238E27FC236}">
                <a16:creationId xmlns:a16="http://schemas.microsoft.com/office/drawing/2014/main" id="{6EC8A51B-3C3E-4AF0-928D-2293EF165500}"/>
              </a:ext>
            </a:extLst>
          </p:cNvPr>
          <p:cNvGrpSpPr/>
          <p:nvPr/>
        </p:nvGrpSpPr>
        <p:grpSpPr>
          <a:xfrm rot="915499">
            <a:off x="8035876" y="470974"/>
            <a:ext cx="548715" cy="520811"/>
            <a:chOff x="4481225" y="806275"/>
            <a:chExt cx="318075" cy="301900"/>
          </a:xfrm>
        </p:grpSpPr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4DE00F12-5ACA-1414-58CC-EB38B6C2B8DF}"/>
                </a:ext>
              </a:extLst>
            </p:cNvPr>
            <p:cNvSpPr/>
            <p:nvPr/>
          </p:nvSpPr>
          <p:spPr>
            <a:xfrm>
              <a:off x="4502600" y="876225"/>
              <a:ext cx="275275" cy="157225"/>
            </a:xfrm>
            <a:custGeom>
              <a:avLst/>
              <a:gdLst/>
              <a:ahLst/>
              <a:cxnLst/>
              <a:rect l="l" t="t" r="r" b="b"/>
              <a:pathLst>
                <a:path w="11011" h="6289" extrusionOk="0">
                  <a:moveTo>
                    <a:pt x="5495" y="0"/>
                  </a:moveTo>
                  <a:cubicBezTo>
                    <a:pt x="5130" y="0"/>
                    <a:pt x="4762" y="62"/>
                    <a:pt x="4381" y="195"/>
                  </a:cubicBezTo>
                  <a:cubicBezTo>
                    <a:pt x="3386" y="538"/>
                    <a:pt x="2482" y="1120"/>
                    <a:pt x="1641" y="1737"/>
                  </a:cubicBezTo>
                  <a:cubicBezTo>
                    <a:pt x="1101" y="2136"/>
                    <a:pt x="568" y="2550"/>
                    <a:pt x="78" y="3005"/>
                  </a:cubicBezTo>
                  <a:cubicBezTo>
                    <a:pt x="1" y="3075"/>
                    <a:pt x="1" y="3216"/>
                    <a:pt x="78" y="3279"/>
                  </a:cubicBezTo>
                  <a:cubicBezTo>
                    <a:pt x="1234" y="4344"/>
                    <a:pt x="2573" y="5353"/>
                    <a:pt x="4023" y="5956"/>
                  </a:cubicBezTo>
                  <a:cubicBezTo>
                    <a:pt x="4539" y="6169"/>
                    <a:pt x="5038" y="6288"/>
                    <a:pt x="5543" y="6288"/>
                  </a:cubicBezTo>
                  <a:cubicBezTo>
                    <a:pt x="5904" y="6288"/>
                    <a:pt x="6268" y="6227"/>
                    <a:pt x="6645" y="6096"/>
                  </a:cubicBezTo>
                  <a:cubicBezTo>
                    <a:pt x="7640" y="5753"/>
                    <a:pt x="8544" y="5164"/>
                    <a:pt x="9385" y="4547"/>
                  </a:cubicBezTo>
                  <a:cubicBezTo>
                    <a:pt x="9925" y="4155"/>
                    <a:pt x="10457" y="3734"/>
                    <a:pt x="10948" y="3279"/>
                  </a:cubicBezTo>
                  <a:cubicBezTo>
                    <a:pt x="10997" y="3237"/>
                    <a:pt x="11011" y="3195"/>
                    <a:pt x="11011" y="3145"/>
                  </a:cubicBezTo>
                  <a:cubicBezTo>
                    <a:pt x="11011" y="3096"/>
                    <a:pt x="10997" y="3047"/>
                    <a:pt x="10948" y="3005"/>
                  </a:cubicBezTo>
                  <a:cubicBezTo>
                    <a:pt x="9791" y="1947"/>
                    <a:pt x="8453" y="938"/>
                    <a:pt x="7002" y="328"/>
                  </a:cubicBezTo>
                  <a:cubicBezTo>
                    <a:pt x="6491" y="117"/>
                    <a:pt x="5996" y="0"/>
                    <a:pt x="5495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082B616D-DCEF-DA71-ECCD-DEAC78982B55}"/>
                </a:ext>
              </a:extLst>
            </p:cNvPr>
            <p:cNvSpPr/>
            <p:nvPr/>
          </p:nvSpPr>
          <p:spPr>
            <a:xfrm>
              <a:off x="4578300" y="893325"/>
              <a:ext cx="124425" cy="122900"/>
            </a:xfrm>
            <a:custGeom>
              <a:avLst/>
              <a:gdLst/>
              <a:ahLst/>
              <a:cxnLst/>
              <a:rect l="l" t="t" r="r" b="b"/>
              <a:pathLst>
                <a:path w="4977" h="4916" extrusionOk="0">
                  <a:moveTo>
                    <a:pt x="2487" y="1"/>
                  </a:moveTo>
                  <a:cubicBezTo>
                    <a:pt x="1156" y="1"/>
                    <a:pt x="63" y="1060"/>
                    <a:pt x="35" y="2398"/>
                  </a:cubicBezTo>
                  <a:cubicBezTo>
                    <a:pt x="0" y="3751"/>
                    <a:pt x="1073" y="4879"/>
                    <a:pt x="2425" y="4914"/>
                  </a:cubicBezTo>
                  <a:cubicBezTo>
                    <a:pt x="2447" y="4915"/>
                    <a:pt x="2468" y="4915"/>
                    <a:pt x="2490" y="4915"/>
                  </a:cubicBezTo>
                  <a:cubicBezTo>
                    <a:pt x="3820" y="4915"/>
                    <a:pt x="4914" y="3856"/>
                    <a:pt x="4941" y="2518"/>
                  </a:cubicBezTo>
                  <a:cubicBezTo>
                    <a:pt x="4976" y="1165"/>
                    <a:pt x="3904" y="37"/>
                    <a:pt x="2551" y="1"/>
                  </a:cubicBezTo>
                  <a:cubicBezTo>
                    <a:pt x="2530" y="1"/>
                    <a:pt x="2508" y="1"/>
                    <a:pt x="2487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>
              <a:extLst>
                <a:ext uri="{FF2B5EF4-FFF2-40B4-BE49-F238E27FC236}">
                  <a16:creationId xmlns:a16="http://schemas.microsoft.com/office/drawing/2014/main" id="{0A90F999-58B3-40CB-E029-7679337AC4AE}"/>
                </a:ext>
              </a:extLst>
            </p:cNvPr>
            <p:cNvSpPr/>
            <p:nvPr/>
          </p:nvSpPr>
          <p:spPr>
            <a:xfrm>
              <a:off x="4607725" y="922425"/>
              <a:ext cx="65550" cy="64700"/>
            </a:xfrm>
            <a:custGeom>
              <a:avLst/>
              <a:gdLst/>
              <a:ahLst/>
              <a:cxnLst/>
              <a:rect l="l" t="t" r="r" b="b"/>
              <a:pathLst>
                <a:path w="2622" h="2588" extrusionOk="0">
                  <a:moveTo>
                    <a:pt x="1308" y="0"/>
                  </a:moveTo>
                  <a:cubicBezTo>
                    <a:pt x="610" y="0"/>
                    <a:pt x="35" y="560"/>
                    <a:pt x="15" y="1262"/>
                  </a:cubicBezTo>
                  <a:cubicBezTo>
                    <a:pt x="1" y="1977"/>
                    <a:pt x="561" y="2566"/>
                    <a:pt x="1276" y="2587"/>
                  </a:cubicBezTo>
                  <a:cubicBezTo>
                    <a:pt x="1285" y="2587"/>
                    <a:pt x="1294" y="2587"/>
                    <a:pt x="1302" y="2587"/>
                  </a:cubicBezTo>
                  <a:cubicBezTo>
                    <a:pt x="2006" y="2587"/>
                    <a:pt x="2587" y="2032"/>
                    <a:pt x="2601" y="1326"/>
                  </a:cubicBezTo>
                  <a:cubicBezTo>
                    <a:pt x="2622" y="611"/>
                    <a:pt x="2054" y="15"/>
                    <a:pt x="1346" y="1"/>
                  </a:cubicBezTo>
                  <a:cubicBezTo>
                    <a:pt x="1333" y="1"/>
                    <a:pt x="1321" y="0"/>
                    <a:pt x="1308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4C53D921-E47B-452C-6A26-42FB48ACB01C}"/>
                </a:ext>
              </a:extLst>
            </p:cNvPr>
            <p:cNvSpPr/>
            <p:nvPr/>
          </p:nvSpPr>
          <p:spPr>
            <a:xfrm>
              <a:off x="4634000" y="806275"/>
              <a:ext cx="9675" cy="54550"/>
            </a:xfrm>
            <a:custGeom>
              <a:avLst/>
              <a:gdLst/>
              <a:ahLst/>
              <a:cxnLst/>
              <a:rect l="l" t="t" r="r" b="b"/>
              <a:pathLst>
                <a:path w="387" h="2182" extrusionOk="0">
                  <a:moveTo>
                    <a:pt x="194" y="0"/>
                  </a:moveTo>
                  <a:cubicBezTo>
                    <a:pt x="97" y="0"/>
                    <a:pt x="1" y="63"/>
                    <a:pt x="1" y="190"/>
                  </a:cubicBezTo>
                  <a:lnTo>
                    <a:pt x="1" y="1998"/>
                  </a:lnTo>
                  <a:cubicBezTo>
                    <a:pt x="1" y="2120"/>
                    <a:pt x="97" y="2182"/>
                    <a:pt x="194" y="2182"/>
                  </a:cubicBezTo>
                  <a:cubicBezTo>
                    <a:pt x="290" y="2182"/>
                    <a:pt x="386" y="2120"/>
                    <a:pt x="386" y="1998"/>
                  </a:cubicBezTo>
                  <a:lnTo>
                    <a:pt x="386" y="190"/>
                  </a:lnTo>
                  <a:cubicBezTo>
                    <a:pt x="386" y="63"/>
                    <a:pt x="290" y="0"/>
                    <a:pt x="194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CFD1D134-0886-C297-B010-7EDE3C932958}"/>
                </a:ext>
              </a:extLst>
            </p:cNvPr>
            <p:cNvSpPr/>
            <p:nvPr/>
          </p:nvSpPr>
          <p:spPr>
            <a:xfrm>
              <a:off x="4570000" y="822200"/>
              <a:ext cx="31625" cy="45100"/>
            </a:xfrm>
            <a:custGeom>
              <a:avLst/>
              <a:gdLst/>
              <a:ahLst/>
              <a:cxnLst/>
              <a:rect l="l" t="t" r="r" b="b"/>
              <a:pathLst>
                <a:path w="1265" h="1804" extrusionOk="0">
                  <a:moveTo>
                    <a:pt x="261" y="0"/>
                  </a:moveTo>
                  <a:cubicBezTo>
                    <a:pt x="134" y="0"/>
                    <a:pt x="1" y="141"/>
                    <a:pt x="73" y="295"/>
                  </a:cubicBezTo>
                  <a:cubicBezTo>
                    <a:pt x="304" y="779"/>
                    <a:pt x="535" y="1270"/>
                    <a:pt x="830" y="1718"/>
                  </a:cubicBezTo>
                  <a:cubicBezTo>
                    <a:pt x="872" y="1779"/>
                    <a:pt x="931" y="1804"/>
                    <a:pt x="990" y="1804"/>
                  </a:cubicBezTo>
                  <a:cubicBezTo>
                    <a:pt x="1128" y="1804"/>
                    <a:pt x="1265" y="1665"/>
                    <a:pt x="1166" y="1522"/>
                  </a:cubicBezTo>
                  <a:cubicBezTo>
                    <a:pt x="872" y="1073"/>
                    <a:pt x="634" y="583"/>
                    <a:pt x="409" y="99"/>
                  </a:cubicBezTo>
                  <a:cubicBezTo>
                    <a:pt x="374" y="29"/>
                    <a:pt x="318" y="0"/>
                    <a:pt x="261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E7A1D50D-30D4-6333-63C4-D56189C39700}"/>
                </a:ext>
              </a:extLst>
            </p:cNvPr>
            <p:cNvSpPr/>
            <p:nvPr/>
          </p:nvSpPr>
          <p:spPr>
            <a:xfrm>
              <a:off x="4517600" y="854450"/>
              <a:ext cx="41475" cy="37450"/>
            </a:xfrm>
            <a:custGeom>
              <a:avLst/>
              <a:gdLst/>
              <a:ahLst/>
              <a:cxnLst/>
              <a:rect l="l" t="t" r="r" b="b"/>
              <a:pathLst>
                <a:path w="1659" h="1498" extrusionOk="0">
                  <a:moveTo>
                    <a:pt x="274" y="1"/>
                  </a:moveTo>
                  <a:cubicBezTo>
                    <a:pt x="131" y="1"/>
                    <a:pt x="1" y="198"/>
                    <a:pt x="129" y="337"/>
                  </a:cubicBezTo>
                  <a:cubicBezTo>
                    <a:pt x="480" y="722"/>
                    <a:pt x="830" y="1115"/>
                    <a:pt x="1230" y="1451"/>
                  </a:cubicBezTo>
                  <a:cubicBezTo>
                    <a:pt x="1271" y="1483"/>
                    <a:pt x="1315" y="1497"/>
                    <a:pt x="1357" y="1497"/>
                  </a:cubicBezTo>
                  <a:cubicBezTo>
                    <a:pt x="1519" y="1497"/>
                    <a:pt x="1659" y="1300"/>
                    <a:pt x="1503" y="1178"/>
                  </a:cubicBezTo>
                  <a:cubicBezTo>
                    <a:pt x="1104" y="842"/>
                    <a:pt x="753" y="449"/>
                    <a:pt x="403" y="64"/>
                  </a:cubicBezTo>
                  <a:cubicBezTo>
                    <a:pt x="363" y="19"/>
                    <a:pt x="318" y="1"/>
                    <a:pt x="274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BDFD0023-B7F1-B754-7905-69D9E762D541}"/>
                </a:ext>
              </a:extLst>
            </p:cNvPr>
            <p:cNvSpPr/>
            <p:nvPr/>
          </p:nvSpPr>
          <p:spPr>
            <a:xfrm>
              <a:off x="4481225" y="889350"/>
              <a:ext cx="37975" cy="30175"/>
            </a:xfrm>
            <a:custGeom>
              <a:avLst/>
              <a:gdLst/>
              <a:ahLst/>
              <a:cxnLst/>
              <a:rect l="l" t="t" r="r" b="b"/>
              <a:pathLst>
                <a:path w="1519" h="1207" extrusionOk="0">
                  <a:moveTo>
                    <a:pt x="315" y="0"/>
                  </a:moveTo>
                  <a:cubicBezTo>
                    <a:pt x="150" y="0"/>
                    <a:pt x="0" y="352"/>
                    <a:pt x="162" y="490"/>
                  </a:cubicBezTo>
                  <a:cubicBezTo>
                    <a:pt x="456" y="742"/>
                    <a:pt x="778" y="1009"/>
                    <a:pt x="1129" y="1184"/>
                  </a:cubicBezTo>
                  <a:cubicBezTo>
                    <a:pt x="1160" y="1199"/>
                    <a:pt x="1191" y="1206"/>
                    <a:pt x="1220" y="1206"/>
                  </a:cubicBezTo>
                  <a:cubicBezTo>
                    <a:pt x="1400" y="1206"/>
                    <a:pt x="1518" y="944"/>
                    <a:pt x="1325" y="847"/>
                  </a:cubicBezTo>
                  <a:cubicBezTo>
                    <a:pt x="996" y="693"/>
                    <a:pt x="673" y="266"/>
                    <a:pt x="400" y="34"/>
                  </a:cubicBezTo>
                  <a:cubicBezTo>
                    <a:pt x="372" y="11"/>
                    <a:pt x="343" y="0"/>
                    <a:pt x="31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615B1661-4BED-9883-ACD0-05F037358B6E}"/>
                </a:ext>
              </a:extLst>
            </p:cNvPr>
            <p:cNvSpPr/>
            <p:nvPr/>
          </p:nvSpPr>
          <p:spPr>
            <a:xfrm>
              <a:off x="4679225" y="822200"/>
              <a:ext cx="31600" cy="45050"/>
            </a:xfrm>
            <a:custGeom>
              <a:avLst/>
              <a:gdLst/>
              <a:ahLst/>
              <a:cxnLst/>
              <a:rect l="l" t="t" r="r" b="b"/>
              <a:pathLst>
                <a:path w="1264" h="1802" extrusionOk="0">
                  <a:moveTo>
                    <a:pt x="1004" y="0"/>
                  </a:moveTo>
                  <a:cubicBezTo>
                    <a:pt x="946" y="0"/>
                    <a:pt x="890" y="29"/>
                    <a:pt x="855" y="99"/>
                  </a:cubicBezTo>
                  <a:cubicBezTo>
                    <a:pt x="631" y="583"/>
                    <a:pt x="393" y="1073"/>
                    <a:pt x="98" y="1522"/>
                  </a:cubicBezTo>
                  <a:cubicBezTo>
                    <a:pt x="1" y="1663"/>
                    <a:pt x="134" y="1801"/>
                    <a:pt x="271" y="1801"/>
                  </a:cubicBezTo>
                  <a:cubicBezTo>
                    <a:pt x="331" y="1801"/>
                    <a:pt x="392" y="1775"/>
                    <a:pt x="435" y="1711"/>
                  </a:cubicBezTo>
                  <a:cubicBezTo>
                    <a:pt x="729" y="1270"/>
                    <a:pt x="960" y="779"/>
                    <a:pt x="1192" y="295"/>
                  </a:cubicBezTo>
                  <a:cubicBezTo>
                    <a:pt x="1264" y="141"/>
                    <a:pt x="1131" y="0"/>
                    <a:pt x="1004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61832155-A7F4-B990-9033-13DCA4D21F18}"/>
                </a:ext>
              </a:extLst>
            </p:cNvPr>
            <p:cNvSpPr/>
            <p:nvPr/>
          </p:nvSpPr>
          <p:spPr>
            <a:xfrm>
              <a:off x="4721750" y="854450"/>
              <a:ext cx="41475" cy="37425"/>
            </a:xfrm>
            <a:custGeom>
              <a:avLst/>
              <a:gdLst/>
              <a:ahLst/>
              <a:cxnLst/>
              <a:rect l="l" t="t" r="r" b="b"/>
              <a:pathLst>
                <a:path w="1659" h="1497" extrusionOk="0">
                  <a:moveTo>
                    <a:pt x="1385" y="1"/>
                  </a:moveTo>
                  <a:cubicBezTo>
                    <a:pt x="1341" y="1"/>
                    <a:pt x="1296" y="19"/>
                    <a:pt x="1257" y="64"/>
                  </a:cubicBezTo>
                  <a:cubicBezTo>
                    <a:pt x="906" y="449"/>
                    <a:pt x="556" y="842"/>
                    <a:pt x="156" y="1171"/>
                  </a:cubicBezTo>
                  <a:cubicBezTo>
                    <a:pt x="1" y="1299"/>
                    <a:pt x="140" y="1497"/>
                    <a:pt x="302" y="1497"/>
                  </a:cubicBezTo>
                  <a:cubicBezTo>
                    <a:pt x="345" y="1497"/>
                    <a:pt x="389" y="1483"/>
                    <a:pt x="430" y="1451"/>
                  </a:cubicBezTo>
                  <a:cubicBezTo>
                    <a:pt x="829" y="1115"/>
                    <a:pt x="1180" y="722"/>
                    <a:pt x="1530" y="337"/>
                  </a:cubicBezTo>
                  <a:cubicBezTo>
                    <a:pt x="1659" y="198"/>
                    <a:pt x="1529" y="1"/>
                    <a:pt x="138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E1D152C7-3F55-B372-1AD1-FAE2FACA9E5A}"/>
                </a:ext>
              </a:extLst>
            </p:cNvPr>
            <p:cNvSpPr/>
            <p:nvPr/>
          </p:nvSpPr>
          <p:spPr>
            <a:xfrm>
              <a:off x="4761625" y="893525"/>
              <a:ext cx="37675" cy="25950"/>
            </a:xfrm>
            <a:custGeom>
              <a:avLst/>
              <a:gdLst/>
              <a:ahLst/>
              <a:cxnLst/>
              <a:rect l="l" t="t" r="r" b="b"/>
              <a:pathLst>
                <a:path w="1507" h="1038" extrusionOk="0">
                  <a:moveTo>
                    <a:pt x="1212" y="0"/>
                  </a:moveTo>
                  <a:cubicBezTo>
                    <a:pt x="1169" y="0"/>
                    <a:pt x="1125" y="15"/>
                    <a:pt x="1084" y="50"/>
                  </a:cubicBezTo>
                  <a:cubicBezTo>
                    <a:pt x="811" y="281"/>
                    <a:pt x="517" y="526"/>
                    <a:pt x="194" y="680"/>
                  </a:cubicBezTo>
                  <a:cubicBezTo>
                    <a:pt x="0" y="777"/>
                    <a:pt x="121" y="1037"/>
                    <a:pt x="303" y="1037"/>
                  </a:cubicBezTo>
                  <a:cubicBezTo>
                    <a:pt x="331" y="1037"/>
                    <a:pt x="360" y="1031"/>
                    <a:pt x="391" y="1017"/>
                  </a:cubicBezTo>
                  <a:cubicBezTo>
                    <a:pt x="741" y="842"/>
                    <a:pt x="1056" y="575"/>
                    <a:pt x="1358" y="323"/>
                  </a:cubicBezTo>
                  <a:cubicBezTo>
                    <a:pt x="1506" y="196"/>
                    <a:pt x="1370" y="0"/>
                    <a:pt x="1212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FC0C99D2-F4E9-4443-B924-502A8D0621D6}"/>
                </a:ext>
              </a:extLst>
            </p:cNvPr>
            <p:cNvSpPr/>
            <p:nvPr/>
          </p:nvSpPr>
          <p:spPr>
            <a:xfrm>
              <a:off x="4637175" y="1053500"/>
              <a:ext cx="9650" cy="54675"/>
            </a:xfrm>
            <a:custGeom>
              <a:avLst/>
              <a:gdLst/>
              <a:ahLst/>
              <a:cxnLst/>
              <a:rect l="l" t="t" r="r" b="b"/>
              <a:pathLst>
                <a:path w="386" h="2187" extrusionOk="0">
                  <a:moveTo>
                    <a:pt x="193" y="0"/>
                  </a:moveTo>
                  <a:cubicBezTo>
                    <a:pt x="96" y="0"/>
                    <a:pt x="0" y="63"/>
                    <a:pt x="0" y="189"/>
                  </a:cubicBezTo>
                  <a:lnTo>
                    <a:pt x="0" y="1998"/>
                  </a:lnTo>
                  <a:cubicBezTo>
                    <a:pt x="0" y="2124"/>
                    <a:pt x="96" y="2187"/>
                    <a:pt x="193" y="2187"/>
                  </a:cubicBezTo>
                  <a:cubicBezTo>
                    <a:pt x="289" y="2187"/>
                    <a:pt x="386" y="2124"/>
                    <a:pt x="386" y="1998"/>
                  </a:cubicBezTo>
                  <a:lnTo>
                    <a:pt x="386" y="189"/>
                  </a:lnTo>
                  <a:cubicBezTo>
                    <a:pt x="386" y="63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C57D1DB7-9BD1-11EA-BEF6-24877EC800B2}"/>
                </a:ext>
              </a:extLst>
            </p:cNvPr>
            <p:cNvSpPr/>
            <p:nvPr/>
          </p:nvSpPr>
          <p:spPr>
            <a:xfrm>
              <a:off x="4679225" y="1047125"/>
              <a:ext cx="31600" cy="45150"/>
            </a:xfrm>
            <a:custGeom>
              <a:avLst/>
              <a:gdLst/>
              <a:ahLst/>
              <a:cxnLst/>
              <a:rect l="l" t="t" r="r" b="b"/>
              <a:pathLst>
                <a:path w="1264" h="1806" extrusionOk="0">
                  <a:moveTo>
                    <a:pt x="272" y="0"/>
                  </a:moveTo>
                  <a:cubicBezTo>
                    <a:pt x="135" y="0"/>
                    <a:pt x="0" y="137"/>
                    <a:pt x="98" y="283"/>
                  </a:cubicBezTo>
                  <a:cubicBezTo>
                    <a:pt x="393" y="732"/>
                    <a:pt x="624" y="1222"/>
                    <a:pt x="855" y="1706"/>
                  </a:cubicBezTo>
                  <a:cubicBezTo>
                    <a:pt x="890" y="1776"/>
                    <a:pt x="946" y="1805"/>
                    <a:pt x="1004" y="1805"/>
                  </a:cubicBezTo>
                  <a:cubicBezTo>
                    <a:pt x="1131" y="1805"/>
                    <a:pt x="1264" y="1664"/>
                    <a:pt x="1192" y="1510"/>
                  </a:cubicBezTo>
                  <a:cubicBezTo>
                    <a:pt x="960" y="1026"/>
                    <a:pt x="729" y="536"/>
                    <a:pt x="435" y="87"/>
                  </a:cubicBezTo>
                  <a:cubicBezTo>
                    <a:pt x="392" y="26"/>
                    <a:pt x="332" y="0"/>
                    <a:pt x="272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>
              <a:extLst>
                <a:ext uri="{FF2B5EF4-FFF2-40B4-BE49-F238E27FC236}">
                  <a16:creationId xmlns:a16="http://schemas.microsoft.com/office/drawing/2014/main" id="{B98C43D2-C2A5-6B29-69BD-69DE27B64E8C}"/>
                </a:ext>
              </a:extLst>
            </p:cNvPr>
            <p:cNvSpPr/>
            <p:nvPr/>
          </p:nvSpPr>
          <p:spPr>
            <a:xfrm>
              <a:off x="4721725" y="1022575"/>
              <a:ext cx="41500" cy="37425"/>
            </a:xfrm>
            <a:custGeom>
              <a:avLst/>
              <a:gdLst/>
              <a:ahLst/>
              <a:cxnLst/>
              <a:rect l="l" t="t" r="r" b="b"/>
              <a:pathLst>
                <a:path w="1660" h="1497" extrusionOk="0">
                  <a:moveTo>
                    <a:pt x="303" y="0"/>
                  </a:moveTo>
                  <a:cubicBezTo>
                    <a:pt x="141" y="0"/>
                    <a:pt x="0" y="197"/>
                    <a:pt x="150" y="319"/>
                  </a:cubicBezTo>
                  <a:cubicBezTo>
                    <a:pt x="550" y="656"/>
                    <a:pt x="907" y="1048"/>
                    <a:pt x="1258" y="1433"/>
                  </a:cubicBezTo>
                  <a:cubicBezTo>
                    <a:pt x="1297" y="1478"/>
                    <a:pt x="1342" y="1496"/>
                    <a:pt x="1386" y="1496"/>
                  </a:cubicBezTo>
                  <a:cubicBezTo>
                    <a:pt x="1530" y="1496"/>
                    <a:pt x="1660" y="1300"/>
                    <a:pt x="1531" y="1160"/>
                  </a:cubicBezTo>
                  <a:cubicBezTo>
                    <a:pt x="1181" y="775"/>
                    <a:pt x="830" y="382"/>
                    <a:pt x="431" y="46"/>
                  </a:cubicBezTo>
                  <a:cubicBezTo>
                    <a:pt x="390" y="14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>
              <a:extLst>
                <a:ext uri="{FF2B5EF4-FFF2-40B4-BE49-F238E27FC236}">
                  <a16:creationId xmlns:a16="http://schemas.microsoft.com/office/drawing/2014/main" id="{2AD503F3-9984-F7BA-6DCF-7C9F7C7605DE}"/>
                </a:ext>
              </a:extLst>
            </p:cNvPr>
            <p:cNvSpPr/>
            <p:nvPr/>
          </p:nvSpPr>
          <p:spPr>
            <a:xfrm>
              <a:off x="4761650" y="994925"/>
              <a:ext cx="37650" cy="26000"/>
            </a:xfrm>
            <a:custGeom>
              <a:avLst/>
              <a:gdLst/>
              <a:ahLst/>
              <a:cxnLst/>
              <a:rect l="l" t="t" r="r" b="b"/>
              <a:pathLst>
                <a:path w="1506" h="1040" extrusionOk="0">
                  <a:moveTo>
                    <a:pt x="298" y="1"/>
                  </a:moveTo>
                  <a:cubicBezTo>
                    <a:pt x="119" y="1"/>
                    <a:pt x="0" y="263"/>
                    <a:pt x="193" y="360"/>
                  </a:cubicBezTo>
                  <a:cubicBezTo>
                    <a:pt x="516" y="514"/>
                    <a:pt x="810" y="759"/>
                    <a:pt x="1083" y="991"/>
                  </a:cubicBezTo>
                  <a:cubicBezTo>
                    <a:pt x="1124" y="1025"/>
                    <a:pt x="1168" y="1040"/>
                    <a:pt x="1211" y="1040"/>
                  </a:cubicBezTo>
                  <a:cubicBezTo>
                    <a:pt x="1369" y="1040"/>
                    <a:pt x="1505" y="844"/>
                    <a:pt x="1357" y="717"/>
                  </a:cubicBezTo>
                  <a:cubicBezTo>
                    <a:pt x="1062" y="465"/>
                    <a:pt x="740" y="199"/>
                    <a:pt x="390" y="23"/>
                  </a:cubicBezTo>
                  <a:cubicBezTo>
                    <a:pt x="358" y="8"/>
                    <a:pt x="327" y="1"/>
                    <a:pt x="298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>
              <a:extLst>
                <a:ext uri="{FF2B5EF4-FFF2-40B4-BE49-F238E27FC236}">
                  <a16:creationId xmlns:a16="http://schemas.microsoft.com/office/drawing/2014/main" id="{D4CE395B-5CA7-8E74-EEA4-624679F1FCA2}"/>
                </a:ext>
              </a:extLst>
            </p:cNvPr>
            <p:cNvSpPr/>
            <p:nvPr/>
          </p:nvSpPr>
          <p:spPr>
            <a:xfrm>
              <a:off x="4570000" y="1047150"/>
              <a:ext cx="31625" cy="45125"/>
            </a:xfrm>
            <a:custGeom>
              <a:avLst/>
              <a:gdLst/>
              <a:ahLst/>
              <a:cxnLst/>
              <a:rect l="l" t="t" r="r" b="b"/>
              <a:pathLst>
                <a:path w="1265" h="1805" extrusionOk="0">
                  <a:moveTo>
                    <a:pt x="990" y="0"/>
                  </a:moveTo>
                  <a:cubicBezTo>
                    <a:pt x="931" y="0"/>
                    <a:pt x="872" y="25"/>
                    <a:pt x="830" y="86"/>
                  </a:cubicBezTo>
                  <a:cubicBezTo>
                    <a:pt x="535" y="535"/>
                    <a:pt x="304" y="1025"/>
                    <a:pt x="73" y="1509"/>
                  </a:cubicBezTo>
                  <a:cubicBezTo>
                    <a:pt x="1" y="1663"/>
                    <a:pt x="134" y="1804"/>
                    <a:pt x="261" y="1804"/>
                  </a:cubicBezTo>
                  <a:cubicBezTo>
                    <a:pt x="318" y="1804"/>
                    <a:pt x="374" y="1775"/>
                    <a:pt x="409" y="1705"/>
                  </a:cubicBezTo>
                  <a:cubicBezTo>
                    <a:pt x="634" y="1221"/>
                    <a:pt x="872" y="731"/>
                    <a:pt x="1166" y="282"/>
                  </a:cubicBezTo>
                  <a:cubicBezTo>
                    <a:pt x="1265" y="140"/>
                    <a:pt x="1128" y="0"/>
                    <a:pt x="990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>
              <a:extLst>
                <a:ext uri="{FF2B5EF4-FFF2-40B4-BE49-F238E27FC236}">
                  <a16:creationId xmlns:a16="http://schemas.microsoft.com/office/drawing/2014/main" id="{2C0DD80B-308B-8CD8-3B04-5CF9428EF67F}"/>
                </a:ext>
              </a:extLst>
            </p:cNvPr>
            <p:cNvSpPr/>
            <p:nvPr/>
          </p:nvSpPr>
          <p:spPr>
            <a:xfrm>
              <a:off x="4517600" y="1022575"/>
              <a:ext cx="41475" cy="37425"/>
            </a:xfrm>
            <a:custGeom>
              <a:avLst/>
              <a:gdLst/>
              <a:ahLst/>
              <a:cxnLst/>
              <a:rect l="l" t="t" r="r" b="b"/>
              <a:pathLst>
                <a:path w="1659" h="1497" extrusionOk="0">
                  <a:moveTo>
                    <a:pt x="1355" y="0"/>
                  </a:moveTo>
                  <a:cubicBezTo>
                    <a:pt x="1312" y="0"/>
                    <a:pt x="1269" y="14"/>
                    <a:pt x="1230" y="46"/>
                  </a:cubicBezTo>
                  <a:cubicBezTo>
                    <a:pt x="830" y="382"/>
                    <a:pt x="480" y="775"/>
                    <a:pt x="129" y="1160"/>
                  </a:cubicBezTo>
                  <a:cubicBezTo>
                    <a:pt x="1" y="1300"/>
                    <a:pt x="131" y="1496"/>
                    <a:pt x="274" y="1496"/>
                  </a:cubicBezTo>
                  <a:cubicBezTo>
                    <a:pt x="318" y="1496"/>
                    <a:pt x="363" y="1478"/>
                    <a:pt x="403" y="1433"/>
                  </a:cubicBezTo>
                  <a:cubicBezTo>
                    <a:pt x="753" y="1048"/>
                    <a:pt x="1104" y="656"/>
                    <a:pt x="1503" y="319"/>
                  </a:cubicBezTo>
                  <a:cubicBezTo>
                    <a:pt x="1659" y="197"/>
                    <a:pt x="1515" y="0"/>
                    <a:pt x="135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27D91FFD-A864-5984-2683-1548A5C65D26}"/>
                </a:ext>
              </a:extLst>
            </p:cNvPr>
            <p:cNvSpPr/>
            <p:nvPr/>
          </p:nvSpPr>
          <p:spPr>
            <a:xfrm>
              <a:off x="4481550" y="994925"/>
              <a:ext cx="37650" cy="26000"/>
            </a:xfrm>
            <a:custGeom>
              <a:avLst/>
              <a:gdLst/>
              <a:ahLst/>
              <a:cxnLst/>
              <a:rect l="l" t="t" r="r" b="b"/>
              <a:pathLst>
                <a:path w="1506" h="1040" extrusionOk="0">
                  <a:moveTo>
                    <a:pt x="1207" y="1"/>
                  </a:moveTo>
                  <a:cubicBezTo>
                    <a:pt x="1178" y="1"/>
                    <a:pt x="1147" y="8"/>
                    <a:pt x="1116" y="23"/>
                  </a:cubicBezTo>
                  <a:cubicBezTo>
                    <a:pt x="765" y="199"/>
                    <a:pt x="450" y="465"/>
                    <a:pt x="149" y="717"/>
                  </a:cubicBezTo>
                  <a:cubicBezTo>
                    <a:pt x="0" y="844"/>
                    <a:pt x="137" y="1040"/>
                    <a:pt x="294" y="1040"/>
                  </a:cubicBezTo>
                  <a:cubicBezTo>
                    <a:pt x="337" y="1040"/>
                    <a:pt x="381" y="1025"/>
                    <a:pt x="422" y="991"/>
                  </a:cubicBezTo>
                  <a:cubicBezTo>
                    <a:pt x="695" y="759"/>
                    <a:pt x="990" y="514"/>
                    <a:pt x="1312" y="360"/>
                  </a:cubicBezTo>
                  <a:cubicBezTo>
                    <a:pt x="1505" y="263"/>
                    <a:pt x="1387" y="1"/>
                    <a:pt x="1207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053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>
          <a:extLst>
            <a:ext uri="{FF2B5EF4-FFF2-40B4-BE49-F238E27FC236}">
              <a16:creationId xmlns:a16="http://schemas.microsoft.com/office/drawing/2014/main" id="{F268E878-E4B3-855A-0BEE-62FC277F0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>
            <a:extLst>
              <a:ext uri="{FF2B5EF4-FFF2-40B4-BE49-F238E27FC236}">
                <a16:creationId xmlns:a16="http://schemas.microsoft.com/office/drawing/2014/main" id="{7849D207-C6AA-4BFF-08E9-56963D43C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90" y="2180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Sintomas da Amargura (parte 2)</a:t>
            </a:r>
            <a:endParaRPr dirty="0"/>
          </a:p>
        </p:txBody>
      </p:sp>
      <p:sp>
        <p:nvSpPr>
          <p:cNvPr id="524" name="Google Shape;524;p31">
            <a:extLst>
              <a:ext uri="{FF2B5EF4-FFF2-40B4-BE49-F238E27FC236}">
                <a16:creationId xmlns:a16="http://schemas.microsoft.com/office/drawing/2014/main" id="{3A8886EC-2ACB-BE84-478E-BF296D9DED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525" name="Google Shape;525;p31">
            <a:extLst>
              <a:ext uri="{FF2B5EF4-FFF2-40B4-BE49-F238E27FC236}">
                <a16:creationId xmlns:a16="http://schemas.microsoft.com/office/drawing/2014/main" id="{3FD3F4E4-5BEB-E5E9-3DB9-E663D000B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741398"/>
              </p:ext>
            </p:extLst>
          </p:nvPr>
        </p:nvGraphicFramePr>
        <p:xfrm>
          <a:off x="114300" y="1200004"/>
          <a:ext cx="8915400" cy="3261180"/>
        </p:xfrm>
        <a:graphic>
          <a:graphicData uri="http://schemas.openxmlformats.org/drawingml/2006/table">
            <a:tbl>
              <a:tblPr>
                <a:noFill/>
                <a:tableStyleId>{3B5D9398-DA3B-48E9-80BD-FF3DDF53D960}</a:tableStyleId>
              </a:tblPr>
              <a:tblGrid>
                <a:gridCol w="243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00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Suspeita 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Desconfiança / suspeita de qualquer deslize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Supervalorização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Supervalorizar o erro do próximo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Intolerância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“Eu não suporto...”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Orgulho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“Não sou como ele”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99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Problemas de autoridade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Mau uso de autoridade ou rebelião a autoridade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29" name="Google Shape;529;p31">
            <a:extLst>
              <a:ext uri="{FF2B5EF4-FFF2-40B4-BE49-F238E27FC236}">
                <a16:creationId xmlns:a16="http://schemas.microsoft.com/office/drawing/2014/main" id="{1B1BFC11-ADF9-B4F7-CF29-BCD5446D84FE}"/>
              </a:ext>
            </a:extLst>
          </p:cNvPr>
          <p:cNvGrpSpPr/>
          <p:nvPr/>
        </p:nvGrpSpPr>
        <p:grpSpPr>
          <a:xfrm rot="915499">
            <a:off x="8035876" y="470974"/>
            <a:ext cx="548715" cy="520811"/>
            <a:chOff x="4481225" y="806275"/>
            <a:chExt cx="318075" cy="301900"/>
          </a:xfrm>
        </p:grpSpPr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0FB57E61-DAFC-363A-289C-B5AFECF25909}"/>
                </a:ext>
              </a:extLst>
            </p:cNvPr>
            <p:cNvSpPr/>
            <p:nvPr/>
          </p:nvSpPr>
          <p:spPr>
            <a:xfrm>
              <a:off x="4502600" y="876225"/>
              <a:ext cx="275275" cy="157225"/>
            </a:xfrm>
            <a:custGeom>
              <a:avLst/>
              <a:gdLst/>
              <a:ahLst/>
              <a:cxnLst/>
              <a:rect l="l" t="t" r="r" b="b"/>
              <a:pathLst>
                <a:path w="11011" h="6289" extrusionOk="0">
                  <a:moveTo>
                    <a:pt x="5495" y="0"/>
                  </a:moveTo>
                  <a:cubicBezTo>
                    <a:pt x="5130" y="0"/>
                    <a:pt x="4762" y="62"/>
                    <a:pt x="4381" y="195"/>
                  </a:cubicBezTo>
                  <a:cubicBezTo>
                    <a:pt x="3386" y="538"/>
                    <a:pt x="2482" y="1120"/>
                    <a:pt x="1641" y="1737"/>
                  </a:cubicBezTo>
                  <a:cubicBezTo>
                    <a:pt x="1101" y="2136"/>
                    <a:pt x="568" y="2550"/>
                    <a:pt x="78" y="3005"/>
                  </a:cubicBezTo>
                  <a:cubicBezTo>
                    <a:pt x="1" y="3075"/>
                    <a:pt x="1" y="3216"/>
                    <a:pt x="78" y="3279"/>
                  </a:cubicBezTo>
                  <a:cubicBezTo>
                    <a:pt x="1234" y="4344"/>
                    <a:pt x="2573" y="5353"/>
                    <a:pt x="4023" y="5956"/>
                  </a:cubicBezTo>
                  <a:cubicBezTo>
                    <a:pt x="4539" y="6169"/>
                    <a:pt x="5038" y="6288"/>
                    <a:pt x="5543" y="6288"/>
                  </a:cubicBezTo>
                  <a:cubicBezTo>
                    <a:pt x="5904" y="6288"/>
                    <a:pt x="6268" y="6227"/>
                    <a:pt x="6645" y="6096"/>
                  </a:cubicBezTo>
                  <a:cubicBezTo>
                    <a:pt x="7640" y="5753"/>
                    <a:pt x="8544" y="5164"/>
                    <a:pt x="9385" y="4547"/>
                  </a:cubicBezTo>
                  <a:cubicBezTo>
                    <a:pt x="9925" y="4155"/>
                    <a:pt x="10457" y="3734"/>
                    <a:pt x="10948" y="3279"/>
                  </a:cubicBezTo>
                  <a:cubicBezTo>
                    <a:pt x="10997" y="3237"/>
                    <a:pt x="11011" y="3195"/>
                    <a:pt x="11011" y="3145"/>
                  </a:cubicBezTo>
                  <a:cubicBezTo>
                    <a:pt x="11011" y="3096"/>
                    <a:pt x="10997" y="3047"/>
                    <a:pt x="10948" y="3005"/>
                  </a:cubicBezTo>
                  <a:cubicBezTo>
                    <a:pt x="9791" y="1947"/>
                    <a:pt x="8453" y="938"/>
                    <a:pt x="7002" y="328"/>
                  </a:cubicBezTo>
                  <a:cubicBezTo>
                    <a:pt x="6491" y="117"/>
                    <a:pt x="5996" y="0"/>
                    <a:pt x="5495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FA66D35B-E26C-6151-3263-E6EC9D12A355}"/>
                </a:ext>
              </a:extLst>
            </p:cNvPr>
            <p:cNvSpPr/>
            <p:nvPr/>
          </p:nvSpPr>
          <p:spPr>
            <a:xfrm>
              <a:off x="4578300" y="893325"/>
              <a:ext cx="124425" cy="122900"/>
            </a:xfrm>
            <a:custGeom>
              <a:avLst/>
              <a:gdLst/>
              <a:ahLst/>
              <a:cxnLst/>
              <a:rect l="l" t="t" r="r" b="b"/>
              <a:pathLst>
                <a:path w="4977" h="4916" extrusionOk="0">
                  <a:moveTo>
                    <a:pt x="2487" y="1"/>
                  </a:moveTo>
                  <a:cubicBezTo>
                    <a:pt x="1156" y="1"/>
                    <a:pt x="63" y="1060"/>
                    <a:pt x="35" y="2398"/>
                  </a:cubicBezTo>
                  <a:cubicBezTo>
                    <a:pt x="0" y="3751"/>
                    <a:pt x="1073" y="4879"/>
                    <a:pt x="2425" y="4914"/>
                  </a:cubicBezTo>
                  <a:cubicBezTo>
                    <a:pt x="2447" y="4915"/>
                    <a:pt x="2468" y="4915"/>
                    <a:pt x="2490" y="4915"/>
                  </a:cubicBezTo>
                  <a:cubicBezTo>
                    <a:pt x="3820" y="4915"/>
                    <a:pt x="4914" y="3856"/>
                    <a:pt x="4941" y="2518"/>
                  </a:cubicBezTo>
                  <a:cubicBezTo>
                    <a:pt x="4976" y="1165"/>
                    <a:pt x="3904" y="37"/>
                    <a:pt x="2551" y="1"/>
                  </a:cubicBezTo>
                  <a:cubicBezTo>
                    <a:pt x="2530" y="1"/>
                    <a:pt x="2508" y="1"/>
                    <a:pt x="2487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>
              <a:extLst>
                <a:ext uri="{FF2B5EF4-FFF2-40B4-BE49-F238E27FC236}">
                  <a16:creationId xmlns:a16="http://schemas.microsoft.com/office/drawing/2014/main" id="{A356499C-8EF5-CDA1-CD38-E85CE6CDCE08}"/>
                </a:ext>
              </a:extLst>
            </p:cNvPr>
            <p:cNvSpPr/>
            <p:nvPr/>
          </p:nvSpPr>
          <p:spPr>
            <a:xfrm>
              <a:off x="4607725" y="922425"/>
              <a:ext cx="65550" cy="64700"/>
            </a:xfrm>
            <a:custGeom>
              <a:avLst/>
              <a:gdLst/>
              <a:ahLst/>
              <a:cxnLst/>
              <a:rect l="l" t="t" r="r" b="b"/>
              <a:pathLst>
                <a:path w="2622" h="2588" extrusionOk="0">
                  <a:moveTo>
                    <a:pt x="1308" y="0"/>
                  </a:moveTo>
                  <a:cubicBezTo>
                    <a:pt x="610" y="0"/>
                    <a:pt x="35" y="560"/>
                    <a:pt x="15" y="1262"/>
                  </a:cubicBezTo>
                  <a:cubicBezTo>
                    <a:pt x="1" y="1977"/>
                    <a:pt x="561" y="2566"/>
                    <a:pt x="1276" y="2587"/>
                  </a:cubicBezTo>
                  <a:cubicBezTo>
                    <a:pt x="1285" y="2587"/>
                    <a:pt x="1294" y="2587"/>
                    <a:pt x="1302" y="2587"/>
                  </a:cubicBezTo>
                  <a:cubicBezTo>
                    <a:pt x="2006" y="2587"/>
                    <a:pt x="2587" y="2032"/>
                    <a:pt x="2601" y="1326"/>
                  </a:cubicBezTo>
                  <a:cubicBezTo>
                    <a:pt x="2622" y="611"/>
                    <a:pt x="2054" y="15"/>
                    <a:pt x="1346" y="1"/>
                  </a:cubicBezTo>
                  <a:cubicBezTo>
                    <a:pt x="1333" y="1"/>
                    <a:pt x="1321" y="0"/>
                    <a:pt x="1308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067CA99B-F027-E97F-A540-643FC5FA3CF5}"/>
                </a:ext>
              </a:extLst>
            </p:cNvPr>
            <p:cNvSpPr/>
            <p:nvPr/>
          </p:nvSpPr>
          <p:spPr>
            <a:xfrm>
              <a:off x="4634000" y="806275"/>
              <a:ext cx="9675" cy="54550"/>
            </a:xfrm>
            <a:custGeom>
              <a:avLst/>
              <a:gdLst/>
              <a:ahLst/>
              <a:cxnLst/>
              <a:rect l="l" t="t" r="r" b="b"/>
              <a:pathLst>
                <a:path w="387" h="2182" extrusionOk="0">
                  <a:moveTo>
                    <a:pt x="194" y="0"/>
                  </a:moveTo>
                  <a:cubicBezTo>
                    <a:pt x="97" y="0"/>
                    <a:pt x="1" y="63"/>
                    <a:pt x="1" y="190"/>
                  </a:cubicBezTo>
                  <a:lnTo>
                    <a:pt x="1" y="1998"/>
                  </a:lnTo>
                  <a:cubicBezTo>
                    <a:pt x="1" y="2120"/>
                    <a:pt x="97" y="2182"/>
                    <a:pt x="194" y="2182"/>
                  </a:cubicBezTo>
                  <a:cubicBezTo>
                    <a:pt x="290" y="2182"/>
                    <a:pt x="386" y="2120"/>
                    <a:pt x="386" y="1998"/>
                  </a:cubicBezTo>
                  <a:lnTo>
                    <a:pt x="386" y="190"/>
                  </a:lnTo>
                  <a:cubicBezTo>
                    <a:pt x="386" y="63"/>
                    <a:pt x="290" y="0"/>
                    <a:pt x="194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E0901F5F-5211-014D-BA74-4ED7146CCADA}"/>
                </a:ext>
              </a:extLst>
            </p:cNvPr>
            <p:cNvSpPr/>
            <p:nvPr/>
          </p:nvSpPr>
          <p:spPr>
            <a:xfrm>
              <a:off x="4570000" y="822200"/>
              <a:ext cx="31625" cy="45100"/>
            </a:xfrm>
            <a:custGeom>
              <a:avLst/>
              <a:gdLst/>
              <a:ahLst/>
              <a:cxnLst/>
              <a:rect l="l" t="t" r="r" b="b"/>
              <a:pathLst>
                <a:path w="1265" h="1804" extrusionOk="0">
                  <a:moveTo>
                    <a:pt x="261" y="0"/>
                  </a:moveTo>
                  <a:cubicBezTo>
                    <a:pt x="134" y="0"/>
                    <a:pt x="1" y="141"/>
                    <a:pt x="73" y="295"/>
                  </a:cubicBezTo>
                  <a:cubicBezTo>
                    <a:pt x="304" y="779"/>
                    <a:pt x="535" y="1270"/>
                    <a:pt x="830" y="1718"/>
                  </a:cubicBezTo>
                  <a:cubicBezTo>
                    <a:pt x="872" y="1779"/>
                    <a:pt x="931" y="1804"/>
                    <a:pt x="990" y="1804"/>
                  </a:cubicBezTo>
                  <a:cubicBezTo>
                    <a:pt x="1128" y="1804"/>
                    <a:pt x="1265" y="1665"/>
                    <a:pt x="1166" y="1522"/>
                  </a:cubicBezTo>
                  <a:cubicBezTo>
                    <a:pt x="872" y="1073"/>
                    <a:pt x="634" y="583"/>
                    <a:pt x="409" y="99"/>
                  </a:cubicBezTo>
                  <a:cubicBezTo>
                    <a:pt x="374" y="29"/>
                    <a:pt x="318" y="0"/>
                    <a:pt x="261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83DBD8F1-60FC-F0D1-2541-B4D58881A99E}"/>
                </a:ext>
              </a:extLst>
            </p:cNvPr>
            <p:cNvSpPr/>
            <p:nvPr/>
          </p:nvSpPr>
          <p:spPr>
            <a:xfrm>
              <a:off x="4517600" y="854450"/>
              <a:ext cx="41475" cy="37450"/>
            </a:xfrm>
            <a:custGeom>
              <a:avLst/>
              <a:gdLst/>
              <a:ahLst/>
              <a:cxnLst/>
              <a:rect l="l" t="t" r="r" b="b"/>
              <a:pathLst>
                <a:path w="1659" h="1498" extrusionOk="0">
                  <a:moveTo>
                    <a:pt x="274" y="1"/>
                  </a:moveTo>
                  <a:cubicBezTo>
                    <a:pt x="131" y="1"/>
                    <a:pt x="1" y="198"/>
                    <a:pt x="129" y="337"/>
                  </a:cubicBezTo>
                  <a:cubicBezTo>
                    <a:pt x="480" y="722"/>
                    <a:pt x="830" y="1115"/>
                    <a:pt x="1230" y="1451"/>
                  </a:cubicBezTo>
                  <a:cubicBezTo>
                    <a:pt x="1271" y="1483"/>
                    <a:pt x="1315" y="1497"/>
                    <a:pt x="1357" y="1497"/>
                  </a:cubicBezTo>
                  <a:cubicBezTo>
                    <a:pt x="1519" y="1497"/>
                    <a:pt x="1659" y="1300"/>
                    <a:pt x="1503" y="1178"/>
                  </a:cubicBezTo>
                  <a:cubicBezTo>
                    <a:pt x="1104" y="842"/>
                    <a:pt x="753" y="449"/>
                    <a:pt x="403" y="64"/>
                  </a:cubicBezTo>
                  <a:cubicBezTo>
                    <a:pt x="363" y="19"/>
                    <a:pt x="318" y="1"/>
                    <a:pt x="274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B6F499B3-BBC8-834C-95AF-014513C3A56B}"/>
                </a:ext>
              </a:extLst>
            </p:cNvPr>
            <p:cNvSpPr/>
            <p:nvPr/>
          </p:nvSpPr>
          <p:spPr>
            <a:xfrm>
              <a:off x="4481225" y="889350"/>
              <a:ext cx="37975" cy="30175"/>
            </a:xfrm>
            <a:custGeom>
              <a:avLst/>
              <a:gdLst/>
              <a:ahLst/>
              <a:cxnLst/>
              <a:rect l="l" t="t" r="r" b="b"/>
              <a:pathLst>
                <a:path w="1519" h="1207" extrusionOk="0">
                  <a:moveTo>
                    <a:pt x="315" y="0"/>
                  </a:moveTo>
                  <a:cubicBezTo>
                    <a:pt x="150" y="0"/>
                    <a:pt x="0" y="352"/>
                    <a:pt x="162" y="490"/>
                  </a:cubicBezTo>
                  <a:cubicBezTo>
                    <a:pt x="456" y="742"/>
                    <a:pt x="778" y="1009"/>
                    <a:pt x="1129" y="1184"/>
                  </a:cubicBezTo>
                  <a:cubicBezTo>
                    <a:pt x="1160" y="1199"/>
                    <a:pt x="1191" y="1206"/>
                    <a:pt x="1220" y="1206"/>
                  </a:cubicBezTo>
                  <a:cubicBezTo>
                    <a:pt x="1400" y="1206"/>
                    <a:pt x="1518" y="944"/>
                    <a:pt x="1325" y="847"/>
                  </a:cubicBezTo>
                  <a:cubicBezTo>
                    <a:pt x="996" y="693"/>
                    <a:pt x="673" y="266"/>
                    <a:pt x="400" y="34"/>
                  </a:cubicBezTo>
                  <a:cubicBezTo>
                    <a:pt x="372" y="11"/>
                    <a:pt x="343" y="0"/>
                    <a:pt x="31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80F7C4CC-C7C7-B66E-76F8-6958290ED996}"/>
                </a:ext>
              </a:extLst>
            </p:cNvPr>
            <p:cNvSpPr/>
            <p:nvPr/>
          </p:nvSpPr>
          <p:spPr>
            <a:xfrm>
              <a:off x="4679225" y="822200"/>
              <a:ext cx="31600" cy="45050"/>
            </a:xfrm>
            <a:custGeom>
              <a:avLst/>
              <a:gdLst/>
              <a:ahLst/>
              <a:cxnLst/>
              <a:rect l="l" t="t" r="r" b="b"/>
              <a:pathLst>
                <a:path w="1264" h="1802" extrusionOk="0">
                  <a:moveTo>
                    <a:pt x="1004" y="0"/>
                  </a:moveTo>
                  <a:cubicBezTo>
                    <a:pt x="946" y="0"/>
                    <a:pt x="890" y="29"/>
                    <a:pt x="855" y="99"/>
                  </a:cubicBezTo>
                  <a:cubicBezTo>
                    <a:pt x="631" y="583"/>
                    <a:pt x="393" y="1073"/>
                    <a:pt x="98" y="1522"/>
                  </a:cubicBezTo>
                  <a:cubicBezTo>
                    <a:pt x="1" y="1663"/>
                    <a:pt x="134" y="1801"/>
                    <a:pt x="271" y="1801"/>
                  </a:cubicBezTo>
                  <a:cubicBezTo>
                    <a:pt x="331" y="1801"/>
                    <a:pt x="392" y="1775"/>
                    <a:pt x="435" y="1711"/>
                  </a:cubicBezTo>
                  <a:cubicBezTo>
                    <a:pt x="729" y="1270"/>
                    <a:pt x="960" y="779"/>
                    <a:pt x="1192" y="295"/>
                  </a:cubicBezTo>
                  <a:cubicBezTo>
                    <a:pt x="1264" y="141"/>
                    <a:pt x="1131" y="0"/>
                    <a:pt x="1004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21ED928A-A673-86F6-DE9B-6395AD206D12}"/>
                </a:ext>
              </a:extLst>
            </p:cNvPr>
            <p:cNvSpPr/>
            <p:nvPr/>
          </p:nvSpPr>
          <p:spPr>
            <a:xfrm>
              <a:off x="4721750" y="854450"/>
              <a:ext cx="41475" cy="37425"/>
            </a:xfrm>
            <a:custGeom>
              <a:avLst/>
              <a:gdLst/>
              <a:ahLst/>
              <a:cxnLst/>
              <a:rect l="l" t="t" r="r" b="b"/>
              <a:pathLst>
                <a:path w="1659" h="1497" extrusionOk="0">
                  <a:moveTo>
                    <a:pt x="1385" y="1"/>
                  </a:moveTo>
                  <a:cubicBezTo>
                    <a:pt x="1341" y="1"/>
                    <a:pt x="1296" y="19"/>
                    <a:pt x="1257" y="64"/>
                  </a:cubicBezTo>
                  <a:cubicBezTo>
                    <a:pt x="906" y="449"/>
                    <a:pt x="556" y="842"/>
                    <a:pt x="156" y="1171"/>
                  </a:cubicBezTo>
                  <a:cubicBezTo>
                    <a:pt x="1" y="1299"/>
                    <a:pt x="140" y="1497"/>
                    <a:pt x="302" y="1497"/>
                  </a:cubicBezTo>
                  <a:cubicBezTo>
                    <a:pt x="345" y="1497"/>
                    <a:pt x="389" y="1483"/>
                    <a:pt x="430" y="1451"/>
                  </a:cubicBezTo>
                  <a:cubicBezTo>
                    <a:pt x="829" y="1115"/>
                    <a:pt x="1180" y="722"/>
                    <a:pt x="1530" y="337"/>
                  </a:cubicBezTo>
                  <a:cubicBezTo>
                    <a:pt x="1659" y="198"/>
                    <a:pt x="1529" y="1"/>
                    <a:pt x="138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0961D2F9-428C-058A-2414-74A9F0CF0B68}"/>
                </a:ext>
              </a:extLst>
            </p:cNvPr>
            <p:cNvSpPr/>
            <p:nvPr/>
          </p:nvSpPr>
          <p:spPr>
            <a:xfrm>
              <a:off x="4761625" y="893525"/>
              <a:ext cx="37675" cy="25950"/>
            </a:xfrm>
            <a:custGeom>
              <a:avLst/>
              <a:gdLst/>
              <a:ahLst/>
              <a:cxnLst/>
              <a:rect l="l" t="t" r="r" b="b"/>
              <a:pathLst>
                <a:path w="1507" h="1038" extrusionOk="0">
                  <a:moveTo>
                    <a:pt x="1212" y="0"/>
                  </a:moveTo>
                  <a:cubicBezTo>
                    <a:pt x="1169" y="0"/>
                    <a:pt x="1125" y="15"/>
                    <a:pt x="1084" y="50"/>
                  </a:cubicBezTo>
                  <a:cubicBezTo>
                    <a:pt x="811" y="281"/>
                    <a:pt x="517" y="526"/>
                    <a:pt x="194" y="680"/>
                  </a:cubicBezTo>
                  <a:cubicBezTo>
                    <a:pt x="0" y="777"/>
                    <a:pt x="121" y="1037"/>
                    <a:pt x="303" y="1037"/>
                  </a:cubicBezTo>
                  <a:cubicBezTo>
                    <a:pt x="331" y="1037"/>
                    <a:pt x="360" y="1031"/>
                    <a:pt x="391" y="1017"/>
                  </a:cubicBezTo>
                  <a:cubicBezTo>
                    <a:pt x="741" y="842"/>
                    <a:pt x="1056" y="575"/>
                    <a:pt x="1358" y="323"/>
                  </a:cubicBezTo>
                  <a:cubicBezTo>
                    <a:pt x="1506" y="196"/>
                    <a:pt x="1370" y="0"/>
                    <a:pt x="1212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A83B1973-4236-D157-B3E2-E96A6A7CF025}"/>
                </a:ext>
              </a:extLst>
            </p:cNvPr>
            <p:cNvSpPr/>
            <p:nvPr/>
          </p:nvSpPr>
          <p:spPr>
            <a:xfrm>
              <a:off x="4637175" y="1053500"/>
              <a:ext cx="9650" cy="54675"/>
            </a:xfrm>
            <a:custGeom>
              <a:avLst/>
              <a:gdLst/>
              <a:ahLst/>
              <a:cxnLst/>
              <a:rect l="l" t="t" r="r" b="b"/>
              <a:pathLst>
                <a:path w="386" h="2187" extrusionOk="0">
                  <a:moveTo>
                    <a:pt x="193" y="0"/>
                  </a:moveTo>
                  <a:cubicBezTo>
                    <a:pt x="96" y="0"/>
                    <a:pt x="0" y="63"/>
                    <a:pt x="0" y="189"/>
                  </a:cubicBezTo>
                  <a:lnTo>
                    <a:pt x="0" y="1998"/>
                  </a:lnTo>
                  <a:cubicBezTo>
                    <a:pt x="0" y="2124"/>
                    <a:pt x="96" y="2187"/>
                    <a:pt x="193" y="2187"/>
                  </a:cubicBezTo>
                  <a:cubicBezTo>
                    <a:pt x="289" y="2187"/>
                    <a:pt x="386" y="2124"/>
                    <a:pt x="386" y="1998"/>
                  </a:cubicBezTo>
                  <a:lnTo>
                    <a:pt x="386" y="189"/>
                  </a:lnTo>
                  <a:cubicBezTo>
                    <a:pt x="386" y="63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E1603830-81EB-3F33-30CF-B14FD03B77A4}"/>
                </a:ext>
              </a:extLst>
            </p:cNvPr>
            <p:cNvSpPr/>
            <p:nvPr/>
          </p:nvSpPr>
          <p:spPr>
            <a:xfrm>
              <a:off x="4679225" y="1047125"/>
              <a:ext cx="31600" cy="45150"/>
            </a:xfrm>
            <a:custGeom>
              <a:avLst/>
              <a:gdLst/>
              <a:ahLst/>
              <a:cxnLst/>
              <a:rect l="l" t="t" r="r" b="b"/>
              <a:pathLst>
                <a:path w="1264" h="1806" extrusionOk="0">
                  <a:moveTo>
                    <a:pt x="272" y="0"/>
                  </a:moveTo>
                  <a:cubicBezTo>
                    <a:pt x="135" y="0"/>
                    <a:pt x="0" y="137"/>
                    <a:pt x="98" y="283"/>
                  </a:cubicBezTo>
                  <a:cubicBezTo>
                    <a:pt x="393" y="732"/>
                    <a:pt x="624" y="1222"/>
                    <a:pt x="855" y="1706"/>
                  </a:cubicBezTo>
                  <a:cubicBezTo>
                    <a:pt x="890" y="1776"/>
                    <a:pt x="946" y="1805"/>
                    <a:pt x="1004" y="1805"/>
                  </a:cubicBezTo>
                  <a:cubicBezTo>
                    <a:pt x="1131" y="1805"/>
                    <a:pt x="1264" y="1664"/>
                    <a:pt x="1192" y="1510"/>
                  </a:cubicBezTo>
                  <a:cubicBezTo>
                    <a:pt x="960" y="1026"/>
                    <a:pt x="729" y="536"/>
                    <a:pt x="435" y="87"/>
                  </a:cubicBezTo>
                  <a:cubicBezTo>
                    <a:pt x="392" y="26"/>
                    <a:pt x="332" y="0"/>
                    <a:pt x="272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>
              <a:extLst>
                <a:ext uri="{FF2B5EF4-FFF2-40B4-BE49-F238E27FC236}">
                  <a16:creationId xmlns:a16="http://schemas.microsoft.com/office/drawing/2014/main" id="{A293C131-DEE5-274F-30BA-3F36A230A391}"/>
                </a:ext>
              </a:extLst>
            </p:cNvPr>
            <p:cNvSpPr/>
            <p:nvPr/>
          </p:nvSpPr>
          <p:spPr>
            <a:xfrm>
              <a:off x="4721725" y="1022575"/>
              <a:ext cx="41500" cy="37425"/>
            </a:xfrm>
            <a:custGeom>
              <a:avLst/>
              <a:gdLst/>
              <a:ahLst/>
              <a:cxnLst/>
              <a:rect l="l" t="t" r="r" b="b"/>
              <a:pathLst>
                <a:path w="1660" h="1497" extrusionOk="0">
                  <a:moveTo>
                    <a:pt x="303" y="0"/>
                  </a:moveTo>
                  <a:cubicBezTo>
                    <a:pt x="141" y="0"/>
                    <a:pt x="0" y="197"/>
                    <a:pt x="150" y="319"/>
                  </a:cubicBezTo>
                  <a:cubicBezTo>
                    <a:pt x="550" y="656"/>
                    <a:pt x="907" y="1048"/>
                    <a:pt x="1258" y="1433"/>
                  </a:cubicBezTo>
                  <a:cubicBezTo>
                    <a:pt x="1297" y="1478"/>
                    <a:pt x="1342" y="1496"/>
                    <a:pt x="1386" y="1496"/>
                  </a:cubicBezTo>
                  <a:cubicBezTo>
                    <a:pt x="1530" y="1496"/>
                    <a:pt x="1660" y="1300"/>
                    <a:pt x="1531" y="1160"/>
                  </a:cubicBezTo>
                  <a:cubicBezTo>
                    <a:pt x="1181" y="775"/>
                    <a:pt x="830" y="382"/>
                    <a:pt x="431" y="46"/>
                  </a:cubicBezTo>
                  <a:cubicBezTo>
                    <a:pt x="390" y="14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>
              <a:extLst>
                <a:ext uri="{FF2B5EF4-FFF2-40B4-BE49-F238E27FC236}">
                  <a16:creationId xmlns:a16="http://schemas.microsoft.com/office/drawing/2014/main" id="{810732A3-7218-F36E-4BEF-0D25E13B8593}"/>
                </a:ext>
              </a:extLst>
            </p:cNvPr>
            <p:cNvSpPr/>
            <p:nvPr/>
          </p:nvSpPr>
          <p:spPr>
            <a:xfrm>
              <a:off x="4761650" y="994925"/>
              <a:ext cx="37650" cy="26000"/>
            </a:xfrm>
            <a:custGeom>
              <a:avLst/>
              <a:gdLst/>
              <a:ahLst/>
              <a:cxnLst/>
              <a:rect l="l" t="t" r="r" b="b"/>
              <a:pathLst>
                <a:path w="1506" h="1040" extrusionOk="0">
                  <a:moveTo>
                    <a:pt x="298" y="1"/>
                  </a:moveTo>
                  <a:cubicBezTo>
                    <a:pt x="119" y="1"/>
                    <a:pt x="0" y="263"/>
                    <a:pt x="193" y="360"/>
                  </a:cubicBezTo>
                  <a:cubicBezTo>
                    <a:pt x="516" y="514"/>
                    <a:pt x="810" y="759"/>
                    <a:pt x="1083" y="991"/>
                  </a:cubicBezTo>
                  <a:cubicBezTo>
                    <a:pt x="1124" y="1025"/>
                    <a:pt x="1168" y="1040"/>
                    <a:pt x="1211" y="1040"/>
                  </a:cubicBezTo>
                  <a:cubicBezTo>
                    <a:pt x="1369" y="1040"/>
                    <a:pt x="1505" y="844"/>
                    <a:pt x="1357" y="717"/>
                  </a:cubicBezTo>
                  <a:cubicBezTo>
                    <a:pt x="1062" y="465"/>
                    <a:pt x="740" y="199"/>
                    <a:pt x="390" y="23"/>
                  </a:cubicBezTo>
                  <a:cubicBezTo>
                    <a:pt x="358" y="8"/>
                    <a:pt x="327" y="1"/>
                    <a:pt x="298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>
              <a:extLst>
                <a:ext uri="{FF2B5EF4-FFF2-40B4-BE49-F238E27FC236}">
                  <a16:creationId xmlns:a16="http://schemas.microsoft.com/office/drawing/2014/main" id="{92F1D92A-3A79-4A9A-EB19-488991E9B30F}"/>
                </a:ext>
              </a:extLst>
            </p:cNvPr>
            <p:cNvSpPr/>
            <p:nvPr/>
          </p:nvSpPr>
          <p:spPr>
            <a:xfrm>
              <a:off x="4570000" y="1047150"/>
              <a:ext cx="31625" cy="45125"/>
            </a:xfrm>
            <a:custGeom>
              <a:avLst/>
              <a:gdLst/>
              <a:ahLst/>
              <a:cxnLst/>
              <a:rect l="l" t="t" r="r" b="b"/>
              <a:pathLst>
                <a:path w="1265" h="1805" extrusionOk="0">
                  <a:moveTo>
                    <a:pt x="990" y="0"/>
                  </a:moveTo>
                  <a:cubicBezTo>
                    <a:pt x="931" y="0"/>
                    <a:pt x="872" y="25"/>
                    <a:pt x="830" y="86"/>
                  </a:cubicBezTo>
                  <a:cubicBezTo>
                    <a:pt x="535" y="535"/>
                    <a:pt x="304" y="1025"/>
                    <a:pt x="73" y="1509"/>
                  </a:cubicBezTo>
                  <a:cubicBezTo>
                    <a:pt x="1" y="1663"/>
                    <a:pt x="134" y="1804"/>
                    <a:pt x="261" y="1804"/>
                  </a:cubicBezTo>
                  <a:cubicBezTo>
                    <a:pt x="318" y="1804"/>
                    <a:pt x="374" y="1775"/>
                    <a:pt x="409" y="1705"/>
                  </a:cubicBezTo>
                  <a:cubicBezTo>
                    <a:pt x="634" y="1221"/>
                    <a:pt x="872" y="731"/>
                    <a:pt x="1166" y="282"/>
                  </a:cubicBezTo>
                  <a:cubicBezTo>
                    <a:pt x="1265" y="140"/>
                    <a:pt x="1128" y="0"/>
                    <a:pt x="990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>
              <a:extLst>
                <a:ext uri="{FF2B5EF4-FFF2-40B4-BE49-F238E27FC236}">
                  <a16:creationId xmlns:a16="http://schemas.microsoft.com/office/drawing/2014/main" id="{4180C0E4-44DF-3AE6-C72F-A280E5387428}"/>
                </a:ext>
              </a:extLst>
            </p:cNvPr>
            <p:cNvSpPr/>
            <p:nvPr/>
          </p:nvSpPr>
          <p:spPr>
            <a:xfrm>
              <a:off x="4517600" y="1022575"/>
              <a:ext cx="41475" cy="37425"/>
            </a:xfrm>
            <a:custGeom>
              <a:avLst/>
              <a:gdLst/>
              <a:ahLst/>
              <a:cxnLst/>
              <a:rect l="l" t="t" r="r" b="b"/>
              <a:pathLst>
                <a:path w="1659" h="1497" extrusionOk="0">
                  <a:moveTo>
                    <a:pt x="1355" y="0"/>
                  </a:moveTo>
                  <a:cubicBezTo>
                    <a:pt x="1312" y="0"/>
                    <a:pt x="1269" y="14"/>
                    <a:pt x="1230" y="46"/>
                  </a:cubicBezTo>
                  <a:cubicBezTo>
                    <a:pt x="830" y="382"/>
                    <a:pt x="480" y="775"/>
                    <a:pt x="129" y="1160"/>
                  </a:cubicBezTo>
                  <a:cubicBezTo>
                    <a:pt x="1" y="1300"/>
                    <a:pt x="131" y="1496"/>
                    <a:pt x="274" y="1496"/>
                  </a:cubicBezTo>
                  <a:cubicBezTo>
                    <a:pt x="318" y="1496"/>
                    <a:pt x="363" y="1478"/>
                    <a:pt x="403" y="1433"/>
                  </a:cubicBezTo>
                  <a:cubicBezTo>
                    <a:pt x="753" y="1048"/>
                    <a:pt x="1104" y="656"/>
                    <a:pt x="1503" y="319"/>
                  </a:cubicBezTo>
                  <a:cubicBezTo>
                    <a:pt x="1659" y="197"/>
                    <a:pt x="1515" y="0"/>
                    <a:pt x="135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CB8D31C2-35D8-8D28-1D8A-C9AE67155D12}"/>
                </a:ext>
              </a:extLst>
            </p:cNvPr>
            <p:cNvSpPr/>
            <p:nvPr/>
          </p:nvSpPr>
          <p:spPr>
            <a:xfrm>
              <a:off x="4481550" y="994925"/>
              <a:ext cx="37650" cy="26000"/>
            </a:xfrm>
            <a:custGeom>
              <a:avLst/>
              <a:gdLst/>
              <a:ahLst/>
              <a:cxnLst/>
              <a:rect l="l" t="t" r="r" b="b"/>
              <a:pathLst>
                <a:path w="1506" h="1040" extrusionOk="0">
                  <a:moveTo>
                    <a:pt x="1207" y="1"/>
                  </a:moveTo>
                  <a:cubicBezTo>
                    <a:pt x="1178" y="1"/>
                    <a:pt x="1147" y="8"/>
                    <a:pt x="1116" y="23"/>
                  </a:cubicBezTo>
                  <a:cubicBezTo>
                    <a:pt x="765" y="199"/>
                    <a:pt x="450" y="465"/>
                    <a:pt x="149" y="717"/>
                  </a:cubicBezTo>
                  <a:cubicBezTo>
                    <a:pt x="0" y="844"/>
                    <a:pt x="137" y="1040"/>
                    <a:pt x="294" y="1040"/>
                  </a:cubicBezTo>
                  <a:cubicBezTo>
                    <a:pt x="337" y="1040"/>
                    <a:pt x="381" y="1025"/>
                    <a:pt x="422" y="991"/>
                  </a:cubicBezTo>
                  <a:cubicBezTo>
                    <a:pt x="695" y="759"/>
                    <a:pt x="990" y="514"/>
                    <a:pt x="1312" y="360"/>
                  </a:cubicBezTo>
                  <a:cubicBezTo>
                    <a:pt x="1505" y="263"/>
                    <a:pt x="1387" y="1"/>
                    <a:pt x="1207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288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>
          <a:extLst>
            <a:ext uri="{FF2B5EF4-FFF2-40B4-BE49-F238E27FC236}">
              <a16:creationId xmlns:a16="http://schemas.microsoft.com/office/drawing/2014/main" id="{48909023-FA07-5293-B322-A21736F3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>
            <a:extLst>
              <a:ext uri="{FF2B5EF4-FFF2-40B4-BE49-F238E27FC236}">
                <a16:creationId xmlns:a16="http://schemas.microsoft.com/office/drawing/2014/main" id="{FAE9D9F2-F903-2BC6-97EE-90B5C5E45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90" y="2180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Sintomas da Amargura (parte 3)</a:t>
            </a:r>
            <a:endParaRPr dirty="0"/>
          </a:p>
        </p:txBody>
      </p:sp>
      <p:sp>
        <p:nvSpPr>
          <p:cNvPr id="524" name="Google Shape;524;p31">
            <a:extLst>
              <a:ext uri="{FF2B5EF4-FFF2-40B4-BE49-F238E27FC236}">
                <a16:creationId xmlns:a16="http://schemas.microsoft.com/office/drawing/2014/main" id="{4B2BC9F2-E560-E3E1-DE74-4699C8E8A6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525" name="Google Shape;525;p31">
            <a:extLst>
              <a:ext uri="{FF2B5EF4-FFF2-40B4-BE49-F238E27FC236}">
                <a16:creationId xmlns:a16="http://schemas.microsoft.com/office/drawing/2014/main" id="{E6804087-44FA-58FB-F2D1-43CACC191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290987"/>
              </p:ext>
            </p:extLst>
          </p:nvPr>
        </p:nvGraphicFramePr>
        <p:xfrm>
          <a:off x="114300" y="1607626"/>
          <a:ext cx="8915400" cy="2377350"/>
        </p:xfrm>
        <a:graphic>
          <a:graphicData uri="http://schemas.openxmlformats.org/drawingml/2006/table">
            <a:tbl>
              <a:tblPr>
                <a:noFill/>
                <a:tableStyleId>{3B5D9398-DA3B-48E9-80BD-FF3DDF53D960}</a:tableStyleId>
              </a:tblPr>
              <a:tblGrid>
                <a:gridCol w="243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00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Lembrança constante 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assunto sempre volta a tona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Lembrança detalhada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lembrança muito detalhada (contendo verdades e mentiras)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Signika Negative"/>
                          <a:ea typeface="Signika Negative"/>
                          <a:cs typeface="Signika Negative"/>
                          <a:sym typeface="Signika Negative"/>
                        </a:rPr>
                        <a:t>Contaminação do próximo</a:t>
                      </a:r>
                      <a:endParaRPr sz="2000" b="1" dirty="0">
                        <a:solidFill>
                          <a:schemeClr val="accent1"/>
                        </a:solidFill>
                        <a:latin typeface="Signika Negative"/>
                        <a:ea typeface="Signika Negative"/>
                        <a:cs typeface="Signika Negative"/>
                        <a:sym typeface="Signika Negativ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18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Fofoca e maledicência</a:t>
                      </a:r>
                      <a:endParaRPr sz="18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29" name="Google Shape;529;p31">
            <a:extLst>
              <a:ext uri="{FF2B5EF4-FFF2-40B4-BE49-F238E27FC236}">
                <a16:creationId xmlns:a16="http://schemas.microsoft.com/office/drawing/2014/main" id="{79308E7A-23C4-B76A-4CE2-B50CAFFF0490}"/>
              </a:ext>
            </a:extLst>
          </p:cNvPr>
          <p:cNvGrpSpPr/>
          <p:nvPr/>
        </p:nvGrpSpPr>
        <p:grpSpPr>
          <a:xfrm rot="915499">
            <a:off x="8035876" y="470974"/>
            <a:ext cx="548715" cy="520811"/>
            <a:chOff x="4481225" y="806275"/>
            <a:chExt cx="318075" cy="301900"/>
          </a:xfrm>
        </p:grpSpPr>
        <p:sp>
          <p:nvSpPr>
            <p:cNvPr id="530" name="Google Shape;530;p31">
              <a:extLst>
                <a:ext uri="{FF2B5EF4-FFF2-40B4-BE49-F238E27FC236}">
                  <a16:creationId xmlns:a16="http://schemas.microsoft.com/office/drawing/2014/main" id="{74268D70-DA22-6605-543D-18D2A3910087}"/>
                </a:ext>
              </a:extLst>
            </p:cNvPr>
            <p:cNvSpPr/>
            <p:nvPr/>
          </p:nvSpPr>
          <p:spPr>
            <a:xfrm>
              <a:off x="4502600" y="876225"/>
              <a:ext cx="275275" cy="157225"/>
            </a:xfrm>
            <a:custGeom>
              <a:avLst/>
              <a:gdLst/>
              <a:ahLst/>
              <a:cxnLst/>
              <a:rect l="l" t="t" r="r" b="b"/>
              <a:pathLst>
                <a:path w="11011" h="6289" extrusionOk="0">
                  <a:moveTo>
                    <a:pt x="5495" y="0"/>
                  </a:moveTo>
                  <a:cubicBezTo>
                    <a:pt x="5130" y="0"/>
                    <a:pt x="4762" y="62"/>
                    <a:pt x="4381" y="195"/>
                  </a:cubicBezTo>
                  <a:cubicBezTo>
                    <a:pt x="3386" y="538"/>
                    <a:pt x="2482" y="1120"/>
                    <a:pt x="1641" y="1737"/>
                  </a:cubicBezTo>
                  <a:cubicBezTo>
                    <a:pt x="1101" y="2136"/>
                    <a:pt x="568" y="2550"/>
                    <a:pt x="78" y="3005"/>
                  </a:cubicBezTo>
                  <a:cubicBezTo>
                    <a:pt x="1" y="3075"/>
                    <a:pt x="1" y="3216"/>
                    <a:pt x="78" y="3279"/>
                  </a:cubicBezTo>
                  <a:cubicBezTo>
                    <a:pt x="1234" y="4344"/>
                    <a:pt x="2573" y="5353"/>
                    <a:pt x="4023" y="5956"/>
                  </a:cubicBezTo>
                  <a:cubicBezTo>
                    <a:pt x="4539" y="6169"/>
                    <a:pt x="5038" y="6288"/>
                    <a:pt x="5543" y="6288"/>
                  </a:cubicBezTo>
                  <a:cubicBezTo>
                    <a:pt x="5904" y="6288"/>
                    <a:pt x="6268" y="6227"/>
                    <a:pt x="6645" y="6096"/>
                  </a:cubicBezTo>
                  <a:cubicBezTo>
                    <a:pt x="7640" y="5753"/>
                    <a:pt x="8544" y="5164"/>
                    <a:pt x="9385" y="4547"/>
                  </a:cubicBezTo>
                  <a:cubicBezTo>
                    <a:pt x="9925" y="4155"/>
                    <a:pt x="10457" y="3734"/>
                    <a:pt x="10948" y="3279"/>
                  </a:cubicBezTo>
                  <a:cubicBezTo>
                    <a:pt x="10997" y="3237"/>
                    <a:pt x="11011" y="3195"/>
                    <a:pt x="11011" y="3145"/>
                  </a:cubicBezTo>
                  <a:cubicBezTo>
                    <a:pt x="11011" y="3096"/>
                    <a:pt x="10997" y="3047"/>
                    <a:pt x="10948" y="3005"/>
                  </a:cubicBezTo>
                  <a:cubicBezTo>
                    <a:pt x="9791" y="1947"/>
                    <a:pt x="8453" y="938"/>
                    <a:pt x="7002" y="328"/>
                  </a:cubicBezTo>
                  <a:cubicBezTo>
                    <a:pt x="6491" y="117"/>
                    <a:pt x="5996" y="0"/>
                    <a:pt x="5495" y="0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>
              <a:extLst>
                <a:ext uri="{FF2B5EF4-FFF2-40B4-BE49-F238E27FC236}">
                  <a16:creationId xmlns:a16="http://schemas.microsoft.com/office/drawing/2014/main" id="{F693318A-CEE9-5BA1-4D24-953D32448B74}"/>
                </a:ext>
              </a:extLst>
            </p:cNvPr>
            <p:cNvSpPr/>
            <p:nvPr/>
          </p:nvSpPr>
          <p:spPr>
            <a:xfrm>
              <a:off x="4578300" y="893325"/>
              <a:ext cx="124425" cy="122900"/>
            </a:xfrm>
            <a:custGeom>
              <a:avLst/>
              <a:gdLst/>
              <a:ahLst/>
              <a:cxnLst/>
              <a:rect l="l" t="t" r="r" b="b"/>
              <a:pathLst>
                <a:path w="4977" h="4916" extrusionOk="0">
                  <a:moveTo>
                    <a:pt x="2487" y="1"/>
                  </a:moveTo>
                  <a:cubicBezTo>
                    <a:pt x="1156" y="1"/>
                    <a:pt x="63" y="1060"/>
                    <a:pt x="35" y="2398"/>
                  </a:cubicBezTo>
                  <a:cubicBezTo>
                    <a:pt x="0" y="3751"/>
                    <a:pt x="1073" y="4879"/>
                    <a:pt x="2425" y="4914"/>
                  </a:cubicBezTo>
                  <a:cubicBezTo>
                    <a:pt x="2447" y="4915"/>
                    <a:pt x="2468" y="4915"/>
                    <a:pt x="2490" y="4915"/>
                  </a:cubicBezTo>
                  <a:cubicBezTo>
                    <a:pt x="3820" y="4915"/>
                    <a:pt x="4914" y="3856"/>
                    <a:pt x="4941" y="2518"/>
                  </a:cubicBezTo>
                  <a:cubicBezTo>
                    <a:pt x="4976" y="1165"/>
                    <a:pt x="3904" y="37"/>
                    <a:pt x="2551" y="1"/>
                  </a:cubicBezTo>
                  <a:cubicBezTo>
                    <a:pt x="2530" y="1"/>
                    <a:pt x="2508" y="1"/>
                    <a:pt x="2487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>
              <a:extLst>
                <a:ext uri="{FF2B5EF4-FFF2-40B4-BE49-F238E27FC236}">
                  <a16:creationId xmlns:a16="http://schemas.microsoft.com/office/drawing/2014/main" id="{4221A12B-54C6-8A97-848E-BAED5BD554A6}"/>
                </a:ext>
              </a:extLst>
            </p:cNvPr>
            <p:cNvSpPr/>
            <p:nvPr/>
          </p:nvSpPr>
          <p:spPr>
            <a:xfrm>
              <a:off x="4607725" y="922425"/>
              <a:ext cx="65550" cy="64700"/>
            </a:xfrm>
            <a:custGeom>
              <a:avLst/>
              <a:gdLst/>
              <a:ahLst/>
              <a:cxnLst/>
              <a:rect l="l" t="t" r="r" b="b"/>
              <a:pathLst>
                <a:path w="2622" h="2588" extrusionOk="0">
                  <a:moveTo>
                    <a:pt x="1308" y="0"/>
                  </a:moveTo>
                  <a:cubicBezTo>
                    <a:pt x="610" y="0"/>
                    <a:pt x="35" y="560"/>
                    <a:pt x="15" y="1262"/>
                  </a:cubicBezTo>
                  <a:cubicBezTo>
                    <a:pt x="1" y="1977"/>
                    <a:pt x="561" y="2566"/>
                    <a:pt x="1276" y="2587"/>
                  </a:cubicBezTo>
                  <a:cubicBezTo>
                    <a:pt x="1285" y="2587"/>
                    <a:pt x="1294" y="2587"/>
                    <a:pt x="1302" y="2587"/>
                  </a:cubicBezTo>
                  <a:cubicBezTo>
                    <a:pt x="2006" y="2587"/>
                    <a:pt x="2587" y="2032"/>
                    <a:pt x="2601" y="1326"/>
                  </a:cubicBezTo>
                  <a:cubicBezTo>
                    <a:pt x="2622" y="611"/>
                    <a:pt x="2054" y="15"/>
                    <a:pt x="1346" y="1"/>
                  </a:cubicBezTo>
                  <a:cubicBezTo>
                    <a:pt x="1333" y="1"/>
                    <a:pt x="1321" y="0"/>
                    <a:pt x="1308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>
              <a:extLst>
                <a:ext uri="{FF2B5EF4-FFF2-40B4-BE49-F238E27FC236}">
                  <a16:creationId xmlns:a16="http://schemas.microsoft.com/office/drawing/2014/main" id="{A4C60016-233F-6315-23FD-EC45B7B26A4D}"/>
                </a:ext>
              </a:extLst>
            </p:cNvPr>
            <p:cNvSpPr/>
            <p:nvPr/>
          </p:nvSpPr>
          <p:spPr>
            <a:xfrm>
              <a:off x="4634000" y="806275"/>
              <a:ext cx="9675" cy="54550"/>
            </a:xfrm>
            <a:custGeom>
              <a:avLst/>
              <a:gdLst/>
              <a:ahLst/>
              <a:cxnLst/>
              <a:rect l="l" t="t" r="r" b="b"/>
              <a:pathLst>
                <a:path w="387" h="2182" extrusionOk="0">
                  <a:moveTo>
                    <a:pt x="194" y="0"/>
                  </a:moveTo>
                  <a:cubicBezTo>
                    <a:pt x="97" y="0"/>
                    <a:pt x="1" y="63"/>
                    <a:pt x="1" y="190"/>
                  </a:cubicBezTo>
                  <a:lnTo>
                    <a:pt x="1" y="1998"/>
                  </a:lnTo>
                  <a:cubicBezTo>
                    <a:pt x="1" y="2120"/>
                    <a:pt x="97" y="2182"/>
                    <a:pt x="194" y="2182"/>
                  </a:cubicBezTo>
                  <a:cubicBezTo>
                    <a:pt x="290" y="2182"/>
                    <a:pt x="386" y="2120"/>
                    <a:pt x="386" y="1998"/>
                  </a:cubicBezTo>
                  <a:lnTo>
                    <a:pt x="386" y="190"/>
                  </a:lnTo>
                  <a:cubicBezTo>
                    <a:pt x="386" y="63"/>
                    <a:pt x="290" y="0"/>
                    <a:pt x="194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>
              <a:extLst>
                <a:ext uri="{FF2B5EF4-FFF2-40B4-BE49-F238E27FC236}">
                  <a16:creationId xmlns:a16="http://schemas.microsoft.com/office/drawing/2014/main" id="{25F16BCD-F1D3-091E-27CB-57FC65265733}"/>
                </a:ext>
              </a:extLst>
            </p:cNvPr>
            <p:cNvSpPr/>
            <p:nvPr/>
          </p:nvSpPr>
          <p:spPr>
            <a:xfrm>
              <a:off x="4570000" y="822200"/>
              <a:ext cx="31625" cy="45100"/>
            </a:xfrm>
            <a:custGeom>
              <a:avLst/>
              <a:gdLst/>
              <a:ahLst/>
              <a:cxnLst/>
              <a:rect l="l" t="t" r="r" b="b"/>
              <a:pathLst>
                <a:path w="1265" h="1804" extrusionOk="0">
                  <a:moveTo>
                    <a:pt x="261" y="0"/>
                  </a:moveTo>
                  <a:cubicBezTo>
                    <a:pt x="134" y="0"/>
                    <a:pt x="1" y="141"/>
                    <a:pt x="73" y="295"/>
                  </a:cubicBezTo>
                  <a:cubicBezTo>
                    <a:pt x="304" y="779"/>
                    <a:pt x="535" y="1270"/>
                    <a:pt x="830" y="1718"/>
                  </a:cubicBezTo>
                  <a:cubicBezTo>
                    <a:pt x="872" y="1779"/>
                    <a:pt x="931" y="1804"/>
                    <a:pt x="990" y="1804"/>
                  </a:cubicBezTo>
                  <a:cubicBezTo>
                    <a:pt x="1128" y="1804"/>
                    <a:pt x="1265" y="1665"/>
                    <a:pt x="1166" y="1522"/>
                  </a:cubicBezTo>
                  <a:cubicBezTo>
                    <a:pt x="872" y="1073"/>
                    <a:pt x="634" y="583"/>
                    <a:pt x="409" y="99"/>
                  </a:cubicBezTo>
                  <a:cubicBezTo>
                    <a:pt x="374" y="29"/>
                    <a:pt x="318" y="0"/>
                    <a:pt x="261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>
              <a:extLst>
                <a:ext uri="{FF2B5EF4-FFF2-40B4-BE49-F238E27FC236}">
                  <a16:creationId xmlns:a16="http://schemas.microsoft.com/office/drawing/2014/main" id="{74AEAB21-F4EB-4B36-A4AE-277BAB2D9CA0}"/>
                </a:ext>
              </a:extLst>
            </p:cNvPr>
            <p:cNvSpPr/>
            <p:nvPr/>
          </p:nvSpPr>
          <p:spPr>
            <a:xfrm>
              <a:off x="4517600" y="854450"/>
              <a:ext cx="41475" cy="37450"/>
            </a:xfrm>
            <a:custGeom>
              <a:avLst/>
              <a:gdLst/>
              <a:ahLst/>
              <a:cxnLst/>
              <a:rect l="l" t="t" r="r" b="b"/>
              <a:pathLst>
                <a:path w="1659" h="1498" extrusionOk="0">
                  <a:moveTo>
                    <a:pt x="274" y="1"/>
                  </a:moveTo>
                  <a:cubicBezTo>
                    <a:pt x="131" y="1"/>
                    <a:pt x="1" y="198"/>
                    <a:pt x="129" y="337"/>
                  </a:cubicBezTo>
                  <a:cubicBezTo>
                    <a:pt x="480" y="722"/>
                    <a:pt x="830" y="1115"/>
                    <a:pt x="1230" y="1451"/>
                  </a:cubicBezTo>
                  <a:cubicBezTo>
                    <a:pt x="1271" y="1483"/>
                    <a:pt x="1315" y="1497"/>
                    <a:pt x="1357" y="1497"/>
                  </a:cubicBezTo>
                  <a:cubicBezTo>
                    <a:pt x="1519" y="1497"/>
                    <a:pt x="1659" y="1300"/>
                    <a:pt x="1503" y="1178"/>
                  </a:cubicBezTo>
                  <a:cubicBezTo>
                    <a:pt x="1104" y="842"/>
                    <a:pt x="753" y="449"/>
                    <a:pt x="403" y="64"/>
                  </a:cubicBezTo>
                  <a:cubicBezTo>
                    <a:pt x="363" y="19"/>
                    <a:pt x="318" y="1"/>
                    <a:pt x="274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>
              <a:extLst>
                <a:ext uri="{FF2B5EF4-FFF2-40B4-BE49-F238E27FC236}">
                  <a16:creationId xmlns:a16="http://schemas.microsoft.com/office/drawing/2014/main" id="{9B914331-87A3-DC31-CE27-22724D8F2392}"/>
                </a:ext>
              </a:extLst>
            </p:cNvPr>
            <p:cNvSpPr/>
            <p:nvPr/>
          </p:nvSpPr>
          <p:spPr>
            <a:xfrm>
              <a:off x="4481225" y="889350"/>
              <a:ext cx="37975" cy="30175"/>
            </a:xfrm>
            <a:custGeom>
              <a:avLst/>
              <a:gdLst/>
              <a:ahLst/>
              <a:cxnLst/>
              <a:rect l="l" t="t" r="r" b="b"/>
              <a:pathLst>
                <a:path w="1519" h="1207" extrusionOk="0">
                  <a:moveTo>
                    <a:pt x="315" y="0"/>
                  </a:moveTo>
                  <a:cubicBezTo>
                    <a:pt x="150" y="0"/>
                    <a:pt x="0" y="352"/>
                    <a:pt x="162" y="490"/>
                  </a:cubicBezTo>
                  <a:cubicBezTo>
                    <a:pt x="456" y="742"/>
                    <a:pt x="778" y="1009"/>
                    <a:pt x="1129" y="1184"/>
                  </a:cubicBezTo>
                  <a:cubicBezTo>
                    <a:pt x="1160" y="1199"/>
                    <a:pt x="1191" y="1206"/>
                    <a:pt x="1220" y="1206"/>
                  </a:cubicBezTo>
                  <a:cubicBezTo>
                    <a:pt x="1400" y="1206"/>
                    <a:pt x="1518" y="944"/>
                    <a:pt x="1325" y="847"/>
                  </a:cubicBezTo>
                  <a:cubicBezTo>
                    <a:pt x="996" y="693"/>
                    <a:pt x="673" y="266"/>
                    <a:pt x="400" y="34"/>
                  </a:cubicBezTo>
                  <a:cubicBezTo>
                    <a:pt x="372" y="11"/>
                    <a:pt x="343" y="0"/>
                    <a:pt x="31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>
              <a:extLst>
                <a:ext uri="{FF2B5EF4-FFF2-40B4-BE49-F238E27FC236}">
                  <a16:creationId xmlns:a16="http://schemas.microsoft.com/office/drawing/2014/main" id="{2D48D566-59DC-4EF6-A85B-3E7BEF3EF4F2}"/>
                </a:ext>
              </a:extLst>
            </p:cNvPr>
            <p:cNvSpPr/>
            <p:nvPr/>
          </p:nvSpPr>
          <p:spPr>
            <a:xfrm>
              <a:off x="4679225" y="822200"/>
              <a:ext cx="31600" cy="45050"/>
            </a:xfrm>
            <a:custGeom>
              <a:avLst/>
              <a:gdLst/>
              <a:ahLst/>
              <a:cxnLst/>
              <a:rect l="l" t="t" r="r" b="b"/>
              <a:pathLst>
                <a:path w="1264" h="1802" extrusionOk="0">
                  <a:moveTo>
                    <a:pt x="1004" y="0"/>
                  </a:moveTo>
                  <a:cubicBezTo>
                    <a:pt x="946" y="0"/>
                    <a:pt x="890" y="29"/>
                    <a:pt x="855" y="99"/>
                  </a:cubicBezTo>
                  <a:cubicBezTo>
                    <a:pt x="631" y="583"/>
                    <a:pt x="393" y="1073"/>
                    <a:pt x="98" y="1522"/>
                  </a:cubicBezTo>
                  <a:cubicBezTo>
                    <a:pt x="1" y="1663"/>
                    <a:pt x="134" y="1801"/>
                    <a:pt x="271" y="1801"/>
                  </a:cubicBezTo>
                  <a:cubicBezTo>
                    <a:pt x="331" y="1801"/>
                    <a:pt x="392" y="1775"/>
                    <a:pt x="435" y="1711"/>
                  </a:cubicBezTo>
                  <a:cubicBezTo>
                    <a:pt x="729" y="1270"/>
                    <a:pt x="960" y="779"/>
                    <a:pt x="1192" y="295"/>
                  </a:cubicBezTo>
                  <a:cubicBezTo>
                    <a:pt x="1264" y="141"/>
                    <a:pt x="1131" y="0"/>
                    <a:pt x="1004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>
              <a:extLst>
                <a:ext uri="{FF2B5EF4-FFF2-40B4-BE49-F238E27FC236}">
                  <a16:creationId xmlns:a16="http://schemas.microsoft.com/office/drawing/2014/main" id="{A6AB6BFF-1D80-DFBE-F94C-EB28FA496213}"/>
                </a:ext>
              </a:extLst>
            </p:cNvPr>
            <p:cNvSpPr/>
            <p:nvPr/>
          </p:nvSpPr>
          <p:spPr>
            <a:xfrm>
              <a:off x="4721750" y="854450"/>
              <a:ext cx="41475" cy="37425"/>
            </a:xfrm>
            <a:custGeom>
              <a:avLst/>
              <a:gdLst/>
              <a:ahLst/>
              <a:cxnLst/>
              <a:rect l="l" t="t" r="r" b="b"/>
              <a:pathLst>
                <a:path w="1659" h="1497" extrusionOk="0">
                  <a:moveTo>
                    <a:pt x="1385" y="1"/>
                  </a:moveTo>
                  <a:cubicBezTo>
                    <a:pt x="1341" y="1"/>
                    <a:pt x="1296" y="19"/>
                    <a:pt x="1257" y="64"/>
                  </a:cubicBezTo>
                  <a:cubicBezTo>
                    <a:pt x="906" y="449"/>
                    <a:pt x="556" y="842"/>
                    <a:pt x="156" y="1171"/>
                  </a:cubicBezTo>
                  <a:cubicBezTo>
                    <a:pt x="1" y="1299"/>
                    <a:pt x="140" y="1497"/>
                    <a:pt x="302" y="1497"/>
                  </a:cubicBezTo>
                  <a:cubicBezTo>
                    <a:pt x="345" y="1497"/>
                    <a:pt x="389" y="1483"/>
                    <a:pt x="430" y="1451"/>
                  </a:cubicBezTo>
                  <a:cubicBezTo>
                    <a:pt x="829" y="1115"/>
                    <a:pt x="1180" y="722"/>
                    <a:pt x="1530" y="337"/>
                  </a:cubicBezTo>
                  <a:cubicBezTo>
                    <a:pt x="1659" y="198"/>
                    <a:pt x="1529" y="1"/>
                    <a:pt x="138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>
              <a:extLst>
                <a:ext uri="{FF2B5EF4-FFF2-40B4-BE49-F238E27FC236}">
                  <a16:creationId xmlns:a16="http://schemas.microsoft.com/office/drawing/2014/main" id="{DA71BE22-B911-667D-1664-1AB307C9E035}"/>
                </a:ext>
              </a:extLst>
            </p:cNvPr>
            <p:cNvSpPr/>
            <p:nvPr/>
          </p:nvSpPr>
          <p:spPr>
            <a:xfrm>
              <a:off x="4761625" y="893525"/>
              <a:ext cx="37675" cy="25950"/>
            </a:xfrm>
            <a:custGeom>
              <a:avLst/>
              <a:gdLst/>
              <a:ahLst/>
              <a:cxnLst/>
              <a:rect l="l" t="t" r="r" b="b"/>
              <a:pathLst>
                <a:path w="1507" h="1038" extrusionOk="0">
                  <a:moveTo>
                    <a:pt x="1212" y="0"/>
                  </a:moveTo>
                  <a:cubicBezTo>
                    <a:pt x="1169" y="0"/>
                    <a:pt x="1125" y="15"/>
                    <a:pt x="1084" y="50"/>
                  </a:cubicBezTo>
                  <a:cubicBezTo>
                    <a:pt x="811" y="281"/>
                    <a:pt x="517" y="526"/>
                    <a:pt x="194" y="680"/>
                  </a:cubicBezTo>
                  <a:cubicBezTo>
                    <a:pt x="0" y="777"/>
                    <a:pt x="121" y="1037"/>
                    <a:pt x="303" y="1037"/>
                  </a:cubicBezTo>
                  <a:cubicBezTo>
                    <a:pt x="331" y="1037"/>
                    <a:pt x="360" y="1031"/>
                    <a:pt x="391" y="1017"/>
                  </a:cubicBezTo>
                  <a:cubicBezTo>
                    <a:pt x="741" y="842"/>
                    <a:pt x="1056" y="575"/>
                    <a:pt x="1358" y="323"/>
                  </a:cubicBezTo>
                  <a:cubicBezTo>
                    <a:pt x="1506" y="196"/>
                    <a:pt x="1370" y="0"/>
                    <a:pt x="1212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>
              <a:extLst>
                <a:ext uri="{FF2B5EF4-FFF2-40B4-BE49-F238E27FC236}">
                  <a16:creationId xmlns:a16="http://schemas.microsoft.com/office/drawing/2014/main" id="{65D1DE74-9D64-F6BB-0EF4-D7377D246D68}"/>
                </a:ext>
              </a:extLst>
            </p:cNvPr>
            <p:cNvSpPr/>
            <p:nvPr/>
          </p:nvSpPr>
          <p:spPr>
            <a:xfrm>
              <a:off x="4637175" y="1053500"/>
              <a:ext cx="9650" cy="54675"/>
            </a:xfrm>
            <a:custGeom>
              <a:avLst/>
              <a:gdLst/>
              <a:ahLst/>
              <a:cxnLst/>
              <a:rect l="l" t="t" r="r" b="b"/>
              <a:pathLst>
                <a:path w="386" h="2187" extrusionOk="0">
                  <a:moveTo>
                    <a:pt x="193" y="0"/>
                  </a:moveTo>
                  <a:cubicBezTo>
                    <a:pt x="96" y="0"/>
                    <a:pt x="0" y="63"/>
                    <a:pt x="0" y="189"/>
                  </a:cubicBezTo>
                  <a:lnTo>
                    <a:pt x="0" y="1998"/>
                  </a:lnTo>
                  <a:cubicBezTo>
                    <a:pt x="0" y="2124"/>
                    <a:pt x="96" y="2187"/>
                    <a:pt x="193" y="2187"/>
                  </a:cubicBezTo>
                  <a:cubicBezTo>
                    <a:pt x="289" y="2187"/>
                    <a:pt x="386" y="2124"/>
                    <a:pt x="386" y="1998"/>
                  </a:cubicBezTo>
                  <a:lnTo>
                    <a:pt x="386" y="189"/>
                  </a:lnTo>
                  <a:cubicBezTo>
                    <a:pt x="386" y="63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>
              <a:extLst>
                <a:ext uri="{FF2B5EF4-FFF2-40B4-BE49-F238E27FC236}">
                  <a16:creationId xmlns:a16="http://schemas.microsoft.com/office/drawing/2014/main" id="{1FE500F4-17AA-A53F-CD74-685A548C517F}"/>
                </a:ext>
              </a:extLst>
            </p:cNvPr>
            <p:cNvSpPr/>
            <p:nvPr/>
          </p:nvSpPr>
          <p:spPr>
            <a:xfrm>
              <a:off x="4679225" y="1047125"/>
              <a:ext cx="31600" cy="45150"/>
            </a:xfrm>
            <a:custGeom>
              <a:avLst/>
              <a:gdLst/>
              <a:ahLst/>
              <a:cxnLst/>
              <a:rect l="l" t="t" r="r" b="b"/>
              <a:pathLst>
                <a:path w="1264" h="1806" extrusionOk="0">
                  <a:moveTo>
                    <a:pt x="272" y="0"/>
                  </a:moveTo>
                  <a:cubicBezTo>
                    <a:pt x="135" y="0"/>
                    <a:pt x="0" y="137"/>
                    <a:pt x="98" y="283"/>
                  </a:cubicBezTo>
                  <a:cubicBezTo>
                    <a:pt x="393" y="732"/>
                    <a:pt x="624" y="1222"/>
                    <a:pt x="855" y="1706"/>
                  </a:cubicBezTo>
                  <a:cubicBezTo>
                    <a:pt x="890" y="1776"/>
                    <a:pt x="946" y="1805"/>
                    <a:pt x="1004" y="1805"/>
                  </a:cubicBezTo>
                  <a:cubicBezTo>
                    <a:pt x="1131" y="1805"/>
                    <a:pt x="1264" y="1664"/>
                    <a:pt x="1192" y="1510"/>
                  </a:cubicBezTo>
                  <a:cubicBezTo>
                    <a:pt x="960" y="1026"/>
                    <a:pt x="729" y="536"/>
                    <a:pt x="435" y="87"/>
                  </a:cubicBezTo>
                  <a:cubicBezTo>
                    <a:pt x="392" y="26"/>
                    <a:pt x="332" y="0"/>
                    <a:pt x="272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>
              <a:extLst>
                <a:ext uri="{FF2B5EF4-FFF2-40B4-BE49-F238E27FC236}">
                  <a16:creationId xmlns:a16="http://schemas.microsoft.com/office/drawing/2014/main" id="{DDB99EB0-89F7-75F8-C2C6-BBE0C515D4DF}"/>
                </a:ext>
              </a:extLst>
            </p:cNvPr>
            <p:cNvSpPr/>
            <p:nvPr/>
          </p:nvSpPr>
          <p:spPr>
            <a:xfrm>
              <a:off x="4721725" y="1022575"/>
              <a:ext cx="41500" cy="37425"/>
            </a:xfrm>
            <a:custGeom>
              <a:avLst/>
              <a:gdLst/>
              <a:ahLst/>
              <a:cxnLst/>
              <a:rect l="l" t="t" r="r" b="b"/>
              <a:pathLst>
                <a:path w="1660" h="1497" extrusionOk="0">
                  <a:moveTo>
                    <a:pt x="303" y="0"/>
                  </a:moveTo>
                  <a:cubicBezTo>
                    <a:pt x="141" y="0"/>
                    <a:pt x="0" y="197"/>
                    <a:pt x="150" y="319"/>
                  </a:cubicBezTo>
                  <a:cubicBezTo>
                    <a:pt x="550" y="656"/>
                    <a:pt x="907" y="1048"/>
                    <a:pt x="1258" y="1433"/>
                  </a:cubicBezTo>
                  <a:cubicBezTo>
                    <a:pt x="1297" y="1478"/>
                    <a:pt x="1342" y="1496"/>
                    <a:pt x="1386" y="1496"/>
                  </a:cubicBezTo>
                  <a:cubicBezTo>
                    <a:pt x="1530" y="1496"/>
                    <a:pt x="1660" y="1300"/>
                    <a:pt x="1531" y="1160"/>
                  </a:cubicBezTo>
                  <a:cubicBezTo>
                    <a:pt x="1181" y="775"/>
                    <a:pt x="830" y="382"/>
                    <a:pt x="431" y="46"/>
                  </a:cubicBezTo>
                  <a:cubicBezTo>
                    <a:pt x="390" y="14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>
              <a:extLst>
                <a:ext uri="{FF2B5EF4-FFF2-40B4-BE49-F238E27FC236}">
                  <a16:creationId xmlns:a16="http://schemas.microsoft.com/office/drawing/2014/main" id="{C4C0AA4E-5FAE-6345-110B-0A709E95C4AF}"/>
                </a:ext>
              </a:extLst>
            </p:cNvPr>
            <p:cNvSpPr/>
            <p:nvPr/>
          </p:nvSpPr>
          <p:spPr>
            <a:xfrm>
              <a:off x="4761650" y="994925"/>
              <a:ext cx="37650" cy="26000"/>
            </a:xfrm>
            <a:custGeom>
              <a:avLst/>
              <a:gdLst/>
              <a:ahLst/>
              <a:cxnLst/>
              <a:rect l="l" t="t" r="r" b="b"/>
              <a:pathLst>
                <a:path w="1506" h="1040" extrusionOk="0">
                  <a:moveTo>
                    <a:pt x="298" y="1"/>
                  </a:moveTo>
                  <a:cubicBezTo>
                    <a:pt x="119" y="1"/>
                    <a:pt x="0" y="263"/>
                    <a:pt x="193" y="360"/>
                  </a:cubicBezTo>
                  <a:cubicBezTo>
                    <a:pt x="516" y="514"/>
                    <a:pt x="810" y="759"/>
                    <a:pt x="1083" y="991"/>
                  </a:cubicBezTo>
                  <a:cubicBezTo>
                    <a:pt x="1124" y="1025"/>
                    <a:pt x="1168" y="1040"/>
                    <a:pt x="1211" y="1040"/>
                  </a:cubicBezTo>
                  <a:cubicBezTo>
                    <a:pt x="1369" y="1040"/>
                    <a:pt x="1505" y="844"/>
                    <a:pt x="1357" y="717"/>
                  </a:cubicBezTo>
                  <a:cubicBezTo>
                    <a:pt x="1062" y="465"/>
                    <a:pt x="740" y="199"/>
                    <a:pt x="390" y="23"/>
                  </a:cubicBezTo>
                  <a:cubicBezTo>
                    <a:pt x="358" y="8"/>
                    <a:pt x="327" y="1"/>
                    <a:pt x="298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>
              <a:extLst>
                <a:ext uri="{FF2B5EF4-FFF2-40B4-BE49-F238E27FC236}">
                  <a16:creationId xmlns:a16="http://schemas.microsoft.com/office/drawing/2014/main" id="{83791683-1651-5B2F-B40E-61D068D01374}"/>
                </a:ext>
              </a:extLst>
            </p:cNvPr>
            <p:cNvSpPr/>
            <p:nvPr/>
          </p:nvSpPr>
          <p:spPr>
            <a:xfrm>
              <a:off x="4570000" y="1047150"/>
              <a:ext cx="31625" cy="45125"/>
            </a:xfrm>
            <a:custGeom>
              <a:avLst/>
              <a:gdLst/>
              <a:ahLst/>
              <a:cxnLst/>
              <a:rect l="l" t="t" r="r" b="b"/>
              <a:pathLst>
                <a:path w="1265" h="1805" extrusionOk="0">
                  <a:moveTo>
                    <a:pt x="990" y="0"/>
                  </a:moveTo>
                  <a:cubicBezTo>
                    <a:pt x="931" y="0"/>
                    <a:pt x="872" y="25"/>
                    <a:pt x="830" y="86"/>
                  </a:cubicBezTo>
                  <a:cubicBezTo>
                    <a:pt x="535" y="535"/>
                    <a:pt x="304" y="1025"/>
                    <a:pt x="73" y="1509"/>
                  </a:cubicBezTo>
                  <a:cubicBezTo>
                    <a:pt x="1" y="1663"/>
                    <a:pt x="134" y="1804"/>
                    <a:pt x="261" y="1804"/>
                  </a:cubicBezTo>
                  <a:cubicBezTo>
                    <a:pt x="318" y="1804"/>
                    <a:pt x="374" y="1775"/>
                    <a:pt x="409" y="1705"/>
                  </a:cubicBezTo>
                  <a:cubicBezTo>
                    <a:pt x="634" y="1221"/>
                    <a:pt x="872" y="731"/>
                    <a:pt x="1166" y="282"/>
                  </a:cubicBezTo>
                  <a:cubicBezTo>
                    <a:pt x="1265" y="140"/>
                    <a:pt x="1128" y="0"/>
                    <a:pt x="990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>
              <a:extLst>
                <a:ext uri="{FF2B5EF4-FFF2-40B4-BE49-F238E27FC236}">
                  <a16:creationId xmlns:a16="http://schemas.microsoft.com/office/drawing/2014/main" id="{A2BA173D-01B9-C202-731F-9CBC059500B4}"/>
                </a:ext>
              </a:extLst>
            </p:cNvPr>
            <p:cNvSpPr/>
            <p:nvPr/>
          </p:nvSpPr>
          <p:spPr>
            <a:xfrm>
              <a:off x="4517600" y="1022575"/>
              <a:ext cx="41475" cy="37425"/>
            </a:xfrm>
            <a:custGeom>
              <a:avLst/>
              <a:gdLst/>
              <a:ahLst/>
              <a:cxnLst/>
              <a:rect l="l" t="t" r="r" b="b"/>
              <a:pathLst>
                <a:path w="1659" h="1497" extrusionOk="0">
                  <a:moveTo>
                    <a:pt x="1355" y="0"/>
                  </a:moveTo>
                  <a:cubicBezTo>
                    <a:pt x="1312" y="0"/>
                    <a:pt x="1269" y="14"/>
                    <a:pt x="1230" y="46"/>
                  </a:cubicBezTo>
                  <a:cubicBezTo>
                    <a:pt x="830" y="382"/>
                    <a:pt x="480" y="775"/>
                    <a:pt x="129" y="1160"/>
                  </a:cubicBezTo>
                  <a:cubicBezTo>
                    <a:pt x="1" y="1300"/>
                    <a:pt x="131" y="1496"/>
                    <a:pt x="274" y="1496"/>
                  </a:cubicBezTo>
                  <a:cubicBezTo>
                    <a:pt x="318" y="1496"/>
                    <a:pt x="363" y="1478"/>
                    <a:pt x="403" y="1433"/>
                  </a:cubicBezTo>
                  <a:cubicBezTo>
                    <a:pt x="753" y="1048"/>
                    <a:pt x="1104" y="656"/>
                    <a:pt x="1503" y="319"/>
                  </a:cubicBezTo>
                  <a:cubicBezTo>
                    <a:pt x="1659" y="197"/>
                    <a:pt x="1515" y="0"/>
                    <a:pt x="135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>
              <a:extLst>
                <a:ext uri="{FF2B5EF4-FFF2-40B4-BE49-F238E27FC236}">
                  <a16:creationId xmlns:a16="http://schemas.microsoft.com/office/drawing/2014/main" id="{E0137223-A73D-D976-03A5-3C82C54FE1F8}"/>
                </a:ext>
              </a:extLst>
            </p:cNvPr>
            <p:cNvSpPr/>
            <p:nvPr/>
          </p:nvSpPr>
          <p:spPr>
            <a:xfrm>
              <a:off x="4481550" y="994925"/>
              <a:ext cx="37650" cy="26000"/>
            </a:xfrm>
            <a:custGeom>
              <a:avLst/>
              <a:gdLst/>
              <a:ahLst/>
              <a:cxnLst/>
              <a:rect l="l" t="t" r="r" b="b"/>
              <a:pathLst>
                <a:path w="1506" h="1040" extrusionOk="0">
                  <a:moveTo>
                    <a:pt x="1207" y="1"/>
                  </a:moveTo>
                  <a:cubicBezTo>
                    <a:pt x="1178" y="1"/>
                    <a:pt x="1147" y="8"/>
                    <a:pt x="1116" y="23"/>
                  </a:cubicBezTo>
                  <a:cubicBezTo>
                    <a:pt x="765" y="199"/>
                    <a:pt x="450" y="465"/>
                    <a:pt x="149" y="717"/>
                  </a:cubicBezTo>
                  <a:cubicBezTo>
                    <a:pt x="0" y="844"/>
                    <a:pt x="137" y="1040"/>
                    <a:pt x="294" y="1040"/>
                  </a:cubicBezTo>
                  <a:cubicBezTo>
                    <a:pt x="337" y="1040"/>
                    <a:pt x="381" y="1025"/>
                    <a:pt x="422" y="991"/>
                  </a:cubicBezTo>
                  <a:cubicBezTo>
                    <a:pt x="695" y="759"/>
                    <a:pt x="990" y="514"/>
                    <a:pt x="1312" y="360"/>
                  </a:cubicBezTo>
                  <a:cubicBezTo>
                    <a:pt x="1505" y="263"/>
                    <a:pt x="1387" y="1"/>
                    <a:pt x="1207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404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>
          <a:extLst>
            <a:ext uri="{FF2B5EF4-FFF2-40B4-BE49-F238E27FC236}">
              <a16:creationId xmlns:a16="http://schemas.microsoft.com/office/drawing/2014/main" id="{C2A171CB-326C-C45E-712B-DCAAA1220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>
            <a:extLst>
              <a:ext uri="{FF2B5EF4-FFF2-40B4-BE49-F238E27FC236}">
                <a16:creationId xmlns:a16="http://schemas.microsoft.com/office/drawing/2014/main" id="{2339D575-58B4-1106-5124-6A616DF3D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1150" y="2387972"/>
            <a:ext cx="4361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Sou uma pessoa amargurada?</a:t>
            </a:r>
            <a:endParaRPr sz="4400" dirty="0"/>
          </a:p>
        </p:txBody>
      </p:sp>
      <p:sp>
        <p:nvSpPr>
          <p:cNvPr id="745" name="Google Shape;745;p34">
            <a:extLst>
              <a:ext uri="{FF2B5EF4-FFF2-40B4-BE49-F238E27FC236}">
                <a16:creationId xmlns:a16="http://schemas.microsoft.com/office/drawing/2014/main" id="{D5630CCC-8C4A-CDAD-2E08-954DF5FA5B9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996550" y="740700"/>
            <a:ext cx="31509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?</a:t>
            </a:r>
            <a:endParaRPr dirty="0"/>
          </a:p>
        </p:txBody>
      </p:sp>
      <p:grpSp>
        <p:nvGrpSpPr>
          <p:cNvPr id="746" name="Google Shape;746;p34">
            <a:extLst>
              <a:ext uri="{FF2B5EF4-FFF2-40B4-BE49-F238E27FC236}">
                <a16:creationId xmlns:a16="http://schemas.microsoft.com/office/drawing/2014/main" id="{2D05EA65-4007-BB72-6034-1464CABC9045}"/>
              </a:ext>
            </a:extLst>
          </p:cNvPr>
          <p:cNvGrpSpPr/>
          <p:nvPr/>
        </p:nvGrpSpPr>
        <p:grpSpPr>
          <a:xfrm flipH="1">
            <a:off x="6752134" y="3072527"/>
            <a:ext cx="1113920" cy="2131154"/>
            <a:chOff x="370400" y="1010375"/>
            <a:chExt cx="490800" cy="939000"/>
          </a:xfrm>
        </p:grpSpPr>
        <p:sp>
          <p:nvSpPr>
            <p:cNvPr id="747" name="Google Shape;747;p34">
              <a:extLst>
                <a:ext uri="{FF2B5EF4-FFF2-40B4-BE49-F238E27FC236}">
                  <a16:creationId xmlns:a16="http://schemas.microsoft.com/office/drawing/2014/main" id="{ABBA735C-38B1-3174-464C-EEF49BE961F7}"/>
                </a:ext>
              </a:extLst>
            </p:cNvPr>
            <p:cNvSpPr/>
            <p:nvPr/>
          </p:nvSpPr>
          <p:spPr>
            <a:xfrm>
              <a:off x="701025" y="1610675"/>
              <a:ext cx="11600" cy="35300"/>
            </a:xfrm>
            <a:custGeom>
              <a:avLst/>
              <a:gdLst/>
              <a:ahLst/>
              <a:cxnLst/>
              <a:rect l="l" t="t" r="r" b="b"/>
              <a:pathLst>
                <a:path w="464" h="1412" extrusionOk="0">
                  <a:moveTo>
                    <a:pt x="358" y="0"/>
                  </a:moveTo>
                  <a:cubicBezTo>
                    <a:pt x="358" y="0"/>
                    <a:pt x="0" y="547"/>
                    <a:pt x="28" y="1023"/>
                  </a:cubicBezTo>
                  <a:cubicBezTo>
                    <a:pt x="45" y="1291"/>
                    <a:pt x="158" y="1411"/>
                    <a:pt x="258" y="1411"/>
                  </a:cubicBezTo>
                  <a:cubicBezTo>
                    <a:pt x="369" y="1411"/>
                    <a:pt x="464" y="1261"/>
                    <a:pt x="386" y="1002"/>
                  </a:cubicBezTo>
                  <a:cubicBezTo>
                    <a:pt x="232" y="519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>
              <a:extLst>
                <a:ext uri="{FF2B5EF4-FFF2-40B4-BE49-F238E27FC236}">
                  <a16:creationId xmlns:a16="http://schemas.microsoft.com/office/drawing/2014/main" id="{1C3450BA-2188-6E67-B685-776A1EC19167}"/>
                </a:ext>
              </a:extLst>
            </p:cNvPr>
            <p:cNvSpPr/>
            <p:nvPr/>
          </p:nvSpPr>
          <p:spPr>
            <a:xfrm>
              <a:off x="668775" y="1535750"/>
              <a:ext cx="65575" cy="114250"/>
            </a:xfrm>
            <a:custGeom>
              <a:avLst/>
              <a:gdLst/>
              <a:ahLst/>
              <a:cxnLst/>
              <a:rect l="l" t="t" r="r" b="b"/>
              <a:pathLst>
                <a:path w="2623" h="4570" extrusionOk="0">
                  <a:moveTo>
                    <a:pt x="1062" y="0"/>
                  </a:moveTo>
                  <a:cubicBezTo>
                    <a:pt x="978" y="0"/>
                    <a:pt x="880" y="23"/>
                    <a:pt x="765" y="82"/>
                  </a:cubicBezTo>
                  <a:cubicBezTo>
                    <a:pt x="316" y="313"/>
                    <a:pt x="1" y="986"/>
                    <a:pt x="169" y="1175"/>
                  </a:cubicBezTo>
                  <a:cubicBezTo>
                    <a:pt x="189" y="1197"/>
                    <a:pt x="212" y="1206"/>
                    <a:pt x="237" y="1206"/>
                  </a:cubicBezTo>
                  <a:cubicBezTo>
                    <a:pt x="404" y="1206"/>
                    <a:pt x="665" y="773"/>
                    <a:pt x="874" y="773"/>
                  </a:cubicBezTo>
                  <a:cubicBezTo>
                    <a:pt x="892" y="773"/>
                    <a:pt x="909" y="776"/>
                    <a:pt x="926" y="783"/>
                  </a:cubicBezTo>
                  <a:cubicBezTo>
                    <a:pt x="1171" y="881"/>
                    <a:pt x="730" y="2296"/>
                    <a:pt x="639" y="2703"/>
                  </a:cubicBezTo>
                  <a:cubicBezTo>
                    <a:pt x="551" y="3085"/>
                    <a:pt x="503" y="4570"/>
                    <a:pt x="824" y="4570"/>
                  </a:cubicBezTo>
                  <a:cubicBezTo>
                    <a:pt x="838" y="4570"/>
                    <a:pt x="854" y="4567"/>
                    <a:pt x="870" y="4560"/>
                  </a:cubicBezTo>
                  <a:cubicBezTo>
                    <a:pt x="1241" y="4420"/>
                    <a:pt x="1157" y="4041"/>
                    <a:pt x="1473" y="3383"/>
                  </a:cubicBezTo>
                  <a:cubicBezTo>
                    <a:pt x="1795" y="2703"/>
                    <a:pt x="2138" y="2093"/>
                    <a:pt x="2314" y="1708"/>
                  </a:cubicBezTo>
                  <a:cubicBezTo>
                    <a:pt x="2622" y="1035"/>
                    <a:pt x="1417" y="187"/>
                    <a:pt x="1417" y="187"/>
                  </a:cubicBezTo>
                  <a:cubicBezTo>
                    <a:pt x="1417" y="187"/>
                    <a:pt x="1304" y="0"/>
                    <a:pt x="1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>
              <a:extLst>
                <a:ext uri="{FF2B5EF4-FFF2-40B4-BE49-F238E27FC236}">
                  <a16:creationId xmlns:a16="http://schemas.microsoft.com/office/drawing/2014/main" id="{A4EECB99-A98F-7F15-3160-13B5A3F34355}"/>
                </a:ext>
              </a:extLst>
            </p:cNvPr>
            <p:cNvSpPr/>
            <p:nvPr/>
          </p:nvSpPr>
          <p:spPr>
            <a:xfrm>
              <a:off x="696850" y="1498350"/>
              <a:ext cx="108450" cy="76325"/>
            </a:xfrm>
            <a:custGeom>
              <a:avLst/>
              <a:gdLst/>
              <a:ahLst/>
              <a:cxnLst/>
              <a:rect l="l" t="t" r="r" b="b"/>
              <a:pathLst>
                <a:path w="4338" h="3053" extrusionOk="0">
                  <a:moveTo>
                    <a:pt x="2992" y="1"/>
                  </a:moveTo>
                  <a:lnTo>
                    <a:pt x="294" y="1683"/>
                  </a:lnTo>
                  <a:cubicBezTo>
                    <a:pt x="294" y="1683"/>
                    <a:pt x="1" y="3053"/>
                    <a:pt x="982" y="3053"/>
                  </a:cubicBezTo>
                  <a:cubicBezTo>
                    <a:pt x="1029" y="3053"/>
                    <a:pt x="1080" y="3049"/>
                    <a:pt x="1135" y="3042"/>
                  </a:cubicBezTo>
                  <a:cubicBezTo>
                    <a:pt x="1135" y="3042"/>
                    <a:pt x="3581" y="1956"/>
                    <a:pt x="4337" y="1381"/>
                  </a:cubicBezTo>
                  <a:lnTo>
                    <a:pt x="29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>
              <a:extLst>
                <a:ext uri="{FF2B5EF4-FFF2-40B4-BE49-F238E27FC236}">
                  <a16:creationId xmlns:a16="http://schemas.microsoft.com/office/drawing/2014/main" id="{713A3E06-4D24-157B-3A50-9B1532662827}"/>
                </a:ext>
              </a:extLst>
            </p:cNvPr>
            <p:cNvSpPr/>
            <p:nvPr/>
          </p:nvSpPr>
          <p:spPr>
            <a:xfrm>
              <a:off x="691200" y="1602075"/>
              <a:ext cx="21575" cy="47850"/>
            </a:xfrm>
            <a:custGeom>
              <a:avLst/>
              <a:gdLst/>
              <a:ahLst/>
              <a:cxnLst/>
              <a:rect l="l" t="t" r="r" b="b"/>
              <a:pathLst>
                <a:path w="863" h="1914" extrusionOk="0">
                  <a:moveTo>
                    <a:pt x="863" y="1"/>
                  </a:moveTo>
                  <a:cubicBezTo>
                    <a:pt x="863" y="1"/>
                    <a:pt x="1" y="604"/>
                    <a:pt x="127" y="1409"/>
                  </a:cubicBezTo>
                  <a:cubicBezTo>
                    <a:pt x="187" y="1773"/>
                    <a:pt x="291" y="1914"/>
                    <a:pt x="382" y="1914"/>
                  </a:cubicBezTo>
                  <a:cubicBezTo>
                    <a:pt x="494" y="1914"/>
                    <a:pt x="585" y="1704"/>
                    <a:pt x="555" y="1431"/>
                  </a:cubicBezTo>
                  <a:cubicBezTo>
                    <a:pt x="513" y="968"/>
                    <a:pt x="863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>
              <a:extLst>
                <a:ext uri="{FF2B5EF4-FFF2-40B4-BE49-F238E27FC236}">
                  <a16:creationId xmlns:a16="http://schemas.microsoft.com/office/drawing/2014/main" id="{226C97C5-59DA-B4F2-7A47-AFDF1FDF3C2C}"/>
                </a:ext>
              </a:extLst>
            </p:cNvPr>
            <p:cNvSpPr/>
            <p:nvPr/>
          </p:nvSpPr>
          <p:spPr>
            <a:xfrm>
              <a:off x="674225" y="1266050"/>
              <a:ext cx="186975" cy="295050"/>
            </a:xfrm>
            <a:custGeom>
              <a:avLst/>
              <a:gdLst/>
              <a:ahLst/>
              <a:cxnLst/>
              <a:rect l="l" t="t" r="r" b="b"/>
              <a:pathLst>
                <a:path w="7479" h="11802" extrusionOk="0">
                  <a:moveTo>
                    <a:pt x="1580" y="1"/>
                  </a:moveTo>
                  <a:cubicBezTo>
                    <a:pt x="1195" y="1"/>
                    <a:pt x="1124" y="574"/>
                    <a:pt x="960" y="679"/>
                  </a:cubicBezTo>
                  <a:cubicBezTo>
                    <a:pt x="252" y="1121"/>
                    <a:pt x="0" y="2186"/>
                    <a:pt x="428" y="2894"/>
                  </a:cubicBezTo>
                  <a:lnTo>
                    <a:pt x="3722" y="8227"/>
                  </a:lnTo>
                  <a:lnTo>
                    <a:pt x="3764" y="8305"/>
                  </a:lnTo>
                  <a:lnTo>
                    <a:pt x="3820" y="8403"/>
                  </a:lnTo>
                  <a:lnTo>
                    <a:pt x="3813" y="8410"/>
                  </a:lnTo>
                  <a:lnTo>
                    <a:pt x="3694" y="8501"/>
                  </a:lnTo>
                  <a:lnTo>
                    <a:pt x="2677" y="9300"/>
                  </a:lnTo>
                  <a:cubicBezTo>
                    <a:pt x="3343" y="10134"/>
                    <a:pt x="4016" y="10968"/>
                    <a:pt x="4689" y="11802"/>
                  </a:cubicBezTo>
                  <a:lnTo>
                    <a:pt x="6721" y="9959"/>
                  </a:lnTo>
                  <a:cubicBezTo>
                    <a:pt x="7324" y="9489"/>
                    <a:pt x="7478" y="8648"/>
                    <a:pt x="7086" y="7996"/>
                  </a:cubicBezTo>
                  <a:lnTo>
                    <a:pt x="2754" y="939"/>
                  </a:lnTo>
                  <a:cubicBezTo>
                    <a:pt x="2628" y="728"/>
                    <a:pt x="2061" y="189"/>
                    <a:pt x="1850" y="77"/>
                  </a:cubicBezTo>
                  <a:cubicBezTo>
                    <a:pt x="1746" y="23"/>
                    <a:pt x="1657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>
              <a:extLst>
                <a:ext uri="{FF2B5EF4-FFF2-40B4-BE49-F238E27FC236}">
                  <a16:creationId xmlns:a16="http://schemas.microsoft.com/office/drawing/2014/main" id="{6FF5836A-F931-166E-5E93-3F72694F64E2}"/>
                </a:ext>
              </a:extLst>
            </p:cNvPr>
            <p:cNvSpPr/>
            <p:nvPr/>
          </p:nvSpPr>
          <p:spPr>
            <a:xfrm>
              <a:off x="733975" y="1485575"/>
              <a:ext cx="69050" cy="81150"/>
            </a:xfrm>
            <a:custGeom>
              <a:avLst/>
              <a:gdLst/>
              <a:ahLst/>
              <a:cxnLst/>
              <a:rect l="l" t="t" r="r" b="b"/>
              <a:pathLst>
                <a:path w="2762" h="3246" extrusionOk="0">
                  <a:moveTo>
                    <a:pt x="624" y="0"/>
                  </a:moveTo>
                  <a:lnTo>
                    <a:pt x="0" y="603"/>
                  </a:lnTo>
                  <a:lnTo>
                    <a:pt x="2187" y="3245"/>
                  </a:lnTo>
                  <a:lnTo>
                    <a:pt x="2761" y="277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>
              <a:extLst>
                <a:ext uri="{FF2B5EF4-FFF2-40B4-BE49-F238E27FC236}">
                  <a16:creationId xmlns:a16="http://schemas.microsoft.com/office/drawing/2014/main" id="{10DE2B8A-A6E3-28CF-C0A8-FD39D8832A77}"/>
                </a:ext>
              </a:extLst>
            </p:cNvPr>
            <p:cNvSpPr/>
            <p:nvPr/>
          </p:nvSpPr>
          <p:spPr>
            <a:xfrm>
              <a:off x="766550" y="1473650"/>
              <a:ext cx="41200" cy="9675"/>
            </a:xfrm>
            <a:custGeom>
              <a:avLst/>
              <a:gdLst/>
              <a:ahLst/>
              <a:cxnLst/>
              <a:rect l="l" t="t" r="r" b="b"/>
              <a:pathLst>
                <a:path w="1648" h="387" extrusionOk="0">
                  <a:moveTo>
                    <a:pt x="71" y="1"/>
                  </a:moveTo>
                  <a:lnTo>
                    <a:pt x="127" y="99"/>
                  </a:lnTo>
                  <a:lnTo>
                    <a:pt x="113" y="106"/>
                  </a:lnTo>
                  <a:lnTo>
                    <a:pt x="1" y="197"/>
                  </a:lnTo>
                  <a:lnTo>
                    <a:pt x="1528" y="386"/>
                  </a:lnTo>
                  <a:cubicBezTo>
                    <a:pt x="1533" y="387"/>
                    <a:pt x="1537" y="387"/>
                    <a:pt x="1541" y="387"/>
                  </a:cubicBezTo>
                  <a:cubicBezTo>
                    <a:pt x="1591" y="387"/>
                    <a:pt x="1634" y="347"/>
                    <a:pt x="1641" y="295"/>
                  </a:cubicBezTo>
                  <a:cubicBezTo>
                    <a:pt x="1648" y="239"/>
                    <a:pt x="1606" y="190"/>
                    <a:pt x="1549" y="183"/>
                  </a:cubicBezTo>
                  <a:lnTo>
                    <a:pt x="316" y="3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>
              <a:extLst>
                <a:ext uri="{FF2B5EF4-FFF2-40B4-BE49-F238E27FC236}">
                  <a16:creationId xmlns:a16="http://schemas.microsoft.com/office/drawing/2014/main" id="{864C85CA-5A4B-19A1-9FCA-69CD5408F1C5}"/>
                </a:ext>
              </a:extLst>
            </p:cNvPr>
            <p:cNvSpPr/>
            <p:nvPr/>
          </p:nvSpPr>
          <p:spPr>
            <a:xfrm>
              <a:off x="767250" y="1461725"/>
              <a:ext cx="30350" cy="14575"/>
            </a:xfrm>
            <a:custGeom>
              <a:avLst/>
              <a:gdLst/>
              <a:ahLst/>
              <a:cxnLst/>
              <a:rect l="l" t="t" r="r" b="b"/>
              <a:pathLst>
                <a:path w="1214" h="583" extrusionOk="0">
                  <a:moveTo>
                    <a:pt x="1104" y="1"/>
                  </a:moveTo>
                  <a:cubicBezTo>
                    <a:pt x="1092" y="1"/>
                    <a:pt x="1079" y="3"/>
                    <a:pt x="1066" y="8"/>
                  </a:cubicBezTo>
                  <a:lnTo>
                    <a:pt x="1" y="400"/>
                  </a:lnTo>
                  <a:lnTo>
                    <a:pt x="43" y="478"/>
                  </a:lnTo>
                  <a:lnTo>
                    <a:pt x="99" y="576"/>
                  </a:lnTo>
                  <a:lnTo>
                    <a:pt x="92" y="583"/>
                  </a:lnTo>
                  <a:lnTo>
                    <a:pt x="288" y="513"/>
                  </a:lnTo>
                  <a:lnTo>
                    <a:pt x="1136" y="197"/>
                  </a:lnTo>
                  <a:cubicBezTo>
                    <a:pt x="1192" y="176"/>
                    <a:pt x="1213" y="120"/>
                    <a:pt x="1199" y="64"/>
                  </a:cubicBezTo>
                  <a:cubicBezTo>
                    <a:pt x="1183" y="26"/>
                    <a:pt x="1146" y="1"/>
                    <a:pt x="1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>
              <a:extLst>
                <a:ext uri="{FF2B5EF4-FFF2-40B4-BE49-F238E27FC236}">
                  <a16:creationId xmlns:a16="http://schemas.microsoft.com/office/drawing/2014/main" id="{22E6F3BB-B554-DAC4-6712-7833694ABD99}"/>
                </a:ext>
              </a:extLst>
            </p:cNvPr>
            <p:cNvSpPr/>
            <p:nvPr/>
          </p:nvSpPr>
          <p:spPr>
            <a:xfrm>
              <a:off x="484625" y="1237300"/>
              <a:ext cx="256725" cy="367575"/>
            </a:xfrm>
            <a:custGeom>
              <a:avLst/>
              <a:gdLst/>
              <a:ahLst/>
              <a:cxnLst/>
              <a:rect l="l" t="t" r="r" b="b"/>
              <a:pathLst>
                <a:path w="10269" h="14703" extrusionOk="0">
                  <a:moveTo>
                    <a:pt x="3842" y="0"/>
                  </a:moveTo>
                  <a:cubicBezTo>
                    <a:pt x="3842" y="0"/>
                    <a:pt x="3680" y="63"/>
                    <a:pt x="3421" y="182"/>
                  </a:cubicBezTo>
                  <a:cubicBezTo>
                    <a:pt x="2776" y="477"/>
                    <a:pt x="1963" y="967"/>
                    <a:pt x="1003" y="1717"/>
                  </a:cubicBezTo>
                  <a:cubicBezTo>
                    <a:pt x="1" y="2495"/>
                    <a:pt x="695" y="4675"/>
                    <a:pt x="1234" y="6588"/>
                  </a:cubicBezTo>
                  <a:cubicBezTo>
                    <a:pt x="1255" y="6665"/>
                    <a:pt x="1276" y="6742"/>
                    <a:pt x="1298" y="6819"/>
                  </a:cubicBezTo>
                  <a:cubicBezTo>
                    <a:pt x="1466" y="7408"/>
                    <a:pt x="1606" y="7969"/>
                    <a:pt x="1669" y="8438"/>
                  </a:cubicBezTo>
                  <a:cubicBezTo>
                    <a:pt x="1942" y="10485"/>
                    <a:pt x="1809" y="11887"/>
                    <a:pt x="1340" y="13716"/>
                  </a:cubicBezTo>
                  <a:cubicBezTo>
                    <a:pt x="1340" y="13716"/>
                    <a:pt x="3822" y="14702"/>
                    <a:pt x="6205" y="14702"/>
                  </a:cubicBezTo>
                  <a:cubicBezTo>
                    <a:pt x="7188" y="14702"/>
                    <a:pt x="8155" y="14534"/>
                    <a:pt x="8923" y="14059"/>
                  </a:cubicBezTo>
                  <a:cubicBezTo>
                    <a:pt x="8923" y="14059"/>
                    <a:pt x="8565" y="10268"/>
                    <a:pt x="8481" y="8557"/>
                  </a:cubicBezTo>
                  <a:cubicBezTo>
                    <a:pt x="8453" y="7941"/>
                    <a:pt x="8712" y="7002"/>
                    <a:pt x="9028" y="6006"/>
                  </a:cubicBezTo>
                  <a:cubicBezTo>
                    <a:pt x="9049" y="5922"/>
                    <a:pt x="9077" y="5838"/>
                    <a:pt x="9105" y="5754"/>
                  </a:cubicBezTo>
                  <a:cubicBezTo>
                    <a:pt x="9645" y="4058"/>
                    <a:pt x="10268" y="2257"/>
                    <a:pt x="9820" y="1598"/>
                  </a:cubicBezTo>
                  <a:cubicBezTo>
                    <a:pt x="9357" y="904"/>
                    <a:pt x="7381" y="287"/>
                    <a:pt x="6505" y="154"/>
                  </a:cubicBezTo>
                  <a:cubicBezTo>
                    <a:pt x="6231" y="112"/>
                    <a:pt x="6056" y="98"/>
                    <a:pt x="6056" y="98"/>
                  </a:cubicBezTo>
                  <a:lnTo>
                    <a:pt x="38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>
              <a:extLst>
                <a:ext uri="{FF2B5EF4-FFF2-40B4-BE49-F238E27FC236}">
                  <a16:creationId xmlns:a16="http://schemas.microsoft.com/office/drawing/2014/main" id="{2FFE1FEE-DA2D-F8B8-862B-AA9A2BFDC2DA}"/>
                </a:ext>
              </a:extLst>
            </p:cNvPr>
            <p:cNvSpPr/>
            <p:nvPr/>
          </p:nvSpPr>
          <p:spPr>
            <a:xfrm>
              <a:off x="515475" y="1369550"/>
              <a:ext cx="29450" cy="38425"/>
            </a:xfrm>
            <a:custGeom>
              <a:avLst/>
              <a:gdLst/>
              <a:ahLst/>
              <a:cxnLst/>
              <a:rect l="l" t="t" r="r" b="b"/>
              <a:pathLst>
                <a:path w="1178" h="1537" extrusionOk="0">
                  <a:moveTo>
                    <a:pt x="1066" y="0"/>
                  </a:moveTo>
                  <a:cubicBezTo>
                    <a:pt x="1037" y="0"/>
                    <a:pt x="1009" y="13"/>
                    <a:pt x="989" y="37"/>
                  </a:cubicBezTo>
                  <a:lnTo>
                    <a:pt x="421" y="765"/>
                  </a:lnTo>
                  <a:cubicBezTo>
                    <a:pt x="414" y="772"/>
                    <a:pt x="414" y="772"/>
                    <a:pt x="414" y="779"/>
                  </a:cubicBezTo>
                  <a:lnTo>
                    <a:pt x="0" y="1298"/>
                  </a:lnTo>
                  <a:cubicBezTo>
                    <a:pt x="21" y="1375"/>
                    <a:pt x="42" y="1459"/>
                    <a:pt x="64" y="1536"/>
                  </a:cubicBezTo>
                  <a:lnTo>
                    <a:pt x="547" y="927"/>
                  </a:lnTo>
                  <a:lnTo>
                    <a:pt x="715" y="709"/>
                  </a:lnTo>
                  <a:lnTo>
                    <a:pt x="1143" y="156"/>
                  </a:lnTo>
                  <a:cubicBezTo>
                    <a:pt x="1178" y="114"/>
                    <a:pt x="1171" y="58"/>
                    <a:pt x="1129" y="23"/>
                  </a:cubicBezTo>
                  <a:cubicBezTo>
                    <a:pt x="1111" y="7"/>
                    <a:pt x="1089" y="0"/>
                    <a:pt x="1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>
              <a:extLst>
                <a:ext uri="{FF2B5EF4-FFF2-40B4-BE49-F238E27FC236}">
                  <a16:creationId xmlns:a16="http://schemas.microsoft.com/office/drawing/2014/main" id="{2A6D99FF-6BC1-03E5-1842-B02170B10053}"/>
                </a:ext>
              </a:extLst>
            </p:cNvPr>
            <p:cNvSpPr/>
            <p:nvPr/>
          </p:nvSpPr>
          <p:spPr>
            <a:xfrm>
              <a:off x="525100" y="1385350"/>
              <a:ext cx="25800" cy="7550"/>
            </a:xfrm>
            <a:custGeom>
              <a:avLst/>
              <a:gdLst/>
              <a:ahLst/>
              <a:cxnLst/>
              <a:rect l="l" t="t" r="r" b="b"/>
              <a:pathLst>
                <a:path w="1032" h="302" extrusionOk="0">
                  <a:moveTo>
                    <a:pt x="919" y="0"/>
                  </a:moveTo>
                  <a:lnTo>
                    <a:pt x="92" y="105"/>
                  </a:lnTo>
                  <a:cubicBezTo>
                    <a:pt x="43" y="112"/>
                    <a:pt x="1" y="161"/>
                    <a:pt x="8" y="211"/>
                  </a:cubicBezTo>
                  <a:cubicBezTo>
                    <a:pt x="15" y="260"/>
                    <a:pt x="57" y="302"/>
                    <a:pt x="106" y="302"/>
                  </a:cubicBezTo>
                  <a:lnTo>
                    <a:pt x="120" y="302"/>
                  </a:lnTo>
                  <a:lnTo>
                    <a:pt x="940" y="197"/>
                  </a:lnTo>
                  <a:cubicBezTo>
                    <a:pt x="996" y="190"/>
                    <a:pt x="1031" y="140"/>
                    <a:pt x="1031" y="91"/>
                  </a:cubicBezTo>
                  <a:cubicBezTo>
                    <a:pt x="1024" y="35"/>
                    <a:pt x="975" y="0"/>
                    <a:pt x="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>
              <a:extLst>
                <a:ext uri="{FF2B5EF4-FFF2-40B4-BE49-F238E27FC236}">
                  <a16:creationId xmlns:a16="http://schemas.microsoft.com/office/drawing/2014/main" id="{FD6B5685-D22C-13A1-04EA-B887212E344A}"/>
                </a:ext>
              </a:extLst>
            </p:cNvPr>
            <p:cNvSpPr/>
            <p:nvPr/>
          </p:nvSpPr>
          <p:spPr>
            <a:xfrm>
              <a:off x="694025" y="1356825"/>
              <a:ext cx="18225" cy="30650"/>
            </a:xfrm>
            <a:custGeom>
              <a:avLst/>
              <a:gdLst/>
              <a:ahLst/>
              <a:cxnLst/>
              <a:rect l="l" t="t" r="r" b="b"/>
              <a:pathLst>
                <a:path w="729" h="1226" extrusionOk="0">
                  <a:moveTo>
                    <a:pt x="110" y="0"/>
                  </a:moveTo>
                  <a:cubicBezTo>
                    <a:pt x="95" y="0"/>
                    <a:pt x="79" y="4"/>
                    <a:pt x="63" y="13"/>
                  </a:cubicBezTo>
                  <a:cubicBezTo>
                    <a:pt x="14" y="41"/>
                    <a:pt x="0" y="97"/>
                    <a:pt x="28" y="146"/>
                  </a:cubicBezTo>
                  <a:lnTo>
                    <a:pt x="336" y="686"/>
                  </a:lnTo>
                  <a:lnTo>
                    <a:pt x="505" y="980"/>
                  </a:lnTo>
                  <a:lnTo>
                    <a:pt x="652" y="1225"/>
                  </a:lnTo>
                  <a:cubicBezTo>
                    <a:pt x="673" y="1141"/>
                    <a:pt x="701" y="1057"/>
                    <a:pt x="729" y="973"/>
                  </a:cubicBezTo>
                  <a:lnTo>
                    <a:pt x="196" y="48"/>
                  </a:lnTo>
                  <a:cubicBezTo>
                    <a:pt x="177" y="19"/>
                    <a:pt x="145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>
              <a:extLst>
                <a:ext uri="{FF2B5EF4-FFF2-40B4-BE49-F238E27FC236}">
                  <a16:creationId xmlns:a16="http://schemas.microsoft.com/office/drawing/2014/main" id="{06B356D1-465C-38C6-DDD6-CB1C96124BF1}"/>
                </a:ext>
              </a:extLst>
            </p:cNvPr>
            <p:cNvSpPr/>
            <p:nvPr/>
          </p:nvSpPr>
          <p:spPr>
            <a:xfrm>
              <a:off x="689625" y="1369550"/>
              <a:ext cx="21575" cy="12325"/>
            </a:xfrm>
            <a:custGeom>
              <a:avLst/>
              <a:gdLst/>
              <a:ahLst/>
              <a:cxnLst/>
              <a:rect l="l" t="t" r="r" b="b"/>
              <a:pathLst>
                <a:path w="863" h="493" extrusionOk="0">
                  <a:moveTo>
                    <a:pt x="109" y="0"/>
                  </a:moveTo>
                  <a:cubicBezTo>
                    <a:pt x="72" y="0"/>
                    <a:pt x="37" y="21"/>
                    <a:pt x="22" y="58"/>
                  </a:cubicBezTo>
                  <a:cubicBezTo>
                    <a:pt x="1" y="107"/>
                    <a:pt x="22" y="163"/>
                    <a:pt x="71" y="191"/>
                  </a:cubicBezTo>
                  <a:lnTo>
                    <a:pt x="709" y="478"/>
                  </a:lnTo>
                  <a:cubicBezTo>
                    <a:pt x="723" y="485"/>
                    <a:pt x="737" y="492"/>
                    <a:pt x="751" y="492"/>
                  </a:cubicBezTo>
                  <a:cubicBezTo>
                    <a:pt x="786" y="492"/>
                    <a:pt x="821" y="471"/>
                    <a:pt x="842" y="436"/>
                  </a:cubicBezTo>
                  <a:cubicBezTo>
                    <a:pt x="863" y="387"/>
                    <a:pt x="842" y="324"/>
                    <a:pt x="793" y="303"/>
                  </a:cubicBezTo>
                  <a:lnTo>
                    <a:pt x="148" y="9"/>
                  </a:lnTo>
                  <a:cubicBezTo>
                    <a:pt x="135" y="3"/>
                    <a:pt x="122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>
              <a:extLst>
                <a:ext uri="{FF2B5EF4-FFF2-40B4-BE49-F238E27FC236}">
                  <a16:creationId xmlns:a16="http://schemas.microsoft.com/office/drawing/2014/main" id="{A76EFC8D-1ECF-8372-96DB-1067AB39B49E}"/>
                </a:ext>
              </a:extLst>
            </p:cNvPr>
            <p:cNvSpPr/>
            <p:nvPr/>
          </p:nvSpPr>
          <p:spPr>
            <a:xfrm>
              <a:off x="615000" y="1359250"/>
              <a:ext cx="9125" cy="9125"/>
            </a:xfrm>
            <a:custGeom>
              <a:avLst/>
              <a:gdLst/>
              <a:ahLst/>
              <a:cxnLst/>
              <a:rect l="l" t="t" r="r" b="b"/>
              <a:pathLst>
                <a:path w="365" h="365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0"/>
                    <a:pt x="84" y="364"/>
                    <a:pt x="182" y="364"/>
                  </a:cubicBezTo>
                  <a:cubicBezTo>
                    <a:pt x="281" y="364"/>
                    <a:pt x="365" y="280"/>
                    <a:pt x="365" y="182"/>
                  </a:cubicBezTo>
                  <a:cubicBezTo>
                    <a:pt x="365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>
              <a:extLst>
                <a:ext uri="{FF2B5EF4-FFF2-40B4-BE49-F238E27FC236}">
                  <a16:creationId xmlns:a16="http://schemas.microsoft.com/office/drawing/2014/main" id="{A3D01C2D-E6FD-3A2A-7189-478AAB2A1254}"/>
                </a:ext>
              </a:extLst>
            </p:cNvPr>
            <p:cNvSpPr/>
            <p:nvPr/>
          </p:nvSpPr>
          <p:spPr>
            <a:xfrm>
              <a:off x="614475" y="1394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83"/>
                  </a:cubicBezTo>
                  <a:cubicBezTo>
                    <a:pt x="0" y="281"/>
                    <a:pt x="77" y="358"/>
                    <a:pt x="182" y="358"/>
                  </a:cubicBezTo>
                  <a:cubicBezTo>
                    <a:pt x="281" y="358"/>
                    <a:pt x="358" y="281"/>
                    <a:pt x="358" y="183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>
              <a:extLst>
                <a:ext uri="{FF2B5EF4-FFF2-40B4-BE49-F238E27FC236}">
                  <a16:creationId xmlns:a16="http://schemas.microsoft.com/office/drawing/2014/main" id="{BD1E9B3C-2012-278E-36E0-96E42663000B}"/>
                </a:ext>
              </a:extLst>
            </p:cNvPr>
            <p:cNvSpPr/>
            <p:nvPr/>
          </p:nvSpPr>
          <p:spPr>
            <a:xfrm>
              <a:off x="613775" y="1430025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2" y="0"/>
                  </a:moveTo>
                  <a:cubicBezTo>
                    <a:pt x="84" y="0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65" y="274"/>
                    <a:pt x="365" y="176"/>
                  </a:cubicBezTo>
                  <a:cubicBezTo>
                    <a:pt x="365" y="78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>
              <a:extLst>
                <a:ext uri="{FF2B5EF4-FFF2-40B4-BE49-F238E27FC236}">
                  <a16:creationId xmlns:a16="http://schemas.microsoft.com/office/drawing/2014/main" id="{85D61D4D-77EA-02D2-691C-565D544C70E1}"/>
                </a:ext>
              </a:extLst>
            </p:cNvPr>
            <p:cNvSpPr/>
            <p:nvPr/>
          </p:nvSpPr>
          <p:spPr>
            <a:xfrm>
              <a:off x="613250" y="1465250"/>
              <a:ext cx="8950" cy="9125"/>
            </a:xfrm>
            <a:custGeom>
              <a:avLst/>
              <a:gdLst/>
              <a:ahLst/>
              <a:cxnLst/>
              <a:rect l="l" t="t" r="r" b="b"/>
              <a:pathLst>
                <a:path w="358" h="365" extrusionOk="0">
                  <a:moveTo>
                    <a:pt x="182" y="0"/>
                  </a:moveTo>
                  <a:cubicBezTo>
                    <a:pt x="77" y="0"/>
                    <a:pt x="0" y="84"/>
                    <a:pt x="0" y="182"/>
                  </a:cubicBezTo>
                  <a:cubicBezTo>
                    <a:pt x="0" y="280"/>
                    <a:pt x="77" y="365"/>
                    <a:pt x="182" y="365"/>
                  </a:cubicBezTo>
                  <a:cubicBezTo>
                    <a:pt x="281" y="365"/>
                    <a:pt x="358" y="280"/>
                    <a:pt x="358" y="182"/>
                  </a:cubicBezTo>
                  <a:cubicBezTo>
                    <a:pt x="358" y="84"/>
                    <a:pt x="281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>
              <a:extLst>
                <a:ext uri="{FF2B5EF4-FFF2-40B4-BE49-F238E27FC236}">
                  <a16:creationId xmlns:a16="http://schemas.microsoft.com/office/drawing/2014/main" id="{AAA5CCE9-4EF6-2F60-D95F-F99FCB2DEB7D}"/>
                </a:ext>
              </a:extLst>
            </p:cNvPr>
            <p:cNvSpPr/>
            <p:nvPr/>
          </p:nvSpPr>
          <p:spPr>
            <a:xfrm>
              <a:off x="612550" y="15006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84" y="1"/>
                    <a:pt x="0" y="78"/>
                    <a:pt x="0" y="183"/>
                  </a:cubicBezTo>
                  <a:cubicBezTo>
                    <a:pt x="0" y="281"/>
                    <a:pt x="84" y="358"/>
                    <a:pt x="182" y="358"/>
                  </a:cubicBezTo>
                  <a:cubicBezTo>
                    <a:pt x="280" y="358"/>
                    <a:pt x="358" y="281"/>
                    <a:pt x="358" y="183"/>
                  </a:cubicBezTo>
                  <a:cubicBezTo>
                    <a:pt x="358" y="78"/>
                    <a:pt x="280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>
              <a:extLst>
                <a:ext uri="{FF2B5EF4-FFF2-40B4-BE49-F238E27FC236}">
                  <a16:creationId xmlns:a16="http://schemas.microsoft.com/office/drawing/2014/main" id="{9C7083D3-A3A8-AD47-704B-29950BB73DE1}"/>
                </a:ext>
              </a:extLst>
            </p:cNvPr>
            <p:cNvSpPr/>
            <p:nvPr/>
          </p:nvSpPr>
          <p:spPr>
            <a:xfrm>
              <a:off x="612025" y="15360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81"/>
                    <a:pt x="77" y="358"/>
                    <a:pt x="175" y="358"/>
                  </a:cubicBezTo>
                  <a:cubicBezTo>
                    <a:pt x="280" y="358"/>
                    <a:pt x="358" y="281"/>
                    <a:pt x="358" y="176"/>
                  </a:cubicBezTo>
                  <a:cubicBezTo>
                    <a:pt x="358" y="78"/>
                    <a:pt x="280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>
              <a:extLst>
                <a:ext uri="{FF2B5EF4-FFF2-40B4-BE49-F238E27FC236}">
                  <a16:creationId xmlns:a16="http://schemas.microsoft.com/office/drawing/2014/main" id="{AE4E68B1-1181-896C-3035-DCA33750E41F}"/>
                </a:ext>
              </a:extLst>
            </p:cNvPr>
            <p:cNvSpPr/>
            <p:nvPr/>
          </p:nvSpPr>
          <p:spPr>
            <a:xfrm>
              <a:off x="570150" y="1237300"/>
              <a:ext cx="77100" cy="66950"/>
            </a:xfrm>
            <a:custGeom>
              <a:avLst/>
              <a:gdLst/>
              <a:ahLst/>
              <a:cxnLst/>
              <a:rect l="l" t="t" r="r" b="b"/>
              <a:pathLst>
                <a:path w="3084" h="2678" extrusionOk="0">
                  <a:moveTo>
                    <a:pt x="421" y="0"/>
                  </a:moveTo>
                  <a:cubicBezTo>
                    <a:pt x="421" y="0"/>
                    <a:pt x="259" y="63"/>
                    <a:pt x="0" y="182"/>
                  </a:cubicBezTo>
                  <a:lnTo>
                    <a:pt x="421" y="722"/>
                  </a:lnTo>
                  <a:lnTo>
                    <a:pt x="1962" y="2677"/>
                  </a:lnTo>
                  <a:cubicBezTo>
                    <a:pt x="1962" y="2677"/>
                    <a:pt x="2677" y="1521"/>
                    <a:pt x="2965" y="659"/>
                  </a:cubicBezTo>
                  <a:cubicBezTo>
                    <a:pt x="3028" y="470"/>
                    <a:pt x="3070" y="301"/>
                    <a:pt x="3084" y="154"/>
                  </a:cubicBezTo>
                  <a:cubicBezTo>
                    <a:pt x="2810" y="112"/>
                    <a:pt x="2635" y="98"/>
                    <a:pt x="2635" y="98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>
              <a:extLst>
                <a:ext uri="{FF2B5EF4-FFF2-40B4-BE49-F238E27FC236}">
                  <a16:creationId xmlns:a16="http://schemas.microsoft.com/office/drawing/2014/main" id="{2926C25A-C9CC-A783-14B6-064015F0FF69}"/>
                </a:ext>
              </a:extLst>
            </p:cNvPr>
            <p:cNvSpPr/>
            <p:nvPr/>
          </p:nvSpPr>
          <p:spPr>
            <a:xfrm>
              <a:off x="580650" y="1253750"/>
              <a:ext cx="63625" cy="50325"/>
            </a:xfrm>
            <a:custGeom>
              <a:avLst/>
              <a:gdLst/>
              <a:ahLst/>
              <a:cxnLst/>
              <a:rect l="l" t="t" r="r" b="b"/>
              <a:pathLst>
                <a:path w="2545" h="2013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192" y="280"/>
                    <a:pt x="1773" y="371"/>
                    <a:pt x="1378" y="371"/>
                  </a:cubicBezTo>
                  <a:cubicBezTo>
                    <a:pt x="672" y="371"/>
                    <a:pt x="41" y="82"/>
                    <a:pt x="1" y="64"/>
                  </a:cubicBezTo>
                  <a:lnTo>
                    <a:pt x="1" y="64"/>
                  </a:lnTo>
                  <a:lnTo>
                    <a:pt x="1542" y="2012"/>
                  </a:lnTo>
                  <a:cubicBezTo>
                    <a:pt x="1542" y="2012"/>
                    <a:pt x="2257" y="856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>
              <a:extLst>
                <a:ext uri="{FF2B5EF4-FFF2-40B4-BE49-F238E27FC236}">
                  <a16:creationId xmlns:a16="http://schemas.microsoft.com/office/drawing/2014/main" id="{09A282BB-8C7C-CBE2-EA74-DCA873022ADB}"/>
                </a:ext>
              </a:extLst>
            </p:cNvPr>
            <p:cNvSpPr/>
            <p:nvPr/>
          </p:nvSpPr>
          <p:spPr>
            <a:xfrm>
              <a:off x="504600" y="1010375"/>
              <a:ext cx="88700" cy="77100"/>
            </a:xfrm>
            <a:custGeom>
              <a:avLst/>
              <a:gdLst/>
              <a:ahLst/>
              <a:cxnLst/>
              <a:rect l="l" t="t" r="r" b="b"/>
              <a:pathLst>
                <a:path w="3548" h="3084" extrusionOk="0">
                  <a:moveTo>
                    <a:pt x="2357" y="0"/>
                  </a:moveTo>
                  <a:cubicBezTo>
                    <a:pt x="2175" y="0"/>
                    <a:pt x="1966" y="32"/>
                    <a:pt x="1725" y="106"/>
                  </a:cubicBezTo>
                  <a:cubicBezTo>
                    <a:pt x="134" y="583"/>
                    <a:pt x="1" y="2762"/>
                    <a:pt x="1045" y="3050"/>
                  </a:cubicBezTo>
                  <a:cubicBezTo>
                    <a:pt x="1118" y="3073"/>
                    <a:pt x="1198" y="3083"/>
                    <a:pt x="1283" y="3083"/>
                  </a:cubicBezTo>
                  <a:cubicBezTo>
                    <a:pt x="1352" y="3083"/>
                    <a:pt x="1425" y="3076"/>
                    <a:pt x="1501" y="3064"/>
                  </a:cubicBezTo>
                  <a:cubicBezTo>
                    <a:pt x="3015" y="2784"/>
                    <a:pt x="3547" y="1312"/>
                    <a:pt x="3547" y="1312"/>
                  </a:cubicBezTo>
                  <a:cubicBezTo>
                    <a:pt x="3547" y="1312"/>
                    <a:pt x="3540" y="1116"/>
                    <a:pt x="3470" y="870"/>
                  </a:cubicBezTo>
                  <a:cubicBezTo>
                    <a:pt x="3353" y="491"/>
                    <a:pt x="3067" y="0"/>
                    <a:pt x="2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>
              <a:extLst>
                <a:ext uri="{FF2B5EF4-FFF2-40B4-BE49-F238E27FC236}">
                  <a16:creationId xmlns:a16="http://schemas.microsoft.com/office/drawing/2014/main" id="{21ED3C47-6686-E5BC-CE91-9DD687CDFE0C}"/>
                </a:ext>
              </a:extLst>
            </p:cNvPr>
            <p:cNvSpPr/>
            <p:nvPr/>
          </p:nvSpPr>
          <p:spPr>
            <a:xfrm>
              <a:off x="530725" y="1032125"/>
              <a:ext cx="62575" cy="55350"/>
            </a:xfrm>
            <a:custGeom>
              <a:avLst/>
              <a:gdLst/>
              <a:ahLst/>
              <a:cxnLst/>
              <a:rect l="l" t="t" r="r" b="b"/>
              <a:pathLst>
                <a:path w="2503" h="2214" extrusionOk="0">
                  <a:moveTo>
                    <a:pt x="2425" y="0"/>
                  </a:moveTo>
                  <a:cubicBezTo>
                    <a:pt x="855" y="224"/>
                    <a:pt x="224" y="1507"/>
                    <a:pt x="0" y="2180"/>
                  </a:cubicBezTo>
                  <a:cubicBezTo>
                    <a:pt x="73" y="2203"/>
                    <a:pt x="153" y="2213"/>
                    <a:pt x="238" y="2213"/>
                  </a:cubicBezTo>
                  <a:cubicBezTo>
                    <a:pt x="307" y="2213"/>
                    <a:pt x="380" y="2206"/>
                    <a:pt x="456" y="2194"/>
                  </a:cubicBezTo>
                  <a:cubicBezTo>
                    <a:pt x="1970" y="1914"/>
                    <a:pt x="2502" y="442"/>
                    <a:pt x="2502" y="442"/>
                  </a:cubicBezTo>
                  <a:cubicBezTo>
                    <a:pt x="2502" y="442"/>
                    <a:pt x="2495" y="246"/>
                    <a:pt x="2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>
              <a:extLst>
                <a:ext uri="{FF2B5EF4-FFF2-40B4-BE49-F238E27FC236}">
                  <a16:creationId xmlns:a16="http://schemas.microsoft.com/office/drawing/2014/main" id="{5B224ECC-611B-4CDC-AA10-78EF36C0E8F2}"/>
                </a:ext>
              </a:extLst>
            </p:cNvPr>
            <p:cNvSpPr/>
            <p:nvPr/>
          </p:nvSpPr>
          <p:spPr>
            <a:xfrm>
              <a:off x="532300" y="1038175"/>
              <a:ext cx="163850" cy="98750"/>
            </a:xfrm>
            <a:custGeom>
              <a:avLst/>
              <a:gdLst/>
              <a:ahLst/>
              <a:cxnLst/>
              <a:rect l="l" t="t" r="r" b="b"/>
              <a:pathLst>
                <a:path w="6554" h="3950" extrusionOk="0">
                  <a:moveTo>
                    <a:pt x="3098" y="1"/>
                  </a:moveTo>
                  <a:cubicBezTo>
                    <a:pt x="1672" y="1"/>
                    <a:pt x="569" y="892"/>
                    <a:pt x="323" y="1910"/>
                  </a:cubicBezTo>
                  <a:cubicBezTo>
                    <a:pt x="0" y="3234"/>
                    <a:pt x="904" y="3949"/>
                    <a:pt x="904" y="3949"/>
                  </a:cubicBezTo>
                  <a:lnTo>
                    <a:pt x="5887" y="3543"/>
                  </a:lnTo>
                  <a:cubicBezTo>
                    <a:pt x="5887" y="3543"/>
                    <a:pt x="6553" y="1083"/>
                    <a:pt x="4493" y="277"/>
                  </a:cubicBezTo>
                  <a:cubicBezTo>
                    <a:pt x="4007" y="85"/>
                    <a:pt x="3537" y="1"/>
                    <a:pt x="3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>
              <a:extLst>
                <a:ext uri="{FF2B5EF4-FFF2-40B4-BE49-F238E27FC236}">
                  <a16:creationId xmlns:a16="http://schemas.microsoft.com/office/drawing/2014/main" id="{A25DBA6E-732A-F93F-29ED-5BE810B4DFE2}"/>
                </a:ext>
              </a:extLst>
            </p:cNvPr>
            <p:cNvSpPr/>
            <p:nvPr/>
          </p:nvSpPr>
          <p:spPr>
            <a:xfrm>
              <a:off x="579775" y="1202950"/>
              <a:ext cx="59075" cy="54775"/>
            </a:xfrm>
            <a:custGeom>
              <a:avLst/>
              <a:gdLst/>
              <a:ahLst/>
              <a:cxnLst/>
              <a:rect l="l" t="t" r="r" b="b"/>
              <a:pathLst>
                <a:path w="2363" h="2191" extrusionOk="0">
                  <a:moveTo>
                    <a:pt x="120" y="0"/>
                  </a:moveTo>
                  <a:lnTo>
                    <a:pt x="43" y="1220"/>
                  </a:lnTo>
                  <a:lnTo>
                    <a:pt x="1" y="1914"/>
                  </a:lnTo>
                  <a:cubicBezTo>
                    <a:pt x="363" y="2105"/>
                    <a:pt x="759" y="2190"/>
                    <a:pt x="1150" y="2190"/>
                  </a:cubicBezTo>
                  <a:cubicBezTo>
                    <a:pt x="1576" y="2190"/>
                    <a:pt x="1997" y="2089"/>
                    <a:pt x="2362" y="1914"/>
                  </a:cubicBezTo>
                  <a:lnTo>
                    <a:pt x="2327" y="919"/>
                  </a:lnTo>
                  <a:lnTo>
                    <a:pt x="2306" y="337"/>
                  </a:lnTo>
                  <a:lnTo>
                    <a:pt x="2313" y="253"/>
                  </a:lnTo>
                  <a:lnTo>
                    <a:pt x="2313" y="253"/>
                  </a:lnTo>
                  <a:lnTo>
                    <a:pt x="2054" y="26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>
              <a:extLst>
                <a:ext uri="{FF2B5EF4-FFF2-40B4-BE49-F238E27FC236}">
                  <a16:creationId xmlns:a16="http://schemas.microsoft.com/office/drawing/2014/main" id="{75B5CED1-6BF7-E76B-AD9B-EF8753588FF2}"/>
                </a:ext>
              </a:extLst>
            </p:cNvPr>
            <p:cNvSpPr/>
            <p:nvPr/>
          </p:nvSpPr>
          <p:spPr>
            <a:xfrm>
              <a:off x="580825" y="1202950"/>
              <a:ext cx="57150" cy="31600"/>
            </a:xfrm>
            <a:custGeom>
              <a:avLst/>
              <a:gdLst/>
              <a:ahLst/>
              <a:cxnLst/>
              <a:rect l="l" t="t" r="r" b="b"/>
              <a:pathLst>
                <a:path w="2286" h="1264" extrusionOk="0">
                  <a:moveTo>
                    <a:pt x="78" y="0"/>
                  </a:moveTo>
                  <a:lnTo>
                    <a:pt x="1" y="1220"/>
                  </a:lnTo>
                  <a:cubicBezTo>
                    <a:pt x="169" y="1248"/>
                    <a:pt x="383" y="1263"/>
                    <a:pt x="615" y="1263"/>
                  </a:cubicBezTo>
                  <a:cubicBezTo>
                    <a:pt x="1202" y="1263"/>
                    <a:pt x="1904" y="1165"/>
                    <a:pt x="2285" y="919"/>
                  </a:cubicBezTo>
                  <a:lnTo>
                    <a:pt x="2271" y="337"/>
                  </a:lnTo>
                  <a:lnTo>
                    <a:pt x="2271" y="253"/>
                  </a:lnTo>
                  <a:lnTo>
                    <a:pt x="2012" y="26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>
              <a:extLst>
                <a:ext uri="{FF2B5EF4-FFF2-40B4-BE49-F238E27FC236}">
                  <a16:creationId xmlns:a16="http://schemas.microsoft.com/office/drawing/2014/main" id="{8F5484DF-F76A-18F2-91D7-7350069CF9E3}"/>
                </a:ext>
              </a:extLst>
            </p:cNvPr>
            <p:cNvSpPr/>
            <p:nvPr/>
          </p:nvSpPr>
          <p:spPr>
            <a:xfrm>
              <a:off x="665450" y="1126825"/>
              <a:ext cx="30000" cy="39125"/>
            </a:xfrm>
            <a:custGeom>
              <a:avLst/>
              <a:gdLst/>
              <a:ahLst/>
              <a:cxnLst/>
              <a:rect l="l" t="t" r="r" b="b"/>
              <a:pathLst>
                <a:path w="1200" h="1565" extrusionOk="0">
                  <a:moveTo>
                    <a:pt x="684" y="0"/>
                  </a:moveTo>
                  <a:cubicBezTo>
                    <a:pt x="435" y="0"/>
                    <a:pt x="183" y="116"/>
                    <a:pt x="183" y="116"/>
                  </a:cubicBezTo>
                  <a:lnTo>
                    <a:pt x="1" y="1525"/>
                  </a:lnTo>
                  <a:cubicBezTo>
                    <a:pt x="49" y="1539"/>
                    <a:pt x="163" y="1565"/>
                    <a:pt x="304" y="1565"/>
                  </a:cubicBezTo>
                  <a:cubicBezTo>
                    <a:pt x="636" y="1565"/>
                    <a:pt x="1110" y="1421"/>
                    <a:pt x="1164" y="642"/>
                  </a:cubicBezTo>
                  <a:cubicBezTo>
                    <a:pt x="1200" y="126"/>
                    <a:pt x="943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>
              <a:extLst>
                <a:ext uri="{FF2B5EF4-FFF2-40B4-BE49-F238E27FC236}">
                  <a16:creationId xmlns:a16="http://schemas.microsoft.com/office/drawing/2014/main" id="{73F401F3-8D53-81D0-DC4B-C9C68AD93219}"/>
                </a:ext>
              </a:extLst>
            </p:cNvPr>
            <p:cNvSpPr/>
            <p:nvPr/>
          </p:nvSpPr>
          <p:spPr>
            <a:xfrm>
              <a:off x="680525" y="1156700"/>
              <a:ext cx="4750" cy="4750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92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47"/>
                    <a:pt x="42" y="189"/>
                    <a:pt x="92" y="189"/>
                  </a:cubicBezTo>
                  <a:cubicBezTo>
                    <a:pt x="148" y="189"/>
                    <a:pt x="190" y="147"/>
                    <a:pt x="190" y="98"/>
                  </a:cubicBezTo>
                  <a:cubicBezTo>
                    <a:pt x="190" y="42"/>
                    <a:pt x="148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>
              <a:extLst>
                <a:ext uri="{FF2B5EF4-FFF2-40B4-BE49-F238E27FC236}">
                  <a16:creationId xmlns:a16="http://schemas.microsoft.com/office/drawing/2014/main" id="{73B8B74A-280E-EAA4-426C-B3FD829432D6}"/>
                </a:ext>
              </a:extLst>
            </p:cNvPr>
            <p:cNvSpPr/>
            <p:nvPr/>
          </p:nvSpPr>
          <p:spPr>
            <a:xfrm>
              <a:off x="675450" y="1135325"/>
              <a:ext cx="12275" cy="19825"/>
            </a:xfrm>
            <a:custGeom>
              <a:avLst/>
              <a:gdLst/>
              <a:ahLst/>
              <a:cxnLst/>
              <a:rect l="l" t="t" r="r" b="b"/>
              <a:pathLst>
                <a:path w="491" h="793" extrusionOk="0">
                  <a:moveTo>
                    <a:pt x="422" y="0"/>
                  </a:moveTo>
                  <a:cubicBezTo>
                    <a:pt x="412" y="0"/>
                    <a:pt x="402" y="3"/>
                    <a:pt x="393" y="7"/>
                  </a:cubicBezTo>
                  <a:cubicBezTo>
                    <a:pt x="379" y="21"/>
                    <a:pt x="49" y="231"/>
                    <a:pt x="0" y="722"/>
                  </a:cubicBezTo>
                  <a:cubicBezTo>
                    <a:pt x="0" y="757"/>
                    <a:pt x="21" y="785"/>
                    <a:pt x="56" y="792"/>
                  </a:cubicBezTo>
                  <a:lnTo>
                    <a:pt x="63" y="792"/>
                  </a:lnTo>
                  <a:cubicBezTo>
                    <a:pt x="91" y="792"/>
                    <a:pt x="119" y="771"/>
                    <a:pt x="119" y="736"/>
                  </a:cubicBezTo>
                  <a:cubicBezTo>
                    <a:pt x="168" y="309"/>
                    <a:pt x="442" y="119"/>
                    <a:pt x="456" y="112"/>
                  </a:cubicBezTo>
                  <a:cubicBezTo>
                    <a:pt x="484" y="91"/>
                    <a:pt x="491" y="56"/>
                    <a:pt x="477" y="28"/>
                  </a:cubicBezTo>
                  <a:cubicBezTo>
                    <a:pt x="463" y="10"/>
                    <a:pt x="442" y="0"/>
                    <a:pt x="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>
              <a:extLst>
                <a:ext uri="{FF2B5EF4-FFF2-40B4-BE49-F238E27FC236}">
                  <a16:creationId xmlns:a16="http://schemas.microsoft.com/office/drawing/2014/main" id="{C170DE7A-2273-77D9-524B-8095F8E4FE35}"/>
                </a:ext>
              </a:extLst>
            </p:cNvPr>
            <p:cNvSpPr/>
            <p:nvPr/>
          </p:nvSpPr>
          <p:spPr>
            <a:xfrm>
              <a:off x="678075" y="1142775"/>
              <a:ext cx="9650" cy="5875"/>
            </a:xfrm>
            <a:custGeom>
              <a:avLst/>
              <a:gdLst/>
              <a:ahLst/>
              <a:cxnLst/>
              <a:rect l="l" t="t" r="r" b="b"/>
              <a:pathLst>
                <a:path w="386" h="235" extrusionOk="0">
                  <a:moveTo>
                    <a:pt x="99" y="0"/>
                  </a:moveTo>
                  <a:cubicBezTo>
                    <a:pt x="85" y="0"/>
                    <a:pt x="71" y="1"/>
                    <a:pt x="56" y="4"/>
                  </a:cubicBezTo>
                  <a:cubicBezTo>
                    <a:pt x="21" y="4"/>
                    <a:pt x="0" y="39"/>
                    <a:pt x="7" y="67"/>
                  </a:cubicBezTo>
                  <a:cubicBezTo>
                    <a:pt x="7" y="102"/>
                    <a:pt x="42" y="123"/>
                    <a:pt x="77" y="123"/>
                  </a:cubicBezTo>
                  <a:cubicBezTo>
                    <a:pt x="84" y="122"/>
                    <a:pt x="90" y="121"/>
                    <a:pt x="97" y="121"/>
                  </a:cubicBezTo>
                  <a:cubicBezTo>
                    <a:pt x="194" y="121"/>
                    <a:pt x="274" y="214"/>
                    <a:pt x="274" y="214"/>
                  </a:cubicBezTo>
                  <a:cubicBezTo>
                    <a:pt x="288" y="228"/>
                    <a:pt x="302" y="235"/>
                    <a:pt x="323" y="235"/>
                  </a:cubicBezTo>
                  <a:cubicBezTo>
                    <a:pt x="330" y="235"/>
                    <a:pt x="344" y="235"/>
                    <a:pt x="358" y="221"/>
                  </a:cubicBezTo>
                  <a:cubicBezTo>
                    <a:pt x="386" y="200"/>
                    <a:pt x="386" y="165"/>
                    <a:pt x="365" y="137"/>
                  </a:cubicBezTo>
                  <a:cubicBezTo>
                    <a:pt x="358" y="130"/>
                    <a:pt x="25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>
              <a:extLst>
                <a:ext uri="{FF2B5EF4-FFF2-40B4-BE49-F238E27FC236}">
                  <a16:creationId xmlns:a16="http://schemas.microsoft.com/office/drawing/2014/main" id="{1964E119-E458-B06F-6457-771A7550F78E}"/>
                </a:ext>
              </a:extLst>
            </p:cNvPr>
            <p:cNvSpPr/>
            <p:nvPr/>
          </p:nvSpPr>
          <p:spPr>
            <a:xfrm>
              <a:off x="630050" y="1069225"/>
              <a:ext cx="55400" cy="153725"/>
            </a:xfrm>
            <a:custGeom>
              <a:avLst/>
              <a:gdLst/>
              <a:ahLst/>
              <a:cxnLst/>
              <a:rect l="l" t="t" r="r" b="b"/>
              <a:pathLst>
                <a:path w="2216" h="6149" extrusionOk="0">
                  <a:moveTo>
                    <a:pt x="969" y="1"/>
                  </a:moveTo>
                  <a:cubicBezTo>
                    <a:pt x="950" y="1"/>
                    <a:pt x="931" y="1"/>
                    <a:pt x="912" y="2"/>
                  </a:cubicBezTo>
                  <a:cubicBezTo>
                    <a:pt x="1" y="51"/>
                    <a:pt x="1073" y="1095"/>
                    <a:pt x="1073" y="1095"/>
                  </a:cubicBezTo>
                  <a:cubicBezTo>
                    <a:pt x="1073" y="1095"/>
                    <a:pt x="1977" y="1453"/>
                    <a:pt x="1809" y="2448"/>
                  </a:cubicBezTo>
                  <a:cubicBezTo>
                    <a:pt x="1641" y="3450"/>
                    <a:pt x="1010" y="5363"/>
                    <a:pt x="1739" y="6148"/>
                  </a:cubicBezTo>
                  <a:cubicBezTo>
                    <a:pt x="1739" y="6148"/>
                    <a:pt x="1627" y="5139"/>
                    <a:pt x="1984" y="3752"/>
                  </a:cubicBezTo>
                  <a:cubicBezTo>
                    <a:pt x="2125" y="3198"/>
                    <a:pt x="2160" y="2742"/>
                    <a:pt x="2188" y="1901"/>
                  </a:cubicBezTo>
                  <a:cubicBezTo>
                    <a:pt x="2215" y="941"/>
                    <a:pt x="1833" y="1"/>
                    <a:pt x="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>
              <a:extLst>
                <a:ext uri="{FF2B5EF4-FFF2-40B4-BE49-F238E27FC236}">
                  <a16:creationId xmlns:a16="http://schemas.microsoft.com/office/drawing/2014/main" id="{94713980-A120-C406-FF62-DC24697965CD}"/>
                </a:ext>
              </a:extLst>
            </p:cNvPr>
            <p:cNvSpPr/>
            <p:nvPr/>
          </p:nvSpPr>
          <p:spPr>
            <a:xfrm>
              <a:off x="552450" y="1070375"/>
              <a:ext cx="125650" cy="150350"/>
            </a:xfrm>
            <a:custGeom>
              <a:avLst/>
              <a:gdLst/>
              <a:ahLst/>
              <a:cxnLst/>
              <a:rect l="l" t="t" r="r" b="b"/>
              <a:pathLst>
                <a:path w="5026" h="6014" extrusionOk="0">
                  <a:moveTo>
                    <a:pt x="2704" y="0"/>
                  </a:moveTo>
                  <a:cubicBezTo>
                    <a:pt x="1775" y="0"/>
                    <a:pt x="530" y="104"/>
                    <a:pt x="49" y="1126"/>
                  </a:cubicBezTo>
                  <a:cubicBezTo>
                    <a:pt x="49" y="1126"/>
                    <a:pt x="0" y="2872"/>
                    <a:pt x="323" y="4049"/>
                  </a:cubicBezTo>
                  <a:cubicBezTo>
                    <a:pt x="330" y="4084"/>
                    <a:pt x="344" y="4126"/>
                    <a:pt x="351" y="4161"/>
                  </a:cubicBezTo>
                  <a:cubicBezTo>
                    <a:pt x="435" y="4420"/>
                    <a:pt x="554" y="4638"/>
                    <a:pt x="659" y="4813"/>
                  </a:cubicBezTo>
                  <a:cubicBezTo>
                    <a:pt x="1180" y="5658"/>
                    <a:pt x="1947" y="6013"/>
                    <a:pt x="2672" y="6013"/>
                  </a:cubicBezTo>
                  <a:cubicBezTo>
                    <a:pt x="2873" y="6013"/>
                    <a:pt x="3071" y="5986"/>
                    <a:pt x="3259" y="5934"/>
                  </a:cubicBezTo>
                  <a:cubicBezTo>
                    <a:pt x="4051" y="5717"/>
                    <a:pt x="4927" y="3993"/>
                    <a:pt x="4976" y="2150"/>
                  </a:cubicBezTo>
                  <a:cubicBezTo>
                    <a:pt x="5025" y="334"/>
                    <a:pt x="4058" y="19"/>
                    <a:pt x="3133" y="5"/>
                  </a:cubicBezTo>
                  <a:cubicBezTo>
                    <a:pt x="3002" y="3"/>
                    <a:pt x="2857" y="0"/>
                    <a:pt x="2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>
              <a:extLst>
                <a:ext uri="{FF2B5EF4-FFF2-40B4-BE49-F238E27FC236}">
                  <a16:creationId xmlns:a16="http://schemas.microsoft.com/office/drawing/2014/main" id="{F2E0F8EF-CA1C-4AC1-8094-A9F11A06BD96}"/>
                </a:ext>
              </a:extLst>
            </p:cNvPr>
            <p:cNvSpPr/>
            <p:nvPr/>
          </p:nvSpPr>
          <p:spPr>
            <a:xfrm>
              <a:off x="641800" y="1133725"/>
              <a:ext cx="13700" cy="15625"/>
            </a:xfrm>
            <a:custGeom>
              <a:avLst/>
              <a:gdLst/>
              <a:ahLst/>
              <a:cxnLst/>
              <a:rect l="l" t="t" r="r" b="b"/>
              <a:pathLst>
                <a:path w="548" h="625" extrusionOk="0">
                  <a:moveTo>
                    <a:pt x="169" y="1"/>
                  </a:moveTo>
                  <a:cubicBezTo>
                    <a:pt x="81" y="1"/>
                    <a:pt x="1" y="138"/>
                    <a:pt x="1" y="309"/>
                  </a:cubicBezTo>
                  <a:cubicBezTo>
                    <a:pt x="1" y="485"/>
                    <a:pt x="78" y="625"/>
                    <a:pt x="176" y="625"/>
                  </a:cubicBezTo>
                  <a:cubicBezTo>
                    <a:pt x="267" y="625"/>
                    <a:pt x="351" y="485"/>
                    <a:pt x="351" y="309"/>
                  </a:cubicBezTo>
                  <a:cubicBezTo>
                    <a:pt x="351" y="246"/>
                    <a:pt x="337" y="183"/>
                    <a:pt x="316" y="127"/>
                  </a:cubicBezTo>
                  <a:lnTo>
                    <a:pt x="316" y="127"/>
                  </a:lnTo>
                  <a:cubicBezTo>
                    <a:pt x="326" y="128"/>
                    <a:pt x="336" y="128"/>
                    <a:pt x="346" y="128"/>
                  </a:cubicBezTo>
                  <a:cubicBezTo>
                    <a:pt x="498" y="128"/>
                    <a:pt x="547" y="29"/>
                    <a:pt x="547" y="29"/>
                  </a:cubicBezTo>
                  <a:lnTo>
                    <a:pt x="547" y="29"/>
                  </a:lnTo>
                  <a:cubicBezTo>
                    <a:pt x="521" y="32"/>
                    <a:pt x="493" y="34"/>
                    <a:pt x="465" y="34"/>
                  </a:cubicBezTo>
                  <a:cubicBezTo>
                    <a:pt x="371" y="34"/>
                    <a:pt x="272" y="19"/>
                    <a:pt x="218" y="8"/>
                  </a:cubicBezTo>
                  <a:cubicBezTo>
                    <a:pt x="197" y="1"/>
                    <a:pt x="176" y="1"/>
                    <a:pt x="176" y="1"/>
                  </a:cubicBezTo>
                  <a:cubicBezTo>
                    <a:pt x="174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>
              <a:extLst>
                <a:ext uri="{FF2B5EF4-FFF2-40B4-BE49-F238E27FC236}">
                  <a16:creationId xmlns:a16="http://schemas.microsoft.com/office/drawing/2014/main" id="{6C7074E7-8580-E58C-7664-E6735050FC1F}"/>
                </a:ext>
              </a:extLst>
            </p:cNvPr>
            <p:cNvSpPr/>
            <p:nvPr/>
          </p:nvSpPr>
          <p:spPr>
            <a:xfrm>
              <a:off x="646175" y="1133575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" y="0"/>
                  </a:moveTo>
                  <a:cubicBezTo>
                    <a:pt x="1" y="0"/>
                    <a:pt x="15" y="7"/>
                    <a:pt x="43" y="14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>
              <a:extLst>
                <a:ext uri="{FF2B5EF4-FFF2-40B4-BE49-F238E27FC236}">
                  <a16:creationId xmlns:a16="http://schemas.microsoft.com/office/drawing/2014/main" id="{A994C539-66AE-CAEF-8434-B8DEA4E2F352}"/>
                </a:ext>
              </a:extLst>
            </p:cNvPr>
            <p:cNvSpPr/>
            <p:nvPr/>
          </p:nvSpPr>
          <p:spPr>
            <a:xfrm>
              <a:off x="647225" y="1155125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1" y="91"/>
                    <a:pt x="1" y="196"/>
                  </a:cubicBezTo>
                  <a:cubicBezTo>
                    <a:pt x="1" y="302"/>
                    <a:pt x="218" y="386"/>
                    <a:pt x="484" y="386"/>
                  </a:cubicBezTo>
                  <a:cubicBezTo>
                    <a:pt x="751" y="386"/>
                    <a:pt x="961" y="295"/>
                    <a:pt x="961" y="189"/>
                  </a:cubicBezTo>
                  <a:cubicBezTo>
                    <a:pt x="961" y="84"/>
                    <a:pt x="744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>
              <a:extLst>
                <a:ext uri="{FF2B5EF4-FFF2-40B4-BE49-F238E27FC236}">
                  <a16:creationId xmlns:a16="http://schemas.microsoft.com/office/drawing/2014/main" id="{635E0F3E-2017-ADE5-22FE-EC3E7FD1E10E}"/>
                </a:ext>
              </a:extLst>
            </p:cNvPr>
            <p:cNvSpPr/>
            <p:nvPr/>
          </p:nvSpPr>
          <p:spPr>
            <a:xfrm>
              <a:off x="574350" y="1155650"/>
              <a:ext cx="24025" cy="9650"/>
            </a:xfrm>
            <a:custGeom>
              <a:avLst/>
              <a:gdLst/>
              <a:ahLst/>
              <a:cxnLst/>
              <a:rect l="l" t="t" r="r" b="b"/>
              <a:pathLst>
                <a:path w="961" h="386" extrusionOk="0">
                  <a:moveTo>
                    <a:pt x="477" y="0"/>
                  </a:moveTo>
                  <a:cubicBezTo>
                    <a:pt x="211" y="0"/>
                    <a:pt x="0" y="91"/>
                    <a:pt x="0" y="196"/>
                  </a:cubicBezTo>
                  <a:cubicBezTo>
                    <a:pt x="0" y="302"/>
                    <a:pt x="218" y="386"/>
                    <a:pt x="484" y="386"/>
                  </a:cubicBezTo>
                  <a:cubicBezTo>
                    <a:pt x="750" y="386"/>
                    <a:pt x="960" y="295"/>
                    <a:pt x="960" y="189"/>
                  </a:cubicBezTo>
                  <a:cubicBezTo>
                    <a:pt x="960" y="84"/>
                    <a:pt x="743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>
              <a:extLst>
                <a:ext uri="{FF2B5EF4-FFF2-40B4-BE49-F238E27FC236}">
                  <a16:creationId xmlns:a16="http://schemas.microsoft.com/office/drawing/2014/main" id="{28E7CB76-9E1A-2DBA-2489-6FF9FE86EA8A}"/>
                </a:ext>
              </a:extLst>
            </p:cNvPr>
            <p:cNvSpPr/>
            <p:nvPr/>
          </p:nvSpPr>
          <p:spPr>
            <a:xfrm>
              <a:off x="528750" y="1128225"/>
              <a:ext cx="32650" cy="43850"/>
            </a:xfrm>
            <a:custGeom>
              <a:avLst/>
              <a:gdLst/>
              <a:ahLst/>
              <a:cxnLst/>
              <a:rect l="l" t="t" r="r" b="b"/>
              <a:pathLst>
                <a:path w="1306" h="1754" extrusionOk="0">
                  <a:moveTo>
                    <a:pt x="638" y="1"/>
                  </a:moveTo>
                  <a:cubicBezTo>
                    <a:pt x="457" y="1"/>
                    <a:pt x="300" y="84"/>
                    <a:pt x="226" y="312"/>
                  </a:cubicBezTo>
                  <a:cubicBezTo>
                    <a:pt x="0" y="996"/>
                    <a:pt x="612" y="1753"/>
                    <a:pt x="1129" y="1753"/>
                  </a:cubicBezTo>
                  <a:cubicBezTo>
                    <a:pt x="1190" y="1753"/>
                    <a:pt x="1249" y="1743"/>
                    <a:pt x="1306" y="1721"/>
                  </a:cubicBezTo>
                  <a:lnTo>
                    <a:pt x="1299" y="473"/>
                  </a:lnTo>
                  <a:cubicBezTo>
                    <a:pt x="1299" y="333"/>
                    <a:pt x="1215" y="200"/>
                    <a:pt x="1088" y="130"/>
                  </a:cubicBezTo>
                  <a:cubicBezTo>
                    <a:pt x="944" y="55"/>
                    <a:pt x="783" y="1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>
              <a:extLst>
                <a:ext uri="{FF2B5EF4-FFF2-40B4-BE49-F238E27FC236}">
                  <a16:creationId xmlns:a16="http://schemas.microsoft.com/office/drawing/2014/main" id="{1B957B62-4820-CED4-4E87-DF90ABDDD37C}"/>
                </a:ext>
              </a:extLst>
            </p:cNvPr>
            <p:cNvSpPr/>
            <p:nvPr/>
          </p:nvSpPr>
          <p:spPr>
            <a:xfrm>
              <a:off x="549300" y="11631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42" y="1"/>
                    <a:pt x="0" y="43"/>
                    <a:pt x="0" y="92"/>
                  </a:cubicBezTo>
                  <a:cubicBezTo>
                    <a:pt x="0" y="141"/>
                    <a:pt x="42" y="183"/>
                    <a:pt x="91" y="183"/>
                  </a:cubicBezTo>
                  <a:cubicBezTo>
                    <a:pt x="140" y="183"/>
                    <a:pt x="182" y="141"/>
                    <a:pt x="182" y="92"/>
                  </a:cubicBezTo>
                  <a:cubicBezTo>
                    <a:pt x="182" y="43"/>
                    <a:pt x="140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>
              <a:extLst>
                <a:ext uri="{FF2B5EF4-FFF2-40B4-BE49-F238E27FC236}">
                  <a16:creationId xmlns:a16="http://schemas.microsoft.com/office/drawing/2014/main" id="{DC601357-4DFC-1386-1997-1D4504A50987}"/>
                </a:ext>
              </a:extLst>
            </p:cNvPr>
            <p:cNvSpPr/>
            <p:nvPr/>
          </p:nvSpPr>
          <p:spPr>
            <a:xfrm>
              <a:off x="560500" y="1166450"/>
              <a:ext cx="8450" cy="7975"/>
            </a:xfrm>
            <a:custGeom>
              <a:avLst/>
              <a:gdLst/>
              <a:ahLst/>
              <a:cxnLst/>
              <a:rect l="l" t="t" r="r" b="b"/>
              <a:pathLst>
                <a:path w="338" h="319" extrusionOk="0">
                  <a:moveTo>
                    <a:pt x="281" y="1"/>
                  </a:moveTo>
                  <a:cubicBezTo>
                    <a:pt x="269" y="1"/>
                    <a:pt x="256" y="6"/>
                    <a:pt x="246" y="17"/>
                  </a:cubicBezTo>
                  <a:cubicBezTo>
                    <a:pt x="239" y="31"/>
                    <a:pt x="225" y="45"/>
                    <a:pt x="218" y="59"/>
                  </a:cubicBezTo>
                  <a:cubicBezTo>
                    <a:pt x="183" y="87"/>
                    <a:pt x="155" y="115"/>
                    <a:pt x="120" y="136"/>
                  </a:cubicBezTo>
                  <a:cubicBezTo>
                    <a:pt x="78" y="164"/>
                    <a:pt x="43" y="185"/>
                    <a:pt x="1" y="206"/>
                  </a:cubicBezTo>
                  <a:cubicBezTo>
                    <a:pt x="8" y="241"/>
                    <a:pt x="22" y="283"/>
                    <a:pt x="29" y="318"/>
                  </a:cubicBezTo>
                  <a:cubicBezTo>
                    <a:pt x="92" y="297"/>
                    <a:pt x="148" y="262"/>
                    <a:pt x="204" y="220"/>
                  </a:cubicBezTo>
                  <a:cubicBezTo>
                    <a:pt x="232" y="192"/>
                    <a:pt x="267" y="164"/>
                    <a:pt x="295" y="136"/>
                  </a:cubicBezTo>
                  <a:cubicBezTo>
                    <a:pt x="302" y="122"/>
                    <a:pt x="309" y="115"/>
                    <a:pt x="323" y="101"/>
                  </a:cubicBezTo>
                  <a:cubicBezTo>
                    <a:pt x="337" y="80"/>
                    <a:pt x="337" y="45"/>
                    <a:pt x="316" y="17"/>
                  </a:cubicBezTo>
                  <a:cubicBezTo>
                    <a:pt x="305" y="6"/>
                    <a:pt x="293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>
              <a:extLst>
                <a:ext uri="{FF2B5EF4-FFF2-40B4-BE49-F238E27FC236}">
                  <a16:creationId xmlns:a16="http://schemas.microsoft.com/office/drawing/2014/main" id="{E923C17C-8636-057C-1944-E3281941E6A6}"/>
                </a:ext>
              </a:extLst>
            </p:cNvPr>
            <p:cNvSpPr/>
            <p:nvPr/>
          </p:nvSpPr>
          <p:spPr>
            <a:xfrm>
              <a:off x="540700" y="1138400"/>
              <a:ext cx="14225" cy="21475"/>
            </a:xfrm>
            <a:custGeom>
              <a:avLst/>
              <a:gdLst/>
              <a:ahLst/>
              <a:cxnLst/>
              <a:rect l="l" t="t" r="r" b="b"/>
              <a:pathLst>
                <a:path w="569" h="859" extrusionOk="0">
                  <a:moveTo>
                    <a:pt x="69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59"/>
                    <a:pt x="8" y="94"/>
                    <a:pt x="36" y="115"/>
                  </a:cubicBezTo>
                  <a:cubicBezTo>
                    <a:pt x="43" y="115"/>
                    <a:pt x="386" y="326"/>
                    <a:pt x="442" y="802"/>
                  </a:cubicBezTo>
                  <a:cubicBezTo>
                    <a:pt x="449" y="837"/>
                    <a:pt x="470" y="858"/>
                    <a:pt x="505" y="858"/>
                  </a:cubicBezTo>
                  <a:lnTo>
                    <a:pt x="512" y="858"/>
                  </a:lnTo>
                  <a:cubicBezTo>
                    <a:pt x="540" y="851"/>
                    <a:pt x="568" y="823"/>
                    <a:pt x="561" y="788"/>
                  </a:cubicBezTo>
                  <a:cubicBezTo>
                    <a:pt x="491" y="249"/>
                    <a:pt x="113" y="17"/>
                    <a:pt x="99" y="10"/>
                  </a:cubicBezTo>
                  <a:cubicBezTo>
                    <a:pt x="89" y="3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>
              <a:extLst>
                <a:ext uri="{FF2B5EF4-FFF2-40B4-BE49-F238E27FC236}">
                  <a16:creationId xmlns:a16="http://schemas.microsoft.com/office/drawing/2014/main" id="{B7CDF558-BFAA-2E62-8BEF-E4F2409EB7AB}"/>
                </a:ext>
              </a:extLst>
            </p:cNvPr>
            <p:cNvSpPr/>
            <p:nvPr/>
          </p:nvSpPr>
          <p:spPr>
            <a:xfrm>
              <a:off x="540700" y="1146475"/>
              <a:ext cx="10725" cy="6400"/>
            </a:xfrm>
            <a:custGeom>
              <a:avLst/>
              <a:gdLst/>
              <a:ahLst/>
              <a:cxnLst/>
              <a:rect l="l" t="t" r="r" b="b"/>
              <a:pathLst>
                <a:path w="429" h="256" extrusionOk="0">
                  <a:moveTo>
                    <a:pt x="338" y="1"/>
                  </a:moveTo>
                  <a:cubicBezTo>
                    <a:pt x="159" y="1"/>
                    <a:pt x="29" y="150"/>
                    <a:pt x="29" y="157"/>
                  </a:cubicBezTo>
                  <a:cubicBezTo>
                    <a:pt x="1" y="185"/>
                    <a:pt x="8" y="220"/>
                    <a:pt x="29" y="241"/>
                  </a:cubicBezTo>
                  <a:cubicBezTo>
                    <a:pt x="43" y="255"/>
                    <a:pt x="57" y="255"/>
                    <a:pt x="71" y="255"/>
                  </a:cubicBezTo>
                  <a:cubicBezTo>
                    <a:pt x="92" y="255"/>
                    <a:pt x="106" y="248"/>
                    <a:pt x="120" y="234"/>
                  </a:cubicBezTo>
                  <a:cubicBezTo>
                    <a:pt x="120" y="234"/>
                    <a:pt x="220" y="121"/>
                    <a:pt x="338" y="121"/>
                  </a:cubicBezTo>
                  <a:cubicBezTo>
                    <a:pt x="345" y="121"/>
                    <a:pt x="351" y="121"/>
                    <a:pt x="358" y="122"/>
                  </a:cubicBezTo>
                  <a:cubicBezTo>
                    <a:pt x="362" y="123"/>
                    <a:pt x="365" y="123"/>
                    <a:pt x="369" y="123"/>
                  </a:cubicBezTo>
                  <a:cubicBezTo>
                    <a:pt x="399" y="123"/>
                    <a:pt x="422" y="98"/>
                    <a:pt x="428" y="73"/>
                  </a:cubicBezTo>
                  <a:cubicBezTo>
                    <a:pt x="428" y="38"/>
                    <a:pt x="407" y="10"/>
                    <a:pt x="372" y="3"/>
                  </a:cubicBezTo>
                  <a:cubicBezTo>
                    <a:pt x="361" y="2"/>
                    <a:pt x="349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>
              <a:extLst>
                <a:ext uri="{FF2B5EF4-FFF2-40B4-BE49-F238E27FC236}">
                  <a16:creationId xmlns:a16="http://schemas.microsoft.com/office/drawing/2014/main" id="{A33FC14A-FF57-DBF2-2478-A2E60F2766AE}"/>
                </a:ext>
              </a:extLst>
            </p:cNvPr>
            <p:cNvSpPr/>
            <p:nvPr/>
          </p:nvSpPr>
          <p:spPr>
            <a:xfrm>
              <a:off x="625150" y="1139350"/>
              <a:ext cx="12125" cy="28400"/>
            </a:xfrm>
            <a:custGeom>
              <a:avLst/>
              <a:gdLst/>
              <a:ahLst/>
              <a:cxnLst/>
              <a:rect l="l" t="t" r="r" b="b"/>
              <a:pathLst>
                <a:path w="485" h="1136" extrusionOk="0">
                  <a:moveTo>
                    <a:pt x="183" y="0"/>
                  </a:moveTo>
                  <a:lnTo>
                    <a:pt x="71" y="42"/>
                  </a:lnTo>
                  <a:cubicBezTo>
                    <a:pt x="71" y="42"/>
                    <a:pt x="274" y="645"/>
                    <a:pt x="323" y="778"/>
                  </a:cubicBezTo>
                  <a:cubicBezTo>
                    <a:pt x="302" y="820"/>
                    <a:pt x="176" y="933"/>
                    <a:pt x="36" y="1024"/>
                  </a:cubicBezTo>
                  <a:cubicBezTo>
                    <a:pt x="8" y="1045"/>
                    <a:pt x="1" y="1080"/>
                    <a:pt x="22" y="1108"/>
                  </a:cubicBezTo>
                  <a:cubicBezTo>
                    <a:pt x="29" y="1129"/>
                    <a:pt x="50" y="1136"/>
                    <a:pt x="71" y="1136"/>
                  </a:cubicBezTo>
                  <a:cubicBezTo>
                    <a:pt x="85" y="1136"/>
                    <a:pt x="92" y="1136"/>
                    <a:pt x="106" y="1122"/>
                  </a:cubicBezTo>
                  <a:cubicBezTo>
                    <a:pt x="484" y="869"/>
                    <a:pt x="449" y="778"/>
                    <a:pt x="442" y="750"/>
                  </a:cubicBezTo>
                  <a:cubicBezTo>
                    <a:pt x="400" y="638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>
              <a:extLst>
                <a:ext uri="{FF2B5EF4-FFF2-40B4-BE49-F238E27FC236}">
                  <a16:creationId xmlns:a16="http://schemas.microsoft.com/office/drawing/2014/main" id="{704BF45B-4030-E450-5ECF-5EDC4AA82369}"/>
                </a:ext>
              </a:extLst>
            </p:cNvPr>
            <p:cNvSpPr/>
            <p:nvPr/>
          </p:nvSpPr>
          <p:spPr>
            <a:xfrm>
              <a:off x="589775" y="1133725"/>
              <a:ext cx="13850" cy="15625"/>
            </a:xfrm>
            <a:custGeom>
              <a:avLst/>
              <a:gdLst/>
              <a:ahLst/>
              <a:cxnLst/>
              <a:rect l="l" t="t" r="r" b="b"/>
              <a:pathLst>
                <a:path w="554" h="625" extrusionOk="0">
                  <a:moveTo>
                    <a:pt x="379" y="1"/>
                  </a:moveTo>
                  <a:cubicBezTo>
                    <a:pt x="376" y="1"/>
                    <a:pt x="374" y="1"/>
                    <a:pt x="371" y="1"/>
                  </a:cubicBezTo>
                  <a:cubicBezTo>
                    <a:pt x="371" y="1"/>
                    <a:pt x="357" y="1"/>
                    <a:pt x="336" y="8"/>
                  </a:cubicBezTo>
                  <a:cubicBezTo>
                    <a:pt x="283" y="19"/>
                    <a:pt x="179" y="34"/>
                    <a:pt x="83" y="34"/>
                  </a:cubicBezTo>
                  <a:cubicBezTo>
                    <a:pt x="54" y="34"/>
                    <a:pt x="26" y="32"/>
                    <a:pt x="0" y="29"/>
                  </a:cubicBezTo>
                  <a:lnTo>
                    <a:pt x="0" y="29"/>
                  </a:lnTo>
                  <a:cubicBezTo>
                    <a:pt x="0" y="29"/>
                    <a:pt x="56" y="128"/>
                    <a:pt x="203" y="128"/>
                  </a:cubicBezTo>
                  <a:cubicBezTo>
                    <a:pt x="212" y="128"/>
                    <a:pt x="221" y="128"/>
                    <a:pt x="231" y="127"/>
                  </a:cubicBezTo>
                  <a:lnTo>
                    <a:pt x="231" y="127"/>
                  </a:lnTo>
                  <a:cubicBezTo>
                    <a:pt x="210" y="183"/>
                    <a:pt x="203" y="246"/>
                    <a:pt x="203" y="309"/>
                  </a:cubicBezTo>
                  <a:cubicBezTo>
                    <a:pt x="203" y="485"/>
                    <a:pt x="280" y="625"/>
                    <a:pt x="378" y="625"/>
                  </a:cubicBezTo>
                  <a:cubicBezTo>
                    <a:pt x="477" y="625"/>
                    <a:pt x="554" y="485"/>
                    <a:pt x="554" y="309"/>
                  </a:cubicBezTo>
                  <a:cubicBezTo>
                    <a:pt x="554" y="138"/>
                    <a:pt x="474" y="1"/>
                    <a:pt x="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>
              <a:extLst>
                <a:ext uri="{FF2B5EF4-FFF2-40B4-BE49-F238E27FC236}">
                  <a16:creationId xmlns:a16="http://schemas.microsoft.com/office/drawing/2014/main" id="{114106BB-DFC1-4649-D9C4-77C441B8EEA7}"/>
                </a:ext>
              </a:extLst>
            </p:cNvPr>
            <p:cNvSpPr/>
            <p:nvPr/>
          </p:nvSpPr>
          <p:spPr>
            <a:xfrm>
              <a:off x="598175" y="1133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5" y="0"/>
                  </a:moveTo>
                  <a:cubicBezTo>
                    <a:pt x="21" y="0"/>
                    <a:pt x="14" y="7"/>
                    <a:pt x="0" y="14"/>
                  </a:cubicBezTo>
                  <a:cubicBezTo>
                    <a:pt x="21" y="7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>
              <a:extLst>
                <a:ext uri="{FF2B5EF4-FFF2-40B4-BE49-F238E27FC236}">
                  <a16:creationId xmlns:a16="http://schemas.microsoft.com/office/drawing/2014/main" id="{D96C26E4-0A77-DFAF-1F7D-321989531E7B}"/>
                </a:ext>
              </a:extLst>
            </p:cNvPr>
            <p:cNvSpPr/>
            <p:nvPr/>
          </p:nvSpPr>
          <p:spPr>
            <a:xfrm>
              <a:off x="603600" y="1179650"/>
              <a:ext cx="44525" cy="16525"/>
            </a:xfrm>
            <a:custGeom>
              <a:avLst/>
              <a:gdLst/>
              <a:ahLst/>
              <a:cxnLst/>
              <a:rect l="l" t="t" r="r" b="b"/>
              <a:pathLst>
                <a:path w="1781" h="661" extrusionOk="0">
                  <a:moveTo>
                    <a:pt x="1781" y="0"/>
                  </a:moveTo>
                  <a:lnTo>
                    <a:pt x="1" y="14"/>
                  </a:lnTo>
                  <a:cubicBezTo>
                    <a:pt x="71" y="162"/>
                    <a:pt x="176" y="323"/>
                    <a:pt x="309" y="449"/>
                  </a:cubicBezTo>
                  <a:cubicBezTo>
                    <a:pt x="330" y="470"/>
                    <a:pt x="358" y="484"/>
                    <a:pt x="379" y="505"/>
                  </a:cubicBezTo>
                  <a:cubicBezTo>
                    <a:pt x="491" y="589"/>
                    <a:pt x="631" y="645"/>
                    <a:pt x="786" y="659"/>
                  </a:cubicBezTo>
                  <a:cubicBezTo>
                    <a:pt x="802" y="660"/>
                    <a:pt x="819" y="660"/>
                    <a:pt x="835" y="660"/>
                  </a:cubicBezTo>
                  <a:cubicBezTo>
                    <a:pt x="1009" y="660"/>
                    <a:pt x="1154" y="626"/>
                    <a:pt x="1276" y="575"/>
                  </a:cubicBezTo>
                  <a:cubicBezTo>
                    <a:pt x="1297" y="561"/>
                    <a:pt x="1318" y="554"/>
                    <a:pt x="1339" y="540"/>
                  </a:cubicBezTo>
                  <a:cubicBezTo>
                    <a:pt x="1571" y="414"/>
                    <a:pt x="1704" y="204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>
              <a:extLst>
                <a:ext uri="{FF2B5EF4-FFF2-40B4-BE49-F238E27FC236}">
                  <a16:creationId xmlns:a16="http://schemas.microsoft.com/office/drawing/2014/main" id="{81BC367D-2AC0-C96A-3EE8-83F59DF350AC}"/>
                </a:ext>
              </a:extLst>
            </p:cNvPr>
            <p:cNvSpPr/>
            <p:nvPr/>
          </p:nvSpPr>
          <p:spPr>
            <a:xfrm>
              <a:off x="616225" y="1199450"/>
              <a:ext cx="19300" cy="4750"/>
            </a:xfrm>
            <a:custGeom>
              <a:avLst/>
              <a:gdLst/>
              <a:ahLst/>
              <a:cxnLst/>
              <a:rect l="l" t="t" r="r" b="b"/>
              <a:pathLst>
                <a:path w="772" h="190" extrusionOk="0">
                  <a:moveTo>
                    <a:pt x="703" y="1"/>
                  </a:moveTo>
                  <a:cubicBezTo>
                    <a:pt x="692" y="1"/>
                    <a:pt x="682" y="3"/>
                    <a:pt x="673" y="7"/>
                  </a:cubicBezTo>
                  <a:cubicBezTo>
                    <a:pt x="673" y="7"/>
                    <a:pt x="561" y="63"/>
                    <a:pt x="386" y="70"/>
                  </a:cubicBezTo>
                  <a:cubicBezTo>
                    <a:pt x="377" y="71"/>
                    <a:pt x="368" y="71"/>
                    <a:pt x="360" y="71"/>
                  </a:cubicBezTo>
                  <a:cubicBezTo>
                    <a:pt x="206" y="71"/>
                    <a:pt x="105" y="14"/>
                    <a:pt x="98" y="14"/>
                  </a:cubicBezTo>
                  <a:cubicBezTo>
                    <a:pt x="89" y="10"/>
                    <a:pt x="79" y="7"/>
                    <a:pt x="69" y="7"/>
                  </a:cubicBezTo>
                  <a:cubicBezTo>
                    <a:pt x="49" y="7"/>
                    <a:pt x="31" y="17"/>
                    <a:pt x="21" y="35"/>
                  </a:cubicBezTo>
                  <a:cubicBezTo>
                    <a:pt x="0" y="63"/>
                    <a:pt x="14" y="98"/>
                    <a:pt x="42" y="119"/>
                  </a:cubicBezTo>
                  <a:cubicBezTo>
                    <a:pt x="49" y="119"/>
                    <a:pt x="176" y="190"/>
                    <a:pt x="372" y="190"/>
                  </a:cubicBezTo>
                  <a:lnTo>
                    <a:pt x="393" y="190"/>
                  </a:lnTo>
                  <a:cubicBezTo>
                    <a:pt x="596" y="183"/>
                    <a:pt x="729" y="119"/>
                    <a:pt x="729" y="112"/>
                  </a:cubicBezTo>
                  <a:cubicBezTo>
                    <a:pt x="764" y="98"/>
                    <a:pt x="771" y="63"/>
                    <a:pt x="757" y="35"/>
                  </a:cubicBezTo>
                  <a:cubicBezTo>
                    <a:pt x="748" y="11"/>
                    <a:pt x="72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>
              <a:extLst>
                <a:ext uri="{FF2B5EF4-FFF2-40B4-BE49-F238E27FC236}">
                  <a16:creationId xmlns:a16="http://schemas.microsoft.com/office/drawing/2014/main" id="{6C1FF7AD-F520-0735-5048-49808AD42838}"/>
                </a:ext>
              </a:extLst>
            </p:cNvPr>
            <p:cNvSpPr/>
            <p:nvPr/>
          </p:nvSpPr>
          <p:spPr>
            <a:xfrm>
              <a:off x="634275" y="1120675"/>
              <a:ext cx="30150" cy="9075"/>
            </a:xfrm>
            <a:custGeom>
              <a:avLst/>
              <a:gdLst/>
              <a:ahLst/>
              <a:cxnLst/>
              <a:rect l="l" t="t" r="r" b="b"/>
              <a:pathLst>
                <a:path w="1206" h="363" extrusionOk="0">
                  <a:moveTo>
                    <a:pt x="528" y="1"/>
                  </a:moveTo>
                  <a:cubicBezTo>
                    <a:pt x="482" y="1"/>
                    <a:pt x="435" y="4"/>
                    <a:pt x="386" y="12"/>
                  </a:cubicBezTo>
                  <a:cubicBezTo>
                    <a:pt x="295" y="19"/>
                    <a:pt x="196" y="54"/>
                    <a:pt x="105" y="89"/>
                  </a:cubicBezTo>
                  <a:cubicBezTo>
                    <a:pt x="98" y="89"/>
                    <a:pt x="91" y="96"/>
                    <a:pt x="84" y="96"/>
                  </a:cubicBezTo>
                  <a:cubicBezTo>
                    <a:pt x="14" y="138"/>
                    <a:pt x="0" y="229"/>
                    <a:pt x="35" y="292"/>
                  </a:cubicBezTo>
                  <a:cubicBezTo>
                    <a:pt x="63" y="338"/>
                    <a:pt x="111" y="362"/>
                    <a:pt x="159" y="362"/>
                  </a:cubicBezTo>
                  <a:cubicBezTo>
                    <a:pt x="184" y="362"/>
                    <a:pt x="210" y="355"/>
                    <a:pt x="231" y="341"/>
                  </a:cubicBezTo>
                  <a:lnTo>
                    <a:pt x="238" y="334"/>
                  </a:lnTo>
                  <a:cubicBezTo>
                    <a:pt x="302" y="299"/>
                    <a:pt x="365" y="257"/>
                    <a:pt x="435" y="236"/>
                  </a:cubicBezTo>
                  <a:cubicBezTo>
                    <a:pt x="505" y="215"/>
                    <a:pt x="582" y="194"/>
                    <a:pt x="666" y="187"/>
                  </a:cubicBezTo>
                  <a:cubicBezTo>
                    <a:pt x="698" y="184"/>
                    <a:pt x="730" y="182"/>
                    <a:pt x="762" y="182"/>
                  </a:cubicBezTo>
                  <a:cubicBezTo>
                    <a:pt x="808" y="182"/>
                    <a:pt x="855" y="186"/>
                    <a:pt x="904" y="194"/>
                  </a:cubicBezTo>
                  <a:cubicBezTo>
                    <a:pt x="981" y="201"/>
                    <a:pt x="1065" y="215"/>
                    <a:pt x="1143" y="243"/>
                  </a:cubicBezTo>
                  <a:lnTo>
                    <a:pt x="1150" y="243"/>
                  </a:lnTo>
                  <a:cubicBezTo>
                    <a:pt x="1153" y="245"/>
                    <a:pt x="1157" y="245"/>
                    <a:pt x="1161" y="245"/>
                  </a:cubicBezTo>
                  <a:cubicBezTo>
                    <a:pt x="1173" y="245"/>
                    <a:pt x="1186" y="238"/>
                    <a:pt x="1192" y="222"/>
                  </a:cubicBezTo>
                  <a:cubicBezTo>
                    <a:pt x="1206" y="208"/>
                    <a:pt x="1199" y="180"/>
                    <a:pt x="1178" y="173"/>
                  </a:cubicBezTo>
                  <a:cubicBezTo>
                    <a:pt x="1101" y="124"/>
                    <a:pt x="1016" y="96"/>
                    <a:pt x="932" y="68"/>
                  </a:cubicBezTo>
                  <a:cubicBezTo>
                    <a:pt x="848" y="40"/>
                    <a:pt x="757" y="19"/>
                    <a:pt x="666" y="12"/>
                  </a:cubicBezTo>
                  <a:cubicBezTo>
                    <a:pt x="620" y="4"/>
                    <a:pt x="575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>
              <a:extLst>
                <a:ext uri="{FF2B5EF4-FFF2-40B4-BE49-F238E27FC236}">
                  <a16:creationId xmlns:a16="http://schemas.microsoft.com/office/drawing/2014/main" id="{C0D49839-A8E3-4408-DCE5-6A3FE896E712}"/>
                </a:ext>
              </a:extLst>
            </p:cNvPr>
            <p:cNvSpPr/>
            <p:nvPr/>
          </p:nvSpPr>
          <p:spPr>
            <a:xfrm>
              <a:off x="580125" y="1120850"/>
              <a:ext cx="33500" cy="9750"/>
            </a:xfrm>
            <a:custGeom>
              <a:avLst/>
              <a:gdLst/>
              <a:ahLst/>
              <a:cxnLst/>
              <a:rect l="l" t="t" r="r" b="b"/>
              <a:pathLst>
                <a:path w="1340" h="390" extrusionOk="0">
                  <a:moveTo>
                    <a:pt x="721" y="0"/>
                  </a:moveTo>
                  <a:cubicBezTo>
                    <a:pt x="683" y="0"/>
                    <a:pt x="646" y="2"/>
                    <a:pt x="610" y="5"/>
                  </a:cubicBezTo>
                  <a:cubicBezTo>
                    <a:pt x="505" y="12"/>
                    <a:pt x="400" y="26"/>
                    <a:pt x="302" y="54"/>
                  </a:cubicBezTo>
                  <a:cubicBezTo>
                    <a:pt x="211" y="82"/>
                    <a:pt x="113" y="117"/>
                    <a:pt x="22" y="159"/>
                  </a:cubicBezTo>
                  <a:cubicBezTo>
                    <a:pt x="8" y="173"/>
                    <a:pt x="1" y="187"/>
                    <a:pt x="1" y="208"/>
                  </a:cubicBezTo>
                  <a:cubicBezTo>
                    <a:pt x="6" y="224"/>
                    <a:pt x="19" y="231"/>
                    <a:pt x="34" y="231"/>
                  </a:cubicBezTo>
                  <a:cubicBezTo>
                    <a:pt x="39" y="231"/>
                    <a:pt x="44" y="231"/>
                    <a:pt x="50" y="229"/>
                  </a:cubicBezTo>
                  <a:lnTo>
                    <a:pt x="57" y="229"/>
                  </a:lnTo>
                  <a:cubicBezTo>
                    <a:pt x="141" y="201"/>
                    <a:pt x="239" y="187"/>
                    <a:pt x="330" y="180"/>
                  </a:cubicBezTo>
                  <a:cubicBezTo>
                    <a:pt x="376" y="176"/>
                    <a:pt x="421" y="174"/>
                    <a:pt x="467" y="174"/>
                  </a:cubicBezTo>
                  <a:cubicBezTo>
                    <a:pt x="512" y="174"/>
                    <a:pt x="558" y="176"/>
                    <a:pt x="603" y="180"/>
                  </a:cubicBezTo>
                  <a:cubicBezTo>
                    <a:pt x="694" y="194"/>
                    <a:pt x="779" y="215"/>
                    <a:pt x="863" y="243"/>
                  </a:cubicBezTo>
                  <a:cubicBezTo>
                    <a:pt x="947" y="271"/>
                    <a:pt x="1024" y="313"/>
                    <a:pt x="1094" y="362"/>
                  </a:cubicBezTo>
                  <a:lnTo>
                    <a:pt x="1101" y="369"/>
                  </a:lnTo>
                  <a:cubicBezTo>
                    <a:pt x="1108" y="369"/>
                    <a:pt x="1115" y="376"/>
                    <a:pt x="1122" y="376"/>
                  </a:cubicBezTo>
                  <a:cubicBezTo>
                    <a:pt x="1140" y="385"/>
                    <a:pt x="1160" y="390"/>
                    <a:pt x="1179" y="390"/>
                  </a:cubicBezTo>
                  <a:cubicBezTo>
                    <a:pt x="1232" y="390"/>
                    <a:pt x="1284" y="356"/>
                    <a:pt x="1304" y="299"/>
                  </a:cubicBezTo>
                  <a:cubicBezTo>
                    <a:pt x="1339" y="229"/>
                    <a:pt x="1304" y="145"/>
                    <a:pt x="1234" y="117"/>
                  </a:cubicBezTo>
                  <a:cubicBezTo>
                    <a:pt x="1129" y="75"/>
                    <a:pt x="1031" y="33"/>
                    <a:pt x="919" y="19"/>
                  </a:cubicBezTo>
                  <a:cubicBezTo>
                    <a:pt x="852" y="5"/>
                    <a:pt x="785" y="0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>
              <a:extLst>
                <a:ext uri="{FF2B5EF4-FFF2-40B4-BE49-F238E27FC236}">
                  <a16:creationId xmlns:a16="http://schemas.microsoft.com/office/drawing/2014/main" id="{06615A91-131E-B563-5FBF-A0A9BB9D11A4}"/>
                </a:ext>
              </a:extLst>
            </p:cNvPr>
            <p:cNvSpPr/>
            <p:nvPr/>
          </p:nvSpPr>
          <p:spPr>
            <a:xfrm>
              <a:off x="561900" y="1062650"/>
              <a:ext cx="141625" cy="54200"/>
            </a:xfrm>
            <a:custGeom>
              <a:avLst/>
              <a:gdLst/>
              <a:ahLst/>
              <a:cxnLst/>
              <a:rect l="l" t="t" r="r" b="b"/>
              <a:pathLst>
                <a:path w="5665" h="2168" extrusionOk="0">
                  <a:moveTo>
                    <a:pt x="2376" y="0"/>
                  </a:moveTo>
                  <a:cubicBezTo>
                    <a:pt x="2284" y="0"/>
                    <a:pt x="2191" y="4"/>
                    <a:pt x="2096" y="13"/>
                  </a:cubicBezTo>
                  <a:cubicBezTo>
                    <a:pt x="1" y="202"/>
                    <a:pt x="421" y="1183"/>
                    <a:pt x="421" y="1183"/>
                  </a:cubicBezTo>
                  <a:cubicBezTo>
                    <a:pt x="421" y="1183"/>
                    <a:pt x="1400" y="2167"/>
                    <a:pt x="3297" y="2167"/>
                  </a:cubicBezTo>
                  <a:cubicBezTo>
                    <a:pt x="3618" y="2167"/>
                    <a:pt x="3966" y="2139"/>
                    <a:pt x="4339" y="2073"/>
                  </a:cubicBezTo>
                  <a:cubicBezTo>
                    <a:pt x="5664" y="1832"/>
                    <a:pt x="4324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>
              <a:extLst>
                <a:ext uri="{FF2B5EF4-FFF2-40B4-BE49-F238E27FC236}">
                  <a16:creationId xmlns:a16="http://schemas.microsoft.com/office/drawing/2014/main" id="{0C1328FC-18FB-4463-C4A5-0BAAFF15BCA1}"/>
                </a:ext>
              </a:extLst>
            </p:cNvPr>
            <p:cNvSpPr/>
            <p:nvPr/>
          </p:nvSpPr>
          <p:spPr>
            <a:xfrm>
              <a:off x="545875" y="1070275"/>
              <a:ext cx="61425" cy="151625"/>
            </a:xfrm>
            <a:custGeom>
              <a:avLst/>
              <a:gdLst/>
              <a:ahLst/>
              <a:cxnLst/>
              <a:rect l="l" t="t" r="r" b="b"/>
              <a:pathLst>
                <a:path w="2457" h="6065" extrusionOk="0">
                  <a:moveTo>
                    <a:pt x="1490" y="0"/>
                  </a:moveTo>
                  <a:cubicBezTo>
                    <a:pt x="612" y="0"/>
                    <a:pt x="1" y="1002"/>
                    <a:pt x="158" y="1810"/>
                  </a:cubicBezTo>
                  <a:cubicBezTo>
                    <a:pt x="319" y="2637"/>
                    <a:pt x="621" y="3016"/>
                    <a:pt x="824" y="3660"/>
                  </a:cubicBezTo>
                  <a:cubicBezTo>
                    <a:pt x="1244" y="5034"/>
                    <a:pt x="915" y="6064"/>
                    <a:pt x="915" y="6064"/>
                  </a:cubicBezTo>
                  <a:cubicBezTo>
                    <a:pt x="1658" y="5286"/>
                    <a:pt x="1048" y="3366"/>
                    <a:pt x="887" y="2364"/>
                  </a:cubicBezTo>
                  <a:cubicBezTo>
                    <a:pt x="733" y="1362"/>
                    <a:pt x="1896" y="514"/>
                    <a:pt x="1896" y="514"/>
                  </a:cubicBezTo>
                  <a:cubicBezTo>
                    <a:pt x="1896" y="514"/>
                    <a:pt x="2457" y="58"/>
                    <a:pt x="1553" y="2"/>
                  </a:cubicBezTo>
                  <a:cubicBezTo>
                    <a:pt x="1532" y="1"/>
                    <a:pt x="1511" y="0"/>
                    <a:pt x="1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>
              <a:extLst>
                <a:ext uri="{FF2B5EF4-FFF2-40B4-BE49-F238E27FC236}">
                  <a16:creationId xmlns:a16="http://schemas.microsoft.com/office/drawing/2014/main" id="{77B8AC2F-8AE7-4868-5CC2-4F63259336BC}"/>
                </a:ext>
              </a:extLst>
            </p:cNvPr>
            <p:cNvSpPr/>
            <p:nvPr/>
          </p:nvSpPr>
          <p:spPr>
            <a:xfrm>
              <a:off x="505475" y="1699325"/>
              <a:ext cx="110600" cy="250050"/>
            </a:xfrm>
            <a:custGeom>
              <a:avLst/>
              <a:gdLst/>
              <a:ahLst/>
              <a:cxnLst/>
              <a:rect l="l" t="t" r="r" b="b"/>
              <a:pathLst>
                <a:path w="4424" h="10002" extrusionOk="0">
                  <a:moveTo>
                    <a:pt x="1" y="0"/>
                  </a:moveTo>
                  <a:cubicBezTo>
                    <a:pt x="1" y="1"/>
                    <a:pt x="239" y="4248"/>
                    <a:pt x="478" y="8095"/>
                  </a:cubicBezTo>
                  <a:cubicBezTo>
                    <a:pt x="506" y="8544"/>
                    <a:pt x="534" y="8992"/>
                    <a:pt x="555" y="9420"/>
                  </a:cubicBezTo>
                  <a:cubicBezTo>
                    <a:pt x="569" y="9616"/>
                    <a:pt x="583" y="9812"/>
                    <a:pt x="597" y="10002"/>
                  </a:cubicBezTo>
                  <a:lnTo>
                    <a:pt x="4066" y="10002"/>
                  </a:lnTo>
                  <a:cubicBezTo>
                    <a:pt x="4073" y="9826"/>
                    <a:pt x="4073" y="9651"/>
                    <a:pt x="4080" y="9469"/>
                  </a:cubicBezTo>
                  <a:cubicBezTo>
                    <a:pt x="4087" y="9140"/>
                    <a:pt x="4094" y="8796"/>
                    <a:pt x="4108" y="8446"/>
                  </a:cubicBezTo>
                  <a:cubicBezTo>
                    <a:pt x="4213" y="4892"/>
                    <a:pt x="4423" y="393"/>
                    <a:pt x="4423" y="3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>
              <a:extLst>
                <a:ext uri="{FF2B5EF4-FFF2-40B4-BE49-F238E27FC236}">
                  <a16:creationId xmlns:a16="http://schemas.microsoft.com/office/drawing/2014/main" id="{EAAD5D4E-53E7-6CBF-1A59-F404CC98F6CA}"/>
                </a:ext>
              </a:extLst>
            </p:cNvPr>
            <p:cNvSpPr/>
            <p:nvPr/>
          </p:nvSpPr>
          <p:spPr>
            <a:xfrm>
              <a:off x="517400" y="1901700"/>
              <a:ext cx="90775" cy="36525"/>
            </a:xfrm>
            <a:custGeom>
              <a:avLst/>
              <a:gdLst/>
              <a:ahLst/>
              <a:cxnLst/>
              <a:rect l="l" t="t" r="r" b="b"/>
              <a:pathLst>
                <a:path w="3631" h="1461" extrusionOk="0">
                  <a:moveTo>
                    <a:pt x="1" y="0"/>
                  </a:moveTo>
                  <a:cubicBezTo>
                    <a:pt x="29" y="456"/>
                    <a:pt x="57" y="897"/>
                    <a:pt x="85" y="1325"/>
                  </a:cubicBezTo>
                  <a:cubicBezTo>
                    <a:pt x="659" y="1425"/>
                    <a:pt x="1288" y="1460"/>
                    <a:pt x="1883" y="1460"/>
                  </a:cubicBezTo>
                  <a:cubicBezTo>
                    <a:pt x="2536" y="1460"/>
                    <a:pt x="3148" y="1418"/>
                    <a:pt x="3603" y="1374"/>
                  </a:cubicBezTo>
                  <a:cubicBezTo>
                    <a:pt x="3610" y="1045"/>
                    <a:pt x="3624" y="701"/>
                    <a:pt x="3631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>
              <a:extLst>
                <a:ext uri="{FF2B5EF4-FFF2-40B4-BE49-F238E27FC236}">
                  <a16:creationId xmlns:a16="http://schemas.microsoft.com/office/drawing/2014/main" id="{77B5F9FF-8627-4918-6ED0-A52117ED1577}"/>
                </a:ext>
              </a:extLst>
            </p:cNvPr>
            <p:cNvSpPr/>
            <p:nvPr/>
          </p:nvSpPr>
          <p:spPr>
            <a:xfrm>
              <a:off x="582925" y="1694600"/>
              <a:ext cx="168050" cy="254775"/>
            </a:xfrm>
            <a:custGeom>
              <a:avLst/>
              <a:gdLst/>
              <a:ahLst/>
              <a:cxnLst/>
              <a:rect l="l" t="t" r="r" b="b"/>
              <a:pathLst>
                <a:path w="6722" h="10191" extrusionOk="0">
                  <a:moveTo>
                    <a:pt x="4823" y="0"/>
                  </a:moveTo>
                  <a:lnTo>
                    <a:pt x="1" y="540"/>
                  </a:lnTo>
                  <a:lnTo>
                    <a:pt x="2755" y="8677"/>
                  </a:lnTo>
                  <a:lnTo>
                    <a:pt x="3176" y="9917"/>
                  </a:lnTo>
                  <a:lnTo>
                    <a:pt x="3267" y="10191"/>
                  </a:lnTo>
                  <a:lnTo>
                    <a:pt x="6722" y="10191"/>
                  </a:lnTo>
                  <a:lnTo>
                    <a:pt x="6512" y="9041"/>
                  </a:lnTo>
                  <a:lnTo>
                    <a:pt x="6294" y="7878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>
              <a:extLst>
                <a:ext uri="{FF2B5EF4-FFF2-40B4-BE49-F238E27FC236}">
                  <a16:creationId xmlns:a16="http://schemas.microsoft.com/office/drawing/2014/main" id="{77A95218-C444-ED5A-9F6A-BBB0785817BD}"/>
                </a:ext>
              </a:extLst>
            </p:cNvPr>
            <p:cNvSpPr/>
            <p:nvPr/>
          </p:nvSpPr>
          <p:spPr>
            <a:xfrm>
              <a:off x="651800" y="1891525"/>
              <a:ext cx="93925" cy="51025"/>
            </a:xfrm>
            <a:custGeom>
              <a:avLst/>
              <a:gdLst/>
              <a:ahLst/>
              <a:cxnLst/>
              <a:rect l="l" t="t" r="r" b="b"/>
              <a:pathLst>
                <a:path w="3757" h="2041" extrusionOk="0">
                  <a:moveTo>
                    <a:pt x="3539" y="1"/>
                  </a:moveTo>
                  <a:lnTo>
                    <a:pt x="0" y="800"/>
                  </a:lnTo>
                  <a:lnTo>
                    <a:pt x="421" y="2040"/>
                  </a:lnTo>
                  <a:cubicBezTo>
                    <a:pt x="1451" y="1893"/>
                    <a:pt x="2923" y="1438"/>
                    <a:pt x="3757" y="1164"/>
                  </a:cubicBezTo>
                  <a:lnTo>
                    <a:pt x="3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>
              <a:extLst>
                <a:ext uri="{FF2B5EF4-FFF2-40B4-BE49-F238E27FC236}">
                  <a16:creationId xmlns:a16="http://schemas.microsoft.com/office/drawing/2014/main" id="{570F4431-2F2D-DA75-497A-3C0668589CDF}"/>
                </a:ext>
              </a:extLst>
            </p:cNvPr>
            <p:cNvSpPr/>
            <p:nvPr/>
          </p:nvSpPr>
          <p:spPr>
            <a:xfrm>
              <a:off x="448200" y="1547950"/>
              <a:ext cx="339225" cy="382300"/>
            </a:xfrm>
            <a:custGeom>
              <a:avLst/>
              <a:gdLst/>
              <a:ahLst/>
              <a:cxnLst/>
              <a:rect l="l" t="t" r="r" b="b"/>
              <a:pathLst>
                <a:path w="13569" h="15292" extrusionOk="0">
                  <a:moveTo>
                    <a:pt x="3084" y="0"/>
                  </a:moveTo>
                  <a:cubicBezTo>
                    <a:pt x="2895" y="330"/>
                    <a:pt x="2719" y="673"/>
                    <a:pt x="2558" y="1030"/>
                  </a:cubicBezTo>
                  <a:cubicBezTo>
                    <a:pt x="2523" y="1100"/>
                    <a:pt x="2495" y="1178"/>
                    <a:pt x="2460" y="1248"/>
                  </a:cubicBezTo>
                  <a:cubicBezTo>
                    <a:pt x="0" y="6946"/>
                    <a:pt x="1213" y="14501"/>
                    <a:pt x="1213" y="14501"/>
                  </a:cubicBezTo>
                  <a:cubicBezTo>
                    <a:pt x="2053" y="15092"/>
                    <a:pt x="3667" y="15292"/>
                    <a:pt x="5458" y="15292"/>
                  </a:cubicBezTo>
                  <a:cubicBezTo>
                    <a:pt x="7104" y="15292"/>
                    <a:pt x="8899" y="15123"/>
                    <a:pt x="10380" y="14935"/>
                  </a:cubicBezTo>
                  <a:cubicBezTo>
                    <a:pt x="10478" y="14921"/>
                    <a:pt x="10569" y="14914"/>
                    <a:pt x="10653" y="14900"/>
                  </a:cubicBezTo>
                  <a:cubicBezTo>
                    <a:pt x="12349" y="14676"/>
                    <a:pt x="13569" y="14445"/>
                    <a:pt x="13569" y="14445"/>
                  </a:cubicBezTo>
                  <a:cubicBezTo>
                    <a:pt x="13400" y="13555"/>
                    <a:pt x="11515" y="5719"/>
                    <a:pt x="10688" y="2278"/>
                  </a:cubicBezTo>
                  <a:cubicBezTo>
                    <a:pt x="10667" y="2194"/>
                    <a:pt x="10646" y="2117"/>
                    <a:pt x="10632" y="2040"/>
                  </a:cubicBezTo>
                  <a:cubicBezTo>
                    <a:pt x="10422" y="1192"/>
                    <a:pt x="10296" y="659"/>
                    <a:pt x="10296" y="659"/>
                  </a:cubicBezTo>
                  <a:cubicBezTo>
                    <a:pt x="9615" y="834"/>
                    <a:pt x="8909" y="912"/>
                    <a:pt x="8178" y="912"/>
                  </a:cubicBezTo>
                  <a:cubicBezTo>
                    <a:pt x="6598" y="912"/>
                    <a:pt x="4900" y="546"/>
                    <a:pt x="3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>
              <a:extLst>
                <a:ext uri="{FF2B5EF4-FFF2-40B4-BE49-F238E27FC236}">
                  <a16:creationId xmlns:a16="http://schemas.microsoft.com/office/drawing/2014/main" id="{890D1DBE-6C54-B0B8-937F-40F38AB6C52E}"/>
                </a:ext>
              </a:extLst>
            </p:cNvPr>
            <p:cNvSpPr/>
            <p:nvPr/>
          </p:nvSpPr>
          <p:spPr>
            <a:xfrm>
              <a:off x="628475" y="1599275"/>
              <a:ext cx="86075" cy="322075"/>
            </a:xfrm>
            <a:custGeom>
              <a:avLst/>
              <a:gdLst/>
              <a:ahLst/>
              <a:cxnLst/>
              <a:rect l="l" t="t" r="r" b="b"/>
              <a:pathLst>
                <a:path w="3443" h="12883" extrusionOk="0">
                  <a:moveTo>
                    <a:pt x="120" y="1"/>
                  </a:moveTo>
                  <a:cubicBezTo>
                    <a:pt x="113" y="1"/>
                    <a:pt x="113" y="1"/>
                    <a:pt x="106" y="8"/>
                  </a:cubicBezTo>
                  <a:cubicBezTo>
                    <a:pt x="50" y="15"/>
                    <a:pt x="1" y="71"/>
                    <a:pt x="8" y="127"/>
                  </a:cubicBezTo>
                  <a:cubicBezTo>
                    <a:pt x="8" y="134"/>
                    <a:pt x="8" y="169"/>
                    <a:pt x="15" y="239"/>
                  </a:cubicBezTo>
                  <a:cubicBezTo>
                    <a:pt x="43" y="765"/>
                    <a:pt x="218" y="3119"/>
                    <a:pt x="695" y="5741"/>
                  </a:cubicBezTo>
                  <a:cubicBezTo>
                    <a:pt x="1297" y="9035"/>
                    <a:pt x="2131" y="11424"/>
                    <a:pt x="3169" y="12882"/>
                  </a:cubicBezTo>
                  <a:cubicBezTo>
                    <a:pt x="3267" y="12868"/>
                    <a:pt x="3358" y="12861"/>
                    <a:pt x="3442" y="12847"/>
                  </a:cubicBezTo>
                  <a:cubicBezTo>
                    <a:pt x="2398" y="11431"/>
                    <a:pt x="1536" y="8993"/>
                    <a:pt x="933" y="5706"/>
                  </a:cubicBezTo>
                  <a:cubicBezTo>
                    <a:pt x="463" y="3154"/>
                    <a:pt x="295" y="856"/>
                    <a:pt x="253" y="260"/>
                  </a:cubicBezTo>
                  <a:cubicBezTo>
                    <a:pt x="253" y="169"/>
                    <a:pt x="246" y="120"/>
                    <a:pt x="246" y="113"/>
                  </a:cubicBezTo>
                  <a:cubicBezTo>
                    <a:pt x="246" y="71"/>
                    <a:pt x="211" y="29"/>
                    <a:pt x="176" y="15"/>
                  </a:cubicBezTo>
                  <a:cubicBezTo>
                    <a:pt x="155" y="8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>
              <a:extLst>
                <a:ext uri="{FF2B5EF4-FFF2-40B4-BE49-F238E27FC236}">
                  <a16:creationId xmlns:a16="http://schemas.microsoft.com/office/drawing/2014/main" id="{0A5A4C2D-70FB-E84A-BF3A-DEF0B7470A11}"/>
                </a:ext>
              </a:extLst>
            </p:cNvPr>
            <p:cNvSpPr/>
            <p:nvPr/>
          </p:nvSpPr>
          <p:spPr>
            <a:xfrm>
              <a:off x="509700" y="1573700"/>
              <a:ext cx="205725" cy="34200"/>
            </a:xfrm>
            <a:custGeom>
              <a:avLst/>
              <a:gdLst/>
              <a:ahLst/>
              <a:cxnLst/>
              <a:rect l="l" t="t" r="r" b="b"/>
              <a:pathLst>
                <a:path w="8229" h="1368" extrusionOk="0">
                  <a:moveTo>
                    <a:pt x="98" y="0"/>
                  </a:moveTo>
                  <a:cubicBezTo>
                    <a:pt x="63" y="70"/>
                    <a:pt x="28" y="148"/>
                    <a:pt x="0" y="218"/>
                  </a:cubicBezTo>
                  <a:cubicBezTo>
                    <a:pt x="610" y="414"/>
                    <a:pt x="1570" y="687"/>
                    <a:pt x="2684" y="926"/>
                  </a:cubicBezTo>
                  <a:cubicBezTo>
                    <a:pt x="3301" y="1052"/>
                    <a:pt x="4016" y="1178"/>
                    <a:pt x="4766" y="1262"/>
                  </a:cubicBezTo>
                  <a:cubicBezTo>
                    <a:pt x="4843" y="1269"/>
                    <a:pt x="4927" y="1276"/>
                    <a:pt x="5004" y="1283"/>
                  </a:cubicBezTo>
                  <a:cubicBezTo>
                    <a:pt x="5516" y="1332"/>
                    <a:pt x="6034" y="1367"/>
                    <a:pt x="6553" y="1367"/>
                  </a:cubicBezTo>
                  <a:cubicBezTo>
                    <a:pt x="7121" y="1367"/>
                    <a:pt x="7681" y="1332"/>
                    <a:pt x="8228" y="1248"/>
                  </a:cubicBezTo>
                  <a:cubicBezTo>
                    <a:pt x="8207" y="1164"/>
                    <a:pt x="8186" y="1087"/>
                    <a:pt x="8165" y="1010"/>
                  </a:cubicBezTo>
                  <a:cubicBezTo>
                    <a:pt x="7647" y="1091"/>
                    <a:pt x="7102" y="1126"/>
                    <a:pt x="6548" y="1126"/>
                  </a:cubicBezTo>
                  <a:cubicBezTo>
                    <a:pt x="6008" y="1126"/>
                    <a:pt x="5460" y="1093"/>
                    <a:pt x="4920" y="1038"/>
                  </a:cubicBezTo>
                  <a:lnTo>
                    <a:pt x="4857" y="1031"/>
                  </a:lnTo>
                  <a:cubicBezTo>
                    <a:pt x="2902" y="813"/>
                    <a:pt x="1065" y="302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>
              <a:extLst>
                <a:ext uri="{FF2B5EF4-FFF2-40B4-BE49-F238E27FC236}">
                  <a16:creationId xmlns:a16="http://schemas.microsoft.com/office/drawing/2014/main" id="{CA93FC27-DBFA-CB75-7678-BB74D7884232}"/>
                </a:ext>
              </a:extLst>
            </p:cNvPr>
            <p:cNvSpPr/>
            <p:nvPr/>
          </p:nvSpPr>
          <p:spPr>
            <a:xfrm>
              <a:off x="649675" y="1628025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>
              <a:extLst>
                <a:ext uri="{FF2B5EF4-FFF2-40B4-BE49-F238E27FC236}">
                  <a16:creationId xmlns:a16="http://schemas.microsoft.com/office/drawing/2014/main" id="{6502F8EB-7DC1-646E-DC4C-36542914DA79}"/>
                </a:ext>
              </a:extLst>
            </p:cNvPr>
            <p:cNvSpPr/>
            <p:nvPr/>
          </p:nvSpPr>
          <p:spPr>
            <a:xfrm>
              <a:off x="654775" y="1668125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5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77" y="358"/>
                    <a:pt x="175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>
              <a:extLst>
                <a:ext uri="{FF2B5EF4-FFF2-40B4-BE49-F238E27FC236}">
                  <a16:creationId xmlns:a16="http://schemas.microsoft.com/office/drawing/2014/main" id="{13388C09-A7EC-9A01-163A-7DADC20CC746}"/>
                </a:ext>
              </a:extLst>
            </p:cNvPr>
            <p:cNvSpPr/>
            <p:nvPr/>
          </p:nvSpPr>
          <p:spPr>
            <a:xfrm>
              <a:off x="661075" y="1706850"/>
              <a:ext cx="9125" cy="9150"/>
            </a:xfrm>
            <a:custGeom>
              <a:avLst/>
              <a:gdLst/>
              <a:ahLst/>
              <a:cxnLst/>
              <a:rect l="l" t="t" r="r" b="b"/>
              <a:pathLst>
                <a:path w="365" h="366" extrusionOk="0">
                  <a:moveTo>
                    <a:pt x="183" y="1"/>
                  </a:moveTo>
                  <a:cubicBezTo>
                    <a:pt x="85" y="1"/>
                    <a:pt x="0" y="85"/>
                    <a:pt x="0" y="183"/>
                  </a:cubicBezTo>
                  <a:cubicBezTo>
                    <a:pt x="0" y="281"/>
                    <a:pt x="85" y="365"/>
                    <a:pt x="183" y="365"/>
                  </a:cubicBezTo>
                  <a:cubicBezTo>
                    <a:pt x="281" y="365"/>
                    <a:pt x="365" y="281"/>
                    <a:pt x="365" y="183"/>
                  </a:cubicBezTo>
                  <a:cubicBezTo>
                    <a:pt x="365" y="85"/>
                    <a:pt x="281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>
              <a:extLst>
                <a:ext uri="{FF2B5EF4-FFF2-40B4-BE49-F238E27FC236}">
                  <a16:creationId xmlns:a16="http://schemas.microsoft.com/office/drawing/2014/main" id="{6E620604-4B32-CB64-CF0C-A6E517B0A198}"/>
                </a:ext>
              </a:extLst>
            </p:cNvPr>
            <p:cNvSpPr/>
            <p:nvPr/>
          </p:nvSpPr>
          <p:spPr>
            <a:xfrm>
              <a:off x="669125" y="1744875"/>
              <a:ext cx="8975" cy="8975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76" y="1"/>
                  </a:moveTo>
                  <a:cubicBezTo>
                    <a:pt x="78" y="1"/>
                    <a:pt x="1" y="78"/>
                    <a:pt x="1" y="176"/>
                  </a:cubicBezTo>
                  <a:cubicBezTo>
                    <a:pt x="1" y="274"/>
                    <a:pt x="78" y="358"/>
                    <a:pt x="176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>
              <a:extLst>
                <a:ext uri="{FF2B5EF4-FFF2-40B4-BE49-F238E27FC236}">
                  <a16:creationId xmlns:a16="http://schemas.microsoft.com/office/drawing/2014/main" id="{589461F7-64C8-7472-A7B0-81BA85100BDA}"/>
                </a:ext>
              </a:extLst>
            </p:cNvPr>
            <p:cNvSpPr/>
            <p:nvPr/>
          </p:nvSpPr>
          <p:spPr>
            <a:xfrm>
              <a:off x="678775" y="178202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6" y="0"/>
                  </a:moveTo>
                  <a:cubicBezTo>
                    <a:pt x="77" y="0"/>
                    <a:pt x="0" y="78"/>
                    <a:pt x="0" y="176"/>
                  </a:cubicBezTo>
                  <a:cubicBezTo>
                    <a:pt x="0" y="274"/>
                    <a:pt x="77" y="358"/>
                    <a:pt x="176" y="358"/>
                  </a:cubicBezTo>
                  <a:cubicBezTo>
                    <a:pt x="274" y="358"/>
                    <a:pt x="358" y="274"/>
                    <a:pt x="358" y="176"/>
                  </a:cubicBezTo>
                  <a:cubicBezTo>
                    <a:pt x="358" y="78"/>
                    <a:pt x="274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>
              <a:extLst>
                <a:ext uri="{FF2B5EF4-FFF2-40B4-BE49-F238E27FC236}">
                  <a16:creationId xmlns:a16="http://schemas.microsoft.com/office/drawing/2014/main" id="{DFAA85AF-BC17-5C51-6191-1BA5407581CE}"/>
                </a:ext>
              </a:extLst>
            </p:cNvPr>
            <p:cNvSpPr/>
            <p:nvPr/>
          </p:nvSpPr>
          <p:spPr>
            <a:xfrm>
              <a:off x="689975" y="1818650"/>
              <a:ext cx="9150" cy="8950"/>
            </a:xfrm>
            <a:custGeom>
              <a:avLst/>
              <a:gdLst/>
              <a:ahLst/>
              <a:cxnLst/>
              <a:rect l="l" t="t" r="r" b="b"/>
              <a:pathLst>
                <a:path w="366" h="358" extrusionOk="0">
                  <a:moveTo>
                    <a:pt x="183" y="0"/>
                  </a:moveTo>
                  <a:cubicBezTo>
                    <a:pt x="85" y="0"/>
                    <a:pt x="1" y="77"/>
                    <a:pt x="1" y="182"/>
                  </a:cubicBezTo>
                  <a:cubicBezTo>
                    <a:pt x="1" y="281"/>
                    <a:pt x="85" y="358"/>
                    <a:pt x="183" y="358"/>
                  </a:cubicBezTo>
                  <a:cubicBezTo>
                    <a:pt x="281" y="358"/>
                    <a:pt x="365" y="281"/>
                    <a:pt x="365" y="182"/>
                  </a:cubicBezTo>
                  <a:cubicBezTo>
                    <a:pt x="365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>
              <a:extLst>
                <a:ext uri="{FF2B5EF4-FFF2-40B4-BE49-F238E27FC236}">
                  <a16:creationId xmlns:a16="http://schemas.microsoft.com/office/drawing/2014/main" id="{E74DF9B7-A2F4-CA44-4870-A376E0FE0802}"/>
                </a:ext>
              </a:extLst>
            </p:cNvPr>
            <p:cNvSpPr/>
            <p:nvPr/>
          </p:nvSpPr>
          <p:spPr>
            <a:xfrm>
              <a:off x="703125" y="1855100"/>
              <a:ext cx="9125" cy="8950"/>
            </a:xfrm>
            <a:custGeom>
              <a:avLst/>
              <a:gdLst/>
              <a:ahLst/>
              <a:cxnLst/>
              <a:rect l="l" t="t" r="r" b="b"/>
              <a:pathLst>
                <a:path w="365" h="358" extrusionOk="0">
                  <a:moveTo>
                    <a:pt x="183" y="0"/>
                  </a:moveTo>
                  <a:cubicBezTo>
                    <a:pt x="85" y="0"/>
                    <a:pt x="1" y="84"/>
                    <a:pt x="1" y="182"/>
                  </a:cubicBezTo>
                  <a:cubicBezTo>
                    <a:pt x="1" y="280"/>
                    <a:pt x="85" y="357"/>
                    <a:pt x="183" y="357"/>
                  </a:cubicBezTo>
                  <a:cubicBezTo>
                    <a:pt x="281" y="357"/>
                    <a:pt x="365" y="280"/>
                    <a:pt x="365" y="182"/>
                  </a:cubicBezTo>
                  <a:cubicBezTo>
                    <a:pt x="365" y="84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>
              <a:extLst>
                <a:ext uri="{FF2B5EF4-FFF2-40B4-BE49-F238E27FC236}">
                  <a16:creationId xmlns:a16="http://schemas.microsoft.com/office/drawing/2014/main" id="{559BCD05-4D28-CD5A-2CDA-E23124C3FA1A}"/>
                </a:ext>
              </a:extLst>
            </p:cNvPr>
            <p:cNvSpPr/>
            <p:nvPr/>
          </p:nvSpPr>
          <p:spPr>
            <a:xfrm>
              <a:off x="718200" y="1891700"/>
              <a:ext cx="8950" cy="8975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82" y="1"/>
                  </a:moveTo>
                  <a:cubicBezTo>
                    <a:pt x="77" y="1"/>
                    <a:pt x="0" y="78"/>
                    <a:pt x="0" y="176"/>
                  </a:cubicBezTo>
                  <a:cubicBezTo>
                    <a:pt x="0" y="274"/>
                    <a:pt x="84" y="358"/>
                    <a:pt x="182" y="358"/>
                  </a:cubicBezTo>
                  <a:cubicBezTo>
                    <a:pt x="281" y="358"/>
                    <a:pt x="358" y="274"/>
                    <a:pt x="358" y="176"/>
                  </a:cubicBezTo>
                  <a:cubicBezTo>
                    <a:pt x="358" y="78"/>
                    <a:pt x="28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>
              <a:extLst>
                <a:ext uri="{FF2B5EF4-FFF2-40B4-BE49-F238E27FC236}">
                  <a16:creationId xmlns:a16="http://schemas.microsoft.com/office/drawing/2014/main" id="{12EE6B4E-4B01-1773-7A2B-D7EF401EFBA0}"/>
                </a:ext>
              </a:extLst>
            </p:cNvPr>
            <p:cNvSpPr/>
            <p:nvPr/>
          </p:nvSpPr>
          <p:spPr>
            <a:xfrm>
              <a:off x="478425" y="1614175"/>
              <a:ext cx="16575" cy="34625"/>
            </a:xfrm>
            <a:custGeom>
              <a:avLst/>
              <a:gdLst/>
              <a:ahLst/>
              <a:cxnLst/>
              <a:rect l="l" t="t" r="r" b="b"/>
              <a:pathLst>
                <a:path w="663" h="1385" extrusionOk="0">
                  <a:moveTo>
                    <a:pt x="466" y="0"/>
                  </a:moveTo>
                  <a:cubicBezTo>
                    <a:pt x="466" y="0"/>
                    <a:pt x="445" y="533"/>
                    <a:pt x="165" y="954"/>
                  </a:cubicBezTo>
                  <a:cubicBezTo>
                    <a:pt x="1" y="1204"/>
                    <a:pt x="77" y="1384"/>
                    <a:pt x="207" y="1384"/>
                  </a:cubicBezTo>
                  <a:cubicBezTo>
                    <a:pt x="300" y="1384"/>
                    <a:pt x="420" y="1294"/>
                    <a:pt x="501" y="1073"/>
                  </a:cubicBezTo>
                  <a:cubicBezTo>
                    <a:pt x="662" y="624"/>
                    <a:pt x="466" y="0"/>
                    <a:pt x="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>
              <a:extLst>
                <a:ext uri="{FF2B5EF4-FFF2-40B4-BE49-F238E27FC236}">
                  <a16:creationId xmlns:a16="http://schemas.microsoft.com/office/drawing/2014/main" id="{35CB17A8-A889-9FF8-80BC-E99B1B20B114}"/>
                </a:ext>
              </a:extLst>
            </p:cNvPr>
            <p:cNvSpPr/>
            <p:nvPr/>
          </p:nvSpPr>
          <p:spPr>
            <a:xfrm>
              <a:off x="480425" y="1545875"/>
              <a:ext cx="63275" cy="111900"/>
            </a:xfrm>
            <a:custGeom>
              <a:avLst/>
              <a:gdLst/>
              <a:ahLst/>
              <a:cxnLst/>
              <a:rect l="l" t="t" r="r" b="b"/>
              <a:pathLst>
                <a:path w="2531" h="4476" extrusionOk="0">
                  <a:moveTo>
                    <a:pt x="1667" y="0"/>
                  </a:moveTo>
                  <a:cubicBezTo>
                    <a:pt x="1503" y="0"/>
                    <a:pt x="1395" y="97"/>
                    <a:pt x="1395" y="97"/>
                  </a:cubicBezTo>
                  <a:cubicBezTo>
                    <a:pt x="1395" y="97"/>
                    <a:pt x="1" y="574"/>
                    <a:pt x="113" y="1310"/>
                  </a:cubicBezTo>
                  <a:cubicBezTo>
                    <a:pt x="169" y="1730"/>
                    <a:pt x="330" y="2403"/>
                    <a:pt x="449" y="3146"/>
                  </a:cubicBezTo>
                  <a:cubicBezTo>
                    <a:pt x="568" y="3875"/>
                    <a:pt x="379" y="4211"/>
                    <a:pt x="695" y="4449"/>
                  </a:cubicBezTo>
                  <a:cubicBezTo>
                    <a:pt x="718" y="4467"/>
                    <a:pt x="742" y="4476"/>
                    <a:pt x="766" y="4476"/>
                  </a:cubicBezTo>
                  <a:cubicBezTo>
                    <a:pt x="1072" y="4476"/>
                    <a:pt x="1411" y="3109"/>
                    <a:pt x="1437" y="2725"/>
                  </a:cubicBezTo>
                  <a:cubicBezTo>
                    <a:pt x="1466" y="2319"/>
                    <a:pt x="1444" y="833"/>
                    <a:pt x="1704" y="805"/>
                  </a:cubicBezTo>
                  <a:cubicBezTo>
                    <a:pt x="1709" y="805"/>
                    <a:pt x="1713" y="804"/>
                    <a:pt x="1718" y="804"/>
                  </a:cubicBezTo>
                  <a:cubicBezTo>
                    <a:pt x="1947" y="804"/>
                    <a:pt x="2083" y="1410"/>
                    <a:pt x="2269" y="1410"/>
                  </a:cubicBezTo>
                  <a:cubicBezTo>
                    <a:pt x="2286" y="1410"/>
                    <a:pt x="2303" y="1405"/>
                    <a:pt x="2321" y="1394"/>
                  </a:cubicBezTo>
                  <a:cubicBezTo>
                    <a:pt x="2531" y="1261"/>
                    <a:pt x="2419" y="525"/>
                    <a:pt x="2054" y="181"/>
                  </a:cubicBezTo>
                  <a:cubicBezTo>
                    <a:pt x="1910" y="42"/>
                    <a:pt x="1776" y="0"/>
                    <a:pt x="1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>
              <a:extLst>
                <a:ext uri="{FF2B5EF4-FFF2-40B4-BE49-F238E27FC236}">
                  <a16:creationId xmlns:a16="http://schemas.microsoft.com/office/drawing/2014/main" id="{5D2D2563-EBFA-B268-91FA-C9A3EC75BFFA}"/>
                </a:ext>
              </a:extLst>
            </p:cNvPr>
            <p:cNvSpPr/>
            <p:nvPr/>
          </p:nvSpPr>
          <p:spPr>
            <a:xfrm>
              <a:off x="423125" y="1500975"/>
              <a:ext cx="105825" cy="79025"/>
            </a:xfrm>
            <a:custGeom>
              <a:avLst/>
              <a:gdLst/>
              <a:ahLst/>
              <a:cxnLst/>
              <a:rect l="l" t="t" r="r" b="b"/>
              <a:pathLst>
                <a:path w="4233" h="3161" extrusionOk="0">
                  <a:moveTo>
                    <a:pt x="1431" y="1"/>
                  </a:moveTo>
                  <a:lnTo>
                    <a:pt x="1" y="1304"/>
                  </a:lnTo>
                  <a:cubicBezTo>
                    <a:pt x="730" y="1921"/>
                    <a:pt x="3106" y="3141"/>
                    <a:pt x="3106" y="3141"/>
                  </a:cubicBezTo>
                  <a:cubicBezTo>
                    <a:pt x="3180" y="3154"/>
                    <a:pt x="3249" y="3161"/>
                    <a:pt x="3313" y="3161"/>
                  </a:cubicBezTo>
                  <a:cubicBezTo>
                    <a:pt x="4232" y="3161"/>
                    <a:pt x="4024" y="1830"/>
                    <a:pt x="4024" y="1830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>
              <a:extLst>
                <a:ext uri="{FF2B5EF4-FFF2-40B4-BE49-F238E27FC236}">
                  <a16:creationId xmlns:a16="http://schemas.microsoft.com/office/drawing/2014/main" id="{3749A428-A378-9053-847A-5F7056462123}"/>
                </a:ext>
              </a:extLst>
            </p:cNvPr>
            <p:cNvSpPr/>
            <p:nvPr/>
          </p:nvSpPr>
          <p:spPr>
            <a:xfrm>
              <a:off x="484275" y="1605050"/>
              <a:ext cx="22100" cy="49475"/>
            </a:xfrm>
            <a:custGeom>
              <a:avLst/>
              <a:gdLst/>
              <a:ahLst/>
              <a:cxnLst/>
              <a:rect l="l" t="t" r="r" b="b"/>
              <a:pathLst>
                <a:path w="884" h="1979" extrusionOk="0">
                  <a:moveTo>
                    <a:pt x="225" y="1"/>
                  </a:moveTo>
                  <a:cubicBezTo>
                    <a:pt x="225" y="1"/>
                    <a:pt x="288" y="1031"/>
                    <a:pt x="113" y="1459"/>
                  </a:cubicBezTo>
                  <a:cubicBezTo>
                    <a:pt x="1" y="1733"/>
                    <a:pt x="46" y="1978"/>
                    <a:pt x="175" y="1978"/>
                  </a:cubicBezTo>
                  <a:cubicBezTo>
                    <a:pt x="264" y="1978"/>
                    <a:pt x="391" y="1863"/>
                    <a:pt x="534" y="1564"/>
                  </a:cubicBezTo>
                  <a:cubicBezTo>
                    <a:pt x="884" y="82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>
              <a:extLst>
                <a:ext uri="{FF2B5EF4-FFF2-40B4-BE49-F238E27FC236}">
                  <a16:creationId xmlns:a16="http://schemas.microsoft.com/office/drawing/2014/main" id="{AB717252-9368-A643-5B94-ABF01EF2B3CE}"/>
                </a:ext>
              </a:extLst>
            </p:cNvPr>
            <p:cNvSpPr/>
            <p:nvPr/>
          </p:nvSpPr>
          <p:spPr>
            <a:xfrm>
              <a:off x="370400" y="1280175"/>
              <a:ext cx="195900" cy="282325"/>
            </a:xfrm>
            <a:custGeom>
              <a:avLst/>
              <a:gdLst/>
              <a:ahLst/>
              <a:cxnLst/>
              <a:rect l="l" t="t" r="r" b="b"/>
              <a:pathLst>
                <a:path w="7836" h="11293" extrusionOk="0">
                  <a:moveTo>
                    <a:pt x="6111" y="0"/>
                  </a:moveTo>
                  <a:cubicBezTo>
                    <a:pt x="5985" y="0"/>
                    <a:pt x="5848" y="27"/>
                    <a:pt x="5698" y="93"/>
                  </a:cubicBezTo>
                  <a:cubicBezTo>
                    <a:pt x="5474" y="191"/>
                    <a:pt x="5425" y="156"/>
                    <a:pt x="5292" y="353"/>
                  </a:cubicBezTo>
                  <a:lnTo>
                    <a:pt x="428" y="7354"/>
                  </a:lnTo>
                  <a:cubicBezTo>
                    <a:pt x="0" y="7985"/>
                    <a:pt x="106" y="8833"/>
                    <a:pt x="680" y="9330"/>
                  </a:cubicBezTo>
                  <a:lnTo>
                    <a:pt x="2601" y="11293"/>
                  </a:lnTo>
                  <a:cubicBezTo>
                    <a:pt x="3322" y="10494"/>
                    <a:pt x="4037" y="9702"/>
                    <a:pt x="4759" y="8903"/>
                  </a:cubicBezTo>
                  <a:lnTo>
                    <a:pt x="3785" y="8055"/>
                  </a:lnTo>
                  <a:lnTo>
                    <a:pt x="3673" y="7957"/>
                  </a:lnTo>
                  <a:lnTo>
                    <a:pt x="3666" y="7943"/>
                  </a:lnTo>
                  <a:lnTo>
                    <a:pt x="3722" y="7852"/>
                  </a:lnTo>
                  <a:lnTo>
                    <a:pt x="3778" y="7775"/>
                  </a:lnTo>
                  <a:lnTo>
                    <a:pt x="7366" y="2644"/>
                  </a:lnTo>
                  <a:cubicBezTo>
                    <a:pt x="7836" y="1958"/>
                    <a:pt x="7640" y="885"/>
                    <a:pt x="6960" y="402"/>
                  </a:cubicBezTo>
                  <a:cubicBezTo>
                    <a:pt x="6814" y="294"/>
                    <a:pt x="6528" y="0"/>
                    <a:pt x="6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>
              <a:extLst>
                <a:ext uri="{FF2B5EF4-FFF2-40B4-BE49-F238E27FC236}">
                  <a16:creationId xmlns:a16="http://schemas.microsoft.com/office/drawing/2014/main" id="{6F50FF81-4A82-D78D-B49E-1864C4D8ACDD}"/>
                </a:ext>
              </a:extLst>
            </p:cNvPr>
            <p:cNvSpPr/>
            <p:nvPr/>
          </p:nvSpPr>
          <p:spPr>
            <a:xfrm>
              <a:off x="424375" y="1489425"/>
              <a:ext cx="72025" cy="78875"/>
            </a:xfrm>
            <a:custGeom>
              <a:avLst/>
              <a:gdLst/>
              <a:ahLst/>
              <a:cxnLst/>
              <a:rect l="l" t="t" r="r" b="b"/>
              <a:pathLst>
                <a:path w="2881" h="3155" extrusionOk="0">
                  <a:moveTo>
                    <a:pt x="2292" y="0"/>
                  </a:moveTo>
                  <a:lnTo>
                    <a:pt x="0" y="2650"/>
                  </a:lnTo>
                  <a:lnTo>
                    <a:pt x="547" y="3154"/>
                  </a:lnTo>
                  <a:lnTo>
                    <a:pt x="2881" y="638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>
              <a:extLst>
                <a:ext uri="{FF2B5EF4-FFF2-40B4-BE49-F238E27FC236}">
                  <a16:creationId xmlns:a16="http://schemas.microsoft.com/office/drawing/2014/main" id="{0828D9FD-897E-AE41-42E2-9D80D59C65C9}"/>
                </a:ext>
              </a:extLst>
            </p:cNvPr>
            <p:cNvSpPr/>
            <p:nvPr/>
          </p:nvSpPr>
          <p:spPr>
            <a:xfrm>
              <a:off x="423825" y="1476450"/>
              <a:ext cx="41200" cy="7575"/>
            </a:xfrm>
            <a:custGeom>
              <a:avLst/>
              <a:gdLst/>
              <a:ahLst/>
              <a:cxnLst/>
              <a:rect l="l" t="t" r="r" b="b"/>
              <a:pathLst>
                <a:path w="1648" h="303" extrusionOk="0">
                  <a:moveTo>
                    <a:pt x="1585" y="1"/>
                  </a:moveTo>
                  <a:lnTo>
                    <a:pt x="1340" y="22"/>
                  </a:lnTo>
                  <a:lnTo>
                    <a:pt x="106" y="99"/>
                  </a:lnTo>
                  <a:cubicBezTo>
                    <a:pt x="50" y="99"/>
                    <a:pt x="1" y="148"/>
                    <a:pt x="8" y="204"/>
                  </a:cubicBezTo>
                  <a:cubicBezTo>
                    <a:pt x="8" y="260"/>
                    <a:pt x="57" y="302"/>
                    <a:pt x="113" y="302"/>
                  </a:cubicBezTo>
                  <a:lnTo>
                    <a:pt x="1648" y="204"/>
                  </a:lnTo>
                  <a:lnTo>
                    <a:pt x="1536" y="106"/>
                  </a:lnTo>
                  <a:lnTo>
                    <a:pt x="1522" y="92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>
              <a:extLst>
                <a:ext uri="{FF2B5EF4-FFF2-40B4-BE49-F238E27FC236}">
                  <a16:creationId xmlns:a16="http://schemas.microsoft.com/office/drawing/2014/main" id="{0DFF0A30-3786-89B8-08F6-C4544E90487F}"/>
                </a:ext>
              </a:extLst>
            </p:cNvPr>
            <p:cNvSpPr/>
            <p:nvPr/>
          </p:nvSpPr>
          <p:spPr>
            <a:xfrm>
              <a:off x="434875" y="1463025"/>
              <a:ext cx="29975" cy="16075"/>
            </a:xfrm>
            <a:custGeom>
              <a:avLst/>
              <a:gdLst/>
              <a:ahLst/>
              <a:cxnLst/>
              <a:rect l="l" t="t" r="r" b="b"/>
              <a:pathLst>
                <a:path w="1199" h="643" extrusionOk="0">
                  <a:moveTo>
                    <a:pt x="112" y="1"/>
                  </a:moveTo>
                  <a:cubicBezTo>
                    <a:pt x="74" y="1"/>
                    <a:pt x="37" y="25"/>
                    <a:pt x="22" y="61"/>
                  </a:cubicBezTo>
                  <a:cubicBezTo>
                    <a:pt x="1" y="110"/>
                    <a:pt x="22" y="173"/>
                    <a:pt x="71" y="194"/>
                  </a:cubicBezTo>
                  <a:lnTo>
                    <a:pt x="898" y="559"/>
                  </a:lnTo>
                  <a:lnTo>
                    <a:pt x="1094" y="643"/>
                  </a:lnTo>
                  <a:lnTo>
                    <a:pt x="1087" y="629"/>
                  </a:lnTo>
                  <a:lnTo>
                    <a:pt x="1143" y="545"/>
                  </a:lnTo>
                  <a:lnTo>
                    <a:pt x="1199" y="461"/>
                  </a:lnTo>
                  <a:lnTo>
                    <a:pt x="155" y="12"/>
                  </a:lnTo>
                  <a:cubicBezTo>
                    <a:pt x="141" y="4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4">
            <a:extLst>
              <a:ext uri="{FF2B5EF4-FFF2-40B4-BE49-F238E27FC236}">
                <a16:creationId xmlns:a16="http://schemas.microsoft.com/office/drawing/2014/main" id="{8E2BEA4B-17E2-7CE4-FF50-D4F066563AC8}"/>
              </a:ext>
            </a:extLst>
          </p:cNvPr>
          <p:cNvGrpSpPr/>
          <p:nvPr/>
        </p:nvGrpSpPr>
        <p:grpSpPr>
          <a:xfrm flipH="1">
            <a:off x="1559112" y="3132187"/>
            <a:ext cx="1243223" cy="2079690"/>
            <a:chOff x="2005825" y="1037750"/>
            <a:chExt cx="495525" cy="828925"/>
          </a:xfrm>
        </p:grpSpPr>
        <p:sp>
          <p:nvSpPr>
            <p:cNvPr id="821" name="Google Shape;821;p34">
              <a:extLst>
                <a:ext uri="{FF2B5EF4-FFF2-40B4-BE49-F238E27FC236}">
                  <a16:creationId xmlns:a16="http://schemas.microsoft.com/office/drawing/2014/main" id="{23351943-D715-4145-E078-1BB02C92C82D}"/>
                </a:ext>
              </a:extLst>
            </p:cNvPr>
            <p:cNvSpPr/>
            <p:nvPr/>
          </p:nvSpPr>
          <p:spPr>
            <a:xfrm>
              <a:off x="2005825" y="1493300"/>
              <a:ext cx="106200" cy="62525"/>
            </a:xfrm>
            <a:custGeom>
              <a:avLst/>
              <a:gdLst/>
              <a:ahLst/>
              <a:cxnLst/>
              <a:rect l="l" t="t" r="r" b="b"/>
              <a:pathLst>
                <a:path w="4248" h="2501" extrusionOk="0">
                  <a:moveTo>
                    <a:pt x="1977" y="0"/>
                  </a:moveTo>
                  <a:cubicBezTo>
                    <a:pt x="1926" y="0"/>
                    <a:pt x="1883" y="7"/>
                    <a:pt x="1851" y="21"/>
                  </a:cubicBezTo>
                  <a:cubicBezTo>
                    <a:pt x="1585" y="126"/>
                    <a:pt x="2384" y="525"/>
                    <a:pt x="2545" y="609"/>
                  </a:cubicBezTo>
                  <a:cubicBezTo>
                    <a:pt x="2706" y="693"/>
                    <a:pt x="2790" y="812"/>
                    <a:pt x="2790" y="812"/>
                  </a:cubicBezTo>
                  <a:cubicBezTo>
                    <a:pt x="2790" y="812"/>
                    <a:pt x="1133" y="143"/>
                    <a:pt x="744" y="143"/>
                  </a:cubicBezTo>
                  <a:cubicBezTo>
                    <a:pt x="716" y="143"/>
                    <a:pt x="694" y="146"/>
                    <a:pt x="680" y="154"/>
                  </a:cubicBezTo>
                  <a:cubicBezTo>
                    <a:pt x="477" y="266"/>
                    <a:pt x="1521" y="812"/>
                    <a:pt x="1781" y="946"/>
                  </a:cubicBezTo>
                  <a:cubicBezTo>
                    <a:pt x="1781" y="946"/>
                    <a:pt x="598" y="544"/>
                    <a:pt x="282" y="544"/>
                  </a:cubicBezTo>
                  <a:cubicBezTo>
                    <a:pt x="246" y="544"/>
                    <a:pt x="222" y="549"/>
                    <a:pt x="211" y="560"/>
                  </a:cubicBezTo>
                  <a:cubicBezTo>
                    <a:pt x="1" y="784"/>
                    <a:pt x="1613" y="1387"/>
                    <a:pt x="1613" y="1387"/>
                  </a:cubicBezTo>
                  <a:cubicBezTo>
                    <a:pt x="1613" y="1387"/>
                    <a:pt x="863" y="1174"/>
                    <a:pt x="500" y="1174"/>
                  </a:cubicBezTo>
                  <a:cubicBezTo>
                    <a:pt x="394" y="1174"/>
                    <a:pt x="320" y="1192"/>
                    <a:pt x="309" y="1240"/>
                  </a:cubicBezTo>
                  <a:cubicBezTo>
                    <a:pt x="260" y="1457"/>
                    <a:pt x="1606" y="1836"/>
                    <a:pt x="1606" y="1836"/>
                  </a:cubicBezTo>
                  <a:cubicBezTo>
                    <a:pt x="1606" y="1836"/>
                    <a:pt x="1316" y="1798"/>
                    <a:pt x="1049" y="1798"/>
                  </a:cubicBezTo>
                  <a:cubicBezTo>
                    <a:pt x="857" y="1798"/>
                    <a:pt x="677" y="1817"/>
                    <a:pt x="624" y="1885"/>
                  </a:cubicBezTo>
                  <a:cubicBezTo>
                    <a:pt x="505" y="2046"/>
                    <a:pt x="2271" y="2417"/>
                    <a:pt x="2552" y="2445"/>
                  </a:cubicBezTo>
                  <a:cubicBezTo>
                    <a:pt x="2693" y="2460"/>
                    <a:pt x="2987" y="2501"/>
                    <a:pt x="3280" y="2501"/>
                  </a:cubicBezTo>
                  <a:cubicBezTo>
                    <a:pt x="3566" y="2501"/>
                    <a:pt x="3850" y="2461"/>
                    <a:pt x="3988" y="2319"/>
                  </a:cubicBezTo>
                  <a:cubicBezTo>
                    <a:pt x="4157" y="2144"/>
                    <a:pt x="4241" y="1668"/>
                    <a:pt x="4248" y="1436"/>
                  </a:cubicBezTo>
                  <a:cubicBezTo>
                    <a:pt x="4248" y="1289"/>
                    <a:pt x="4192" y="1142"/>
                    <a:pt x="4087" y="1030"/>
                  </a:cubicBezTo>
                  <a:cubicBezTo>
                    <a:pt x="3904" y="841"/>
                    <a:pt x="3603" y="539"/>
                    <a:pt x="3386" y="441"/>
                  </a:cubicBezTo>
                  <a:cubicBezTo>
                    <a:pt x="3109" y="312"/>
                    <a:pt x="2338" y="0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>
              <a:extLst>
                <a:ext uri="{FF2B5EF4-FFF2-40B4-BE49-F238E27FC236}">
                  <a16:creationId xmlns:a16="http://schemas.microsoft.com/office/drawing/2014/main" id="{4C79295B-11B5-A956-677E-C4EE1447C341}"/>
                </a:ext>
              </a:extLst>
            </p:cNvPr>
            <p:cNvSpPr/>
            <p:nvPr/>
          </p:nvSpPr>
          <p:spPr>
            <a:xfrm>
              <a:off x="2072575" y="1529150"/>
              <a:ext cx="31225" cy="11150"/>
            </a:xfrm>
            <a:custGeom>
              <a:avLst/>
              <a:gdLst/>
              <a:ahLst/>
              <a:cxnLst/>
              <a:rect l="l" t="t" r="r" b="b"/>
              <a:pathLst>
                <a:path w="1249" h="446" extrusionOk="0">
                  <a:moveTo>
                    <a:pt x="71" y="0"/>
                  </a:moveTo>
                  <a:cubicBezTo>
                    <a:pt x="55" y="0"/>
                    <a:pt x="39" y="6"/>
                    <a:pt x="29" y="16"/>
                  </a:cubicBezTo>
                  <a:cubicBezTo>
                    <a:pt x="1" y="44"/>
                    <a:pt x="1" y="79"/>
                    <a:pt x="29" y="107"/>
                  </a:cubicBezTo>
                  <a:cubicBezTo>
                    <a:pt x="29" y="113"/>
                    <a:pt x="364" y="445"/>
                    <a:pt x="776" y="445"/>
                  </a:cubicBezTo>
                  <a:cubicBezTo>
                    <a:pt x="916" y="445"/>
                    <a:pt x="1066" y="407"/>
                    <a:pt x="1213" y="304"/>
                  </a:cubicBezTo>
                  <a:cubicBezTo>
                    <a:pt x="1241" y="290"/>
                    <a:pt x="1248" y="248"/>
                    <a:pt x="1227" y="220"/>
                  </a:cubicBezTo>
                  <a:cubicBezTo>
                    <a:pt x="1215" y="203"/>
                    <a:pt x="1197" y="193"/>
                    <a:pt x="1178" y="193"/>
                  </a:cubicBezTo>
                  <a:cubicBezTo>
                    <a:pt x="1166" y="193"/>
                    <a:pt x="1154" y="197"/>
                    <a:pt x="1143" y="205"/>
                  </a:cubicBezTo>
                  <a:cubicBezTo>
                    <a:pt x="1018" y="292"/>
                    <a:pt x="891" y="325"/>
                    <a:pt x="772" y="325"/>
                  </a:cubicBezTo>
                  <a:cubicBezTo>
                    <a:pt x="419" y="325"/>
                    <a:pt x="129" y="37"/>
                    <a:pt x="113" y="16"/>
                  </a:cubicBezTo>
                  <a:cubicBezTo>
                    <a:pt x="102" y="6"/>
                    <a:pt x="87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>
              <a:extLst>
                <a:ext uri="{FF2B5EF4-FFF2-40B4-BE49-F238E27FC236}">
                  <a16:creationId xmlns:a16="http://schemas.microsoft.com/office/drawing/2014/main" id="{03B18C73-CB6A-5FB6-8748-3B19621CEC6E}"/>
                </a:ext>
              </a:extLst>
            </p:cNvPr>
            <p:cNvSpPr/>
            <p:nvPr/>
          </p:nvSpPr>
          <p:spPr>
            <a:xfrm>
              <a:off x="2051725" y="1515700"/>
              <a:ext cx="16325" cy="29075"/>
            </a:xfrm>
            <a:custGeom>
              <a:avLst/>
              <a:gdLst/>
              <a:ahLst/>
              <a:cxnLst/>
              <a:rect l="l" t="t" r="r" b="b"/>
              <a:pathLst>
                <a:path w="653" h="1163" extrusionOk="0">
                  <a:moveTo>
                    <a:pt x="519" y="1"/>
                  </a:moveTo>
                  <a:cubicBezTo>
                    <a:pt x="484" y="8"/>
                    <a:pt x="463" y="36"/>
                    <a:pt x="463" y="71"/>
                  </a:cubicBezTo>
                  <a:cubicBezTo>
                    <a:pt x="470" y="78"/>
                    <a:pt x="526" y="659"/>
                    <a:pt x="36" y="1052"/>
                  </a:cubicBezTo>
                  <a:cubicBezTo>
                    <a:pt x="8" y="1073"/>
                    <a:pt x="1" y="1115"/>
                    <a:pt x="22" y="1143"/>
                  </a:cubicBezTo>
                  <a:cubicBezTo>
                    <a:pt x="34" y="1155"/>
                    <a:pt x="53" y="1163"/>
                    <a:pt x="72" y="1163"/>
                  </a:cubicBezTo>
                  <a:cubicBezTo>
                    <a:pt x="85" y="1163"/>
                    <a:pt x="97" y="1159"/>
                    <a:pt x="106" y="1150"/>
                  </a:cubicBezTo>
                  <a:lnTo>
                    <a:pt x="113" y="1150"/>
                  </a:lnTo>
                  <a:cubicBezTo>
                    <a:pt x="653" y="715"/>
                    <a:pt x="590" y="85"/>
                    <a:pt x="590" y="57"/>
                  </a:cubicBezTo>
                  <a:cubicBezTo>
                    <a:pt x="583" y="22"/>
                    <a:pt x="555" y="1"/>
                    <a:pt x="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>
              <a:extLst>
                <a:ext uri="{FF2B5EF4-FFF2-40B4-BE49-F238E27FC236}">
                  <a16:creationId xmlns:a16="http://schemas.microsoft.com/office/drawing/2014/main" id="{88761210-BA03-27CD-7DB6-45A0DCFCDE14}"/>
                </a:ext>
              </a:extLst>
            </p:cNvPr>
            <p:cNvSpPr/>
            <p:nvPr/>
          </p:nvSpPr>
          <p:spPr>
            <a:xfrm>
              <a:off x="2101850" y="1408650"/>
              <a:ext cx="193625" cy="162225"/>
            </a:xfrm>
            <a:custGeom>
              <a:avLst/>
              <a:gdLst/>
              <a:ahLst/>
              <a:cxnLst/>
              <a:rect l="l" t="t" r="r" b="b"/>
              <a:pathLst>
                <a:path w="7745" h="6489" extrusionOk="0">
                  <a:moveTo>
                    <a:pt x="5972" y="0"/>
                  </a:moveTo>
                  <a:cubicBezTo>
                    <a:pt x="5972" y="0"/>
                    <a:pt x="4969" y="2874"/>
                    <a:pt x="4633" y="4128"/>
                  </a:cubicBezTo>
                  <a:cubicBezTo>
                    <a:pt x="4633" y="4135"/>
                    <a:pt x="4633" y="4142"/>
                    <a:pt x="4633" y="4142"/>
                  </a:cubicBezTo>
                  <a:cubicBezTo>
                    <a:pt x="4633" y="4142"/>
                    <a:pt x="4612" y="4149"/>
                    <a:pt x="4570" y="4156"/>
                  </a:cubicBezTo>
                  <a:cubicBezTo>
                    <a:pt x="4542" y="4156"/>
                    <a:pt x="4500" y="4170"/>
                    <a:pt x="4458" y="4177"/>
                  </a:cubicBezTo>
                  <a:cubicBezTo>
                    <a:pt x="4444" y="4177"/>
                    <a:pt x="4423" y="4184"/>
                    <a:pt x="4402" y="4184"/>
                  </a:cubicBezTo>
                  <a:cubicBezTo>
                    <a:pt x="3852" y="4278"/>
                    <a:pt x="2410" y="4494"/>
                    <a:pt x="1230" y="4494"/>
                  </a:cubicBezTo>
                  <a:cubicBezTo>
                    <a:pt x="1177" y="4494"/>
                    <a:pt x="1125" y="4494"/>
                    <a:pt x="1073" y="4493"/>
                  </a:cubicBezTo>
                  <a:cubicBezTo>
                    <a:pt x="764" y="4486"/>
                    <a:pt x="484" y="4465"/>
                    <a:pt x="246" y="4416"/>
                  </a:cubicBezTo>
                  <a:lnTo>
                    <a:pt x="246" y="4416"/>
                  </a:lnTo>
                  <a:cubicBezTo>
                    <a:pt x="246" y="4416"/>
                    <a:pt x="442" y="5439"/>
                    <a:pt x="0" y="5803"/>
                  </a:cubicBezTo>
                  <a:cubicBezTo>
                    <a:pt x="0" y="5803"/>
                    <a:pt x="351" y="5881"/>
                    <a:pt x="890" y="5979"/>
                  </a:cubicBezTo>
                  <a:cubicBezTo>
                    <a:pt x="1993" y="6183"/>
                    <a:pt x="3881" y="6489"/>
                    <a:pt x="5219" y="6489"/>
                  </a:cubicBezTo>
                  <a:cubicBezTo>
                    <a:pt x="5489" y="6489"/>
                    <a:pt x="5736" y="6476"/>
                    <a:pt x="5950" y="6448"/>
                  </a:cubicBezTo>
                  <a:cubicBezTo>
                    <a:pt x="7745" y="6210"/>
                    <a:pt x="7051" y="3196"/>
                    <a:pt x="7051" y="3196"/>
                  </a:cubicBezTo>
                  <a:lnTo>
                    <a:pt x="59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>
              <a:extLst>
                <a:ext uri="{FF2B5EF4-FFF2-40B4-BE49-F238E27FC236}">
                  <a16:creationId xmlns:a16="http://schemas.microsoft.com/office/drawing/2014/main" id="{547F2EF5-510E-CA18-EE45-BD6DE7AD0CBA}"/>
                </a:ext>
              </a:extLst>
            </p:cNvPr>
            <p:cNvSpPr/>
            <p:nvPr/>
          </p:nvSpPr>
          <p:spPr>
            <a:xfrm>
              <a:off x="2211875" y="1512550"/>
              <a:ext cx="5100" cy="28225"/>
            </a:xfrm>
            <a:custGeom>
              <a:avLst/>
              <a:gdLst/>
              <a:ahLst/>
              <a:cxnLst/>
              <a:rect l="l" t="t" r="r" b="b"/>
              <a:pathLst>
                <a:path w="204" h="1129" extrusionOk="0">
                  <a:moveTo>
                    <a:pt x="169" y="0"/>
                  </a:moveTo>
                  <a:cubicBezTo>
                    <a:pt x="141" y="7"/>
                    <a:pt x="106" y="14"/>
                    <a:pt x="57" y="21"/>
                  </a:cubicBezTo>
                  <a:cubicBezTo>
                    <a:pt x="43" y="21"/>
                    <a:pt x="22" y="28"/>
                    <a:pt x="1" y="28"/>
                  </a:cubicBezTo>
                  <a:cubicBezTo>
                    <a:pt x="29" y="358"/>
                    <a:pt x="36" y="701"/>
                    <a:pt x="8" y="1038"/>
                  </a:cubicBezTo>
                  <a:cubicBezTo>
                    <a:pt x="8" y="1045"/>
                    <a:pt x="8" y="1059"/>
                    <a:pt x="15" y="1066"/>
                  </a:cubicBezTo>
                  <a:cubicBezTo>
                    <a:pt x="22" y="1101"/>
                    <a:pt x="50" y="1122"/>
                    <a:pt x="85" y="1129"/>
                  </a:cubicBezTo>
                  <a:cubicBezTo>
                    <a:pt x="134" y="1129"/>
                    <a:pt x="176" y="1094"/>
                    <a:pt x="176" y="1052"/>
                  </a:cubicBezTo>
                  <a:cubicBezTo>
                    <a:pt x="204" y="771"/>
                    <a:pt x="204" y="484"/>
                    <a:pt x="183" y="204"/>
                  </a:cubicBezTo>
                  <a:cubicBezTo>
                    <a:pt x="183" y="141"/>
                    <a:pt x="176" y="71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>
              <a:extLst>
                <a:ext uri="{FF2B5EF4-FFF2-40B4-BE49-F238E27FC236}">
                  <a16:creationId xmlns:a16="http://schemas.microsoft.com/office/drawing/2014/main" id="{3737E8F4-111E-ACA7-E8CF-B563FAE58D80}"/>
                </a:ext>
              </a:extLst>
            </p:cNvPr>
            <p:cNvSpPr/>
            <p:nvPr/>
          </p:nvSpPr>
          <p:spPr>
            <a:xfrm>
              <a:off x="2213275" y="1511850"/>
              <a:ext cx="14050" cy="18600"/>
            </a:xfrm>
            <a:custGeom>
              <a:avLst/>
              <a:gdLst/>
              <a:ahLst/>
              <a:cxnLst/>
              <a:rect l="l" t="t" r="r" b="b"/>
              <a:pathLst>
                <a:path w="562" h="744" extrusionOk="0">
                  <a:moveTo>
                    <a:pt x="176" y="0"/>
                  </a:moveTo>
                  <a:cubicBezTo>
                    <a:pt x="176" y="7"/>
                    <a:pt x="176" y="14"/>
                    <a:pt x="176" y="14"/>
                  </a:cubicBezTo>
                  <a:cubicBezTo>
                    <a:pt x="176" y="14"/>
                    <a:pt x="155" y="21"/>
                    <a:pt x="113" y="28"/>
                  </a:cubicBezTo>
                  <a:cubicBezTo>
                    <a:pt x="85" y="35"/>
                    <a:pt x="50" y="42"/>
                    <a:pt x="1" y="49"/>
                  </a:cubicBezTo>
                  <a:cubicBezTo>
                    <a:pt x="43" y="106"/>
                    <a:pt x="85" y="169"/>
                    <a:pt x="127" y="232"/>
                  </a:cubicBezTo>
                  <a:cubicBezTo>
                    <a:pt x="225" y="386"/>
                    <a:pt x="309" y="540"/>
                    <a:pt x="393" y="694"/>
                  </a:cubicBezTo>
                  <a:cubicBezTo>
                    <a:pt x="393" y="701"/>
                    <a:pt x="400" y="715"/>
                    <a:pt x="407" y="722"/>
                  </a:cubicBezTo>
                  <a:cubicBezTo>
                    <a:pt x="425" y="736"/>
                    <a:pt x="446" y="744"/>
                    <a:pt x="468" y="744"/>
                  </a:cubicBezTo>
                  <a:cubicBezTo>
                    <a:pt x="480" y="744"/>
                    <a:pt x="493" y="741"/>
                    <a:pt x="505" y="736"/>
                  </a:cubicBezTo>
                  <a:cubicBezTo>
                    <a:pt x="547" y="715"/>
                    <a:pt x="561" y="659"/>
                    <a:pt x="540" y="617"/>
                  </a:cubicBezTo>
                  <a:cubicBezTo>
                    <a:pt x="435" y="407"/>
                    <a:pt x="309" y="204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>
              <a:extLst>
                <a:ext uri="{FF2B5EF4-FFF2-40B4-BE49-F238E27FC236}">
                  <a16:creationId xmlns:a16="http://schemas.microsoft.com/office/drawing/2014/main" id="{B8A10F39-DB70-2C2D-1055-A7C8D66CFB06}"/>
                </a:ext>
              </a:extLst>
            </p:cNvPr>
            <p:cNvSpPr/>
            <p:nvPr/>
          </p:nvSpPr>
          <p:spPr>
            <a:xfrm>
              <a:off x="2243425" y="1062175"/>
              <a:ext cx="197825" cy="268375"/>
            </a:xfrm>
            <a:custGeom>
              <a:avLst/>
              <a:gdLst/>
              <a:ahLst/>
              <a:cxnLst/>
              <a:rect l="l" t="t" r="r" b="b"/>
              <a:pathLst>
                <a:path w="7913" h="10735" extrusionOk="0">
                  <a:moveTo>
                    <a:pt x="2140" y="1"/>
                  </a:moveTo>
                  <a:cubicBezTo>
                    <a:pt x="457" y="1"/>
                    <a:pt x="0" y="1090"/>
                    <a:pt x="0" y="1090"/>
                  </a:cubicBezTo>
                  <a:cubicBezTo>
                    <a:pt x="97" y="1076"/>
                    <a:pt x="190" y="1069"/>
                    <a:pt x="282" y="1069"/>
                  </a:cubicBezTo>
                  <a:cubicBezTo>
                    <a:pt x="1362" y="1069"/>
                    <a:pt x="2083" y="2046"/>
                    <a:pt x="2846" y="3571"/>
                  </a:cubicBezTo>
                  <a:cubicBezTo>
                    <a:pt x="3673" y="5225"/>
                    <a:pt x="4009" y="7412"/>
                    <a:pt x="3091" y="9087"/>
                  </a:cubicBezTo>
                  <a:cubicBezTo>
                    <a:pt x="2541" y="10091"/>
                    <a:pt x="3511" y="10735"/>
                    <a:pt x="4638" y="10735"/>
                  </a:cubicBezTo>
                  <a:cubicBezTo>
                    <a:pt x="5392" y="10735"/>
                    <a:pt x="6215" y="10447"/>
                    <a:pt x="6700" y="9787"/>
                  </a:cubicBezTo>
                  <a:cubicBezTo>
                    <a:pt x="7913" y="8141"/>
                    <a:pt x="4521" y="6269"/>
                    <a:pt x="5081" y="4251"/>
                  </a:cubicBezTo>
                  <a:cubicBezTo>
                    <a:pt x="5670" y="2106"/>
                    <a:pt x="4373" y="298"/>
                    <a:pt x="2853" y="60"/>
                  </a:cubicBezTo>
                  <a:cubicBezTo>
                    <a:pt x="2594" y="19"/>
                    <a:pt x="2356" y="1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>
              <a:extLst>
                <a:ext uri="{FF2B5EF4-FFF2-40B4-BE49-F238E27FC236}">
                  <a16:creationId xmlns:a16="http://schemas.microsoft.com/office/drawing/2014/main" id="{875A9EE5-8256-C0F2-7DCC-9BD472233041}"/>
                </a:ext>
              </a:extLst>
            </p:cNvPr>
            <p:cNvSpPr/>
            <p:nvPr/>
          </p:nvSpPr>
          <p:spPr>
            <a:xfrm>
              <a:off x="2228875" y="1743825"/>
              <a:ext cx="130375" cy="122850"/>
            </a:xfrm>
            <a:custGeom>
              <a:avLst/>
              <a:gdLst/>
              <a:ahLst/>
              <a:cxnLst/>
              <a:rect l="l" t="t" r="r" b="b"/>
              <a:pathLst>
                <a:path w="5215" h="4914" extrusionOk="0">
                  <a:moveTo>
                    <a:pt x="0" y="1"/>
                  </a:moveTo>
                  <a:lnTo>
                    <a:pt x="610" y="4914"/>
                  </a:lnTo>
                  <a:lnTo>
                    <a:pt x="5215" y="4914"/>
                  </a:lnTo>
                  <a:lnTo>
                    <a:pt x="4794" y="1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>
              <a:extLst>
                <a:ext uri="{FF2B5EF4-FFF2-40B4-BE49-F238E27FC236}">
                  <a16:creationId xmlns:a16="http://schemas.microsoft.com/office/drawing/2014/main" id="{B0CF9B56-2CF7-84CA-6EC2-4BA1E7AF197A}"/>
                </a:ext>
              </a:extLst>
            </p:cNvPr>
            <p:cNvSpPr/>
            <p:nvPr/>
          </p:nvSpPr>
          <p:spPr>
            <a:xfrm>
              <a:off x="2310525" y="1729625"/>
              <a:ext cx="144225" cy="137050"/>
            </a:xfrm>
            <a:custGeom>
              <a:avLst/>
              <a:gdLst/>
              <a:ahLst/>
              <a:cxnLst/>
              <a:rect l="l" t="t" r="r" b="b"/>
              <a:pathLst>
                <a:path w="5769" h="5482" extrusionOk="0">
                  <a:moveTo>
                    <a:pt x="5663" y="1"/>
                  </a:moveTo>
                  <a:lnTo>
                    <a:pt x="4871" y="232"/>
                  </a:lnTo>
                  <a:lnTo>
                    <a:pt x="4864" y="239"/>
                  </a:lnTo>
                  <a:lnTo>
                    <a:pt x="4633" y="323"/>
                  </a:lnTo>
                  <a:lnTo>
                    <a:pt x="4584" y="337"/>
                  </a:lnTo>
                  <a:lnTo>
                    <a:pt x="0" y="1312"/>
                  </a:lnTo>
                  <a:lnTo>
                    <a:pt x="954" y="5482"/>
                  </a:lnTo>
                  <a:lnTo>
                    <a:pt x="5768" y="5482"/>
                  </a:lnTo>
                  <a:cubicBezTo>
                    <a:pt x="5691" y="3218"/>
                    <a:pt x="5635" y="1066"/>
                    <a:pt x="5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>
              <a:extLst>
                <a:ext uri="{FF2B5EF4-FFF2-40B4-BE49-F238E27FC236}">
                  <a16:creationId xmlns:a16="http://schemas.microsoft.com/office/drawing/2014/main" id="{3A97E970-2B53-EAE1-C972-78D7304BE0DB}"/>
                </a:ext>
              </a:extLst>
            </p:cNvPr>
            <p:cNvSpPr/>
            <p:nvPr/>
          </p:nvSpPr>
          <p:spPr>
            <a:xfrm>
              <a:off x="2426325" y="1735600"/>
              <a:ext cx="11075" cy="131075"/>
            </a:xfrm>
            <a:custGeom>
              <a:avLst/>
              <a:gdLst/>
              <a:ahLst/>
              <a:cxnLst/>
              <a:rect l="l" t="t" r="r" b="b"/>
              <a:pathLst>
                <a:path w="443" h="5243" extrusionOk="0">
                  <a:moveTo>
                    <a:pt x="232" y="0"/>
                  </a:moveTo>
                  <a:lnTo>
                    <a:pt x="1" y="84"/>
                  </a:lnTo>
                  <a:lnTo>
                    <a:pt x="197" y="5243"/>
                  </a:lnTo>
                  <a:lnTo>
                    <a:pt x="443" y="5243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>
              <a:extLst>
                <a:ext uri="{FF2B5EF4-FFF2-40B4-BE49-F238E27FC236}">
                  <a16:creationId xmlns:a16="http://schemas.microsoft.com/office/drawing/2014/main" id="{45384702-1AE8-ECC1-8FC2-A32A38DA0632}"/>
                </a:ext>
              </a:extLst>
            </p:cNvPr>
            <p:cNvSpPr/>
            <p:nvPr/>
          </p:nvSpPr>
          <p:spPr>
            <a:xfrm>
              <a:off x="2213450" y="1246525"/>
              <a:ext cx="264600" cy="532750"/>
            </a:xfrm>
            <a:custGeom>
              <a:avLst/>
              <a:gdLst/>
              <a:ahLst/>
              <a:cxnLst/>
              <a:rect l="l" t="t" r="r" b="b"/>
              <a:pathLst>
                <a:path w="10584" h="21310" extrusionOk="0">
                  <a:moveTo>
                    <a:pt x="3843" y="1"/>
                  </a:moveTo>
                  <a:cubicBezTo>
                    <a:pt x="3704" y="1"/>
                    <a:pt x="3561" y="4"/>
                    <a:pt x="3414" y="10"/>
                  </a:cubicBezTo>
                  <a:cubicBezTo>
                    <a:pt x="3414" y="10"/>
                    <a:pt x="3388" y="8"/>
                    <a:pt x="3341" y="8"/>
                  </a:cubicBezTo>
                  <a:cubicBezTo>
                    <a:pt x="3200" y="8"/>
                    <a:pt x="2871" y="24"/>
                    <a:pt x="2482" y="150"/>
                  </a:cubicBezTo>
                  <a:cubicBezTo>
                    <a:pt x="2426" y="164"/>
                    <a:pt x="2363" y="192"/>
                    <a:pt x="2299" y="213"/>
                  </a:cubicBezTo>
                  <a:cubicBezTo>
                    <a:pt x="2124" y="283"/>
                    <a:pt x="1942" y="381"/>
                    <a:pt x="1760" y="500"/>
                  </a:cubicBezTo>
                  <a:cubicBezTo>
                    <a:pt x="954" y="1061"/>
                    <a:pt x="786" y="3107"/>
                    <a:pt x="659" y="3759"/>
                  </a:cubicBezTo>
                  <a:cubicBezTo>
                    <a:pt x="568" y="4229"/>
                    <a:pt x="1" y="4831"/>
                    <a:pt x="155" y="5939"/>
                  </a:cubicBezTo>
                  <a:cubicBezTo>
                    <a:pt x="211" y="6338"/>
                    <a:pt x="358" y="6801"/>
                    <a:pt x="659" y="7347"/>
                  </a:cubicBezTo>
                  <a:cubicBezTo>
                    <a:pt x="779" y="7565"/>
                    <a:pt x="870" y="7740"/>
                    <a:pt x="940" y="7901"/>
                  </a:cubicBezTo>
                  <a:cubicBezTo>
                    <a:pt x="1234" y="8581"/>
                    <a:pt x="1157" y="8917"/>
                    <a:pt x="1059" y="9849"/>
                  </a:cubicBezTo>
                  <a:cubicBezTo>
                    <a:pt x="1045" y="10011"/>
                    <a:pt x="1024" y="10193"/>
                    <a:pt x="1010" y="10403"/>
                  </a:cubicBezTo>
                  <a:cubicBezTo>
                    <a:pt x="1003" y="10522"/>
                    <a:pt x="989" y="10655"/>
                    <a:pt x="982" y="10796"/>
                  </a:cubicBezTo>
                  <a:cubicBezTo>
                    <a:pt x="975" y="10838"/>
                    <a:pt x="975" y="10880"/>
                    <a:pt x="975" y="10922"/>
                  </a:cubicBezTo>
                  <a:cubicBezTo>
                    <a:pt x="968" y="11034"/>
                    <a:pt x="961" y="11167"/>
                    <a:pt x="954" y="11300"/>
                  </a:cubicBezTo>
                  <a:cubicBezTo>
                    <a:pt x="947" y="11363"/>
                    <a:pt x="947" y="11426"/>
                    <a:pt x="940" y="11496"/>
                  </a:cubicBezTo>
                  <a:cubicBezTo>
                    <a:pt x="926" y="11658"/>
                    <a:pt x="919" y="11826"/>
                    <a:pt x="905" y="12015"/>
                  </a:cubicBezTo>
                  <a:cubicBezTo>
                    <a:pt x="786" y="13592"/>
                    <a:pt x="568" y="15898"/>
                    <a:pt x="414" y="17699"/>
                  </a:cubicBezTo>
                  <a:lnTo>
                    <a:pt x="414" y="17706"/>
                  </a:lnTo>
                  <a:cubicBezTo>
                    <a:pt x="358" y="18372"/>
                    <a:pt x="302" y="18975"/>
                    <a:pt x="274" y="19451"/>
                  </a:cubicBezTo>
                  <a:cubicBezTo>
                    <a:pt x="253" y="19717"/>
                    <a:pt x="239" y="19942"/>
                    <a:pt x="232" y="20110"/>
                  </a:cubicBezTo>
                  <a:cubicBezTo>
                    <a:pt x="232" y="20194"/>
                    <a:pt x="225" y="20264"/>
                    <a:pt x="225" y="20320"/>
                  </a:cubicBezTo>
                  <a:cubicBezTo>
                    <a:pt x="225" y="20432"/>
                    <a:pt x="295" y="20530"/>
                    <a:pt x="421" y="20615"/>
                  </a:cubicBezTo>
                  <a:cubicBezTo>
                    <a:pt x="477" y="20650"/>
                    <a:pt x="540" y="20692"/>
                    <a:pt x="603" y="20720"/>
                  </a:cubicBezTo>
                  <a:cubicBezTo>
                    <a:pt x="842" y="20839"/>
                    <a:pt x="1185" y="20930"/>
                    <a:pt x="1592" y="21014"/>
                  </a:cubicBezTo>
                  <a:cubicBezTo>
                    <a:pt x="2630" y="21217"/>
                    <a:pt x="4103" y="21309"/>
                    <a:pt x="5436" y="21309"/>
                  </a:cubicBezTo>
                  <a:cubicBezTo>
                    <a:pt x="6732" y="21309"/>
                    <a:pt x="7896" y="21222"/>
                    <a:pt x="8404" y="21063"/>
                  </a:cubicBezTo>
                  <a:cubicBezTo>
                    <a:pt x="9939" y="20579"/>
                    <a:pt x="10583" y="20579"/>
                    <a:pt x="9820" y="16858"/>
                  </a:cubicBezTo>
                  <a:cubicBezTo>
                    <a:pt x="9778" y="16655"/>
                    <a:pt x="9742" y="16374"/>
                    <a:pt x="9700" y="16031"/>
                  </a:cubicBezTo>
                  <a:cubicBezTo>
                    <a:pt x="9693" y="15947"/>
                    <a:pt x="9679" y="15863"/>
                    <a:pt x="9672" y="15772"/>
                  </a:cubicBezTo>
                  <a:cubicBezTo>
                    <a:pt x="9672" y="15751"/>
                    <a:pt x="9665" y="15730"/>
                    <a:pt x="9665" y="15709"/>
                  </a:cubicBezTo>
                  <a:cubicBezTo>
                    <a:pt x="9644" y="15547"/>
                    <a:pt x="9630" y="15372"/>
                    <a:pt x="9616" y="15190"/>
                  </a:cubicBezTo>
                  <a:cubicBezTo>
                    <a:pt x="9609" y="15127"/>
                    <a:pt x="9602" y="15064"/>
                    <a:pt x="9595" y="15001"/>
                  </a:cubicBezTo>
                  <a:cubicBezTo>
                    <a:pt x="9581" y="14833"/>
                    <a:pt x="9567" y="14650"/>
                    <a:pt x="9553" y="14468"/>
                  </a:cubicBezTo>
                  <a:cubicBezTo>
                    <a:pt x="9546" y="14342"/>
                    <a:pt x="9532" y="14216"/>
                    <a:pt x="9525" y="14083"/>
                  </a:cubicBezTo>
                  <a:cubicBezTo>
                    <a:pt x="9511" y="13900"/>
                    <a:pt x="9497" y="13711"/>
                    <a:pt x="9483" y="13515"/>
                  </a:cubicBezTo>
                  <a:cubicBezTo>
                    <a:pt x="9448" y="12989"/>
                    <a:pt x="9406" y="12422"/>
                    <a:pt x="9364" y="11840"/>
                  </a:cubicBezTo>
                  <a:cubicBezTo>
                    <a:pt x="9308" y="10971"/>
                    <a:pt x="9245" y="10053"/>
                    <a:pt x="9182" y="9142"/>
                  </a:cubicBezTo>
                  <a:cubicBezTo>
                    <a:pt x="9126" y="8350"/>
                    <a:pt x="9070" y="7565"/>
                    <a:pt x="9007" y="6822"/>
                  </a:cubicBezTo>
                  <a:cubicBezTo>
                    <a:pt x="8979" y="6541"/>
                    <a:pt x="8958" y="6261"/>
                    <a:pt x="8929" y="5995"/>
                  </a:cubicBezTo>
                  <a:cubicBezTo>
                    <a:pt x="8922" y="5925"/>
                    <a:pt x="8915" y="5848"/>
                    <a:pt x="8908" y="5771"/>
                  </a:cubicBezTo>
                  <a:cubicBezTo>
                    <a:pt x="8901" y="5672"/>
                    <a:pt x="8887" y="5567"/>
                    <a:pt x="8880" y="5469"/>
                  </a:cubicBezTo>
                  <a:cubicBezTo>
                    <a:pt x="8719" y="3920"/>
                    <a:pt x="8537" y="2673"/>
                    <a:pt x="8313" y="2105"/>
                  </a:cubicBezTo>
                  <a:cubicBezTo>
                    <a:pt x="8138" y="1664"/>
                    <a:pt x="7801" y="1236"/>
                    <a:pt x="7297" y="879"/>
                  </a:cubicBezTo>
                  <a:cubicBezTo>
                    <a:pt x="7233" y="837"/>
                    <a:pt x="7163" y="795"/>
                    <a:pt x="7100" y="752"/>
                  </a:cubicBezTo>
                  <a:cubicBezTo>
                    <a:pt x="6743" y="535"/>
                    <a:pt x="6315" y="360"/>
                    <a:pt x="5811" y="227"/>
                  </a:cubicBezTo>
                  <a:cubicBezTo>
                    <a:pt x="5748" y="213"/>
                    <a:pt x="5692" y="199"/>
                    <a:pt x="5636" y="185"/>
                  </a:cubicBezTo>
                  <a:cubicBezTo>
                    <a:pt x="5113" y="69"/>
                    <a:pt x="4518" y="1"/>
                    <a:pt x="3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>
              <a:extLst>
                <a:ext uri="{FF2B5EF4-FFF2-40B4-BE49-F238E27FC236}">
                  <a16:creationId xmlns:a16="http://schemas.microsoft.com/office/drawing/2014/main" id="{38FE50EE-B25E-5132-97C1-79F5CBB56E70}"/>
                </a:ext>
              </a:extLst>
            </p:cNvPr>
            <p:cNvSpPr/>
            <p:nvPr/>
          </p:nvSpPr>
          <p:spPr>
            <a:xfrm>
              <a:off x="2379200" y="1536525"/>
              <a:ext cx="60475" cy="135325"/>
            </a:xfrm>
            <a:custGeom>
              <a:avLst/>
              <a:gdLst/>
              <a:ahLst/>
              <a:cxnLst/>
              <a:rect l="l" t="t" r="r" b="b"/>
              <a:pathLst>
                <a:path w="2419" h="5413" extrusionOk="0">
                  <a:moveTo>
                    <a:pt x="2320" y="1"/>
                  </a:moveTo>
                  <a:cubicBezTo>
                    <a:pt x="2277" y="1"/>
                    <a:pt x="2243" y="28"/>
                    <a:pt x="2236" y="72"/>
                  </a:cubicBezTo>
                  <a:cubicBezTo>
                    <a:pt x="2082" y="1242"/>
                    <a:pt x="43" y="5244"/>
                    <a:pt x="22" y="5279"/>
                  </a:cubicBezTo>
                  <a:cubicBezTo>
                    <a:pt x="1" y="5321"/>
                    <a:pt x="22" y="5377"/>
                    <a:pt x="64" y="5398"/>
                  </a:cubicBezTo>
                  <a:cubicBezTo>
                    <a:pt x="78" y="5405"/>
                    <a:pt x="92" y="5412"/>
                    <a:pt x="106" y="5412"/>
                  </a:cubicBezTo>
                  <a:cubicBezTo>
                    <a:pt x="134" y="5412"/>
                    <a:pt x="169" y="5391"/>
                    <a:pt x="183" y="5356"/>
                  </a:cubicBezTo>
                  <a:cubicBezTo>
                    <a:pt x="267" y="5195"/>
                    <a:pt x="2250" y="1298"/>
                    <a:pt x="2412" y="100"/>
                  </a:cubicBezTo>
                  <a:cubicBezTo>
                    <a:pt x="2419" y="51"/>
                    <a:pt x="2384" y="2"/>
                    <a:pt x="2335" y="2"/>
                  </a:cubicBezTo>
                  <a:cubicBezTo>
                    <a:pt x="2330" y="1"/>
                    <a:pt x="2325" y="1"/>
                    <a:pt x="2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>
              <a:extLst>
                <a:ext uri="{FF2B5EF4-FFF2-40B4-BE49-F238E27FC236}">
                  <a16:creationId xmlns:a16="http://schemas.microsoft.com/office/drawing/2014/main" id="{B7E2F293-D151-3E01-1BE1-D06399228DCE}"/>
                </a:ext>
              </a:extLst>
            </p:cNvPr>
            <p:cNvSpPr/>
            <p:nvPr/>
          </p:nvSpPr>
          <p:spPr>
            <a:xfrm>
              <a:off x="2415475" y="1640800"/>
              <a:ext cx="40500" cy="53300"/>
            </a:xfrm>
            <a:custGeom>
              <a:avLst/>
              <a:gdLst/>
              <a:ahLst/>
              <a:cxnLst/>
              <a:rect l="l" t="t" r="r" b="b"/>
              <a:pathLst>
                <a:path w="1620" h="2132" extrusionOk="0">
                  <a:moveTo>
                    <a:pt x="1591" y="1"/>
                  </a:moveTo>
                  <a:cubicBezTo>
                    <a:pt x="968" y="849"/>
                    <a:pt x="43" y="1977"/>
                    <a:pt x="36" y="1984"/>
                  </a:cubicBezTo>
                  <a:cubicBezTo>
                    <a:pt x="0" y="2026"/>
                    <a:pt x="7" y="2082"/>
                    <a:pt x="43" y="2110"/>
                  </a:cubicBezTo>
                  <a:cubicBezTo>
                    <a:pt x="64" y="2124"/>
                    <a:pt x="85" y="2131"/>
                    <a:pt x="99" y="2131"/>
                  </a:cubicBezTo>
                  <a:cubicBezTo>
                    <a:pt x="127" y="2131"/>
                    <a:pt x="148" y="2117"/>
                    <a:pt x="169" y="2096"/>
                  </a:cubicBezTo>
                  <a:cubicBezTo>
                    <a:pt x="176" y="2089"/>
                    <a:pt x="1003" y="1087"/>
                    <a:pt x="1619" y="260"/>
                  </a:cubicBezTo>
                  <a:cubicBezTo>
                    <a:pt x="1612" y="176"/>
                    <a:pt x="1598" y="92"/>
                    <a:pt x="15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>
              <a:extLst>
                <a:ext uri="{FF2B5EF4-FFF2-40B4-BE49-F238E27FC236}">
                  <a16:creationId xmlns:a16="http://schemas.microsoft.com/office/drawing/2014/main" id="{34B62373-3A10-38CC-BFE3-A9B40D0AB2A5}"/>
                </a:ext>
              </a:extLst>
            </p:cNvPr>
            <p:cNvSpPr/>
            <p:nvPr/>
          </p:nvSpPr>
          <p:spPr>
            <a:xfrm>
              <a:off x="2238850" y="1464025"/>
              <a:ext cx="47000" cy="82550"/>
            </a:xfrm>
            <a:custGeom>
              <a:avLst/>
              <a:gdLst/>
              <a:ahLst/>
              <a:cxnLst/>
              <a:rect l="l" t="t" r="r" b="b"/>
              <a:pathLst>
                <a:path w="1880" h="3302" extrusionOk="0">
                  <a:moveTo>
                    <a:pt x="912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>
              <a:extLst>
                <a:ext uri="{FF2B5EF4-FFF2-40B4-BE49-F238E27FC236}">
                  <a16:creationId xmlns:a16="http://schemas.microsoft.com/office/drawing/2014/main" id="{72A4B194-AE32-6914-D851-BB3639E07197}"/>
                </a:ext>
              </a:extLst>
            </p:cNvPr>
            <p:cNvSpPr/>
            <p:nvPr/>
          </p:nvSpPr>
          <p:spPr>
            <a:xfrm>
              <a:off x="233260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0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>
              <a:extLst>
                <a:ext uri="{FF2B5EF4-FFF2-40B4-BE49-F238E27FC236}">
                  <a16:creationId xmlns:a16="http://schemas.microsoft.com/office/drawing/2014/main" id="{095C5207-BD21-5694-3F80-55C601BF4C2B}"/>
                </a:ext>
              </a:extLst>
            </p:cNvPr>
            <p:cNvSpPr/>
            <p:nvPr/>
          </p:nvSpPr>
          <p:spPr>
            <a:xfrm>
              <a:off x="2285825" y="1464025"/>
              <a:ext cx="46800" cy="82550"/>
            </a:xfrm>
            <a:custGeom>
              <a:avLst/>
              <a:gdLst/>
              <a:ahLst/>
              <a:cxnLst/>
              <a:rect l="l" t="t" r="r" b="b"/>
              <a:pathLst>
                <a:path w="1872" h="3302" extrusionOk="0">
                  <a:moveTo>
                    <a:pt x="911" y="0"/>
                  </a:moveTo>
                  <a:lnTo>
                    <a:pt x="0" y="1612"/>
                  </a:lnTo>
                  <a:lnTo>
                    <a:pt x="939" y="3301"/>
                  </a:lnTo>
                  <a:lnTo>
                    <a:pt x="1871" y="1612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>
              <a:extLst>
                <a:ext uri="{FF2B5EF4-FFF2-40B4-BE49-F238E27FC236}">
                  <a16:creationId xmlns:a16="http://schemas.microsoft.com/office/drawing/2014/main" id="{A04FCB0B-3746-2A4D-D401-7EC8674D20BC}"/>
                </a:ext>
              </a:extLst>
            </p:cNvPr>
            <p:cNvSpPr/>
            <p:nvPr/>
          </p:nvSpPr>
          <p:spPr>
            <a:xfrm>
              <a:off x="2379550" y="1464025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9" y="0"/>
                  </a:moveTo>
                  <a:lnTo>
                    <a:pt x="1" y="1612"/>
                  </a:lnTo>
                  <a:lnTo>
                    <a:pt x="940" y="3301"/>
                  </a:lnTo>
                  <a:lnTo>
                    <a:pt x="1879" y="1612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>
              <a:extLst>
                <a:ext uri="{FF2B5EF4-FFF2-40B4-BE49-F238E27FC236}">
                  <a16:creationId xmlns:a16="http://schemas.microsoft.com/office/drawing/2014/main" id="{3C5D4406-B245-9EB8-497B-BD60CCAFBF9F}"/>
                </a:ext>
              </a:extLst>
            </p:cNvPr>
            <p:cNvSpPr/>
            <p:nvPr/>
          </p:nvSpPr>
          <p:spPr>
            <a:xfrm>
              <a:off x="2426500" y="1475050"/>
              <a:ext cx="21250" cy="67475"/>
            </a:xfrm>
            <a:custGeom>
              <a:avLst/>
              <a:gdLst/>
              <a:ahLst/>
              <a:cxnLst/>
              <a:rect l="l" t="t" r="r" b="b"/>
              <a:pathLst>
                <a:path w="850" h="2699" extrusionOk="0">
                  <a:moveTo>
                    <a:pt x="660" y="1"/>
                  </a:moveTo>
                  <a:lnTo>
                    <a:pt x="1" y="1171"/>
                  </a:lnTo>
                  <a:lnTo>
                    <a:pt x="849" y="2699"/>
                  </a:lnTo>
                  <a:cubicBezTo>
                    <a:pt x="786" y="1830"/>
                    <a:pt x="730" y="912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>
              <a:extLst>
                <a:ext uri="{FF2B5EF4-FFF2-40B4-BE49-F238E27FC236}">
                  <a16:creationId xmlns:a16="http://schemas.microsoft.com/office/drawing/2014/main" id="{2B7A2D42-ECA4-B697-052D-3555DD771F2D}"/>
                </a:ext>
              </a:extLst>
            </p:cNvPr>
            <p:cNvSpPr/>
            <p:nvPr/>
          </p:nvSpPr>
          <p:spPr>
            <a:xfrm>
              <a:off x="2217300" y="1361875"/>
              <a:ext cx="42950" cy="82200"/>
            </a:xfrm>
            <a:custGeom>
              <a:avLst/>
              <a:gdLst/>
              <a:ahLst/>
              <a:cxnLst/>
              <a:rect l="l" t="t" r="r" b="b"/>
              <a:pathLst>
                <a:path w="1718" h="3288" extrusionOk="0">
                  <a:moveTo>
                    <a:pt x="751" y="0"/>
                  </a:moveTo>
                  <a:lnTo>
                    <a:pt x="1" y="1325"/>
                  </a:lnTo>
                  <a:cubicBezTo>
                    <a:pt x="57" y="1724"/>
                    <a:pt x="211" y="2187"/>
                    <a:pt x="512" y="2733"/>
                  </a:cubicBezTo>
                  <a:cubicBezTo>
                    <a:pt x="625" y="2944"/>
                    <a:pt x="716" y="3126"/>
                    <a:pt x="786" y="3287"/>
                  </a:cubicBezTo>
                  <a:lnTo>
                    <a:pt x="1718" y="1612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>
              <a:extLst>
                <a:ext uri="{FF2B5EF4-FFF2-40B4-BE49-F238E27FC236}">
                  <a16:creationId xmlns:a16="http://schemas.microsoft.com/office/drawing/2014/main" id="{DDBFD2F8-4FDC-B759-31E2-63D8FD2B43D9}"/>
                </a:ext>
              </a:extLst>
            </p:cNvPr>
            <p:cNvSpPr/>
            <p:nvPr/>
          </p:nvSpPr>
          <p:spPr>
            <a:xfrm>
              <a:off x="230702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8" y="0"/>
                  </a:moveTo>
                  <a:lnTo>
                    <a:pt x="0" y="1605"/>
                  </a:lnTo>
                  <a:lnTo>
                    <a:pt x="939" y="3301"/>
                  </a:lnTo>
                  <a:lnTo>
                    <a:pt x="1878" y="1605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>
              <a:extLst>
                <a:ext uri="{FF2B5EF4-FFF2-40B4-BE49-F238E27FC236}">
                  <a16:creationId xmlns:a16="http://schemas.microsoft.com/office/drawing/2014/main" id="{257F4808-C378-49D7-E470-D9068F3D273D}"/>
                </a:ext>
              </a:extLst>
            </p:cNvPr>
            <p:cNvSpPr/>
            <p:nvPr/>
          </p:nvSpPr>
          <p:spPr>
            <a:xfrm>
              <a:off x="2260225" y="1362050"/>
              <a:ext cx="46825" cy="82550"/>
            </a:xfrm>
            <a:custGeom>
              <a:avLst/>
              <a:gdLst/>
              <a:ahLst/>
              <a:cxnLst/>
              <a:rect l="l" t="t" r="r" b="b"/>
              <a:pathLst>
                <a:path w="1873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33" y="3301"/>
                  </a:lnTo>
                  <a:lnTo>
                    <a:pt x="1872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>
              <a:extLst>
                <a:ext uri="{FF2B5EF4-FFF2-40B4-BE49-F238E27FC236}">
                  <a16:creationId xmlns:a16="http://schemas.microsoft.com/office/drawing/2014/main" id="{CACC8745-9F15-38EE-4C05-F97F14FA5258}"/>
                </a:ext>
              </a:extLst>
            </p:cNvPr>
            <p:cNvSpPr/>
            <p:nvPr/>
          </p:nvSpPr>
          <p:spPr>
            <a:xfrm>
              <a:off x="2353975" y="1362050"/>
              <a:ext cx="46975" cy="82550"/>
            </a:xfrm>
            <a:custGeom>
              <a:avLst/>
              <a:gdLst/>
              <a:ahLst/>
              <a:cxnLst/>
              <a:rect l="l" t="t" r="r" b="b"/>
              <a:pathLst>
                <a:path w="1879" h="3302" extrusionOk="0">
                  <a:moveTo>
                    <a:pt x="912" y="0"/>
                  </a:moveTo>
                  <a:lnTo>
                    <a:pt x="0" y="1605"/>
                  </a:lnTo>
                  <a:lnTo>
                    <a:pt x="940" y="3301"/>
                  </a:lnTo>
                  <a:lnTo>
                    <a:pt x="1879" y="160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>
              <a:extLst>
                <a:ext uri="{FF2B5EF4-FFF2-40B4-BE49-F238E27FC236}">
                  <a16:creationId xmlns:a16="http://schemas.microsoft.com/office/drawing/2014/main" id="{BEA7536E-A26D-271D-B3B7-D556F4178777}"/>
                </a:ext>
              </a:extLst>
            </p:cNvPr>
            <p:cNvSpPr/>
            <p:nvPr/>
          </p:nvSpPr>
          <p:spPr>
            <a:xfrm>
              <a:off x="2399875" y="1362050"/>
              <a:ext cx="38750" cy="82550"/>
            </a:xfrm>
            <a:custGeom>
              <a:avLst/>
              <a:gdLst/>
              <a:ahLst/>
              <a:cxnLst/>
              <a:rect l="l" t="t" r="r" b="b"/>
              <a:pathLst>
                <a:path w="1550" h="3302" extrusionOk="0">
                  <a:moveTo>
                    <a:pt x="912" y="0"/>
                  </a:moveTo>
                  <a:lnTo>
                    <a:pt x="1" y="1605"/>
                  </a:lnTo>
                  <a:lnTo>
                    <a:pt x="940" y="3301"/>
                  </a:lnTo>
                  <a:lnTo>
                    <a:pt x="1550" y="2194"/>
                  </a:lnTo>
                  <a:cubicBezTo>
                    <a:pt x="1529" y="1913"/>
                    <a:pt x="1501" y="1640"/>
                    <a:pt x="1472" y="1374"/>
                  </a:cubicBezTo>
                  <a:cubicBezTo>
                    <a:pt x="1465" y="1304"/>
                    <a:pt x="1458" y="1227"/>
                    <a:pt x="1451" y="1150"/>
                  </a:cubicBezTo>
                  <a:cubicBezTo>
                    <a:pt x="1444" y="1051"/>
                    <a:pt x="1430" y="946"/>
                    <a:pt x="1423" y="848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>
              <a:extLst>
                <a:ext uri="{FF2B5EF4-FFF2-40B4-BE49-F238E27FC236}">
                  <a16:creationId xmlns:a16="http://schemas.microsoft.com/office/drawing/2014/main" id="{7EDA846A-F744-53DD-843B-BBF9035673E0}"/>
                </a:ext>
              </a:extLst>
            </p:cNvPr>
            <p:cNvSpPr/>
            <p:nvPr/>
          </p:nvSpPr>
          <p:spPr>
            <a:xfrm>
              <a:off x="2270050" y="1250075"/>
              <a:ext cx="88675" cy="36650"/>
            </a:xfrm>
            <a:custGeom>
              <a:avLst/>
              <a:gdLst/>
              <a:ahLst/>
              <a:cxnLst/>
              <a:rect l="l" t="t" r="r" b="b"/>
              <a:pathLst>
                <a:path w="3547" h="1466" extrusionOk="0">
                  <a:moveTo>
                    <a:pt x="225" y="1"/>
                  </a:moveTo>
                  <a:lnTo>
                    <a:pt x="225" y="1"/>
                  </a:lnTo>
                  <a:cubicBezTo>
                    <a:pt x="162" y="22"/>
                    <a:pt x="99" y="43"/>
                    <a:pt x="42" y="71"/>
                  </a:cubicBezTo>
                  <a:cubicBezTo>
                    <a:pt x="0" y="393"/>
                    <a:pt x="7" y="786"/>
                    <a:pt x="218" y="1080"/>
                  </a:cubicBezTo>
                  <a:cubicBezTo>
                    <a:pt x="407" y="1332"/>
                    <a:pt x="715" y="1466"/>
                    <a:pt x="1143" y="1466"/>
                  </a:cubicBezTo>
                  <a:lnTo>
                    <a:pt x="1227" y="1466"/>
                  </a:lnTo>
                  <a:cubicBezTo>
                    <a:pt x="2559" y="1416"/>
                    <a:pt x="3287" y="491"/>
                    <a:pt x="3547" y="85"/>
                  </a:cubicBezTo>
                  <a:cubicBezTo>
                    <a:pt x="3491" y="71"/>
                    <a:pt x="3428" y="57"/>
                    <a:pt x="3372" y="43"/>
                  </a:cubicBezTo>
                  <a:cubicBezTo>
                    <a:pt x="3105" y="442"/>
                    <a:pt x="2425" y="1255"/>
                    <a:pt x="1220" y="1297"/>
                  </a:cubicBezTo>
                  <a:cubicBezTo>
                    <a:pt x="1196" y="1298"/>
                    <a:pt x="1172" y="1299"/>
                    <a:pt x="1148" y="1299"/>
                  </a:cubicBezTo>
                  <a:cubicBezTo>
                    <a:pt x="773" y="1299"/>
                    <a:pt x="510" y="1193"/>
                    <a:pt x="358" y="975"/>
                  </a:cubicBezTo>
                  <a:cubicBezTo>
                    <a:pt x="162" y="709"/>
                    <a:pt x="169" y="309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>
              <a:extLst>
                <a:ext uri="{FF2B5EF4-FFF2-40B4-BE49-F238E27FC236}">
                  <a16:creationId xmlns:a16="http://schemas.microsoft.com/office/drawing/2014/main" id="{91ADD06C-74D1-6428-DBC5-116FD3534E29}"/>
                </a:ext>
              </a:extLst>
            </p:cNvPr>
            <p:cNvSpPr/>
            <p:nvPr/>
          </p:nvSpPr>
          <p:spPr>
            <a:xfrm>
              <a:off x="2377450" y="1350575"/>
              <a:ext cx="59250" cy="45825"/>
            </a:xfrm>
            <a:custGeom>
              <a:avLst/>
              <a:gdLst/>
              <a:ahLst/>
              <a:cxnLst/>
              <a:rect l="l" t="t" r="r" b="b"/>
              <a:pathLst>
                <a:path w="2370" h="1833" extrusionOk="0">
                  <a:moveTo>
                    <a:pt x="92" y="1"/>
                  </a:moveTo>
                  <a:cubicBezTo>
                    <a:pt x="67" y="1"/>
                    <a:pt x="41" y="13"/>
                    <a:pt x="29" y="39"/>
                  </a:cubicBezTo>
                  <a:cubicBezTo>
                    <a:pt x="1" y="74"/>
                    <a:pt x="8" y="130"/>
                    <a:pt x="43" y="158"/>
                  </a:cubicBezTo>
                  <a:lnTo>
                    <a:pt x="519" y="494"/>
                  </a:lnTo>
                  <a:lnTo>
                    <a:pt x="758" y="669"/>
                  </a:lnTo>
                  <a:lnTo>
                    <a:pt x="2369" y="1833"/>
                  </a:lnTo>
                  <a:cubicBezTo>
                    <a:pt x="2362" y="1756"/>
                    <a:pt x="2355" y="1686"/>
                    <a:pt x="2348" y="1609"/>
                  </a:cubicBezTo>
                  <a:lnTo>
                    <a:pt x="842" y="522"/>
                  </a:lnTo>
                  <a:cubicBezTo>
                    <a:pt x="842" y="522"/>
                    <a:pt x="842" y="515"/>
                    <a:pt x="835" y="515"/>
                  </a:cubicBezTo>
                  <a:lnTo>
                    <a:pt x="141" y="18"/>
                  </a:lnTo>
                  <a:cubicBezTo>
                    <a:pt x="127" y="6"/>
                    <a:pt x="109" y="1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>
              <a:extLst>
                <a:ext uri="{FF2B5EF4-FFF2-40B4-BE49-F238E27FC236}">
                  <a16:creationId xmlns:a16="http://schemas.microsoft.com/office/drawing/2014/main" id="{72C5D32C-A244-1B90-B9E3-9360D7541C99}"/>
                </a:ext>
              </a:extLst>
            </p:cNvPr>
            <p:cNvSpPr/>
            <p:nvPr/>
          </p:nvSpPr>
          <p:spPr>
            <a:xfrm>
              <a:off x="2379025" y="1362750"/>
              <a:ext cx="20350" cy="4575"/>
            </a:xfrm>
            <a:custGeom>
              <a:avLst/>
              <a:gdLst/>
              <a:ahLst/>
              <a:cxnLst/>
              <a:rect l="l" t="t" r="r" b="b"/>
              <a:pathLst>
                <a:path w="814" h="183" extrusionOk="0">
                  <a:moveTo>
                    <a:pt x="92" y="0"/>
                  </a:moveTo>
                  <a:cubicBezTo>
                    <a:pt x="43" y="0"/>
                    <a:pt x="8" y="42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723" y="182"/>
                  </a:lnTo>
                  <a:cubicBezTo>
                    <a:pt x="744" y="182"/>
                    <a:pt x="758" y="182"/>
                    <a:pt x="772" y="175"/>
                  </a:cubicBezTo>
                  <a:cubicBezTo>
                    <a:pt x="793" y="154"/>
                    <a:pt x="807" y="133"/>
                    <a:pt x="814" y="105"/>
                  </a:cubicBezTo>
                  <a:cubicBezTo>
                    <a:pt x="814" y="56"/>
                    <a:pt x="772" y="14"/>
                    <a:pt x="730" y="1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>
              <a:extLst>
                <a:ext uri="{FF2B5EF4-FFF2-40B4-BE49-F238E27FC236}">
                  <a16:creationId xmlns:a16="http://schemas.microsoft.com/office/drawing/2014/main" id="{50453F0B-B3B4-3545-C383-0A2264A34982}"/>
                </a:ext>
              </a:extLst>
            </p:cNvPr>
            <p:cNvSpPr/>
            <p:nvPr/>
          </p:nvSpPr>
          <p:spPr>
            <a:xfrm>
              <a:off x="2247450" y="1316675"/>
              <a:ext cx="97800" cy="25250"/>
            </a:xfrm>
            <a:custGeom>
              <a:avLst/>
              <a:gdLst/>
              <a:ahLst/>
              <a:cxnLst/>
              <a:rect l="l" t="t" r="r" b="b"/>
              <a:pathLst>
                <a:path w="3912" h="1010" extrusionOk="0">
                  <a:moveTo>
                    <a:pt x="98" y="1"/>
                  </a:moveTo>
                  <a:cubicBezTo>
                    <a:pt x="79" y="1"/>
                    <a:pt x="59" y="8"/>
                    <a:pt x="42" y="21"/>
                  </a:cubicBezTo>
                  <a:cubicBezTo>
                    <a:pt x="7" y="56"/>
                    <a:pt x="0" y="105"/>
                    <a:pt x="35" y="140"/>
                  </a:cubicBezTo>
                  <a:cubicBezTo>
                    <a:pt x="56" y="168"/>
                    <a:pt x="680" y="855"/>
                    <a:pt x="1591" y="974"/>
                  </a:cubicBezTo>
                  <a:cubicBezTo>
                    <a:pt x="1773" y="1002"/>
                    <a:pt x="1942" y="1009"/>
                    <a:pt x="2103" y="1009"/>
                  </a:cubicBezTo>
                  <a:cubicBezTo>
                    <a:pt x="3329" y="1009"/>
                    <a:pt x="3862" y="350"/>
                    <a:pt x="3883" y="322"/>
                  </a:cubicBezTo>
                  <a:cubicBezTo>
                    <a:pt x="3911" y="287"/>
                    <a:pt x="3911" y="231"/>
                    <a:pt x="3869" y="203"/>
                  </a:cubicBezTo>
                  <a:cubicBezTo>
                    <a:pt x="3854" y="192"/>
                    <a:pt x="3836" y="186"/>
                    <a:pt x="3818" y="186"/>
                  </a:cubicBezTo>
                  <a:cubicBezTo>
                    <a:pt x="3792" y="186"/>
                    <a:pt x="3766" y="197"/>
                    <a:pt x="3750" y="217"/>
                  </a:cubicBezTo>
                  <a:cubicBezTo>
                    <a:pt x="3744" y="223"/>
                    <a:pt x="3243" y="840"/>
                    <a:pt x="2092" y="840"/>
                  </a:cubicBezTo>
                  <a:cubicBezTo>
                    <a:pt x="1943" y="840"/>
                    <a:pt x="1783" y="829"/>
                    <a:pt x="1612" y="806"/>
                  </a:cubicBezTo>
                  <a:cubicBezTo>
                    <a:pt x="764" y="694"/>
                    <a:pt x="169" y="35"/>
                    <a:pt x="162" y="28"/>
                  </a:cubicBezTo>
                  <a:cubicBezTo>
                    <a:pt x="143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>
              <a:extLst>
                <a:ext uri="{FF2B5EF4-FFF2-40B4-BE49-F238E27FC236}">
                  <a16:creationId xmlns:a16="http://schemas.microsoft.com/office/drawing/2014/main" id="{DF7ECDED-6953-8956-F308-EA183A5AFD59}"/>
                </a:ext>
              </a:extLst>
            </p:cNvPr>
            <p:cNvSpPr/>
            <p:nvPr/>
          </p:nvSpPr>
          <p:spPr>
            <a:xfrm>
              <a:off x="2283725" y="1343925"/>
              <a:ext cx="48375" cy="9375"/>
            </a:xfrm>
            <a:custGeom>
              <a:avLst/>
              <a:gdLst/>
              <a:ahLst/>
              <a:cxnLst/>
              <a:rect l="l" t="t" r="r" b="b"/>
              <a:pathLst>
                <a:path w="1935" h="375" extrusionOk="0">
                  <a:moveTo>
                    <a:pt x="1840" y="1"/>
                  </a:moveTo>
                  <a:cubicBezTo>
                    <a:pt x="1827" y="1"/>
                    <a:pt x="1814" y="4"/>
                    <a:pt x="1801" y="10"/>
                  </a:cubicBezTo>
                  <a:cubicBezTo>
                    <a:pt x="1477" y="160"/>
                    <a:pt x="1143" y="205"/>
                    <a:pt x="860" y="205"/>
                  </a:cubicBezTo>
                  <a:cubicBezTo>
                    <a:pt x="439" y="205"/>
                    <a:pt x="128" y="106"/>
                    <a:pt x="119" y="101"/>
                  </a:cubicBezTo>
                  <a:cubicBezTo>
                    <a:pt x="112" y="99"/>
                    <a:pt x="104" y="98"/>
                    <a:pt x="96" y="98"/>
                  </a:cubicBezTo>
                  <a:cubicBezTo>
                    <a:pt x="61" y="98"/>
                    <a:pt x="26" y="123"/>
                    <a:pt x="14" y="157"/>
                  </a:cubicBezTo>
                  <a:cubicBezTo>
                    <a:pt x="0" y="200"/>
                    <a:pt x="28" y="249"/>
                    <a:pt x="70" y="263"/>
                  </a:cubicBezTo>
                  <a:cubicBezTo>
                    <a:pt x="91" y="270"/>
                    <a:pt x="414" y="375"/>
                    <a:pt x="855" y="375"/>
                  </a:cubicBezTo>
                  <a:cubicBezTo>
                    <a:pt x="1156" y="375"/>
                    <a:pt x="1521" y="326"/>
                    <a:pt x="1871" y="164"/>
                  </a:cubicBezTo>
                  <a:cubicBezTo>
                    <a:pt x="1913" y="143"/>
                    <a:pt x="1934" y="94"/>
                    <a:pt x="1913" y="52"/>
                  </a:cubicBezTo>
                  <a:cubicBezTo>
                    <a:pt x="1899" y="18"/>
                    <a:pt x="1870" y="1"/>
                    <a:pt x="1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>
              <a:extLst>
                <a:ext uri="{FF2B5EF4-FFF2-40B4-BE49-F238E27FC236}">
                  <a16:creationId xmlns:a16="http://schemas.microsoft.com/office/drawing/2014/main" id="{CCE0B154-6FDB-1421-CB5B-B87C7A4DF345}"/>
                </a:ext>
              </a:extLst>
            </p:cNvPr>
            <p:cNvSpPr/>
            <p:nvPr/>
          </p:nvSpPr>
          <p:spPr>
            <a:xfrm>
              <a:off x="2254800" y="1449450"/>
              <a:ext cx="89025" cy="14600"/>
            </a:xfrm>
            <a:custGeom>
              <a:avLst/>
              <a:gdLst/>
              <a:ahLst/>
              <a:cxnLst/>
              <a:rect l="l" t="t" r="r" b="b"/>
              <a:pathLst>
                <a:path w="3561" h="584" extrusionOk="0">
                  <a:moveTo>
                    <a:pt x="740" y="1"/>
                  </a:moveTo>
                  <a:cubicBezTo>
                    <a:pt x="347" y="1"/>
                    <a:pt x="92" y="22"/>
                    <a:pt x="85" y="22"/>
                  </a:cubicBezTo>
                  <a:cubicBezTo>
                    <a:pt x="36" y="29"/>
                    <a:pt x="1" y="71"/>
                    <a:pt x="8" y="114"/>
                  </a:cubicBezTo>
                  <a:cubicBezTo>
                    <a:pt x="8" y="158"/>
                    <a:pt x="43" y="192"/>
                    <a:pt x="86" y="192"/>
                  </a:cubicBezTo>
                  <a:cubicBezTo>
                    <a:pt x="90" y="192"/>
                    <a:pt x="95" y="191"/>
                    <a:pt x="99" y="191"/>
                  </a:cubicBezTo>
                  <a:cubicBezTo>
                    <a:pt x="107" y="191"/>
                    <a:pt x="360" y="169"/>
                    <a:pt x="751" y="169"/>
                  </a:cubicBezTo>
                  <a:cubicBezTo>
                    <a:pt x="1422" y="169"/>
                    <a:pt x="2498" y="233"/>
                    <a:pt x="3428" y="583"/>
                  </a:cubicBezTo>
                  <a:lnTo>
                    <a:pt x="3463" y="583"/>
                  </a:lnTo>
                  <a:cubicBezTo>
                    <a:pt x="3498" y="583"/>
                    <a:pt x="3526" y="562"/>
                    <a:pt x="3540" y="534"/>
                  </a:cubicBezTo>
                  <a:cubicBezTo>
                    <a:pt x="3561" y="485"/>
                    <a:pt x="3533" y="436"/>
                    <a:pt x="3491" y="422"/>
                  </a:cubicBezTo>
                  <a:cubicBezTo>
                    <a:pt x="2530" y="66"/>
                    <a:pt x="1424" y="1"/>
                    <a:pt x="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>
              <a:extLst>
                <a:ext uri="{FF2B5EF4-FFF2-40B4-BE49-F238E27FC236}">
                  <a16:creationId xmlns:a16="http://schemas.microsoft.com/office/drawing/2014/main" id="{DE74DBA7-FC85-19EC-47FE-166E03CD6FB0}"/>
                </a:ext>
              </a:extLst>
            </p:cNvPr>
            <p:cNvSpPr/>
            <p:nvPr/>
          </p:nvSpPr>
          <p:spPr>
            <a:xfrm>
              <a:off x="2285475" y="1621100"/>
              <a:ext cx="144050" cy="77550"/>
            </a:xfrm>
            <a:custGeom>
              <a:avLst/>
              <a:gdLst/>
              <a:ahLst/>
              <a:cxnLst/>
              <a:rect l="l" t="t" r="r" b="b"/>
              <a:pathLst>
                <a:path w="5762" h="3102" extrusionOk="0">
                  <a:moveTo>
                    <a:pt x="96" y="1"/>
                  </a:moveTo>
                  <a:cubicBezTo>
                    <a:pt x="80" y="1"/>
                    <a:pt x="63" y="7"/>
                    <a:pt x="49" y="18"/>
                  </a:cubicBezTo>
                  <a:cubicBezTo>
                    <a:pt x="7" y="46"/>
                    <a:pt x="0" y="102"/>
                    <a:pt x="28" y="137"/>
                  </a:cubicBezTo>
                  <a:cubicBezTo>
                    <a:pt x="35" y="144"/>
                    <a:pt x="624" y="936"/>
                    <a:pt x="1612" y="1693"/>
                  </a:cubicBezTo>
                  <a:cubicBezTo>
                    <a:pt x="2467" y="2345"/>
                    <a:pt x="3799" y="3101"/>
                    <a:pt x="5376" y="3101"/>
                  </a:cubicBezTo>
                  <a:cubicBezTo>
                    <a:pt x="5474" y="3101"/>
                    <a:pt x="5572" y="3101"/>
                    <a:pt x="5677" y="3094"/>
                  </a:cubicBezTo>
                  <a:cubicBezTo>
                    <a:pt x="5719" y="3087"/>
                    <a:pt x="5761" y="3045"/>
                    <a:pt x="5754" y="3003"/>
                  </a:cubicBezTo>
                  <a:cubicBezTo>
                    <a:pt x="5754" y="2954"/>
                    <a:pt x="5712" y="2919"/>
                    <a:pt x="5663" y="2919"/>
                  </a:cubicBezTo>
                  <a:cubicBezTo>
                    <a:pt x="5563" y="2926"/>
                    <a:pt x="5463" y="2929"/>
                    <a:pt x="5365" y="2929"/>
                  </a:cubicBezTo>
                  <a:cubicBezTo>
                    <a:pt x="3841" y="2929"/>
                    <a:pt x="2553" y="2192"/>
                    <a:pt x="1717" y="1560"/>
                  </a:cubicBezTo>
                  <a:cubicBezTo>
                    <a:pt x="750" y="817"/>
                    <a:pt x="168" y="46"/>
                    <a:pt x="168" y="39"/>
                  </a:cubicBezTo>
                  <a:cubicBezTo>
                    <a:pt x="147" y="14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>
              <a:extLst>
                <a:ext uri="{FF2B5EF4-FFF2-40B4-BE49-F238E27FC236}">
                  <a16:creationId xmlns:a16="http://schemas.microsoft.com/office/drawing/2014/main" id="{E3ED64A3-3CA7-559D-9D02-52B0A1B21511}"/>
                </a:ext>
              </a:extLst>
            </p:cNvPr>
            <p:cNvSpPr/>
            <p:nvPr/>
          </p:nvSpPr>
          <p:spPr>
            <a:xfrm>
              <a:off x="2294225" y="1672950"/>
              <a:ext cx="116900" cy="40425"/>
            </a:xfrm>
            <a:custGeom>
              <a:avLst/>
              <a:gdLst/>
              <a:ahLst/>
              <a:cxnLst/>
              <a:rect l="l" t="t" r="r" b="b"/>
              <a:pathLst>
                <a:path w="4676" h="1617" extrusionOk="0">
                  <a:moveTo>
                    <a:pt x="103" y="1"/>
                  </a:moveTo>
                  <a:cubicBezTo>
                    <a:pt x="78" y="1"/>
                    <a:pt x="52" y="12"/>
                    <a:pt x="36" y="32"/>
                  </a:cubicBezTo>
                  <a:cubicBezTo>
                    <a:pt x="1" y="67"/>
                    <a:pt x="8" y="116"/>
                    <a:pt x="43" y="151"/>
                  </a:cubicBezTo>
                  <a:cubicBezTo>
                    <a:pt x="64" y="165"/>
                    <a:pt x="1844" y="1616"/>
                    <a:pt x="4037" y="1616"/>
                  </a:cubicBezTo>
                  <a:cubicBezTo>
                    <a:pt x="4220" y="1616"/>
                    <a:pt x="4409" y="1602"/>
                    <a:pt x="4598" y="1581"/>
                  </a:cubicBezTo>
                  <a:cubicBezTo>
                    <a:pt x="4640" y="1574"/>
                    <a:pt x="4675" y="1532"/>
                    <a:pt x="4668" y="1490"/>
                  </a:cubicBezTo>
                  <a:cubicBezTo>
                    <a:pt x="4662" y="1445"/>
                    <a:pt x="4626" y="1412"/>
                    <a:pt x="4588" y="1412"/>
                  </a:cubicBezTo>
                  <a:cubicBezTo>
                    <a:pt x="4584" y="1412"/>
                    <a:pt x="4581" y="1412"/>
                    <a:pt x="4577" y="1413"/>
                  </a:cubicBezTo>
                  <a:cubicBezTo>
                    <a:pt x="4396" y="1434"/>
                    <a:pt x="4218" y="1443"/>
                    <a:pt x="4042" y="1443"/>
                  </a:cubicBezTo>
                  <a:cubicBezTo>
                    <a:pt x="1910" y="1443"/>
                    <a:pt x="174" y="31"/>
                    <a:pt x="155" y="18"/>
                  </a:cubicBezTo>
                  <a:cubicBezTo>
                    <a:pt x="140" y="7"/>
                    <a:pt x="122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>
              <a:extLst>
                <a:ext uri="{FF2B5EF4-FFF2-40B4-BE49-F238E27FC236}">
                  <a16:creationId xmlns:a16="http://schemas.microsoft.com/office/drawing/2014/main" id="{70929E3B-6F04-8A04-6697-E85333025961}"/>
                </a:ext>
              </a:extLst>
            </p:cNvPr>
            <p:cNvSpPr/>
            <p:nvPr/>
          </p:nvSpPr>
          <p:spPr>
            <a:xfrm>
              <a:off x="2264450" y="1243700"/>
              <a:ext cx="80800" cy="79650"/>
            </a:xfrm>
            <a:custGeom>
              <a:avLst/>
              <a:gdLst/>
              <a:ahLst/>
              <a:cxnLst/>
              <a:rect l="l" t="t" r="r" b="b"/>
              <a:pathLst>
                <a:path w="3232" h="3186" extrusionOk="0">
                  <a:moveTo>
                    <a:pt x="1034" y="0"/>
                  </a:moveTo>
                  <a:cubicBezTo>
                    <a:pt x="1017" y="0"/>
                    <a:pt x="1000" y="6"/>
                    <a:pt x="988" y="17"/>
                  </a:cubicBezTo>
                  <a:cubicBezTo>
                    <a:pt x="393" y="634"/>
                    <a:pt x="0" y="2155"/>
                    <a:pt x="273" y="2842"/>
                  </a:cubicBezTo>
                  <a:cubicBezTo>
                    <a:pt x="365" y="3066"/>
                    <a:pt x="519" y="3185"/>
                    <a:pt x="729" y="3185"/>
                  </a:cubicBezTo>
                  <a:cubicBezTo>
                    <a:pt x="1815" y="3178"/>
                    <a:pt x="2768" y="1279"/>
                    <a:pt x="3217" y="235"/>
                  </a:cubicBezTo>
                  <a:cubicBezTo>
                    <a:pt x="3231" y="200"/>
                    <a:pt x="3203" y="151"/>
                    <a:pt x="3161" y="151"/>
                  </a:cubicBezTo>
                  <a:cubicBezTo>
                    <a:pt x="3156" y="149"/>
                    <a:pt x="3152" y="149"/>
                    <a:pt x="3147" y="149"/>
                  </a:cubicBezTo>
                  <a:cubicBezTo>
                    <a:pt x="3126" y="149"/>
                    <a:pt x="3110" y="162"/>
                    <a:pt x="3098" y="186"/>
                  </a:cubicBezTo>
                  <a:cubicBezTo>
                    <a:pt x="2670" y="1181"/>
                    <a:pt x="1738" y="3045"/>
                    <a:pt x="729" y="3052"/>
                  </a:cubicBezTo>
                  <a:cubicBezTo>
                    <a:pt x="575" y="3052"/>
                    <a:pt x="470" y="2968"/>
                    <a:pt x="400" y="2793"/>
                  </a:cubicBezTo>
                  <a:cubicBezTo>
                    <a:pt x="147" y="2155"/>
                    <a:pt x="526" y="690"/>
                    <a:pt x="1079" y="116"/>
                  </a:cubicBezTo>
                  <a:cubicBezTo>
                    <a:pt x="1100" y="95"/>
                    <a:pt x="1107" y="60"/>
                    <a:pt x="1093" y="31"/>
                  </a:cubicBezTo>
                  <a:cubicBezTo>
                    <a:pt x="1081" y="11"/>
                    <a:pt x="1057" y="0"/>
                    <a:pt x="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>
              <a:extLst>
                <a:ext uri="{FF2B5EF4-FFF2-40B4-BE49-F238E27FC236}">
                  <a16:creationId xmlns:a16="http://schemas.microsoft.com/office/drawing/2014/main" id="{FD49C63D-BA74-B550-8AA9-9C2A4A9059F6}"/>
                </a:ext>
              </a:extLst>
            </p:cNvPr>
            <p:cNvSpPr/>
            <p:nvPr/>
          </p:nvSpPr>
          <p:spPr>
            <a:xfrm>
              <a:off x="2283900" y="1185250"/>
              <a:ext cx="55900" cy="80875"/>
            </a:xfrm>
            <a:custGeom>
              <a:avLst/>
              <a:gdLst/>
              <a:ahLst/>
              <a:cxnLst/>
              <a:rect l="l" t="t" r="r" b="b"/>
              <a:pathLst>
                <a:path w="2236" h="3235" extrusionOk="0">
                  <a:moveTo>
                    <a:pt x="2208" y="1"/>
                  </a:moveTo>
                  <a:lnTo>
                    <a:pt x="1906" y="99"/>
                  </a:lnTo>
                  <a:lnTo>
                    <a:pt x="56" y="715"/>
                  </a:lnTo>
                  <a:lnTo>
                    <a:pt x="0" y="3119"/>
                  </a:lnTo>
                  <a:cubicBezTo>
                    <a:pt x="0" y="3119"/>
                    <a:pt x="304" y="3234"/>
                    <a:pt x="735" y="3234"/>
                  </a:cubicBezTo>
                  <a:cubicBezTo>
                    <a:pt x="1168" y="3234"/>
                    <a:pt x="1729" y="3118"/>
                    <a:pt x="2236" y="2650"/>
                  </a:cubicBezTo>
                  <a:lnTo>
                    <a:pt x="22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>
              <a:extLst>
                <a:ext uri="{FF2B5EF4-FFF2-40B4-BE49-F238E27FC236}">
                  <a16:creationId xmlns:a16="http://schemas.microsoft.com/office/drawing/2014/main" id="{5D2491E8-0246-1B0B-8C5D-E98D023007ED}"/>
                </a:ext>
              </a:extLst>
            </p:cNvPr>
            <p:cNvSpPr/>
            <p:nvPr/>
          </p:nvSpPr>
          <p:spPr>
            <a:xfrm>
              <a:off x="2284250" y="1187700"/>
              <a:ext cx="47325" cy="59425"/>
            </a:xfrm>
            <a:custGeom>
              <a:avLst/>
              <a:gdLst/>
              <a:ahLst/>
              <a:cxnLst/>
              <a:rect l="l" t="t" r="r" b="b"/>
              <a:pathLst>
                <a:path w="1893" h="2377" extrusionOk="0">
                  <a:moveTo>
                    <a:pt x="1892" y="1"/>
                  </a:moveTo>
                  <a:lnTo>
                    <a:pt x="42" y="617"/>
                  </a:lnTo>
                  <a:lnTo>
                    <a:pt x="0" y="2377"/>
                  </a:lnTo>
                  <a:cubicBezTo>
                    <a:pt x="1423" y="2138"/>
                    <a:pt x="1892" y="1"/>
                    <a:pt x="1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>
              <a:extLst>
                <a:ext uri="{FF2B5EF4-FFF2-40B4-BE49-F238E27FC236}">
                  <a16:creationId xmlns:a16="http://schemas.microsoft.com/office/drawing/2014/main" id="{804D4E2F-67B6-DF7B-4399-8EF10D7765FA}"/>
                </a:ext>
              </a:extLst>
            </p:cNvPr>
            <p:cNvSpPr/>
            <p:nvPr/>
          </p:nvSpPr>
          <p:spPr>
            <a:xfrm>
              <a:off x="2224150" y="1132600"/>
              <a:ext cx="35400" cy="49425"/>
            </a:xfrm>
            <a:custGeom>
              <a:avLst/>
              <a:gdLst/>
              <a:ahLst/>
              <a:cxnLst/>
              <a:rect l="l" t="t" r="r" b="b"/>
              <a:pathLst>
                <a:path w="1416" h="1977" extrusionOk="0">
                  <a:moveTo>
                    <a:pt x="811" y="1"/>
                  </a:moveTo>
                  <a:cubicBezTo>
                    <a:pt x="627" y="1"/>
                    <a:pt x="409" y="92"/>
                    <a:pt x="267" y="453"/>
                  </a:cubicBezTo>
                  <a:cubicBezTo>
                    <a:pt x="1" y="1127"/>
                    <a:pt x="545" y="1976"/>
                    <a:pt x="1167" y="1976"/>
                  </a:cubicBezTo>
                  <a:cubicBezTo>
                    <a:pt x="1217" y="1976"/>
                    <a:pt x="1267" y="1971"/>
                    <a:pt x="1318" y="1959"/>
                  </a:cubicBezTo>
                  <a:cubicBezTo>
                    <a:pt x="1318" y="1959"/>
                    <a:pt x="1416" y="467"/>
                    <a:pt x="1150" y="95"/>
                  </a:cubicBezTo>
                  <a:cubicBezTo>
                    <a:pt x="1150" y="95"/>
                    <a:pt x="998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>
              <a:extLst>
                <a:ext uri="{FF2B5EF4-FFF2-40B4-BE49-F238E27FC236}">
                  <a16:creationId xmlns:a16="http://schemas.microsoft.com/office/drawing/2014/main" id="{6D6A798A-B8A5-A379-04C7-2D8927DB6188}"/>
                </a:ext>
              </a:extLst>
            </p:cNvPr>
            <p:cNvSpPr/>
            <p:nvPr/>
          </p:nvSpPr>
          <p:spPr>
            <a:xfrm>
              <a:off x="2234825" y="1080300"/>
              <a:ext cx="117775" cy="150450"/>
            </a:xfrm>
            <a:custGeom>
              <a:avLst/>
              <a:gdLst/>
              <a:ahLst/>
              <a:cxnLst/>
              <a:rect l="l" t="t" r="r" b="b"/>
              <a:pathLst>
                <a:path w="4711" h="6018" extrusionOk="0">
                  <a:moveTo>
                    <a:pt x="2273" y="1"/>
                  </a:moveTo>
                  <a:cubicBezTo>
                    <a:pt x="2096" y="1"/>
                    <a:pt x="1916" y="10"/>
                    <a:pt x="1739" y="29"/>
                  </a:cubicBezTo>
                  <a:cubicBezTo>
                    <a:pt x="1038" y="106"/>
                    <a:pt x="463" y="561"/>
                    <a:pt x="204" y="1185"/>
                  </a:cubicBezTo>
                  <a:cubicBezTo>
                    <a:pt x="127" y="1367"/>
                    <a:pt x="78" y="1556"/>
                    <a:pt x="64" y="1760"/>
                  </a:cubicBezTo>
                  <a:cubicBezTo>
                    <a:pt x="50" y="1942"/>
                    <a:pt x="29" y="2138"/>
                    <a:pt x="22" y="2341"/>
                  </a:cubicBezTo>
                  <a:cubicBezTo>
                    <a:pt x="22" y="2390"/>
                    <a:pt x="15" y="2439"/>
                    <a:pt x="15" y="2489"/>
                  </a:cubicBezTo>
                  <a:cubicBezTo>
                    <a:pt x="1" y="2811"/>
                    <a:pt x="1" y="3154"/>
                    <a:pt x="29" y="3498"/>
                  </a:cubicBezTo>
                  <a:cubicBezTo>
                    <a:pt x="43" y="3659"/>
                    <a:pt x="57" y="3820"/>
                    <a:pt x="85" y="3974"/>
                  </a:cubicBezTo>
                  <a:cubicBezTo>
                    <a:pt x="190" y="4605"/>
                    <a:pt x="407" y="5201"/>
                    <a:pt x="849" y="5621"/>
                  </a:cubicBezTo>
                  <a:cubicBezTo>
                    <a:pt x="1130" y="5897"/>
                    <a:pt x="1459" y="6017"/>
                    <a:pt x="1805" y="6017"/>
                  </a:cubicBezTo>
                  <a:cubicBezTo>
                    <a:pt x="2653" y="6017"/>
                    <a:pt x="3600" y="5289"/>
                    <a:pt x="4178" y="4353"/>
                  </a:cubicBezTo>
                  <a:cubicBezTo>
                    <a:pt x="4262" y="4213"/>
                    <a:pt x="4339" y="4072"/>
                    <a:pt x="4402" y="3925"/>
                  </a:cubicBezTo>
                  <a:cubicBezTo>
                    <a:pt x="4444" y="3834"/>
                    <a:pt x="4479" y="3750"/>
                    <a:pt x="4514" y="3666"/>
                  </a:cubicBezTo>
                  <a:cubicBezTo>
                    <a:pt x="4535" y="3617"/>
                    <a:pt x="4549" y="3568"/>
                    <a:pt x="4563" y="3526"/>
                  </a:cubicBezTo>
                  <a:cubicBezTo>
                    <a:pt x="4654" y="3252"/>
                    <a:pt x="4710" y="3000"/>
                    <a:pt x="4710" y="2769"/>
                  </a:cubicBezTo>
                  <a:cubicBezTo>
                    <a:pt x="4710" y="2671"/>
                    <a:pt x="4710" y="2580"/>
                    <a:pt x="4710" y="2489"/>
                  </a:cubicBezTo>
                  <a:cubicBezTo>
                    <a:pt x="4710" y="2390"/>
                    <a:pt x="4703" y="2292"/>
                    <a:pt x="4703" y="2201"/>
                  </a:cubicBezTo>
                  <a:cubicBezTo>
                    <a:pt x="4696" y="2138"/>
                    <a:pt x="4696" y="2082"/>
                    <a:pt x="4689" y="2026"/>
                  </a:cubicBezTo>
                  <a:cubicBezTo>
                    <a:pt x="4675" y="1816"/>
                    <a:pt x="4647" y="1627"/>
                    <a:pt x="4612" y="1458"/>
                  </a:cubicBezTo>
                  <a:cubicBezTo>
                    <a:pt x="4465" y="800"/>
                    <a:pt x="4143" y="477"/>
                    <a:pt x="3554" y="218"/>
                  </a:cubicBezTo>
                  <a:cubicBezTo>
                    <a:pt x="3239" y="73"/>
                    <a:pt x="2768" y="1"/>
                    <a:pt x="2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>
              <a:extLst>
                <a:ext uri="{FF2B5EF4-FFF2-40B4-BE49-F238E27FC236}">
                  <a16:creationId xmlns:a16="http://schemas.microsoft.com/office/drawing/2014/main" id="{1BF09C33-BBCE-695F-D852-2E548DA75390}"/>
                </a:ext>
              </a:extLst>
            </p:cNvPr>
            <p:cNvSpPr/>
            <p:nvPr/>
          </p:nvSpPr>
          <p:spPr>
            <a:xfrm>
              <a:off x="2290725" y="1167025"/>
              <a:ext cx="23850" cy="11950"/>
            </a:xfrm>
            <a:custGeom>
              <a:avLst/>
              <a:gdLst/>
              <a:ahLst/>
              <a:cxnLst/>
              <a:rect l="l" t="t" r="r" b="b"/>
              <a:pathLst>
                <a:path w="954" h="478" extrusionOk="0">
                  <a:moveTo>
                    <a:pt x="477" y="1"/>
                  </a:moveTo>
                  <a:cubicBezTo>
                    <a:pt x="211" y="1"/>
                    <a:pt x="0" y="113"/>
                    <a:pt x="0" y="239"/>
                  </a:cubicBezTo>
                  <a:cubicBezTo>
                    <a:pt x="0" y="372"/>
                    <a:pt x="211" y="477"/>
                    <a:pt x="477" y="477"/>
                  </a:cubicBezTo>
                  <a:cubicBezTo>
                    <a:pt x="743" y="477"/>
                    <a:pt x="954" y="372"/>
                    <a:pt x="954" y="239"/>
                  </a:cubicBezTo>
                  <a:cubicBezTo>
                    <a:pt x="954" y="113"/>
                    <a:pt x="743" y="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>
              <a:extLst>
                <a:ext uri="{FF2B5EF4-FFF2-40B4-BE49-F238E27FC236}">
                  <a16:creationId xmlns:a16="http://schemas.microsoft.com/office/drawing/2014/main" id="{77FD8448-2673-60BB-489D-0486899E37C5}"/>
                </a:ext>
              </a:extLst>
            </p:cNvPr>
            <p:cNvSpPr/>
            <p:nvPr/>
          </p:nvSpPr>
          <p:spPr>
            <a:xfrm>
              <a:off x="2235525" y="1167725"/>
              <a:ext cx="13000" cy="11950"/>
            </a:xfrm>
            <a:custGeom>
              <a:avLst/>
              <a:gdLst/>
              <a:ahLst/>
              <a:cxnLst/>
              <a:rect l="l" t="t" r="r" b="b"/>
              <a:pathLst>
                <a:path w="520" h="478" extrusionOk="0">
                  <a:moveTo>
                    <a:pt x="1" y="1"/>
                  </a:moveTo>
                  <a:cubicBezTo>
                    <a:pt x="15" y="162"/>
                    <a:pt x="29" y="323"/>
                    <a:pt x="57" y="477"/>
                  </a:cubicBezTo>
                  <a:cubicBezTo>
                    <a:pt x="316" y="470"/>
                    <a:pt x="519" y="365"/>
                    <a:pt x="519" y="239"/>
                  </a:cubicBezTo>
                  <a:cubicBezTo>
                    <a:pt x="519" y="106"/>
                    <a:pt x="309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>
              <a:extLst>
                <a:ext uri="{FF2B5EF4-FFF2-40B4-BE49-F238E27FC236}">
                  <a16:creationId xmlns:a16="http://schemas.microsoft.com/office/drawing/2014/main" id="{F7F7D97D-4226-70BA-5A99-9FCC131F306C}"/>
                </a:ext>
              </a:extLst>
            </p:cNvPr>
            <p:cNvSpPr/>
            <p:nvPr/>
          </p:nvSpPr>
          <p:spPr>
            <a:xfrm>
              <a:off x="2278625" y="1133300"/>
              <a:ext cx="26850" cy="12900"/>
            </a:xfrm>
            <a:custGeom>
              <a:avLst/>
              <a:gdLst/>
              <a:ahLst/>
              <a:cxnLst/>
              <a:rect l="l" t="t" r="r" b="b"/>
              <a:pathLst>
                <a:path w="1074" h="516" extrusionOk="0">
                  <a:moveTo>
                    <a:pt x="319" y="0"/>
                  </a:moveTo>
                  <a:cubicBezTo>
                    <a:pt x="283" y="0"/>
                    <a:pt x="244" y="1"/>
                    <a:pt x="204" y="4"/>
                  </a:cubicBezTo>
                  <a:cubicBezTo>
                    <a:pt x="204" y="4"/>
                    <a:pt x="1" y="32"/>
                    <a:pt x="15" y="172"/>
                  </a:cubicBezTo>
                  <a:cubicBezTo>
                    <a:pt x="19" y="254"/>
                    <a:pt x="66" y="276"/>
                    <a:pt x="126" y="276"/>
                  </a:cubicBezTo>
                  <a:cubicBezTo>
                    <a:pt x="168" y="276"/>
                    <a:pt x="216" y="265"/>
                    <a:pt x="260" y="256"/>
                  </a:cubicBezTo>
                  <a:cubicBezTo>
                    <a:pt x="318" y="245"/>
                    <a:pt x="407" y="233"/>
                    <a:pt x="503" y="233"/>
                  </a:cubicBezTo>
                  <a:cubicBezTo>
                    <a:pt x="583" y="233"/>
                    <a:pt x="668" y="241"/>
                    <a:pt x="744" y="263"/>
                  </a:cubicBezTo>
                  <a:cubicBezTo>
                    <a:pt x="989" y="334"/>
                    <a:pt x="1073" y="516"/>
                    <a:pt x="1073" y="516"/>
                  </a:cubicBezTo>
                  <a:cubicBezTo>
                    <a:pt x="1073" y="516"/>
                    <a:pt x="1060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>
              <a:extLst>
                <a:ext uri="{FF2B5EF4-FFF2-40B4-BE49-F238E27FC236}">
                  <a16:creationId xmlns:a16="http://schemas.microsoft.com/office/drawing/2014/main" id="{769B8A3F-8698-F07E-BF5F-5BC292F551E1}"/>
                </a:ext>
              </a:extLst>
            </p:cNvPr>
            <p:cNvSpPr/>
            <p:nvPr/>
          </p:nvSpPr>
          <p:spPr>
            <a:xfrm>
              <a:off x="2235175" y="1134500"/>
              <a:ext cx="21225" cy="7850"/>
            </a:xfrm>
            <a:custGeom>
              <a:avLst/>
              <a:gdLst/>
              <a:ahLst/>
              <a:cxnLst/>
              <a:rect l="l" t="t" r="r" b="b"/>
              <a:pathLst>
                <a:path w="849" h="314" extrusionOk="0">
                  <a:moveTo>
                    <a:pt x="536" y="0"/>
                  </a:moveTo>
                  <a:cubicBezTo>
                    <a:pt x="263" y="0"/>
                    <a:pt x="106" y="81"/>
                    <a:pt x="8" y="173"/>
                  </a:cubicBezTo>
                  <a:cubicBezTo>
                    <a:pt x="1" y="222"/>
                    <a:pt x="1" y="271"/>
                    <a:pt x="1" y="314"/>
                  </a:cubicBezTo>
                  <a:cubicBezTo>
                    <a:pt x="43" y="286"/>
                    <a:pt x="99" y="250"/>
                    <a:pt x="169" y="236"/>
                  </a:cubicBezTo>
                  <a:cubicBezTo>
                    <a:pt x="234" y="216"/>
                    <a:pt x="306" y="209"/>
                    <a:pt x="375" y="209"/>
                  </a:cubicBezTo>
                  <a:cubicBezTo>
                    <a:pt x="467" y="209"/>
                    <a:pt x="554" y="221"/>
                    <a:pt x="610" y="229"/>
                  </a:cubicBezTo>
                  <a:cubicBezTo>
                    <a:pt x="648" y="238"/>
                    <a:pt x="690" y="248"/>
                    <a:pt x="729" y="248"/>
                  </a:cubicBezTo>
                  <a:cubicBezTo>
                    <a:pt x="785" y="248"/>
                    <a:pt x="831" y="227"/>
                    <a:pt x="835" y="152"/>
                  </a:cubicBezTo>
                  <a:cubicBezTo>
                    <a:pt x="849" y="26"/>
                    <a:pt x="660" y="5"/>
                    <a:pt x="660" y="5"/>
                  </a:cubicBezTo>
                  <a:cubicBezTo>
                    <a:pt x="616" y="2"/>
                    <a:pt x="575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>
              <a:extLst>
                <a:ext uri="{FF2B5EF4-FFF2-40B4-BE49-F238E27FC236}">
                  <a16:creationId xmlns:a16="http://schemas.microsoft.com/office/drawing/2014/main" id="{90F0AC5D-1173-29C1-3473-2AA16509C88B}"/>
                </a:ext>
              </a:extLst>
            </p:cNvPr>
            <p:cNvSpPr/>
            <p:nvPr/>
          </p:nvSpPr>
          <p:spPr>
            <a:xfrm>
              <a:off x="2332950" y="1168425"/>
              <a:ext cx="15975" cy="20700"/>
            </a:xfrm>
            <a:custGeom>
              <a:avLst/>
              <a:gdLst/>
              <a:ahLst/>
              <a:cxnLst/>
              <a:rect l="l" t="t" r="r" b="b"/>
              <a:pathLst>
                <a:path w="639" h="828" extrusionOk="0">
                  <a:moveTo>
                    <a:pt x="638" y="1"/>
                  </a:moveTo>
                  <a:lnTo>
                    <a:pt x="0" y="442"/>
                  </a:lnTo>
                  <a:cubicBezTo>
                    <a:pt x="0" y="442"/>
                    <a:pt x="71" y="695"/>
                    <a:pt x="253" y="828"/>
                  </a:cubicBezTo>
                  <a:cubicBezTo>
                    <a:pt x="337" y="688"/>
                    <a:pt x="414" y="547"/>
                    <a:pt x="477" y="400"/>
                  </a:cubicBezTo>
                  <a:cubicBezTo>
                    <a:pt x="519" y="309"/>
                    <a:pt x="554" y="225"/>
                    <a:pt x="589" y="141"/>
                  </a:cubicBezTo>
                  <a:cubicBezTo>
                    <a:pt x="610" y="92"/>
                    <a:pt x="624" y="43"/>
                    <a:pt x="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>
              <a:extLst>
                <a:ext uri="{FF2B5EF4-FFF2-40B4-BE49-F238E27FC236}">
                  <a16:creationId xmlns:a16="http://schemas.microsoft.com/office/drawing/2014/main" id="{023019FB-D9B6-9593-F906-560DFE2C8EA6}"/>
                </a:ext>
              </a:extLst>
            </p:cNvPr>
            <p:cNvSpPr/>
            <p:nvPr/>
          </p:nvSpPr>
          <p:spPr>
            <a:xfrm>
              <a:off x="2229050" y="1067600"/>
              <a:ext cx="137275" cy="85950"/>
            </a:xfrm>
            <a:custGeom>
              <a:avLst/>
              <a:gdLst/>
              <a:ahLst/>
              <a:cxnLst/>
              <a:rect l="l" t="t" r="r" b="b"/>
              <a:pathLst>
                <a:path w="5491" h="3438" extrusionOk="0">
                  <a:moveTo>
                    <a:pt x="2489" y="0"/>
                  </a:moveTo>
                  <a:cubicBezTo>
                    <a:pt x="1958" y="0"/>
                    <a:pt x="1493" y="105"/>
                    <a:pt x="1269" y="235"/>
                  </a:cubicBezTo>
                  <a:cubicBezTo>
                    <a:pt x="561" y="642"/>
                    <a:pt x="0" y="1497"/>
                    <a:pt x="246" y="2737"/>
                  </a:cubicBezTo>
                  <a:cubicBezTo>
                    <a:pt x="246" y="2730"/>
                    <a:pt x="2094" y="2212"/>
                    <a:pt x="2391" y="1363"/>
                  </a:cubicBezTo>
                  <a:lnTo>
                    <a:pt x="2391" y="1363"/>
                  </a:lnTo>
                  <a:cubicBezTo>
                    <a:pt x="2331" y="1589"/>
                    <a:pt x="2204" y="2298"/>
                    <a:pt x="2967" y="2298"/>
                  </a:cubicBezTo>
                  <a:cubicBezTo>
                    <a:pt x="2991" y="2298"/>
                    <a:pt x="3016" y="2297"/>
                    <a:pt x="3042" y="2296"/>
                  </a:cubicBezTo>
                  <a:cubicBezTo>
                    <a:pt x="3077" y="2293"/>
                    <a:pt x="3111" y="2292"/>
                    <a:pt x="3142" y="2292"/>
                  </a:cubicBezTo>
                  <a:cubicBezTo>
                    <a:pt x="4016" y="2292"/>
                    <a:pt x="3649" y="3105"/>
                    <a:pt x="4142" y="3389"/>
                  </a:cubicBezTo>
                  <a:cubicBezTo>
                    <a:pt x="4199" y="3422"/>
                    <a:pt x="4260" y="3438"/>
                    <a:pt x="4325" y="3438"/>
                  </a:cubicBezTo>
                  <a:cubicBezTo>
                    <a:pt x="4833" y="3438"/>
                    <a:pt x="5491" y="2443"/>
                    <a:pt x="4843" y="1167"/>
                  </a:cubicBezTo>
                  <a:cubicBezTo>
                    <a:pt x="4392" y="277"/>
                    <a:pt x="3353" y="0"/>
                    <a:pt x="2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>
              <a:extLst>
                <a:ext uri="{FF2B5EF4-FFF2-40B4-BE49-F238E27FC236}">
                  <a16:creationId xmlns:a16="http://schemas.microsoft.com/office/drawing/2014/main" id="{7A3ED1E2-C78E-3F25-0054-14288A8B2899}"/>
                </a:ext>
              </a:extLst>
            </p:cNvPr>
            <p:cNvSpPr/>
            <p:nvPr/>
          </p:nvSpPr>
          <p:spPr>
            <a:xfrm>
              <a:off x="2312675" y="1037750"/>
              <a:ext cx="71275" cy="52575"/>
            </a:xfrm>
            <a:custGeom>
              <a:avLst/>
              <a:gdLst/>
              <a:ahLst/>
              <a:cxnLst/>
              <a:rect l="l" t="t" r="r" b="b"/>
              <a:pathLst>
                <a:path w="2851" h="2103" extrusionOk="0">
                  <a:moveTo>
                    <a:pt x="1259" y="1"/>
                  </a:moveTo>
                  <a:cubicBezTo>
                    <a:pt x="1" y="1"/>
                    <a:pt x="202" y="1240"/>
                    <a:pt x="202" y="1240"/>
                  </a:cubicBezTo>
                  <a:cubicBezTo>
                    <a:pt x="202" y="1240"/>
                    <a:pt x="691" y="2103"/>
                    <a:pt x="1582" y="2103"/>
                  </a:cubicBezTo>
                  <a:cubicBezTo>
                    <a:pt x="1596" y="2103"/>
                    <a:pt x="1610" y="2102"/>
                    <a:pt x="1624" y="2102"/>
                  </a:cubicBezTo>
                  <a:cubicBezTo>
                    <a:pt x="2543" y="2074"/>
                    <a:pt x="2851" y="112"/>
                    <a:pt x="1414" y="6"/>
                  </a:cubicBezTo>
                  <a:cubicBezTo>
                    <a:pt x="1360" y="3"/>
                    <a:pt x="1309" y="1"/>
                    <a:pt x="1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>
              <a:extLst>
                <a:ext uri="{FF2B5EF4-FFF2-40B4-BE49-F238E27FC236}">
                  <a16:creationId xmlns:a16="http://schemas.microsoft.com/office/drawing/2014/main" id="{6EB0C95D-22D6-F6BE-1E89-C64515724014}"/>
                </a:ext>
              </a:extLst>
            </p:cNvPr>
            <p:cNvSpPr/>
            <p:nvPr/>
          </p:nvSpPr>
          <p:spPr>
            <a:xfrm>
              <a:off x="2263575" y="1206325"/>
              <a:ext cx="19650" cy="6975"/>
            </a:xfrm>
            <a:custGeom>
              <a:avLst/>
              <a:gdLst/>
              <a:ahLst/>
              <a:cxnLst/>
              <a:rect l="l" t="t" r="r" b="b"/>
              <a:pathLst>
                <a:path w="786" h="279" extrusionOk="0">
                  <a:moveTo>
                    <a:pt x="703" y="0"/>
                  </a:moveTo>
                  <a:cubicBezTo>
                    <a:pt x="690" y="0"/>
                    <a:pt x="677" y="4"/>
                    <a:pt x="666" y="13"/>
                  </a:cubicBezTo>
                  <a:cubicBezTo>
                    <a:pt x="536" y="114"/>
                    <a:pt x="398" y="141"/>
                    <a:pt x="291" y="141"/>
                  </a:cubicBezTo>
                  <a:cubicBezTo>
                    <a:pt x="184" y="141"/>
                    <a:pt x="109" y="114"/>
                    <a:pt x="105" y="111"/>
                  </a:cubicBezTo>
                  <a:cubicBezTo>
                    <a:pt x="98" y="108"/>
                    <a:pt x="90" y="106"/>
                    <a:pt x="82" y="106"/>
                  </a:cubicBezTo>
                  <a:cubicBezTo>
                    <a:pt x="53" y="106"/>
                    <a:pt x="25" y="125"/>
                    <a:pt x="14" y="153"/>
                  </a:cubicBezTo>
                  <a:cubicBezTo>
                    <a:pt x="0" y="188"/>
                    <a:pt x="21" y="230"/>
                    <a:pt x="56" y="244"/>
                  </a:cubicBezTo>
                  <a:cubicBezTo>
                    <a:pt x="63" y="244"/>
                    <a:pt x="161" y="279"/>
                    <a:pt x="294" y="279"/>
                  </a:cubicBezTo>
                  <a:cubicBezTo>
                    <a:pt x="428" y="279"/>
                    <a:pt x="596" y="244"/>
                    <a:pt x="750" y="125"/>
                  </a:cubicBezTo>
                  <a:cubicBezTo>
                    <a:pt x="778" y="97"/>
                    <a:pt x="785" y="55"/>
                    <a:pt x="757" y="27"/>
                  </a:cubicBezTo>
                  <a:cubicBezTo>
                    <a:pt x="744" y="10"/>
                    <a:pt x="724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>
              <a:extLst>
                <a:ext uri="{FF2B5EF4-FFF2-40B4-BE49-F238E27FC236}">
                  <a16:creationId xmlns:a16="http://schemas.microsoft.com/office/drawing/2014/main" id="{0864BCAA-B374-9722-D9A7-21AB327D5BE9}"/>
                </a:ext>
              </a:extLst>
            </p:cNvPr>
            <p:cNvSpPr/>
            <p:nvPr/>
          </p:nvSpPr>
          <p:spPr>
            <a:xfrm>
              <a:off x="2325950" y="1132600"/>
              <a:ext cx="35275" cy="47650"/>
            </a:xfrm>
            <a:custGeom>
              <a:avLst/>
              <a:gdLst/>
              <a:ahLst/>
              <a:cxnLst/>
              <a:rect l="l" t="t" r="r" b="b"/>
              <a:pathLst>
                <a:path w="1411" h="1906" extrusionOk="0">
                  <a:moveTo>
                    <a:pt x="735" y="0"/>
                  </a:moveTo>
                  <a:cubicBezTo>
                    <a:pt x="571" y="0"/>
                    <a:pt x="435" y="67"/>
                    <a:pt x="435" y="67"/>
                  </a:cubicBezTo>
                  <a:cubicBezTo>
                    <a:pt x="112" y="390"/>
                    <a:pt x="0" y="1903"/>
                    <a:pt x="0" y="1903"/>
                  </a:cubicBezTo>
                  <a:cubicBezTo>
                    <a:pt x="23" y="1905"/>
                    <a:pt x="47" y="1906"/>
                    <a:pt x="70" y="1906"/>
                  </a:cubicBezTo>
                  <a:cubicBezTo>
                    <a:pt x="723" y="1906"/>
                    <a:pt x="1410" y="1253"/>
                    <a:pt x="1255" y="516"/>
                  </a:cubicBezTo>
                  <a:cubicBezTo>
                    <a:pt x="1167" y="96"/>
                    <a:pt x="932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>
              <a:extLst>
                <a:ext uri="{FF2B5EF4-FFF2-40B4-BE49-F238E27FC236}">
                  <a16:creationId xmlns:a16="http://schemas.microsoft.com/office/drawing/2014/main" id="{8D180C8B-B342-86E3-0020-AA1CF3155D95}"/>
                </a:ext>
              </a:extLst>
            </p:cNvPr>
            <p:cNvSpPr/>
            <p:nvPr/>
          </p:nvSpPr>
          <p:spPr>
            <a:xfrm>
              <a:off x="2332950" y="1164225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365" y="1"/>
                  </a:moveTo>
                  <a:lnTo>
                    <a:pt x="365" y="1"/>
                  </a:lnTo>
                  <a:cubicBezTo>
                    <a:pt x="155" y="36"/>
                    <a:pt x="0" y="211"/>
                    <a:pt x="0" y="428"/>
                  </a:cubicBezTo>
                  <a:cubicBezTo>
                    <a:pt x="0" y="491"/>
                    <a:pt x="14" y="554"/>
                    <a:pt x="43" y="610"/>
                  </a:cubicBezTo>
                  <a:cubicBezTo>
                    <a:pt x="106" y="758"/>
                    <a:pt x="260" y="856"/>
                    <a:pt x="428" y="856"/>
                  </a:cubicBezTo>
                  <a:cubicBezTo>
                    <a:pt x="666" y="856"/>
                    <a:pt x="856" y="666"/>
                    <a:pt x="856" y="428"/>
                  </a:cubicBezTo>
                  <a:cubicBezTo>
                    <a:pt x="856" y="316"/>
                    <a:pt x="820" y="218"/>
                    <a:pt x="750" y="141"/>
                  </a:cubicBezTo>
                  <a:lnTo>
                    <a:pt x="659" y="246"/>
                  </a:lnTo>
                  <a:cubicBezTo>
                    <a:pt x="694" y="295"/>
                    <a:pt x="722" y="358"/>
                    <a:pt x="722" y="428"/>
                  </a:cubicBezTo>
                  <a:cubicBezTo>
                    <a:pt x="722" y="589"/>
                    <a:pt x="589" y="715"/>
                    <a:pt x="428" y="715"/>
                  </a:cubicBezTo>
                  <a:cubicBezTo>
                    <a:pt x="316" y="715"/>
                    <a:pt x="225" y="659"/>
                    <a:pt x="176" y="568"/>
                  </a:cubicBezTo>
                  <a:cubicBezTo>
                    <a:pt x="148" y="526"/>
                    <a:pt x="134" y="477"/>
                    <a:pt x="134" y="428"/>
                  </a:cubicBezTo>
                  <a:cubicBezTo>
                    <a:pt x="134" y="302"/>
                    <a:pt x="211" y="197"/>
                    <a:pt x="323" y="155"/>
                  </a:cubicBezTo>
                  <a:cubicBezTo>
                    <a:pt x="393" y="106"/>
                    <a:pt x="386" y="36"/>
                    <a:pt x="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>
              <a:extLst>
                <a:ext uri="{FF2B5EF4-FFF2-40B4-BE49-F238E27FC236}">
                  <a16:creationId xmlns:a16="http://schemas.microsoft.com/office/drawing/2014/main" id="{81CB1093-967A-BDD3-D6CC-77AA555A081D}"/>
                </a:ext>
              </a:extLst>
            </p:cNvPr>
            <p:cNvSpPr/>
            <p:nvPr/>
          </p:nvSpPr>
          <p:spPr>
            <a:xfrm>
              <a:off x="2332775" y="1143600"/>
              <a:ext cx="15975" cy="22750"/>
            </a:xfrm>
            <a:custGeom>
              <a:avLst/>
              <a:gdLst/>
              <a:ahLst/>
              <a:cxnLst/>
              <a:rect l="l" t="t" r="r" b="b"/>
              <a:pathLst>
                <a:path w="639" h="910" extrusionOk="0">
                  <a:moveTo>
                    <a:pt x="557" y="1"/>
                  </a:moveTo>
                  <a:cubicBezTo>
                    <a:pt x="543" y="1"/>
                    <a:pt x="530" y="5"/>
                    <a:pt x="519" y="13"/>
                  </a:cubicBezTo>
                  <a:cubicBezTo>
                    <a:pt x="498" y="27"/>
                    <a:pt x="106" y="293"/>
                    <a:pt x="7" y="826"/>
                  </a:cubicBezTo>
                  <a:cubicBezTo>
                    <a:pt x="0" y="861"/>
                    <a:pt x="28" y="903"/>
                    <a:pt x="71" y="910"/>
                  </a:cubicBezTo>
                  <a:lnTo>
                    <a:pt x="85" y="910"/>
                  </a:lnTo>
                  <a:cubicBezTo>
                    <a:pt x="113" y="910"/>
                    <a:pt x="148" y="882"/>
                    <a:pt x="148" y="847"/>
                  </a:cubicBezTo>
                  <a:cubicBezTo>
                    <a:pt x="232" y="377"/>
                    <a:pt x="589" y="132"/>
                    <a:pt x="596" y="132"/>
                  </a:cubicBezTo>
                  <a:cubicBezTo>
                    <a:pt x="631" y="111"/>
                    <a:pt x="638" y="62"/>
                    <a:pt x="617" y="34"/>
                  </a:cubicBezTo>
                  <a:cubicBezTo>
                    <a:pt x="604" y="12"/>
                    <a:pt x="580" y="1"/>
                    <a:pt x="5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>
              <a:extLst>
                <a:ext uri="{FF2B5EF4-FFF2-40B4-BE49-F238E27FC236}">
                  <a16:creationId xmlns:a16="http://schemas.microsoft.com/office/drawing/2014/main" id="{E600E97C-2679-0458-E0FE-8FB7743CA513}"/>
                </a:ext>
              </a:extLst>
            </p:cNvPr>
            <p:cNvSpPr/>
            <p:nvPr/>
          </p:nvSpPr>
          <p:spPr>
            <a:xfrm>
              <a:off x="2336975" y="1151975"/>
              <a:ext cx="13525" cy="5800"/>
            </a:xfrm>
            <a:custGeom>
              <a:avLst/>
              <a:gdLst/>
              <a:ahLst/>
              <a:cxnLst/>
              <a:rect l="l" t="t" r="r" b="b"/>
              <a:pathLst>
                <a:path w="541" h="232" extrusionOk="0">
                  <a:moveTo>
                    <a:pt x="137" y="1"/>
                  </a:moveTo>
                  <a:cubicBezTo>
                    <a:pt x="113" y="1"/>
                    <a:pt x="88" y="3"/>
                    <a:pt x="64" y="7"/>
                  </a:cubicBezTo>
                  <a:cubicBezTo>
                    <a:pt x="29" y="14"/>
                    <a:pt x="1" y="49"/>
                    <a:pt x="8" y="91"/>
                  </a:cubicBezTo>
                  <a:cubicBezTo>
                    <a:pt x="14" y="122"/>
                    <a:pt x="43" y="148"/>
                    <a:pt x="79" y="148"/>
                  </a:cubicBezTo>
                  <a:cubicBezTo>
                    <a:pt x="83" y="148"/>
                    <a:pt x="87" y="148"/>
                    <a:pt x="92" y="147"/>
                  </a:cubicBezTo>
                  <a:cubicBezTo>
                    <a:pt x="106" y="145"/>
                    <a:pt x="121" y="143"/>
                    <a:pt x="137" y="143"/>
                  </a:cubicBezTo>
                  <a:cubicBezTo>
                    <a:pt x="245" y="143"/>
                    <a:pt x="378" y="200"/>
                    <a:pt x="421" y="224"/>
                  </a:cubicBezTo>
                  <a:cubicBezTo>
                    <a:pt x="435" y="224"/>
                    <a:pt x="449" y="231"/>
                    <a:pt x="456" y="231"/>
                  </a:cubicBezTo>
                  <a:cubicBezTo>
                    <a:pt x="484" y="231"/>
                    <a:pt x="505" y="217"/>
                    <a:pt x="519" y="189"/>
                  </a:cubicBezTo>
                  <a:cubicBezTo>
                    <a:pt x="540" y="154"/>
                    <a:pt x="526" y="112"/>
                    <a:pt x="491" y="98"/>
                  </a:cubicBezTo>
                  <a:cubicBezTo>
                    <a:pt x="479" y="92"/>
                    <a:pt x="307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>
              <a:extLst>
                <a:ext uri="{FF2B5EF4-FFF2-40B4-BE49-F238E27FC236}">
                  <a16:creationId xmlns:a16="http://schemas.microsoft.com/office/drawing/2014/main" id="{3C4AD7E6-8A46-AE33-AD53-A22B896CAA98}"/>
                </a:ext>
              </a:extLst>
            </p:cNvPr>
            <p:cNvSpPr/>
            <p:nvPr/>
          </p:nvSpPr>
          <p:spPr>
            <a:xfrm>
              <a:off x="2282675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63" y="1"/>
                    <a:pt x="7" y="106"/>
                    <a:pt x="0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66" y="246"/>
                  </a:cubicBezTo>
                  <a:cubicBezTo>
                    <a:pt x="273" y="113"/>
                    <a:pt x="210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>
              <a:extLst>
                <a:ext uri="{FF2B5EF4-FFF2-40B4-BE49-F238E27FC236}">
                  <a16:creationId xmlns:a16="http://schemas.microsoft.com/office/drawing/2014/main" id="{1000E267-B85C-04FA-48D3-0CCB0DDD71E3}"/>
                </a:ext>
              </a:extLst>
            </p:cNvPr>
            <p:cNvSpPr/>
            <p:nvPr/>
          </p:nvSpPr>
          <p:spPr>
            <a:xfrm>
              <a:off x="2243250" y="1148450"/>
              <a:ext cx="6850" cy="12125"/>
            </a:xfrm>
            <a:custGeom>
              <a:avLst/>
              <a:gdLst/>
              <a:ahLst/>
              <a:cxnLst/>
              <a:rect l="l" t="t" r="r" b="b"/>
              <a:pathLst>
                <a:path w="274" h="485" extrusionOk="0">
                  <a:moveTo>
                    <a:pt x="140" y="1"/>
                  </a:moveTo>
                  <a:cubicBezTo>
                    <a:pt x="70" y="1"/>
                    <a:pt x="7" y="106"/>
                    <a:pt x="7" y="239"/>
                  </a:cubicBezTo>
                  <a:cubicBezTo>
                    <a:pt x="0" y="372"/>
                    <a:pt x="56" y="484"/>
                    <a:pt x="133" y="484"/>
                  </a:cubicBezTo>
                  <a:cubicBezTo>
                    <a:pt x="203" y="484"/>
                    <a:pt x="266" y="379"/>
                    <a:pt x="273" y="246"/>
                  </a:cubicBezTo>
                  <a:cubicBezTo>
                    <a:pt x="273" y="113"/>
                    <a:pt x="217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>
              <a:extLst>
                <a:ext uri="{FF2B5EF4-FFF2-40B4-BE49-F238E27FC236}">
                  <a16:creationId xmlns:a16="http://schemas.microsoft.com/office/drawing/2014/main" id="{E6EA69F2-C56F-48AA-E0FF-712B93A09502}"/>
                </a:ext>
              </a:extLst>
            </p:cNvPr>
            <p:cNvSpPr/>
            <p:nvPr/>
          </p:nvSpPr>
          <p:spPr>
            <a:xfrm>
              <a:off x="2252350" y="1187175"/>
              <a:ext cx="35775" cy="15800"/>
            </a:xfrm>
            <a:custGeom>
              <a:avLst/>
              <a:gdLst/>
              <a:ahLst/>
              <a:cxnLst/>
              <a:rect l="l" t="t" r="r" b="b"/>
              <a:pathLst>
                <a:path w="1431" h="632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931" y="194"/>
                    <a:pt x="303" y="212"/>
                    <a:pt x="82" y="212"/>
                  </a:cubicBezTo>
                  <a:cubicBezTo>
                    <a:pt x="30" y="212"/>
                    <a:pt x="1" y="211"/>
                    <a:pt x="1" y="211"/>
                  </a:cubicBezTo>
                  <a:lnTo>
                    <a:pt x="1" y="211"/>
                  </a:lnTo>
                  <a:cubicBezTo>
                    <a:pt x="1" y="211"/>
                    <a:pt x="163" y="632"/>
                    <a:pt x="623" y="632"/>
                  </a:cubicBezTo>
                  <a:cubicBezTo>
                    <a:pt x="630" y="632"/>
                    <a:pt x="638" y="632"/>
                    <a:pt x="645" y="631"/>
                  </a:cubicBezTo>
                  <a:cubicBezTo>
                    <a:pt x="1248" y="610"/>
                    <a:pt x="1430" y="1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>
              <a:extLst>
                <a:ext uri="{FF2B5EF4-FFF2-40B4-BE49-F238E27FC236}">
                  <a16:creationId xmlns:a16="http://schemas.microsoft.com/office/drawing/2014/main" id="{D70B6EE2-A831-ED5A-032A-23E5FB149649}"/>
                </a:ext>
              </a:extLst>
            </p:cNvPr>
            <p:cNvSpPr/>
            <p:nvPr/>
          </p:nvSpPr>
          <p:spPr>
            <a:xfrm>
              <a:off x="2254100" y="1148950"/>
              <a:ext cx="13175" cy="36325"/>
            </a:xfrm>
            <a:custGeom>
              <a:avLst/>
              <a:gdLst/>
              <a:ahLst/>
              <a:cxnLst/>
              <a:rect l="l" t="t" r="r" b="b"/>
              <a:pathLst>
                <a:path w="527" h="1453" extrusionOk="0">
                  <a:moveTo>
                    <a:pt x="261" y="1"/>
                  </a:moveTo>
                  <a:cubicBezTo>
                    <a:pt x="225" y="1"/>
                    <a:pt x="196" y="27"/>
                    <a:pt x="190" y="65"/>
                  </a:cubicBezTo>
                  <a:cubicBezTo>
                    <a:pt x="148" y="331"/>
                    <a:pt x="1" y="1228"/>
                    <a:pt x="15" y="1333"/>
                  </a:cubicBezTo>
                  <a:cubicBezTo>
                    <a:pt x="22" y="1369"/>
                    <a:pt x="36" y="1397"/>
                    <a:pt x="71" y="1418"/>
                  </a:cubicBezTo>
                  <a:cubicBezTo>
                    <a:pt x="106" y="1446"/>
                    <a:pt x="155" y="1453"/>
                    <a:pt x="218" y="1453"/>
                  </a:cubicBezTo>
                  <a:cubicBezTo>
                    <a:pt x="302" y="1453"/>
                    <a:pt x="407" y="1432"/>
                    <a:pt x="456" y="1418"/>
                  </a:cubicBezTo>
                  <a:cubicBezTo>
                    <a:pt x="498" y="1411"/>
                    <a:pt x="526" y="1369"/>
                    <a:pt x="512" y="1326"/>
                  </a:cubicBezTo>
                  <a:cubicBezTo>
                    <a:pt x="506" y="1290"/>
                    <a:pt x="473" y="1269"/>
                    <a:pt x="437" y="1269"/>
                  </a:cubicBezTo>
                  <a:cubicBezTo>
                    <a:pt x="432" y="1269"/>
                    <a:pt x="426" y="1270"/>
                    <a:pt x="421" y="1270"/>
                  </a:cubicBezTo>
                  <a:cubicBezTo>
                    <a:pt x="346" y="1292"/>
                    <a:pt x="263" y="1301"/>
                    <a:pt x="209" y="1301"/>
                  </a:cubicBezTo>
                  <a:cubicBezTo>
                    <a:pt x="193" y="1301"/>
                    <a:pt x="179" y="1300"/>
                    <a:pt x="169" y="1298"/>
                  </a:cubicBezTo>
                  <a:cubicBezTo>
                    <a:pt x="169" y="1172"/>
                    <a:pt x="253" y="598"/>
                    <a:pt x="337" y="86"/>
                  </a:cubicBezTo>
                  <a:cubicBezTo>
                    <a:pt x="344" y="44"/>
                    <a:pt x="316" y="9"/>
                    <a:pt x="274" y="2"/>
                  </a:cubicBezTo>
                  <a:cubicBezTo>
                    <a:pt x="270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>
              <a:extLst>
                <a:ext uri="{FF2B5EF4-FFF2-40B4-BE49-F238E27FC236}">
                  <a16:creationId xmlns:a16="http://schemas.microsoft.com/office/drawing/2014/main" id="{D99C3B62-8A06-554E-4FCC-8D025F2F7EE8}"/>
                </a:ext>
              </a:extLst>
            </p:cNvPr>
            <p:cNvSpPr/>
            <p:nvPr/>
          </p:nvSpPr>
          <p:spPr>
            <a:xfrm>
              <a:off x="2353275" y="1275350"/>
              <a:ext cx="148075" cy="428725"/>
            </a:xfrm>
            <a:custGeom>
              <a:avLst/>
              <a:gdLst/>
              <a:ahLst/>
              <a:cxnLst/>
              <a:rect l="l" t="t" r="r" b="b"/>
              <a:pathLst>
                <a:path w="5923" h="17149" extrusionOk="0">
                  <a:moveTo>
                    <a:pt x="1434" y="1"/>
                  </a:moveTo>
                  <a:cubicBezTo>
                    <a:pt x="1257" y="1"/>
                    <a:pt x="1076" y="38"/>
                    <a:pt x="905" y="118"/>
                  </a:cubicBezTo>
                  <a:cubicBezTo>
                    <a:pt x="274" y="412"/>
                    <a:pt x="0" y="1162"/>
                    <a:pt x="295" y="1793"/>
                  </a:cubicBezTo>
                  <a:lnTo>
                    <a:pt x="302" y="1807"/>
                  </a:lnTo>
                  <a:lnTo>
                    <a:pt x="729" y="2725"/>
                  </a:lnTo>
                  <a:lnTo>
                    <a:pt x="1157" y="3650"/>
                  </a:lnTo>
                  <a:lnTo>
                    <a:pt x="1570" y="4583"/>
                  </a:lnTo>
                  <a:cubicBezTo>
                    <a:pt x="1704" y="4891"/>
                    <a:pt x="1837" y="5206"/>
                    <a:pt x="1970" y="5515"/>
                  </a:cubicBezTo>
                  <a:cubicBezTo>
                    <a:pt x="2236" y="6138"/>
                    <a:pt x="2481" y="6762"/>
                    <a:pt x="2713" y="7386"/>
                  </a:cubicBezTo>
                  <a:cubicBezTo>
                    <a:pt x="2937" y="8003"/>
                    <a:pt x="3147" y="8633"/>
                    <a:pt x="3301" y="9236"/>
                  </a:cubicBezTo>
                  <a:cubicBezTo>
                    <a:pt x="3372" y="9530"/>
                    <a:pt x="3435" y="9832"/>
                    <a:pt x="3470" y="10098"/>
                  </a:cubicBezTo>
                  <a:cubicBezTo>
                    <a:pt x="3477" y="10133"/>
                    <a:pt x="3477" y="10175"/>
                    <a:pt x="3484" y="10210"/>
                  </a:cubicBezTo>
                  <a:cubicBezTo>
                    <a:pt x="3484" y="10224"/>
                    <a:pt x="3484" y="10231"/>
                    <a:pt x="3484" y="10238"/>
                  </a:cubicBezTo>
                  <a:cubicBezTo>
                    <a:pt x="3491" y="10287"/>
                    <a:pt x="3491" y="10336"/>
                    <a:pt x="3491" y="10386"/>
                  </a:cubicBezTo>
                  <a:cubicBezTo>
                    <a:pt x="3498" y="10393"/>
                    <a:pt x="3498" y="10400"/>
                    <a:pt x="3498" y="10407"/>
                  </a:cubicBezTo>
                  <a:cubicBezTo>
                    <a:pt x="3498" y="10428"/>
                    <a:pt x="3498" y="10442"/>
                    <a:pt x="3498" y="10463"/>
                  </a:cubicBezTo>
                  <a:lnTo>
                    <a:pt x="3498" y="10498"/>
                  </a:lnTo>
                  <a:cubicBezTo>
                    <a:pt x="3498" y="10491"/>
                    <a:pt x="3505" y="10491"/>
                    <a:pt x="3505" y="10491"/>
                  </a:cubicBezTo>
                  <a:lnTo>
                    <a:pt x="3505" y="10498"/>
                  </a:lnTo>
                  <a:lnTo>
                    <a:pt x="3505" y="10505"/>
                  </a:lnTo>
                  <a:cubicBezTo>
                    <a:pt x="3498" y="10505"/>
                    <a:pt x="3498" y="10512"/>
                    <a:pt x="3498" y="10519"/>
                  </a:cubicBezTo>
                  <a:lnTo>
                    <a:pt x="3491" y="10561"/>
                  </a:lnTo>
                  <a:cubicBezTo>
                    <a:pt x="3491" y="10568"/>
                    <a:pt x="3491" y="10589"/>
                    <a:pt x="3484" y="10603"/>
                  </a:cubicBezTo>
                  <a:cubicBezTo>
                    <a:pt x="3477" y="10631"/>
                    <a:pt x="3477" y="10659"/>
                    <a:pt x="3470" y="10694"/>
                  </a:cubicBezTo>
                  <a:cubicBezTo>
                    <a:pt x="3449" y="10764"/>
                    <a:pt x="3435" y="10827"/>
                    <a:pt x="3414" y="10897"/>
                  </a:cubicBezTo>
                  <a:cubicBezTo>
                    <a:pt x="3400" y="10974"/>
                    <a:pt x="3379" y="11044"/>
                    <a:pt x="3358" y="11114"/>
                  </a:cubicBezTo>
                  <a:cubicBezTo>
                    <a:pt x="3329" y="11184"/>
                    <a:pt x="3308" y="11262"/>
                    <a:pt x="3287" y="11332"/>
                  </a:cubicBezTo>
                  <a:lnTo>
                    <a:pt x="3210" y="11556"/>
                  </a:lnTo>
                  <a:cubicBezTo>
                    <a:pt x="3154" y="11703"/>
                    <a:pt x="3098" y="11857"/>
                    <a:pt x="3042" y="12004"/>
                  </a:cubicBezTo>
                  <a:lnTo>
                    <a:pt x="2951" y="12229"/>
                  </a:lnTo>
                  <a:cubicBezTo>
                    <a:pt x="2923" y="12306"/>
                    <a:pt x="2888" y="12383"/>
                    <a:pt x="2860" y="12460"/>
                  </a:cubicBezTo>
                  <a:cubicBezTo>
                    <a:pt x="2790" y="12607"/>
                    <a:pt x="2727" y="12761"/>
                    <a:pt x="2657" y="12916"/>
                  </a:cubicBezTo>
                  <a:lnTo>
                    <a:pt x="2453" y="13371"/>
                  </a:lnTo>
                  <a:lnTo>
                    <a:pt x="2236" y="13820"/>
                  </a:lnTo>
                  <a:cubicBezTo>
                    <a:pt x="2166" y="13974"/>
                    <a:pt x="2089" y="14128"/>
                    <a:pt x="2012" y="14275"/>
                  </a:cubicBezTo>
                  <a:cubicBezTo>
                    <a:pt x="1865" y="14584"/>
                    <a:pt x="1704" y="14885"/>
                    <a:pt x="1549" y="15186"/>
                  </a:cubicBezTo>
                  <a:cubicBezTo>
                    <a:pt x="1514" y="15256"/>
                    <a:pt x="1479" y="15334"/>
                    <a:pt x="1437" y="15404"/>
                  </a:cubicBezTo>
                  <a:cubicBezTo>
                    <a:pt x="1395" y="15481"/>
                    <a:pt x="1353" y="15565"/>
                    <a:pt x="1311" y="15642"/>
                  </a:cubicBezTo>
                  <a:cubicBezTo>
                    <a:pt x="1234" y="15796"/>
                    <a:pt x="1157" y="15950"/>
                    <a:pt x="1080" y="16104"/>
                  </a:cubicBezTo>
                  <a:lnTo>
                    <a:pt x="1066" y="16118"/>
                  </a:lnTo>
                  <a:cubicBezTo>
                    <a:pt x="1024" y="16210"/>
                    <a:pt x="1003" y="16301"/>
                    <a:pt x="996" y="16392"/>
                  </a:cubicBezTo>
                  <a:cubicBezTo>
                    <a:pt x="982" y="16609"/>
                    <a:pt x="1066" y="16826"/>
                    <a:pt x="1234" y="16973"/>
                  </a:cubicBezTo>
                  <a:cubicBezTo>
                    <a:pt x="1374" y="17090"/>
                    <a:pt x="1539" y="17149"/>
                    <a:pt x="1703" y="17149"/>
                  </a:cubicBezTo>
                  <a:cubicBezTo>
                    <a:pt x="1736" y="17149"/>
                    <a:pt x="1769" y="17146"/>
                    <a:pt x="1802" y="17142"/>
                  </a:cubicBezTo>
                  <a:cubicBezTo>
                    <a:pt x="1970" y="17121"/>
                    <a:pt x="2124" y="17044"/>
                    <a:pt x="2243" y="16910"/>
                  </a:cubicBezTo>
                  <a:cubicBezTo>
                    <a:pt x="2397" y="16728"/>
                    <a:pt x="2552" y="16553"/>
                    <a:pt x="2699" y="16371"/>
                  </a:cubicBezTo>
                  <a:cubicBezTo>
                    <a:pt x="2776" y="16280"/>
                    <a:pt x="2853" y="16189"/>
                    <a:pt x="2930" y="16090"/>
                  </a:cubicBezTo>
                  <a:lnTo>
                    <a:pt x="3266" y="15670"/>
                  </a:lnTo>
                  <a:lnTo>
                    <a:pt x="3351" y="15565"/>
                  </a:lnTo>
                  <a:lnTo>
                    <a:pt x="3428" y="15460"/>
                  </a:lnTo>
                  <a:lnTo>
                    <a:pt x="3589" y="15242"/>
                  </a:lnTo>
                  <a:cubicBezTo>
                    <a:pt x="3694" y="15095"/>
                    <a:pt x="3799" y="14955"/>
                    <a:pt x="3904" y="14801"/>
                  </a:cubicBezTo>
                  <a:lnTo>
                    <a:pt x="4206" y="14352"/>
                  </a:lnTo>
                  <a:lnTo>
                    <a:pt x="4500" y="13897"/>
                  </a:lnTo>
                  <a:cubicBezTo>
                    <a:pt x="4549" y="13820"/>
                    <a:pt x="4598" y="13743"/>
                    <a:pt x="4647" y="13658"/>
                  </a:cubicBezTo>
                  <a:lnTo>
                    <a:pt x="4787" y="13427"/>
                  </a:lnTo>
                  <a:cubicBezTo>
                    <a:pt x="4878" y="13266"/>
                    <a:pt x="4962" y="13105"/>
                    <a:pt x="5054" y="12937"/>
                  </a:cubicBezTo>
                  <a:cubicBezTo>
                    <a:pt x="5103" y="12860"/>
                    <a:pt x="5145" y="12775"/>
                    <a:pt x="5187" y="12691"/>
                  </a:cubicBezTo>
                  <a:cubicBezTo>
                    <a:pt x="5229" y="12607"/>
                    <a:pt x="5271" y="12523"/>
                    <a:pt x="5313" y="12439"/>
                  </a:cubicBezTo>
                  <a:lnTo>
                    <a:pt x="5432" y="12173"/>
                  </a:lnTo>
                  <a:cubicBezTo>
                    <a:pt x="5474" y="12089"/>
                    <a:pt x="5509" y="11997"/>
                    <a:pt x="5544" y="11906"/>
                  </a:cubicBezTo>
                  <a:cubicBezTo>
                    <a:pt x="5586" y="11815"/>
                    <a:pt x="5621" y="11724"/>
                    <a:pt x="5656" y="11626"/>
                  </a:cubicBezTo>
                  <a:cubicBezTo>
                    <a:pt x="5691" y="11535"/>
                    <a:pt x="5726" y="11437"/>
                    <a:pt x="5754" y="11339"/>
                  </a:cubicBezTo>
                  <a:cubicBezTo>
                    <a:pt x="5775" y="11290"/>
                    <a:pt x="5789" y="11227"/>
                    <a:pt x="5803" y="11177"/>
                  </a:cubicBezTo>
                  <a:cubicBezTo>
                    <a:pt x="5810" y="11149"/>
                    <a:pt x="5817" y="11128"/>
                    <a:pt x="5832" y="11093"/>
                  </a:cubicBezTo>
                  <a:lnTo>
                    <a:pt x="5853" y="11002"/>
                  </a:lnTo>
                  <a:lnTo>
                    <a:pt x="5860" y="10960"/>
                  </a:lnTo>
                  <a:lnTo>
                    <a:pt x="5874" y="10904"/>
                  </a:lnTo>
                  <a:lnTo>
                    <a:pt x="5881" y="10876"/>
                  </a:lnTo>
                  <a:cubicBezTo>
                    <a:pt x="5881" y="10862"/>
                    <a:pt x="5881" y="10862"/>
                    <a:pt x="5888" y="10834"/>
                  </a:cubicBezTo>
                  <a:lnTo>
                    <a:pt x="5895" y="10771"/>
                  </a:lnTo>
                  <a:lnTo>
                    <a:pt x="5895" y="10743"/>
                  </a:lnTo>
                  <a:lnTo>
                    <a:pt x="5909" y="10645"/>
                  </a:lnTo>
                  <a:cubicBezTo>
                    <a:pt x="5909" y="10610"/>
                    <a:pt x="5909" y="10575"/>
                    <a:pt x="5916" y="10547"/>
                  </a:cubicBezTo>
                  <a:cubicBezTo>
                    <a:pt x="5923" y="10308"/>
                    <a:pt x="5923" y="10084"/>
                    <a:pt x="5909" y="9874"/>
                  </a:cubicBezTo>
                  <a:cubicBezTo>
                    <a:pt x="5888" y="9664"/>
                    <a:pt x="5867" y="9460"/>
                    <a:pt x="5839" y="9264"/>
                  </a:cubicBezTo>
                  <a:cubicBezTo>
                    <a:pt x="5810" y="9068"/>
                    <a:pt x="5768" y="8872"/>
                    <a:pt x="5733" y="8682"/>
                  </a:cubicBezTo>
                  <a:cubicBezTo>
                    <a:pt x="5656" y="8304"/>
                    <a:pt x="5565" y="7947"/>
                    <a:pt x="5460" y="7589"/>
                  </a:cubicBezTo>
                  <a:cubicBezTo>
                    <a:pt x="5362" y="7232"/>
                    <a:pt x="5250" y="6881"/>
                    <a:pt x="5138" y="6538"/>
                  </a:cubicBezTo>
                  <a:cubicBezTo>
                    <a:pt x="5019" y="6194"/>
                    <a:pt x="4899" y="5851"/>
                    <a:pt x="4766" y="5515"/>
                  </a:cubicBezTo>
                  <a:cubicBezTo>
                    <a:pt x="4640" y="5178"/>
                    <a:pt x="4507" y="4849"/>
                    <a:pt x="4374" y="4519"/>
                  </a:cubicBezTo>
                  <a:cubicBezTo>
                    <a:pt x="4241" y="4183"/>
                    <a:pt x="4093" y="3861"/>
                    <a:pt x="3953" y="3531"/>
                  </a:cubicBezTo>
                  <a:lnTo>
                    <a:pt x="3736" y="3048"/>
                  </a:lnTo>
                  <a:lnTo>
                    <a:pt x="3505" y="2564"/>
                  </a:lnTo>
                  <a:cubicBezTo>
                    <a:pt x="3358" y="2242"/>
                    <a:pt x="3203" y="1919"/>
                    <a:pt x="3042" y="1604"/>
                  </a:cubicBezTo>
                  <a:cubicBezTo>
                    <a:pt x="2958" y="1450"/>
                    <a:pt x="2881" y="1289"/>
                    <a:pt x="2797" y="1134"/>
                  </a:cubicBezTo>
                  <a:lnTo>
                    <a:pt x="2671" y="896"/>
                  </a:lnTo>
                  <a:cubicBezTo>
                    <a:pt x="2629" y="812"/>
                    <a:pt x="2587" y="742"/>
                    <a:pt x="2538" y="651"/>
                  </a:cubicBezTo>
                  <a:cubicBezTo>
                    <a:pt x="2312" y="240"/>
                    <a:pt x="1882" y="1"/>
                    <a:pt x="1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>
              <a:extLst>
                <a:ext uri="{FF2B5EF4-FFF2-40B4-BE49-F238E27FC236}">
                  <a16:creationId xmlns:a16="http://schemas.microsoft.com/office/drawing/2014/main" id="{325D8A6D-F0F6-748D-6257-6A917F6EDDA2}"/>
                </a:ext>
              </a:extLst>
            </p:cNvPr>
            <p:cNvSpPr/>
            <p:nvPr/>
          </p:nvSpPr>
          <p:spPr>
            <a:xfrm>
              <a:off x="2358000" y="1265325"/>
              <a:ext cx="37875" cy="55225"/>
            </a:xfrm>
            <a:custGeom>
              <a:avLst/>
              <a:gdLst/>
              <a:ahLst/>
              <a:cxnLst/>
              <a:rect l="l" t="t" r="r" b="b"/>
              <a:pathLst>
                <a:path w="1515" h="2209" extrusionOk="0">
                  <a:moveTo>
                    <a:pt x="1318" y="0"/>
                  </a:moveTo>
                  <a:cubicBezTo>
                    <a:pt x="1101" y="57"/>
                    <a:pt x="793" y="176"/>
                    <a:pt x="533" y="449"/>
                  </a:cubicBezTo>
                  <a:cubicBezTo>
                    <a:pt x="169" y="834"/>
                    <a:pt x="1" y="1402"/>
                    <a:pt x="36" y="2131"/>
                  </a:cubicBezTo>
                  <a:cubicBezTo>
                    <a:pt x="36" y="2173"/>
                    <a:pt x="71" y="2208"/>
                    <a:pt x="113" y="2208"/>
                  </a:cubicBezTo>
                  <a:lnTo>
                    <a:pt x="120" y="2208"/>
                  </a:lnTo>
                  <a:cubicBezTo>
                    <a:pt x="162" y="2201"/>
                    <a:pt x="197" y="2166"/>
                    <a:pt x="197" y="2124"/>
                  </a:cubicBezTo>
                  <a:cubicBezTo>
                    <a:pt x="169" y="1437"/>
                    <a:pt x="323" y="919"/>
                    <a:pt x="652" y="568"/>
                  </a:cubicBezTo>
                  <a:cubicBezTo>
                    <a:pt x="954" y="239"/>
                    <a:pt x="1339" y="155"/>
                    <a:pt x="1515" y="127"/>
                  </a:cubicBezTo>
                  <a:cubicBezTo>
                    <a:pt x="1451" y="85"/>
                    <a:pt x="1388" y="43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>
              <a:extLst>
                <a:ext uri="{FF2B5EF4-FFF2-40B4-BE49-F238E27FC236}">
                  <a16:creationId xmlns:a16="http://schemas.microsoft.com/office/drawing/2014/main" id="{C6073F3A-6B85-6198-21DC-DBFEC8E543C6}"/>
                </a:ext>
              </a:extLst>
            </p:cNvPr>
            <p:cNvSpPr/>
            <p:nvPr/>
          </p:nvSpPr>
          <p:spPr>
            <a:xfrm>
              <a:off x="2312950" y="1677925"/>
              <a:ext cx="93975" cy="91975"/>
            </a:xfrm>
            <a:custGeom>
              <a:avLst/>
              <a:gdLst/>
              <a:ahLst/>
              <a:cxnLst/>
              <a:rect l="l" t="t" r="r" b="b"/>
              <a:pathLst>
                <a:path w="3759" h="3679" extrusionOk="0">
                  <a:moveTo>
                    <a:pt x="2655" y="0"/>
                  </a:moveTo>
                  <a:cubicBezTo>
                    <a:pt x="2557" y="0"/>
                    <a:pt x="2452" y="11"/>
                    <a:pt x="2342" y="36"/>
                  </a:cubicBezTo>
                  <a:cubicBezTo>
                    <a:pt x="1536" y="212"/>
                    <a:pt x="1256" y="79"/>
                    <a:pt x="695" y="289"/>
                  </a:cubicBezTo>
                  <a:cubicBezTo>
                    <a:pt x="205" y="471"/>
                    <a:pt x="646" y="569"/>
                    <a:pt x="1060" y="653"/>
                  </a:cubicBezTo>
                  <a:cubicBezTo>
                    <a:pt x="1473" y="737"/>
                    <a:pt x="1656" y="667"/>
                    <a:pt x="1494" y="1011"/>
                  </a:cubicBezTo>
                  <a:cubicBezTo>
                    <a:pt x="1333" y="1354"/>
                    <a:pt x="128" y="2405"/>
                    <a:pt x="16" y="2805"/>
                  </a:cubicBezTo>
                  <a:cubicBezTo>
                    <a:pt x="1" y="2859"/>
                    <a:pt x="15" y="2882"/>
                    <a:pt x="50" y="2882"/>
                  </a:cubicBezTo>
                  <a:cubicBezTo>
                    <a:pt x="283" y="2882"/>
                    <a:pt x="1438" y="1880"/>
                    <a:pt x="1438" y="1880"/>
                  </a:cubicBezTo>
                  <a:lnTo>
                    <a:pt x="1438" y="1880"/>
                  </a:lnTo>
                  <a:cubicBezTo>
                    <a:pt x="1438" y="1880"/>
                    <a:pt x="338" y="3211"/>
                    <a:pt x="443" y="3429"/>
                  </a:cubicBezTo>
                  <a:cubicBezTo>
                    <a:pt x="454" y="3451"/>
                    <a:pt x="474" y="3461"/>
                    <a:pt x="500" y="3461"/>
                  </a:cubicBezTo>
                  <a:cubicBezTo>
                    <a:pt x="779" y="3461"/>
                    <a:pt x="1831" y="2328"/>
                    <a:pt x="1831" y="2328"/>
                  </a:cubicBezTo>
                  <a:lnTo>
                    <a:pt x="1831" y="2328"/>
                  </a:lnTo>
                  <a:cubicBezTo>
                    <a:pt x="1831" y="2328"/>
                    <a:pt x="1053" y="3597"/>
                    <a:pt x="1144" y="3667"/>
                  </a:cubicBezTo>
                  <a:cubicBezTo>
                    <a:pt x="1154" y="3675"/>
                    <a:pt x="1167" y="3679"/>
                    <a:pt x="1182" y="3679"/>
                  </a:cubicBezTo>
                  <a:cubicBezTo>
                    <a:pt x="1428" y="3679"/>
                    <a:pt x="2286" y="2665"/>
                    <a:pt x="2286" y="2665"/>
                  </a:cubicBezTo>
                  <a:lnTo>
                    <a:pt x="2286" y="2665"/>
                  </a:lnTo>
                  <a:cubicBezTo>
                    <a:pt x="2286" y="2665"/>
                    <a:pt x="1796" y="3562"/>
                    <a:pt x="1978" y="3583"/>
                  </a:cubicBezTo>
                  <a:cubicBezTo>
                    <a:pt x="1979" y="3583"/>
                    <a:pt x="1980" y="3583"/>
                    <a:pt x="1980" y="3583"/>
                  </a:cubicBezTo>
                  <a:cubicBezTo>
                    <a:pt x="2179" y="3583"/>
                    <a:pt x="3493" y="2007"/>
                    <a:pt x="3758" y="765"/>
                  </a:cubicBezTo>
                  <a:cubicBezTo>
                    <a:pt x="3734" y="527"/>
                    <a:pt x="3330" y="0"/>
                    <a:pt x="2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>
              <a:extLst>
                <a:ext uri="{FF2B5EF4-FFF2-40B4-BE49-F238E27FC236}">
                  <a16:creationId xmlns:a16="http://schemas.microsoft.com/office/drawing/2014/main" id="{F159EF50-7942-ACB3-DC57-636F190B1735}"/>
                </a:ext>
              </a:extLst>
            </p:cNvPr>
            <p:cNvSpPr/>
            <p:nvPr/>
          </p:nvSpPr>
          <p:spPr>
            <a:xfrm>
              <a:off x="2440350" y="1531300"/>
              <a:ext cx="29300" cy="11575"/>
            </a:xfrm>
            <a:custGeom>
              <a:avLst/>
              <a:gdLst/>
              <a:ahLst/>
              <a:cxnLst/>
              <a:rect l="l" t="t" r="r" b="b"/>
              <a:pathLst>
                <a:path w="1172" h="46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49"/>
                    <a:pt x="8" y="98"/>
                    <a:pt x="8" y="148"/>
                  </a:cubicBezTo>
                  <a:cubicBezTo>
                    <a:pt x="8" y="155"/>
                    <a:pt x="15" y="162"/>
                    <a:pt x="15" y="169"/>
                  </a:cubicBezTo>
                  <a:cubicBezTo>
                    <a:pt x="358" y="239"/>
                    <a:pt x="709" y="330"/>
                    <a:pt x="1045" y="456"/>
                  </a:cubicBezTo>
                  <a:cubicBezTo>
                    <a:pt x="1052" y="456"/>
                    <a:pt x="1066" y="463"/>
                    <a:pt x="1073" y="463"/>
                  </a:cubicBezTo>
                  <a:cubicBezTo>
                    <a:pt x="1108" y="463"/>
                    <a:pt x="1143" y="442"/>
                    <a:pt x="1157" y="407"/>
                  </a:cubicBezTo>
                  <a:cubicBezTo>
                    <a:pt x="1171" y="365"/>
                    <a:pt x="1150" y="316"/>
                    <a:pt x="1108" y="302"/>
                  </a:cubicBezTo>
                  <a:cubicBezTo>
                    <a:pt x="842" y="197"/>
                    <a:pt x="568" y="119"/>
                    <a:pt x="295" y="56"/>
                  </a:cubicBezTo>
                  <a:cubicBezTo>
                    <a:pt x="197" y="35"/>
                    <a:pt x="99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>
              <a:extLst>
                <a:ext uri="{FF2B5EF4-FFF2-40B4-BE49-F238E27FC236}">
                  <a16:creationId xmlns:a16="http://schemas.microsoft.com/office/drawing/2014/main" id="{180E9815-0896-36E1-5521-6EC81D73DB33}"/>
                </a:ext>
              </a:extLst>
            </p:cNvPr>
            <p:cNvSpPr/>
            <p:nvPr/>
          </p:nvSpPr>
          <p:spPr>
            <a:xfrm>
              <a:off x="2440350" y="1525425"/>
              <a:ext cx="22275" cy="9575"/>
            </a:xfrm>
            <a:custGeom>
              <a:avLst/>
              <a:gdLst/>
              <a:ahLst/>
              <a:cxnLst/>
              <a:rect l="l" t="t" r="r" b="b"/>
              <a:pathLst>
                <a:path w="891" h="383" extrusionOk="0">
                  <a:moveTo>
                    <a:pt x="805" y="1"/>
                  </a:moveTo>
                  <a:cubicBezTo>
                    <a:pt x="799" y="1"/>
                    <a:pt x="792" y="2"/>
                    <a:pt x="786" y="4"/>
                  </a:cubicBezTo>
                  <a:cubicBezTo>
                    <a:pt x="519" y="53"/>
                    <a:pt x="253" y="123"/>
                    <a:pt x="1" y="207"/>
                  </a:cubicBezTo>
                  <a:cubicBezTo>
                    <a:pt x="1" y="214"/>
                    <a:pt x="1" y="221"/>
                    <a:pt x="1" y="228"/>
                  </a:cubicBezTo>
                  <a:cubicBezTo>
                    <a:pt x="8" y="284"/>
                    <a:pt x="8" y="333"/>
                    <a:pt x="8" y="383"/>
                  </a:cubicBezTo>
                  <a:cubicBezTo>
                    <a:pt x="106" y="347"/>
                    <a:pt x="197" y="319"/>
                    <a:pt x="295" y="291"/>
                  </a:cubicBezTo>
                  <a:cubicBezTo>
                    <a:pt x="463" y="242"/>
                    <a:pt x="638" y="200"/>
                    <a:pt x="814" y="165"/>
                  </a:cubicBezTo>
                  <a:cubicBezTo>
                    <a:pt x="828" y="165"/>
                    <a:pt x="835" y="165"/>
                    <a:pt x="842" y="158"/>
                  </a:cubicBezTo>
                  <a:cubicBezTo>
                    <a:pt x="870" y="137"/>
                    <a:pt x="891" y="102"/>
                    <a:pt x="884" y="67"/>
                  </a:cubicBezTo>
                  <a:cubicBezTo>
                    <a:pt x="878" y="32"/>
                    <a:pt x="842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4">
            <a:extLst>
              <a:ext uri="{FF2B5EF4-FFF2-40B4-BE49-F238E27FC236}">
                <a16:creationId xmlns:a16="http://schemas.microsoft.com/office/drawing/2014/main" id="{BBF1B18F-B30F-7021-659D-88F45B1804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91150" y="3598812"/>
            <a:ext cx="4360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Sintomas da Amargura</a:t>
            </a:r>
            <a:endParaRPr sz="2400" dirty="0"/>
          </a:p>
        </p:txBody>
      </p:sp>
      <p:grpSp>
        <p:nvGrpSpPr>
          <p:cNvPr id="879" name="Google Shape;879;p34">
            <a:extLst>
              <a:ext uri="{FF2B5EF4-FFF2-40B4-BE49-F238E27FC236}">
                <a16:creationId xmlns:a16="http://schemas.microsoft.com/office/drawing/2014/main" id="{C19A7133-4290-7AE6-67AA-A1F3BFC2B839}"/>
              </a:ext>
            </a:extLst>
          </p:cNvPr>
          <p:cNvGrpSpPr/>
          <p:nvPr/>
        </p:nvGrpSpPr>
        <p:grpSpPr>
          <a:xfrm>
            <a:off x="-73045" y="1643850"/>
            <a:ext cx="2166695" cy="3499560"/>
            <a:chOff x="1433050" y="1051350"/>
            <a:chExt cx="518125" cy="836875"/>
          </a:xfrm>
        </p:grpSpPr>
        <p:sp>
          <p:nvSpPr>
            <p:cNvPr id="880" name="Google Shape;880;p34">
              <a:extLst>
                <a:ext uri="{FF2B5EF4-FFF2-40B4-BE49-F238E27FC236}">
                  <a16:creationId xmlns:a16="http://schemas.microsoft.com/office/drawing/2014/main" id="{601CBD44-0582-15A9-292D-5AB44558FACB}"/>
                </a:ext>
              </a:extLst>
            </p:cNvPr>
            <p:cNvSpPr/>
            <p:nvPr/>
          </p:nvSpPr>
          <p:spPr>
            <a:xfrm>
              <a:off x="1820450" y="1654475"/>
              <a:ext cx="17300" cy="36325"/>
            </a:xfrm>
            <a:custGeom>
              <a:avLst/>
              <a:gdLst/>
              <a:ahLst/>
              <a:cxnLst/>
              <a:rect l="l" t="t" r="r" b="b"/>
              <a:pathLst>
                <a:path w="692" h="1453" extrusionOk="0">
                  <a:moveTo>
                    <a:pt x="204" y="0"/>
                  </a:moveTo>
                  <a:cubicBezTo>
                    <a:pt x="204" y="0"/>
                    <a:pt x="1" y="659"/>
                    <a:pt x="169" y="1129"/>
                  </a:cubicBezTo>
                  <a:cubicBezTo>
                    <a:pt x="253" y="1358"/>
                    <a:pt x="379" y="1453"/>
                    <a:pt x="475" y="1453"/>
                  </a:cubicBezTo>
                  <a:cubicBezTo>
                    <a:pt x="612" y="1453"/>
                    <a:pt x="691" y="1265"/>
                    <a:pt x="519" y="1003"/>
                  </a:cubicBezTo>
                  <a:cubicBezTo>
                    <a:pt x="232" y="561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>
              <a:extLst>
                <a:ext uri="{FF2B5EF4-FFF2-40B4-BE49-F238E27FC236}">
                  <a16:creationId xmlns:a16="http://schemas.microsoft.com/office/drawing/2014/main" id="{77001CC9-DFE5-E121-F30F-AEACE4A1958C}"/>
                </a:ext>
              </a:extLst>
            </p:cNvPr>
            <p:cNvSpPr/>
            <p:nvPr/>
          </p:nvSpPr>
          <p:spPr>
            <a:xfrm>
              <a:off x="1769125" y="1582950"/>
              <a:ext cx="66425" cy="117400"/>
            </a:xfrm>
            <a:custGeom>
              <a:avLst/>
              <a:gdLst/>
              <a:ahLst/>
              <a:cxnLst/>
              <a:rect l="l" t="t" r="r" b="b"/>
              <a:pathLst>
                <a:path w="2657" h="4696" extrusionOk="0">
                  <a:moveTo>
                    <a:pt x="912" y="0"/>
                  </a:moveTo>
                  <a:cubicBezTo>
                    <a:pt x="798" y="0"/>
                    <a:pt x="657" y="43"/>
                    <a:pt x="505" y="184"/>
                  </a:cubicBezTo>
                  <a:cubicBezTo>
                    <a:pt x="126" y="549"/>
                    <a:pt x="0" y="1319"/>
                    <a:pt x="231" y="1460"/>
                  </a:cubicBezTo>
                  <a:cubicBezTo>
                    <a:pt x="250" y="1471"/>
                    <a:pt x="268" y="1476"/>
                    <a:pt x="285" y="1476"/>
                  </a:cubicBezTo>
                  <a:cubicBezTo>
                    <a:pt x="477" y="1476"/>
                    <a:pt x="620" y="842"/>
                    <a:pt x="862" y="842"/>
                  </a:cubicBezTo>
                  <a:cubicBezTo>
                    <a:pt x="867" y="842"/>
                    <a:pt x="871" y="842"/>
                    <a:pt x="876" y="843"/>
                  </a:cubicBezTo>
                  <a:cubicBezTo>
                    <a:pt x="1150" y="871"/>
                    <a:pt x="1129" y="2427"/>
                    <a:pt x="1157" y="2861"/>
                  </a:cubicBezTo>
                  <a:cubicBezTo>
                    <a:pt x="1176" y="3265"/>
                    <a:pt x="1540" y="4696"/>
                    <a:pt x="1856" y="4696"/>
                  </a:cubicBezTo>
                  <a:cubicBezTo>
                    <a:pt x="1880" y="4696"/>
                    <a:pt x="1904" y="4687"/>
                    <a:pt x="1927" y="4669"/>
                  </a:cubicBezTo>
                  <a:cubicBezTo>
                    <a:pt x="2264" y="4417"/>
                    <a:pt x="2061" y="4060"/>
                    <a:pt x="2187" y="3303"/>
                  </a:cubicBezTo>
                  <a:cubicBezTo>
                    <a:pt x="2320" y="2518"/>
                    <a:pt x="2481" y="1810"/>
                    <a:pt x="2544" y="1369"/>
                  </a:cubicBezTo>
                  <a:cubicBezTo>
                    <a:pt x="2656" y="598"/>
                    <a:pt x="1199" y="100"/>
                    <a:pt x="1199" y="100"/>
                  </a:cubicBezTo>
                  <a:cubicBezTo>
                    <a:pt x="1199" y="100"/>
                    <a:pt x="1086" y="0"/>
                    <a:pt x="912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>
              <a:extLst>
                <a:ext uri="{FF2B5EF4-FFF2-40B4-BE49-F238E27FC236}">
                  <a16:creationId xmlns:a16="http://schemas.microsoft.com/office/drawing/2014/main" id="{4996494D-0ACA-1796-AFFA-787765503846}"/>
                </a:ext>
              </a:extLst>
            </p:cNvPr>
            <p:cNvSpPr/>
            <p:nvPr/>
          </p:nvSpPr>
          <p:spPr>
            <a:xfrm>
              <a:off x="1784775" y="1535850"/>
              <a:ext cx="110875" cy="82875"/>
            </a:xfrm>
            <a:custGeom>
              <a:avLst/>
              <a:gdLst/>
              <a:ahLst/>
              <a:cxnLst/>
              <a:rect l="l" t="t" r="r" b="b"/>
              <a:pathLst>
                <a:path w="4435" h="3315" extrusionOk="0">
                  <a:moveTo>
                    <a:pt x="2941" y="1"/>
                  </a:moveTo>
                  <a:lnTo>
                    <a:pt x="215" y="1921"/>
                  </a:lnTo>
                  <a:cubicBezTo>
                    <a:pt x="215" y="1921"/>
                    <a:pt x="0" y="3315"/>
                    <a:pt x="967" y="3315"/>
                  </a:cubicBezTo>
                  <a:cubicBezTo>
                    <a:pt x="1033" y="3315"/>
                    <a:pt x="1105" y="3308"/>
                    <a:pt x="1182" y="3295"/>
                  </a:cubicBezTo>
                  <a:cubicBezTo>
                    <a:pt x="1182" y="3295"/>
                    <a:pt x="3677" y="2012"/>
                    <a:pt x="4434" y="1367"/>
                  </a:cubicBezTo>
                  <a:lnTo>
                    <a:pt x="294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>
              <a:extLst>
                <a:ext uri="{FF2B5EF4-FFF2-40B4-BE49-F238E27FC236}">
                  <a16:creationId xmlns:a16="http://schemas.microsoft.com/office/drawing/2014/main" id="{10AFAE99-C2BF-011D-D214-C8910F21FF6F}"/>
                </a:ext>
              </a:extLst>
            </p:cNvPr>
            <p:cNvSpPr/>
            <p:nvPr/>
          </p:nvSpPr>
          <p:spPr>
            <a:xfrm>
              <a:off x="1808375" y="1645000"/>
              <a:ext cx="23175" cy="51875"/>
            </a:xfrm>
            <a:custGeom>
              <a:avLst/>
              <a:gdLst/>
              <a:ahLst/>
              <a:cxnLst/>
              <a:rect l="l" t="t" r="r" b="b"/>
              <a:pathLst>
                <a:path w="927" h="2075" extrusionOk="0">
                  <a:moveTo>
                    <a:pt x="694" y="1"/>
                  </a:moveTo>
                  <a:cubicBezTo>
                    <a:pt x="694" y="1"/>
                    <a:pt x="0" y="863"/>
                    <a:pt x="372" y="1634"/>
                  </a:cubicBezTo>
                  <a:cubicBezTo>
                    <a:pt x="523" y="1952"/>
                    <a:pt x="658" y="2074"/>
                    <a:pt x="750" y="2074"/>
                  </a:cubicBezTo>
                  <a:cubicBezTo>
                    <a:pt x="882" y="2074"/>
                    <a:pt x="926" y="1819"/>
                    <a:pt x="806" y="1529"/>
                  </a:cubicBezTo>
                  <a:cubicBezTo>
                    <a:pt x="624" y="1080"/>
                    <a:pt x="694" y="1"/>
                    <a:pt x="69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>
              <a:extLst>
                <a:ext uri="{FF2B5EF4-FFF2-40B4-BE49-F238E27FC236}">
                  <a16:creationId xmlns:a16="http://schemas.microsoft.com/office/drawing/2014/main" id="{C44FC3AA-6602-D2A9-BA37-1204990A3FE5}"/>
                </a:ext>
              </a:extLst>
            </p:cNvPr>
            <p:cNvSpPr/>
            <p:nvPr/>
          </p:nvSpPr>
          <p:spPr>
            <a:xfrm>
              <a:off x="1745650" y="1304225"/>
              <a:ext cx="205525" cy="296125"/>
            </a:xfrm>
            <a:custGeom>
              <a:avLst/>
              <a:gdLst/>
              <a:ahLst/>
              <a:cxnLst/>
              <a:rect l="l" t="t" r="r" b="b"/>
              <a:pathLst>
                <a:path w="8221" h="11845" extrusionOk="0">
                  <a:moveTo>
                    <a:pt x="1804" y="1"/>
                  </a:moveTo>
                  <a:cubicBezTo>
                    <a:pt x="1368" y="1"/>
                    <a:pt x="1067" y="308"/>
                    <a:pt x="911" y="421"/>
                  </a:cubicBezTo>
                  <a:cubicBezTo>
                    <a:pt x="203" y="925"/>
                    <a:pt x="0" y="2054"/>
                    <a:pt x="491" y="2776"/>
                  </a:cubicBezTo>
                  <a:lnTo>
                    <a:pt x="4254" y="8158"/>
                  </a:lnTo>
                  <a:lnTo>
                    <a:pt x="4310" y="8242"/>
                  </a:lnTo>
                  <a:lnTo>
                    <a:pt x="4373" y="8333"/>
                  </a:lnTo>
                  <a:lnTo>
                    <a:pt x="4359" y="8347"/>
                  </a:lnTo>
                  <a:lnTo>
                    <a:pt x="4247" y="8446"/>
                  </a:lnTo>
                  <a:lnTo>
                    <a:pt x="3224" y="9343"/>
                  </a:lnTo>
                  <a:cubicBezTo>
                    <a:pt x="3981" y="10177"/>
                    <a:pt x="4731" y="11011"/>
                    <a:pt x="5488" y="11845"/>
                  </a:cubicBezTo>
                  <a:lnTo>
                    <a:pt x="7506" y="9791"/>
                  </a:lnTo>
                  <a:cubicBezTo>
                    <a:pt x="8102" y="9266"/>
                    <a:pt x="8221" y="8375"/>
                    <a:pt x="7772" y="7717"/>
                  </a:cubicBezTo>
                  <a:lnTo>
                    <a:pt x="2670" y="372"/>
                  </a:lnTo>
                  <a:cubicBezTo>
                    <a:pt x="2523" y="162"/>
                    <a:pt x="2474" y="204"/>
                    <a:pt x="2236" y="98"/>
                  </a:cubicBezTo>
                  <a:cubicBezTo>
                    <a:pt x="2080" y="29"/>
                    <a:pt x="1936" y="1"/>
                    <a:pt x="1804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>
              <a:extLst>
                <a:ext uri="{FF2B5EF4-FFF2-40B4-BE49-F238E27FC236}">
                  <a16:creationId xmlns:a16="http://schemas.microsoft.com/office/drawing/2014/main" id="{A2A94713-18E6-DD12-2AC7-295617D0A8EA}"/>
                </a:ext>
              </a:extLst>
            </p:cNvPr>
            <p:cNvSpPr/>
            <p:nvPr/>
          </p:nvSpPr>
          <p:spPr>
            <a:xfrm>
              <a:off x="1818875" y="1523750"/>
              <a:ext cx="75550" cy="82550"/>
            </a:xfrm>
            <a:custGeom>
              <a:avLst/>
              <a:gdLst/>
              <a:ahLst/>
              <a:cxnLst/>
              <a:rect l="l" t="t" r="r" b="b"/>
              <a:pathLst>
                <a:path w="3022" h="3302" extrusionOk="0">
                  <a:moveTo>
                    <a:pt x="624" y="1"/>
                  </a:moveTo>
                  <a:lnTo>
                    <a:pt x="1" y="667"/>
                  </a:lnTo>
                  <a:lnTo>
                    <a:pt x="2454" y="3302"/>
                  </a:lnTo>
                  <a:lnTo>
                    <a:pt x="3021" y="2776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>
              <a:extLst>
                <a:ext uri="{FF2B5EF4-FFF2-40B4-BE49-F238E27FC236}">
                  <a16:creationId xmlns:a16="http://schemas.microsoft.com/office/drawing/2014/main" id="{F1FD08CA-A146-BEBA-76ED-CA07CFB6F9A0}"/>
                </a:ext>
              </a:extLst>
            </p:cNvPr>
            <p:cNvSpPr/>
            <p:nvPr/>
          </p:nvSpPr>
          <p:spPr>
            <a:xfrm>
              <a:off x="1851825" y="1510100"/>
              <a:ext cx="43125" cy="7900"/>
            </a:xfrm>
            <a:custGeom>
              <a:avLst/>
              <a:gdLst/>
              <a:ahLst/>
              <a:cxnLst/>
              <a:rect l="l" t="t" r="r" b="b"/>
              <a:pathLst>
                <a:path w="1725" h="316" extrusionOk="0">
                  <a:moveTo>
                    <a:pt x="63" y="0"/>
                  </a:moveTo>
                  <a:lnTo>
                    <a:pt x="126" y="98"/>
                  </a:lnTo>
                  <a:lnTo>
                    <a:pt x="112" y="112"/>
                  </a:lnTo>
                  <a:lnTo>
                    <a:pt x="0" y="211"/>
                  </a:lnTo>
                  <a:lnTo>
                    <a:pt x="1605" y="316"/>
                  </a:lnTo>
                  <a:cubicBezTo>
                    <a:pt x="1668" y="316"/>
                    <a:pt x="1717" y="274"/>
                    <a:pt x="1717" y="218"/>
                  </a:cubicBezTo>
                  <a:cubicBezTo>
                    <a:pt x="1724" y="155"/>
                    <a:pt x="1675" y="105"/>
                    <a:pt x="1619" y="105"/>
                  </a:cubicBezTo>
                  <a:lnTo>
                    <a:pt x="323" y="2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>
              <a:extLst>
                <a:ext uri="{FF2B5EF4-FFF2-40B4-BE49-F238E27FC236}">
                  <a16:creationId xmlns:a16="http://schemas.microsoft.com/office/drawing/2014/main" id="{807FAC50-12E1-ED12-B658-E88E7B354657}"/>
                </a:ext>
              </a:extLst>
            </p:cNvPr>
            <p:cNvSpPr/>
            <p:nvPr/>
          </p:nvSpPr>
          <p:spPr>
            <a:xfrm>
              <a:off x="1852000" y="1496050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137" y="1"/>
                  </a:moveTo>
                  <a:cubicBezTo>
                    <a:pt x="1123" y="1"/>
                    <a:pt x="1108" y="3"/>
                    <a:pt x="1093" y="9"/>
                  </a:cubicBezTo>
                  <a:lnTo>
                    <a:pt x="0" y="485"/>
                  </a:lnTo>
                  <a:lnTo>
                    <a:pt x="56" y="562"/>
                  </a:lnTo>
                  <a:lnTo>
                    <a:pt x="119" y="660"/>
                  </a:lnTo>
                  <a:lnTo>
                    <a:pt x="105" y="674"/>
                  </a:lnTo>
                  <a:lnTo>
                    <a:pt x="105" y="674"/>
                  </a:lnTo>
                  <a:lnTo>
                    <a:pt x="316" y="583"/>
                  </a:lnTo>
                  <a:lnTo>
                    <a:pt x="1178" y="205"/>
                  </a:lnTo>
                  <a:cubicBezTo>
                    <a:pt x="1234" y="177"/>
                    <a:pt x="1262" y="121"/>
                    <a:pt x="1234" y="65"/>
                  </a:cubicBezTo>
                  <a:cubicBezTo>
                    <a:pt x="1218" y="23"/>
                    <a:pt x="1179" y="1"/>
                    <a:pt x="113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>
              <a:extLst>
                <a:ext uri="{FF2B5EF4-FFF2-40B4-BE49-F238E27FC236}">
                  <a16:creationId xmlns:a16="http://schemas.microsoft.com/office/drawing/2014/main" id="{215C5375-3912-B183-80C7-1DEEBB7640D9}"/>
                </a:ext>
              </a:extLst>
            </p:cNvPr>
            <p:cNvSpPr/>
            <p:nvPr/>
          </p:nvSpPr>
          <p:spPr>
            <a:xfrm>
              <a:off x="1587600" y="1051350"/>
              <a:ext cx="189600" cy="199975"/>
            </a:xfrm>
            <a:custGeom>
              <a:avLst/>
              <a:gdLst/>
              <a:ahLst/>
              <a:cxnLst/>
              <a:rect l="l" t="t" r="r" b="b"/>
              <a:pathLst>
                <a:path w="7584" h="7999" extrusionOk="0">
                  <a:moveTo>
                    <a:pt x="3991" y="1"/>
                  </a:moveTo>
                  <a:cubicBezTo>
                    <a:pt x="3039" y="1"/>
                    <a:pt x="2106" y="358"/>
                    <a:pt x="1402" y="1032"/>
                  </a:cubicBezTo>
                  <a:cubicBezTo>
                    <a:pt x="1101" y="1320"/>
                    <a:pt x="834" y="1670"/>
                    <a:pt x="687" y="2084"/>
                  </a:cubicBezTo>
                  <a:cubicBezTo>
                    <a:pt x="687" y="2084"/>
                    <a:pt x="0" y="3443"/>
                    <a:pt x="197" y="5336"/>
                  </a:cubicBezTo>
                  <a:cubicBezTo>
                    <a:pt x="393" y="7221"/>
                    <a:pt x="1122" y="7999"/>
                    <a:pt x="1122" y="7999"/>
                  </a:cubicBezTo>
                  <a:lnTo>
                    <a:pt x="7296" y="7999"/>
                  </a:lnTo>
                  <a:cubicBezTo>
                    <a:pt x="7121" y="7655"/>
                    <a:pt x="6953" y="6765"/>
                    <a:pt x="7142" y="6205"/>
                  </a:cubicBezTo>
                  <a:cubicBezTo>
                    <a:pt x="7584" y="4929"/>
                    <a:pt x="7541" y="4221"/>
                    <a:pt x="7296" y="3114"/>
                  </a:cubicBezTo>
                  <a:cubicBezTo>
                    <a:pt x="7058" y="2063"/>
                    <a:pt x="7037" y="1432"/>
                    <a:pt x="5768" y="514"/>
                  </a:cubicBezTo>
                  <a:cubicBezTo>
                    <a:pt x="5565" y="367"/>
                    <a:pt x="5285" y="226"/>
                    <a:pt x="5138" y="177"/>
                  </a:cubicBezTo>
                  <a:cubicBezTo>
                    <a:pt x="4761" y="59"/>
                    <a:pt x="4374" y="1"/>
                    <a:pt x="39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>
              <a:extLst>
                <a:ext uri="{FF2B5EF4-FFF2-40B4-BE49-F238E27FC236}">
                  <a16:creationId xmlns:a16="http://schemas.microsoft.com/office/drawing/2014/main" id="{EE3DB4AF-8AED-89F5-B2B9-5E536FC7B2D3}"/>
                </a:ext>
              </a:extLst>
            </p:cNvPr>
            <p:cNvSpPr/>
            <p:nvPr/>
          </p:nvSpPr>
          <p:spPr>
            <a:xfrm>
              <a:off x="1697275" y="1724200"/>
              <a:ext cx="126700" cy="164025"/>
            </a:xfrm>
            <a:custGeom>
              <a:avLst/>
              <a:gdLst/>
              <a:ahLst/>
              <a:cxnLst/>
              <a:rect l="l" t="t" r="r" b="b"/>
              <a:pathLst>
                <a:path w="5068" h="6561" extrusionOk="0">
                  <a:moveTo>
                    <a:pt x="1" y="1"/>
                  </a:moveTo>
                  <a:lnTo>
                    <a:pt x="849" y="6561"/>
                  </a:lnTo>
                  <a:lnTo>
                    <a:pt x="5068" y="6561"/>
                  </a:lnTo>
                  <a:lnTo>
                    <a:pt x="4879" y="14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>
              <a:extLst>
                <a:ext uri="{FF2B5EF4-FFF2-40B4-BE49-F238E27FC236}">
                  <a16:creationId xmlns:a16="http://schemas.microsoft.com/office/drawing/2014/main" id="{5DC3D8B7-C81E-ABF1-9EB5-E8B62305D225}"/>
                </a:ext>
              </a:extLst>
            </p:cNvPr>
            <p:cNvSpPr/>
            <p:nvPr/>
          </p:nvSpPr>
          <p:spPr>
            <a:xfrm>
              <a:off x="1572875" y="1628550"/>
              <a:ext cx="246375" cy="134825"/>
            </a:xfrm>
            <a:custGeom>
              <a:avLst/>
              <a:gdLst/>
              <a:ahLst/>
              <a:cxnLst/>
              <a:rect l="l" t="t" r="r" b="b"/>
              <a:pathLst>
                <a:path w="9855" h="5393" extrusionOk="0">
                  <a:moveTo>
                    <a:pt x="659" y="0"/>
                  </a:moveTo>
                  <a:cubicBezTo>
                    <a:pt x="365" y="848"/>
                    <a:pt x="204" y="1689"/>
                    <a:pt x="120" y="2390"/>
                  </a:cubicBezTo>
                  <a:cubicBezTo>
                    <a:pt x="1" y="3399"/>
                    <a:pt x="29" y="4114"/>
                    <a:pt x="29" y="4114"/>
                  </a:cubicBezTo>
                  <a:cubicBezTo>
                    <a:pt x="652" y="4556"/>
                    <a:pt x="1521" y="4850"/>
                    <a:pt x="2482" y="5046"/>
                  </a:cubicBezTo>
                  <a:cubicBezTo>
                    <a:pt x="3091" y="5172"/>
                    <a:pt x="3736" y="5256"/>
                    <a:pt x="4388" y="5305"/>
                  </a:cubicBezTo>
                  <a:cubicBezTo>
                    <a:pt x="4654" y="5334"/>
                    <a:pt x="4914" y="5348"/>
                    <a:pt x="5180" y="5362"/>
                  </a:cubicBezTo>
                  <a:cubicBezTo>
                    <a:pt x="5648" y="5383"/>
                    <a:pt x="6108" y="5392"/>
                    <a:pt x="6546" y="5392"/>
                  </a:cubicBezTo>
                  <a:cubicBezTo>
                    <a:pt x="8362" y="5392"/>
                    <a:pt x="9804" y="5241"/>
                    <a:pt x="9855" y="5235"/>
                  </a:cubicBezTo>
                  <a:cubicBezTo>
                    <a:pt x="9806" y="4829"/>
                    <a:pt x="9756" y="4471"/>
                    <a:pt x="9700" y="4135"/>
                  </a:cubicBezTo>
                  <a:cubicBezTo>
                    <a:pt x="9511" y="2930"/>
                    <a:pt x="9294" y="2159"/>
                    <a:pt x="9091" y="1605"/>
                  </a:cubicBezTo>
                  <a:cubicBezTo>
                    <a:pt x="8908" y="1093"/>
                    <a:pt x="8740" y="778"/>
                    <a:pt x="8628" y="49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>
              <a:extLst>
                <a:ext uri="{FF2B5EF4-FFF2-40B4-BE49-F238E27FC236}">
                  <a16:creationId xmlns:a16="http://schemas.microsoft.com/office/drawing/2014/main" id="{B6BCEAF3-4754-FBAC-85B2-21806472AAF2}"/>
                </a:ext>
              </a:extLst>
            </p:cNvPr>
            <p:cNvSpPr/>
            <p:nvPr/>
          </p:nvSpPr>
          <p:spPr>
            <a:xfrm>
              <a:off x="1721450" y="1769400"/>
              <a:ext cx="18775" cy="118825"/>
            </a:xfrm>
            <a:custGeom>
              <a:avLst/>
              <a:gdLst/>
              <a:ahLst/>
              <a:cxnLst/>
              <a:rect l="l" t="t" r="r" b="b"/>
              <a:pathLst>
                <a:path w="751" h="4753" extrusionOk="0">
                  <a:moveTo>
                    <a:pt x="78" y="1"/>
                  </a:moveTo>
                  <a:cubicBezTo>
                    <a:pt x="36" y="1"/>
                    <a:pt x="1" y="36"/>
                    <a:pt x="8" y="78"/>
                  </a:cubicBezTo>
                  <a:lnTo>
                    <a:pt x="576" y="4753"/>
                  </a:lnTo>
                  <a:lnTo>
                    <a:pt x="751" y="4753"/>
                  </a:lnTo>
                  <a:lnTo>
                    <a:pt x="176" y="64"/>
                  </a:lnTo>
                  <a:cubicBezTo>
                    <a:pt x="176" y="29"/>
                    <a:pt x="148" y="1"/>
                    <a:pt x="11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>
              <a:extLst>
                <a:ext uri="{FF2B5EF4-FFF2-40B4-BE49-F238E27FC236}">
                  <a16:creationId xmlns:a16="http://schemas.microsoft.com/office/drawing/2014/main" id="{81D339FB-3911-0C3C-2C95-5BA32960EDC6}"/>
                </a:ext>
              </a:extLst>
            </p:cNvPr>
            <p:cNvSpPr/>
            <p:nvPr/>
          </p:nvSpPr>
          <p:spPr>
            <a:xfrm>
              <a:off x="1571125" y="1715975"/>
              <a:ext cx="115675" cy="172250"/>
            </a:xfrm>
            <a:custGeom>
              <a:avLst/>
              <a:gdLst/>
              <a:ahLst/>
              <a:cxnLst/>
              <a:rect l="l" t="t" r="r" b="b"/>
              <a:pathLst>
                <a:path w="4627" h="6890" extrusionOk="0">
                  <a:moveTo>
                    <a:pt x="4626" y="0"/>
                  </a:moveTo>
                  <a:lnTo>
                    <a:pt x="113" y="140"/>
                  </a:lnTo>
                  <a:cubicBezTo>
                    <a:pt x="113" y="140"/>
                    <a:pt x="106" y="309"/>
                    <a:pt x="99" y="617"/>
                  </a:cubicBezTo>
                  <a:cubicBezTo>
                    <a:pt x="92" y="771"/>
                    <a:pt x="85" y="967"/>
                    <a:pt x="85" y="1199"/>
                  </a:cubicBezTo>
                  <a:cubicBezTo>
                    <a:pt x="50" y="2446"/>
                    <a:pt x="1" y="4633"/>
                    <a:pt x="15" y="6890"/>
                  </a:cubicBezTo>
                  <a:lnTo>
                    <a:pt x="4016" y="6890"/>
                  </a:lnTo>
                  <a:cubicBezTo>
                    <a:pt x="4171" y="5046"/>
                    <a:pt x="4339" y="3147"/>
                    <a:pt x="4458" y="1808"/>
                  </a:cubicBezTo>
                  <a:cubicBezTo>
                    <a:pt x="4465" y="1738"/>
                    <a:pt x="4472" y="1668"/>
                    <a:pt x="4479" y="1598"/>
                  </a:cubicBezTo>
                  <a:cubicBezTo>
                    <a:pt x="4563" y="624"/>
                    <a:pt x="4626" y="0"/>
                    <a:pt x="4626" y="0"/>
                  </a:cubicBezTo>
                  <a:close/>
                </a:path>
              </a:pathLst>
            </a:custGeom>
            <a:solidFill>
              <a:srgbClr val="42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>
              <a:extLst>
                <a:ext uri="{FF2B5EF4-FFF2-40B4-BE49-F238E27FC236}">
                  <a16:creationId xmlns:a16="http://schemas.microsoft.com/office/drawing/2014/main" id="{0EC646BF-D0DE-662B-0AE2-0F54DF9BAB7D}"/>
                </a:ext>
              </a:extLst>
            </p:cNvPr>
            <p:cNvSpPr/>
            <p:nvPr/>
          </p:nvSpPr>
          <p:spPr>
            <a:xfrm>
              <a:off x="1572875" y="1668650"/>
              <a:ext cx="242525" cy="87425"/>
            </a:xfrm>
            <a:custGeom>
              <a:avLst/>
              <a:gdLst/>
              <a:ahLst/>
              <a:cxnLst/>
              <a:rect l="l" t="t" r="r" b="b"/>
              <a:pathLst>
                <a:path w="9701" h="3497" extrusionOk="0">
                  <a:moveTo>
                    <a:pt x="9091" y="1"/>
                  </a:moveTo>
                  <a:lnTo>
                    <a:pt x="120" y="786"/>
                  </a:lnTo>
                  <a:cubicBezTo>
                    <a:pt x="1" y="1795"/>
                    <a:pt x="29" y="2503"/>
                    <a:pt x="29" y="2503"/>
                  </a:cubicBezTo>
                  <a:cubicBezTo>
                    <a:pt x="22" y="2664"/>
                    <a:pt x="22" y="2860"/>
                    <a:pt x="15" y="3092"/>
                  </a:cubicBezTo>
                  <a:cubicBezTo>
                    <a:pt x="870" y="3267"/>
                    <a:pt x="1697" y="3379"/>
                    <a:pt x="2482" y="3442"/>
                  </a:cubicBezTo>
                  <a:cubicBezTo>
                    <a:pt x="2991" y="3479"/>
                    <a:pt x="3485" y="3496"/>
                    <a:pt x="3959" y="3496"/>
                  </a:cubicBezTo>
                  <a:cubicBezTo>
                    <a:pt x="4111" y="3496"/>
                    <a:pt x="4261" y="3495"/>
                    <a:pt x="4409" y="3491"/>
                  </a:cubicBezTo>
                  <a:cubicBezTo>
                    <a:pt x="4654" y="3484"/>
                    <a:pt x="4900" y="3470"/>
                    <a:pt x="5138" y="3456"/>
                  </a:cubicBezTo>
                  <a:cubicBezTo>
                    <a:pt x="6189" y="3386"/>
                    <a:pt x="7121" y="3232"/>
                    <a:pt x="7885" y="3064"/>
                  </a:cubicBezTo>
                  <a:cubicBezTo>
                    <a:pt x="8663" y="2881"/>
                    <a:pt x="9280" y="2685"/>
                    <a:pt x="9700" y="2531"/>
                  </a:cubicBezTo>
                  <a:cubicBezTo>
                    <a:pt x="9511" y="1333"/>
                    <a:pt x="9294" y="555"/>
                    <a:pt x="909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>
              <a:extLst>
                <a:ext uri="{FF2B5EF4-FFF2-40B4-BE49-F238E27FC236}">
                  <a16:creationId xmlns:a16="http://schemas.microsoft.com/office/drawing/2014/main" id="{1292471C-13DE-07AD-9112-E200941AA412}"/>
                </a:ext>
              </a:extLst>
            </p:cNvPr>
            <p:cNvSpPr/>
            <p:nvPr/>
          </p:nvSpPr>
          <p:spPr>
            <a:xfrm>
              <a:off x="1652775" y="1769400"/>
              <a:ext cx="15800" cy="118825"/>
            </a:xfrm>
            <a:custGeom>
              <a:avLst/>
              <a:gdLst/>
              <a:ahLst/>
              <a:cxnLst/>
              <a:rect l="l" t="t" r="r" b="b"/>
              <a:pathLst>
                <a:path w="632" h="4753" extrusionOk="0">
                  <a:moveTo>
                    <a:pt x="540" y="1"/>
                  </a:moveTo>
                  <a:cubicBezTo>
                    <a:pt x="498" y="1"/>
                    <a:pt x="463" y="36"/>
                    <a:pt x="456" y="78"/>
                  </a:cubicBezTo>
                  <a:cubicBezTo>
                    <a:pt x="330" y="1227"/>
                    <a:pt x="148" y="2972"/>
                    <a:pt x="1" y="4753"/>
                  </a:cubicBezTo>
                  <a:lnTo>
                    <a:pt x="176" y="4753"/>
                  </a:lnTo>
                  <a:cubicBezTo>
                    <a:pt x="323" y="2979"/>
                    <a:pt x="505" y="1241"/>
                    <a:pt x="631" y="99"/>
                  </a:cubicBezTo>
                  <a:cubicBezTo>
                    <a:pt x="631" y="50"/>
                    <a:pt x="596" y="1"/>
                    <a:pt x="540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>
              <a:extLst>
                <a:ext uri="{FF2B5EF4-FFF2-40B4-BE49-F238E27FC236}">
                  <a16:creationId xmlns:a16="http://schemas.microsoft.com/office/drawing/2014/main" id="{A0ABEB7E-2EBC-1D71-AF79-F59FFB9457DE}"/>
                </a:ext>
              </a:extLst>
            </p:cNvPr>
            <p:cNvSpPr/>
            <p:nvPr/>
          </p:nvSpPr>
          <p:spPr>
            <a:xfrm>
              <a:off x="1603550" y="1055450"/>
              <a:ext cx="173125" cy="104250"/>
            </a:xfrm>
            <a:custGeom>
              <a:avLst/>
              <a:gdLst/>
              <a:ahLst/>
              <a:cxnLst/>
              <a:rect l="l" t="t" r="r" b="b"/>
              <a:pathLst>
                <a:path w="6925" h="4170" extrusionOk="0">
                  <a:moveTo>
                    <a:pt x="3280" y="0"/>
                  </a:moveTo>
                  <a:cubicBezTo>
                    <a:pt x="1771" y="0"/>
                    <a:pt x="600" y="939"/>
                    <a:pt x="337" y="2018"/>
                  </a:cubicBezTo>
                  <a:cubicBezTo>
                    <a:pt x="0" y="3419"/>
                    <a:pt x="953" y="4169"/>
                    <a:pt x="953" y="4169"/>
                  </a:cubicBezTo>
                  <a:lnTo>
                    <a:pt x="6189" y="3854"/>
                  </a:lnTo>
                  <a:cubicBezTo>
                    <a:pt x="6189" y="3854"/>
                    <a:pt x="6925" y="1142"/>
                    <a:pt x="4745" y="287"/>
                  </a:cubicBezTo>
                  <a:cubicBezTo>
                    <a:pt x="4236" y="88"/>
                    <a:pt x="3742" y="0"/>
                    <a:pt x="328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>
              <a:extLst>
                <a:ext uri="{FF2B5EF4-FFF2-40B4-BE49-F238E27FC236}">
                  <a16:creationId xmlns:a16="http://schemas.microsoft.com/office/drawing/2014/main" id="{0BC4F704-AE3F-772B-1021-AAE6A0173E26}"/>
                </a:ext>
              </a:extLst>
            </p:cNvPr>
            <p:cNvSpPr/>
            <p:nvPr/>
          </p:nvSpPr>
          <p:spPr>
            <a:xfrm>
              <a:off x="1653650" y="1229575"/>
              <a:ext cx="62400" cy="60000"/>
            </a:xfrm>
            <a:custGeom>
              <a:avLst/>
              <a:gdLst/>
              <a:ahLst/>
              <a:cxnLst/>
              <a:rect l="l" t="t" r="r" b="b"/>
              <a:pathLst>
                <a:path w="2496" h="2400" extrusionOk="0">
                  <a:moveTo>
                    <a:pt x="127" y="1"/>
                  </a:moveTo>
                  <a:lnTo>
                    <a:pt x="57" y="1129"/>
                  </a:lnTo>
                  <a:lnTo>
                    <a:pt x="50" y="1290"/>
                  </a:lnTo>
                  <a:lnTo>
                    <a:pt x="1" y="2026"/>
                  </a:lnTo>
                  <a:cubicBezTo>
                    <a:pt x="461" y="2269"/>
                    <a:pt x="975" y="2399"/>
                    <a:pt x="1469" y="2399"/>
                  </a:cubicBezTo>
                  <a:cubicBezTo>
                    <a:pt x="1832" y="2399"/>
                    <a:pt x="2184" y="2329"/>
                    <a:pt x="2496" y="2180"/>
                  </a:cubicBezTo>
                  <a:lnTo>
                    <a:pt x="2461" y="975"/>
                  </a:lnTo>
                  <a:lnTo>
                    <a:pt x="2461" y="863"/>
                  </a:lnTo>
                  <a:lnTo>
                    <a:pt x="2440" y="358"/>
                  </a:lnTo>
                  <a:lnTo>
                    <a:pt x="2447" y="267"/>
                  </a:lnTo>
                  <a:lnTo>
                    <a:pt x="2447" y="267"/>
                  </a:lnTo>
                  <a:lnTo>
                    <a:pt x="2173" y="27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>
              <a:extLst>
                <a:ext uri="{FF2B5EF4-FFF2-40B4-BE49-F238E27FC236}">
                  <a16:creationId xmlns:a16="http://schemas.microsoft.com/office/drawing/2014/main" id="{C77449BE-996E-AB6B-FCFC-D26F53DD0F7A}"/>
                </a:ext>
              </a:extLst>
            </p:cNvPr>
            <p:cNvSpPr/>
            <p:nvPr/>
          </p:nvSpPr>
          <p:spPr>
            <a:xfrm>
              <a:off x="1655050" y="1229575"/>
              <a:ext cx="60125" cy="29025"/>
            </a:xfrm>
            <a:custGeom>
              <a:avLst/>
              <a:gdLst/>
              <a:ahLst/>
              <a:cxnLst/>
              <a:rect l="l" t="t" r="r" b="b"/>
              <a:pathLst>
                <a:path w="2405" h="1161" extrusionOk="0">
                  <a:moveTo>
                    <a:pt x="71" y="1"/>
                  </a:moveTo>
                  <a:lnTo>
                    <a:pt x="1" y="1129"/>
                  </a:lnTo>
                  <a:cubicBezTo>
                    <a:pt x="178" y="1149"/>
                    <a:pt x="386" y="1161"/>
                    <a:pt x="607" y="1161"/>
                  </a:cubicBezTo>
                  <a:cubicBezTo>
                    <a:pt x="1224" y="1161"/>
                    <a:pt x="1945" y="1074"/>
                    <a:pt x="2405" y="863"/>
                  </a:cubicBezTo>
                  <a:lnTo>
                    <a:pt x="2384" y="358"/>
                  </a:lnTo>
                  <a:lnTo>
                    <a:pt x="2391" y="267"/>
                  </a:lnTo>
                  <a:lnTo>
                    <a:pt x="2391" y="267"/>
                  </a:lnTo>
                  <a:lnTo>
                    <a:pt x="2117" y="27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>
              <a:extLst>
                <a:ext uri="{FF2B5EF4-FFF2-40B4-BE49-F238E27FC236}">
                  <a16:creationId xmlns:a16="http://schemas.microsoft.com/office/drawing/2014/main" id="{3C06BCAD-FF81-0359-73AB-8DEB480DF058}"/>
                </a:ext>
              </a:extLst>
            </p:cNvPr>
            <p:cNvSpPr/>
            <p:nvPr/>
          </p:nvSpPr>
          <p:spPr>
            <a:xfrm>
              <a:off x="1735125" y="1151075"/>
              <a:ext cx="31575" cy="41325"/>
            </a:xfrm>
            <a:custGeom>
              <a:avLst/>
              <a:gdLst/>
              <a:ahLst/>
              <a:cxnLst/>
              <a:rect l="l" t="t" r="r" b="b"/>
              <a:pathLst>
                <a:path w="1263" h="1653" extrusionOk="0">
                  <a:moveTo>
                    <a:pt x="724" y="1"/>
                  </a:moveTo>
                  <a:cubicBezTo>
                    <a:pt x="459" y="1"/>
                    <a:pt x="190" y="127"/>
                    <a:pt x="190" y="127"/>
                  </a:cubicBezTo>
                  <a:lnTo>
                    <a:pt x="1" y="1613"/>
                  </a:lnTo>
                  <a:cubicBezTo>
                    <a:pt x="50" y="1627"/>
                    <a:pt x="168" y="1653"/>
                    <a:pt x="312" y="1653"/>
                  </a:cubicBezTo>
                  <a:cubicBezTo>
                    <a:pt x="662" y="1653"/>
                    <a:pt x="1167" y="1502"/>
                    <a:pt x="1227" y="674"/>
                  </a:cubicBezTo>
                  <a:cubicBezTo>
                    <a:pt x="1263" y="134"/>
                    <a:pt x="996" y="1"/>
                    <a:pt x="724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>
              <a:extLst>
                <a:ext uri="{FF2B5EF4-FFF2-40B4-BE49-F238E27FC236}">
                  <a16:creationId xmlns:a16="http://schemas.microsoft.com/office/drawing/2014/main" id="{0CA2D407-E143-401E-2721-56E50957A704}"/>
                </a:ext>
              </a:extLst>
            </p:cNvPr>
            <p:cNvSpPr/>
            <p:nvPr/>
          </p:nvSpPr>
          <p:spPr>
            <a:xfrm>
              <a:off x="1752300" y="1184200"/>
              <a:ext cx="2300" cy="46275"/>
            </a:xfrm>
            <a:custGeom>
              <a:avLst/>
              <a:gdLst/>
              <a:ahLst/>
              <a:cxnLst/>
              <a:rect l="l" t="t" r="r" b="b"/>
              <a:pathLst>
                <a:path w="92" h="1851" extrusionOk="0">
                  <a:moveTo>
                    <a:pt x="42" y="1"/>
                  </a:moveTo>
                  <a:cubicBezTo>
                    <a:pt x="21" y="1"/>
                    <a:pt x="0" y="22"/>
                    <a:pt x="0" y="43"/>
                  </a:cubicBezTo>
                  <a:lnTo>
                    <a:pt x="0" y="1802"/>
                  </a:lnTo>
                  <a:cubicBezTo>
                    <a:pt x="0" y="1830"/>
                    <a:pt x="21" y="1851"/>
                    <a:pt x="42" y="1851"/>
                  </a:cubicBezTo>
                  <a:cubicBezTo>
                    <a:pt x="70" y="1851"/>
                    <a:pt x="91" y="1830"/>
                    <a:pt x="91" y="1802"/>
                  </a:cubicBezTo>
                  <a:lnTo>
                    <a:pt x="91" y="43"/>
                  </a:lnTo>
                  <a:cubicBezTo>
                    <a:pt x="91" y="22"/>
                    <a:pt x="70" y="1"/>
                    <a:pt x="4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>
              <a:extLst>
                <a:ext uri="{FF2B5EF4-FFF2-40B4-BE49-F238E27FC236}">
                  <a16:creationId xmlns:a16="http://schemas.microsoft.com/office/drawing/2014/main" id="{8084AED8-1334-FA1F-DE43-2E0B37C3A918}"/>
                </a:ext>
              </a:extLst>
            </p:cNvPr>
            <p:cNvSpPr/>
            <p:nvPr/>
          </p:nvSpPr>
          <p:spPr>
            <a:xfrm>
              <a:off x="1748800" y="11985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4"/>
                    <a:pt x="0" y="182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2"/>
                  </a:cubicBezTo>
                  <a:cubicBezTo>
                    <a:pt x="372" y="84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>
              <a:extLst>
                <a:ext uri="{FF2B5EF4-FFF2-40B4-BE49-F238E27FC236}">
                  <a16:creationId xmlns:a16="http://schemas.microsoft.com/office/drawing/2014/main" id="{AD6AF6F5-1AAD-1D24-6CEA-D544978FC258}"/>
                </a:ext>
              </a:extLst>
            </p:cNvPr>
            <p:cNvSpPr/>
            <p:nvPr/>
          </p:nvSpPr>
          <p:spPr>
            <a:xfrm>
              <a:off x="1748800" y="1210825"/>
              <a:ext cx="9300" cy="9325"/>
            </a:xfrm>
            <a:custGeom>
              <a:avLst/>
              <a:gdLst/>
              <a:ahLst/>
              <a:cxnLst/>
              <a:rect l="l" t="t" r="r" b="b"/>
              <a:pathLst>
                <a:path w="372" h="373" extrusionOk="0">
                  <a:moveTo>
                    <a:pt x="182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2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>
              <a:extLst>
                <a:ext uri="{FF2B5EF4-FFF2-40B4-BE49-F238E27FC236}">
                  <a16:creationId xmlns:a16="http://schemas.microsoft.com/office/drawing/2014/main" id="{0B96DF72-5E5F-BC29-2619-7F03B1B86816}"/>
                </a:ext>
              </a:extLst>
            </p:cNvPr>
            <p:cNvSpPr/>
            <p:nvPr/>
          </p:nvSpPr>
          <p:spPr>
            <a:xfrm>
              <a:off x="1748800" y="1223275"/>
              <a:ext cx="9300" cy="930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2" y="0"/>
                  </a:moveTo>
                  <a:cubicBezTo>
                    <a:pt x="84" y="0"/>
                    <a:pt x="0" y="85"/>
                    <a:pt x="0" y="183"/>
                  </a:cubicBezTo>
                  <a:cubicBezTo>
                    <a:pt x="0" y="288"/>
                    <a:pt x="84" y="372"/>
                    <a:pt x="182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5"/>
                    <a:pt x="288" y="0"/>
                    <a:pt x="182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>
              <a:extLst>
                <a:ext uri="{FF2B5EF4-FFF2-40B4-BE49-F238E27FC236}">
                  <a16:creationId xmlns:a16="http://schemas.microsoft.com/office/drawing/2014/main" id="{2067AC32-0FD7-FF5B-A220-4199AAF9BF4D}"/>
                </a:ext>
              </a:extLst>
            </p:cNvPr>
            <p:cNvSpPr/>
            <p:nvPr/>
          </p:nvSpPr>
          <p:spPr>
            <a:xfrm>
              <a:off x="1745475" y="1160075"/>
              <a:ext cx="12975" cy="21000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451" y="0"/>
                  </a:moveTo>
                  <a:cubicBezTo>
                    <a:pt x="438" y="0"/>
                    <a:pt x="425" y="4"/>
                    <a:pt x="414" y="12"/>
                  </a:cubicBezTo>
                  <a:cubicBezTo>
                    <a:pt x="399" y="19"/>
                    <a:pt x="56" y="251"/>
                    <a:pt x="0" y="769"/>
                  </a:cubicBezTo>
                  <a:cubicBezTo>
                    <a:pt x="0" y="804"/>
                    <a:pt x="21" y="832"/>
                    <a:pt x="56" y="839"/>
                  </a:cubicBezTo>
                  <a:lnTo>
                    <a:pt x="63" y="839"/>
                  </a:lnTo>
                  <a:cubicBezTo>
                    <a:pt x="98" y="839"/>
                    <a:pt x="126" y="811"/>
                    <a:pt x="126" y="776"/>
                  </a:cubicBezTo>
                  <a:cubicBezTo>
                    <a:pt x="175" y="321"/>
                    <a:pt x="470" y="125"/>
                    <a:pt x="484" y="118"/>
                  </a:cubicBezTo>
                  <a:cubicBezTo>
                    <a:pt x="512" y="97"/>
                    <a:pt x="519" y="61"/>
                    <a:pt x="505" y="26"/>
                  </a:cubicBezTo>
                  <a:cubicBezTo>
                    <a:pt x="492" y="9"/>
                    <a:pt x="471" y="0"/>
                    <a:pt x="45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>
              <a:extLst>
                <a:ext uri="{FF2B5EF4-FFF2-40B4-BE49-F238E27FC236}">
                  <a16:creationId xmlns:a16="http://schemas.microsoft.com/office/drawing/2014/main" id="{2621DE49-A124-D7DF-FBE0-C4490E2E0E1D}"/>
                </a:ext>
              </a:extLst>
            </p:cNvPr>
            <p:cNvSpPr/>
            <p:nvPr/>
          </p:nvSpPr>
          <p:spPr>
            <a:xfrm>
              <a:off x="1748450" y="1167850"/>
              <a:ext cx="10175" cy="6400"/>
            </a:xfrm>
            <a:custGeom>
              <a:avLst/>
              <a:gdLst/>
              <a:ahLst/>
              <a:cxnLst/>
              <a:rect l="l" t="t" r="r" b="b"/>
              <a:pathLst>
                <a:path w="407" h="256" extrusionOk="0">
                  <a:moveTo>
                    <a:pt x="89" y="1"/>
                  </a:moveTo>
                  <a:cubicBezTo>
                    <a:pt x="78" y="1"/>
                    <a:pt x="67" y="1"/>
                    <a:pt x="56" y="3"/>
                  </a:cubicBezTo>
                  <a:cubicBezTo>
                    <a:pt x="21" y="10"/>
                    <a:pt x="0" y="45"/>
                    <a:pt x="0" y="80"/>
                  </a:cubicBezTo>
                  <a:cubicBezTo>
                    <a:pt x="6" y="110"/>
                    <a:pt x="28" y="130"/>
                    <a:pt x="57" y="130"/>
                  </a:cubicBezTo>
                  <a:cubicBezTo>
                    <a:pt x="61" y="130"/>
                    <a:pt x="66" y="130"/>
                    <a:pt x="70" y="129"/>
                  </a:cubicBezTo>
                  <a:cubicBezTo>
                    <a:pt x="77" y="128"/>
                    <a:pt x="83" y="128"/>
                    <a:pt x="90" y="128"/>
                  </a:cubicBezTo>
                  <a:cubicBezTo>
                    <a:pt x="194" y="128"/>
                    <a:pt x="280" y="227"/>
                    <a:pt x="280" y="234"/>
                  </a:cubicBezTo>
                  <a:cubicBezTo>
                    <a:pt x="295" y="248"/>
                    <a:pt x="316" y="255"/>
                    <a:pt x="330" y="255"/>
                  </a:cubicBezTo>
                  <a:cubicBezTo>
                    <a:pt x="344" y="255"/>
                    <a:pt x="365" y="248"/>
                    <a:pt x="372" y="241"/>
                  </a:cubicBezTo>
                  <a:cubicBezTo>
                    <a:pt x="400" y="220"/>
                    <a:pt x="407" y="178"/>
                    <a:pt x="379" y="150"/>
                  </a:cubicBezTo>
                  <a:cubicBezTo>
                    <a:pt x="379" y="143"/>
                    <a:pt x="255" y="1"/>
                    <a:pt x="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>
              <a:extLst>
                <a:ext uri="{FF2B5EF4-FFF2-40B4-BE49-F238E27FC236}">
                  <a16:creationId xmlns:a16="http://schemas.microsoft.com/office/drawing/2014/main" id="{A9BEC982-39DE-B8AA-B6F9-E6A4737CCADA}"/>
                </a:ext>
              </a:extLst>
            </p:cNvPr>
            <p:cNvSpPr/>
            <p:nvPr/>
          </p:nvSpPr>
          <p:spPr>
            <a:xfrm>
              <a:off x="1624750" y="1089475"/>
              <a:ext cx="133000" cy="158850"/>
            </a:xfrm>
            <a:custGeom>
              <a:avLst/>
              <a:gdLst/>
              <a:ahLst/>
              <a:cxnLst/>
              <a:rect l="l" t="t" r="r" b="b"/>
              <a:pathLst>
                <a:path w="5320" h="6354" extrusionOk="0">
                  <a:moveTo>
                    <a:pt x="2875" y="0"/>
                  </a:moveTo>
                  <a:cubicBezTo>
                    <a:pt x="1890" y="0"/>
                    <a:pt x="564" y="107"/>
                    <a:pt x="56" y="1189"/>
                  </a:cubicBezTo>
                  <a:cubicBezTo>
                    <a:pt x="56" y="1189"/>
                    <a:pt x="0" y="3040"/>
                    <a:pt x="344" y="4280"/>
                  </a:cubicBezTo>
                  <a:cubicBezTo>
                    <a:pt x="358" y="4322"/>
                    <a:pt x="365" y="4357"/>
                    <a:pt x="379" y="4399"/>
                  </a:cubicBezTo>
                  <a:cubicBezTo>
                    <a:pt x="463" y="4673"/>
                    <a:pt x="589" y="4904"/>
                    <a:pt x="701" y="5086"/>
                  </a:cubicBezTo>
                  <a:cubicBezTo>
                    <a:pt x="1250" y="5976"/>
                    <a:pt x="2063" y="6354"/>
                    <a:pt x="2830" y="6354"/>
                  </a:cubicBezTo>
                  <a:cubicBezTo>
                    <a:pt x="3042" y="6354"/>
                    <a:pt x="3250" y="6325"/>
                    <a:pt x="3448" y="6271"/>
                  </a:cubicBezTo>
                  <a:cubicBezTo>
                    <a:pt x="4289" y="6046"/>
                    <a:pt x="5214" y="4224"/>
                    <a:pt x="5271" y="2276"/>
                  </a:cubicBezTo>
                  <a:cubicBezTo>
                    <a:pt x="5320" y="348"/>
                    <a:pt x="4289" y="19"/>
                    <a:pt x="3315" y="5"/>
                  </a:cubicBezTo>
                  <a:cubicBezTo>
                    <a:pt x="3180" y="3"/>
                    <a:pt x="3032" y="0"/>
                    <a:pt x="2875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>
              <a:extLst>
                <a:ext uri="{FF2B5EF4-FFF2-40B4-BE49-F238E27FC236}">
                  <a16:creationId xmlns:a16="http://schemas.microsoft.com/office/drawing/2014/main" id="{A9EF88BE-FDE8-94C7-DCF6-F20751495447}"/>
                </a:ext>
              </a:extLst>
            </p:cNvPr>
            <p:cNvSpPr/>
            <p:nvPr/>
          </p:nvSpPr>
          <p:spPr>
            <a:xfrm>
              <a:off x="1719175" y="1156350"/>
              <a:ext cx="14575" cy="16500"/>
            </a:xfrm>
            <a:custGeom>
              <a:avLst/>
              <a:gdLst/>
              <a:ahLst/>
              <a:cxnLst/>
              <a:rect l="l" t="t" r="r" b="b"/>
              <a:pathLst>
                <a:path w="583" h="660" extrusionOk="0">
                  <a:moveTo>
                    <a:pt x="190" y="0"/>
                  </a:moveTo>
                  <a:cubicBezTo>
                    <a:pt x="92" y="0"/>
                    <a:pt x="8" y="147"/>
                    <a:pt x="8" y="330"/>
                  </a:cubicBezTo>
                  <a:cubicBezTo>
                    <a:pt x="1" y="512"/>
                    <a:pt x="85" y="659"/>
                    <a:pt x="190" y="659"/>
                  </a:cubicBezTo>
                  <a:cubicBezTo>
                    <a:pt x="192" y="659"/>
                    <a:pt x="194" y="659"/>
                    <a:pt x="196" y="659"/>
                  </a:cubicBezTo>
                  <a:cubicBezTo>
                    <a:pt x="292" y="659"/>
                    <a:pt x="372" y="508"/>
                    <a:pt x="372" y="330"/>
                  </a:cubicBezTo>
                  <a:cubicBezTo>
                    <a:pt x="372" y="260"/>
                    <a:pt x="365" y="196"/>
                    <a:pt x="344" y="140"/>
                  </a:cubicBezTo>
                  <a:lnTo>
                    <a:pt x="344" y="140"/>
                  </a:lnTo>
                  <a:cubicBezTo>
                    <a:pt x="350" y="141"/>
                    <a:pt x="355" y="141"/>
                    <a:pt x="360" y="141"/>
                  </a:cubicBezTo>
                  <a:cubicBezTo>
                    <a:pt x="530" y="141"/>
                    <a:pt x="582" y="35"/>
                    <a:pt x="582" y="35"/>
                  </a:cubicBezTo>
                  <a:lnTo>
                    <a:pt x="582" y="35"/>
                  </a:lnTo>
                  <a:cubicBezTo>
                    <a:pt x="560" y="38"/>
                    <a:pt x="536" y="39"/>
                    <a:pt x="511" y="39"/>
                  </a:cubicBezTo>
                  <a:cubicBezTo>
                    <a:pt x="407" y="39"/>
                    <a:pt x="294" y="19"/>
                    <a:pt x="232" y="7"/>
                  </a:cubicBezTo>
                  <a:cubicBezTo>
                    <a:pt x="211" y="7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>
              <a:extLst>
                <a:ext uri="{FF2B5EF4-FFF2-40B4-BE49-F238E27FC236}">
                  <a16:creationId xmlns:a16="http://schemas.microsoft.com/office/drawing/2014/main" id="{3E4D4476-B4C0-215C-4B9B-9C783728446E}"/>
                </a:ext>
              </a:extLst>
            </p:cNvPr>
            <p:cNvSpPr/>
            <p:nvPr/>
          </p:nvSpPr>
          <p:spPr>
            <a:xfrm>
              <a:off x="1723900" y="115635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1" y="0"/>
                  </a:moveTo>
                  <a:cubicBezTo>
                    <a:pt x="1" y="0"/>
                    <a:pt x="15" y="7"/>
                    <a:pt x="43" y="7"/>
                  </a:cubicBezTo>
                  <a:cubicBezTo>
                    <a:pt x="29" y="7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>
              <a:extLst>
                <a:ext uri="{FF2B5EF4-FFF2-40B4-BE49-F238E27FC236}">
                  <a16:creationId xmlns:a16="http://schemas.microsoft.com/office/drawing/2014/main" id="{AD480783-04D3-9E34-A5F2-C7B62A236BA9}"/>
                </a:ext>
              </a:extLst>
            </p:cNvPr>
            <p:cNvSpPr/>
            <p:nvPr/>
          </p:nvSpPr>
          <p:spPr>
            <a:xfrm>
              <a:off x="1724975" y="1179100"/>
              <a:ext cx="25600" cy="10200"/>
            </a:xfrm>
            <a:custGeom>
              <a:avLst/>
              <a:gdLst/>
              <a:ahLst/>
              <a:cxnLst/>
              <a:rect l="l" t="t" r="r" b="b"/>
              <a:pathLst>
                <a:path w="1024" h="408" extrusionOk="0">
                  <a:moveTo>
                    <a:pt x="542" y="1"/>
                  </a:moveTo>
                  <a:cubicBezTo>
                    <a:pt x="532" y="1"/>
                    <a:pt x="522" y="1"/>
                    <a:pt x="512" y="1"/>
                  </a:cubicBezTo>
                  <a:cubicBezTo>
                    <a:pt x="231" y="1"/>
                    <a:pt x="0" y="92"/>
                    <a:pt x="0" y="205"/>
                  </a:cubicBezTo>
                  <a:cubicBezTo>
                    <a:pt x="0" y="317"/>
                    <a:pt x="231" y="408"/>
                    <a:pt x="512" y="408"/>
                  </a:cubicBezTo>
                  <a:cubicBezTo>
                    <a:pt x="792" y="401"/>
                    <a:pt x="1023" y="310"/>
                    <a:pt x="1016" y="198"/>
                  </a:cubicBezTo>
                  <a:cubicBezTo>
                    <a:pt x="1016" y="89"/>
                    <a:pt x="808" y="1"/>
                    <a:pt x="54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>
              <a:extLst>
                <a:ext uri="{FF2B5EF4-FFF2-40B4-BE49-F238E27FC236}">
                  <a16:creationId xmlns:a16="http://schemas.microsoft.com/office/drawing/2014/main" id="{B4B05022-DEEC-02D5-46F4-40C3DADF96F8}"/>
                </a:ext>
              </a:extLst>
            </p:cNvPr>
            <p:cNvSpPr/>
            <p:nvPr/>
          </p:nvSpPr>
          <p:spPr>
            <a:xfrm>
              <a:off x="1647875" y="1179650"/>
              <a:ext cx="25600" cy="10175"/>
            </a:xfrm>
            <a:custGeom>
              <a:avLst/>
              <a:gdLst/>
              <a:ahLst/>
              <a:cxnLst/>
              <a:rect l="l" t="t" r="r" b="b"/>
              <a:pathLst>
                <a:path w="1024" h="407" extrusionOk="0">
                  <a:moveTo>
                    <a:pt x="512" y="0"/>
                  </a:moveTo>
                  <a:cubicBezTo>
                    <a:pt x="232" y="0"/>
                    <a:pt x="0" y="91"/>
                    <a:pt x="0" y="204"/>
                  </a:cubicBezTo>
                  <a:cubicBezTo>
                    <a:pt x="7" y="316"/>
                    <a:pt x="232" y="407"/>
                    <a:pt x="512" y="407"/>
                  </a:cubicBezTo>
                  <a:cubicBezTo>
                    <a:pt x="792" y="400"/>
                    <a:pt x="1024" y="309"/>
                    <a:pt x="1024" y="197"/>
                  </a:cubicBezTo>
                  <a:cubicBezTo>
                    <a:pt x="1024" y="84"/>
                    <a:pt x="792" y="0"/>
                    <a:pt x="51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>
              <a:extLst>
                <a:ext uri="{FF2B5EF4-FFF2-40B4-BE49-F238E27FC236}">
                  <a16:creationId xmlns:a16="http://schemas.microsoft.com/office/drawing/2014/main" id="{26631474-AC1E-792F-FD12-8E9E6E7220DE}"/>
                </a:ext>
              </a:extLst>
            </p:cNvPr>
            <p:cNvSpPr/>
            <p:nvPr/>
          </p:nvSpPr>
          <p:spPr>
            <a:xfrm>
              <a:off x="1599825" y="1150650"/>
              <a:ext cx="34400" cy="46300"/>
            </a:xfrm>
            <a:custGeom>
              <a:avLst/>
              <a:gdLst/>
              <a:ahLst/>
              <a:cxnLst/>
              <a:rect l="l" t="t" r="r" b="b"/>
              <a:pathLst>
                <a:path w="1376" h="1852" extrusionOk="0">
                  <a:moveTo>
                    <a:pt x="669" y="1"/>
                  </a:moveTo>
                  <a:cubicBezTo>
                    <a:pt x="480" y="1"/>
                    <a:pt x="314" y="87"/>
                    <a:pt x="233" y="326"/>
                  </a:cubicBezTo>
                  <a:cubicBezTo>
                    <a:pt x="1" y="1050"/>
                    <a:pt x="648" y="1852"/>
                    <a:pt x="1194" y="1852"/>
                  </a:cubicBezTo>
                  <a:cubicBezTo>
                    <a:pt x="1256" y="1852"/>
                    <a:pt x="1317" y="1841"/>
                    <a:pt x="1376" y="1819"/>
                  </a:cubicBezTo>
                  <a:lnTo>
                    <a:pt x="1369" y="502"/>
                  </a:lnTo>
                  <a:cubicBezTo>
                    <a:pt x="1369" y="347"/>
                    <a:pt x="1285" y="207"/>
                    <a:pt x="1144" y="137"/>
                  </a:cubicBezTo>
                  <a:cubicBezTo>
                    <a:pt x="993" y="58"/>
                    <a:pt x="824" y="1"/>
                    <a:pt x="669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>
              <a:extLst>
                <a:ext uri="{FF2B5EF4-FFF2-40B4-BE49-F238E27FC236}">
                  <a16:creationId xmlns:a16="http://schemas.microsoft.com/office/drawing/2014/main" id="{9634AB2B-8907-E2C9-F27A-3BB7FD8A7B77}"/>
                </a:ext>
              </a:extLst>
            </p:cNvPr>
            <p:cNvSpPr/>
            <p:nvPr/>
          </p:nvSpPr>
          <p:spPr>
            <a:xfrm>
              <a:off x="1621225" y="1186825"/>
              <a:ext cx="2500" cy="46275"/>
            </a:xfrm>
            <a:custGeom>
              <a:avLst/>
              <a:gdLst/>
              <a:ahLst/>
              <a:cxnLst/>
              <a:rect l="l" t="t" r="r" b="b"/>
              <a:pathLst>
                <a:path w="100" h="1851" extrusionOk="0">
                  <a:moveTo>
                    <a:pt x="50" y="1"/>
                  </a:moveTo>
                  <a:cubicBezTo>
                    <a:pt x="22" y="1"/>
                    <a:pt x="1" y="22"/>
                    <a:pt x="1" y="43"/>
                  </a:cubicBezTo>
                  <a:lnTo>
                    <a:pt x="1" y="1809"/>
                  </a:lnTo>
                  <a:cubicBezTo>
                    <a:pt x="1" y="1830"/>
                    <a:pt x="22" y="1851"/>
                    <a:pt x="50" y="1851"/>
                  </a:cubicBezTo>
                  <a:cubicBezTo>
                    <a:pt x="78" y="1851"/>
                    <a:pt x="99" y="1830"/>
                    <a:pt x="99" y="1809"/>
                  </a:cubicBezTo>
                  <a:lnTo>
                    <a:pt x="99" y="43"/>
                  </a:lnTo>
                  <a:cubicBezTo>
                    <a:pt x="99" y="22"/>
                    <a:pt x="78" y="1"/>
                    <a:pt x="50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>
              <a:extLst>
                <a:ext uri="{FF2B5EF4-FFF2-40B4-BE49-F238E27FC236}">
                  <a16:creationId xmlns:a16="http://schemas.microsoft.com/office/drawing/2014/main" id="{0B1A09AB-C0F2-243B-037A-2CBD542ED16E}"/>
                </a:ext>
              </a:extLst>
            </p:cNvPr>
            <p:cNvSpPr/>
            <p:nvPr/>
          </p:nvSpPr>
          <p:spPr>
            <a:xfrm>
              <a:off x="1617900" y="1201200"/>
              <a:ext cx="9325" cy="9300"/>
            </a:xfrm>
            <a:custGeom>
              <a:avLst/>
              <a:gdLst/>
              <a:ahLst/>
              <a:cxnLst/>
              <a:rect l="l" t="t" r="r" b="b"/>
              <a:pathLst>
                <a:path w="373" h="372" extrusionOk="0">
                  <a:moveTo>
                    <a:pt x="183" y="0"/>
                  </a:moveTo>
                  <a:cubicBezTo>
                    <a:pt x="85" y="0"/>
                    <a:pt x="1" y="84"/>
                    <a:pt x="1" y="183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83"/>
                  </a:cubicBezTo>
                  <a:cubicBezTo>
                    <a:pt x="372" y="84"/>
                    <a:pt x="288" y="0"/>
                    <a:pt x="183" y="0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>
              <a:extLst>
                <a:ext uri="{FF2B5EF4-FFF2-40B4-BE49-F238E27FC236}">
                  <a16:creationId xmlns:a16="http://schemas.microsoft.com/office/drawing/2014/main" id="{AD083FE0-8CF4-1087-6907-1A2B020487ED}"/>
                </a:ext>
              </a:extLst>
            </p:cNvPr>
            <p:cNvSpPr/>
            <p:nvPr/>
          </p:nvSpPr>
          <p:spPr>
            <a:xfrm>
              <a:off x="1617900" y="1213625"/>
              <a:ext cx="9325" cy="9150"/>
            </a:xfrm>
            <a:custGeom>
              <a:avLst/>
              <a:gdLst/>
              <a:ahLst/>
              <a:cxnLst/>
              <a:rect l="l" t="t" r="r" b="b"/>
              <a:pathLst>
                <a:path w="373" h="366" extrusionOk="0">
                  <a:moveTo>
                    <a:pt x="183" y="1"/>
                  </a:moveTo>
                  <a:cubicBezTo>
                    <a:pt x="85" y="1"/>
                    <a:pt x="1" y="78"/>
                    <a:pt x="1" y="183"/>
                  </a:cubicBezTo>
                  <a:cubicBezTo>
                    <a:pt x="1" y="288"/>
                    <a:pt x="85" y="365"/>
                    <a:pt x="183" y="365"/>
                  </a:cubicBezTo>
                  <a:cubicBezTo>
                    <a:pt x="288" y="365"/>
                    <a:pt x="372" y="288"/>
                    <a:pt x="372" y="183"/>
                  </a:cubicBezTo>
                  <a:cubicBezTo>
                    <a:pt x="372" y="78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>
              <a:extLst>
                <a:ext uri="{FF2B5EF4-FFF2-40B4-BE49-F238E27FC236}">
                  <a16:creationId xmlns:a16="http://schemas.microsoft.com/office/drawing/2014/main" id="{5F13283C-8745-A1B0-03D6-0DD06D9DFB38}"/>
                </a:ext>
              </a:extLst>
            </p:cNvPr>
            <p:cNvSpPr/>
            <p:nvPr/>
          </p:nvSpPr>
          <p:spPr>
            <a:xfrm>
              <a:off x="1617900" y="12259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83" y="1"/>
                  </a:moveTo>
                  <a:cubicBezTo>
                    <a:pt x="85" y="1"/>
                    <a:pt x="1" y="85"/>
                    <a:pt x="1" y="190"/>
                  </a:cubicBezTo>
                  <a:cubicBezTo>
                    <a:pt x="1" y="288"/>
                    <a:pt x="85" y="372"/>
                    <a:pt x="183" y="372"/>
                  </a:cubicBezTo>
                  <a:cubicBezTo>
                    <a:pt x="288" y="372"/>
                    <a:pt x="372" y="288"/>
                    <a:pt x="372" y="190"/>
                  </a:cubicBezTo>
                  <a:cubicBezTo>
                    <a:pt x="372" y="85"/>
                    <a:pt x="288" y="1"/>
                    <a:pt x="183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>
              <a:extLst>
                <a:ext uri="{FF2B5EF4-FFF2-40B4-BE49-F238E27FC236}">
                  <a16:creationId xmlns:a16="http://schemas.microsoft.com/office/drawing/2014/main" id="{D5B0D3E7-9291-163A-4FB5-CFA3A3DFAA69}"/>
                </a:ext>
              </a:extLst>
            </p:cNvPr>
            <p:cNvSpPr/>
            <p:nvPr/>
          </p:nvSpPr>
          <p:spPr>
            <a:xfrm>
              <a:off x="1633325" y="1191175"/>
              <a:ext cx="8975" cy="8300"/>
            </a:xfrm>
            <a:custGeom>
              <a:avLst/>
              <a:gdLst/>
              <a:ahLst/>
              <a:cxnLst/>
              <a:rect l="l" t="t" r="r" b="b"/>
              <a:pathLst>
                <a:path w="359" h="332" extrusionOk="0">
                  <a:moveTo>
                    <a:pt x="298" y="0"/>
                  </a:moveTo>
                  <a:cubicBezTo>
                    <a:pt x="284" y="0"/>
                    <a:pt x="270" y="5"/>
                    <a:pt x="260" y="16"/>
                  </a:cubicBezTo>
                  <a:cubicBezTo>
                    <a:pt x="253" y="30"/>
                    <a:pt x="239" y="44"/>
                    <a:pt x="225" y="58"/>
                  </a:cubicBezTo>
                  <a:cubicBezTo>
                    <a:pt x="197" y="93"/>
                    <a:pt x="162" y="121"/>
                    <a:pt x="127" y="142"/>
                  </a:cubicBezTo>
                  <a:cubicBezTo>
                    <a:pt x="85" y="170"/>
                    <a:pt x="43" y="191"/>
                    <a:pt x="1" y="212"/>
                  </a:cubicBezTo>
                  <a:cubicBezTo>
                    <a:pt x="8" y="254"/>
                    <a:pt x="22" y="289"/>
                    <a:pt x="36" y="331"/>
                  </a:cubicBezTo>
                  <a:cubicBezTo>
                    <a:pt x="92" y="303"/>
                    <a:pt x="155" y="268"/>
                    <a:pt x="218" y="226"/>
                  </a:cubicBezTo>
                  <a:cubicBezTo>
                    <a:pt x="246" y="198"/>
                    <a:pt x="281" y="170"/>
                    <a:pt x="309" y="135"/>
                  </a:cubicBezTo>
                  <a:cubicBezTo>
                    <a:pt x="316" y="128"/>
                    <a:pt x="330" y="114"/>
                    <a:pt x="337" y="100"/>
                  </a:cubicBezTo>
                  <a:cubicBezTo>
                    <a:pt x="358" y="79"/>
                    <a:pt x="358" y="37"/>
                    <a:pt x="337" y="16"/>
                  </a:cubicBezTo>
                  <a:cubicBezTo>
                    <a:pt x="326" y="5"/>
                    <a:pt x="312" y="0"/>
                    <a:pt x="298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>
              <a:extLst>
                <a:ext uri="{FF2B5EF4-FFF2-40B4-BE49-F238E27FC236}">
                  <a16:creationId xmlns:a16="http://schemas.microsoft.com/office/drawing/2014/main" id="{2A3BBAA8-9D31-7403-FEE4-E7959A57D91D}"/>
                </a:ext>
              </a:extLst>
            </p:cNvPr>
            <p:cNvSpPr/>
            <p:nvPr/>
          </p:nvSpPr>
          <p:spPr>
            <a:xfrm>
              <a:off x="1612475" y="1161350"/>
              <a:ext cx="14925" cy="22700"/>
            </a:xfrm>
            <a:custGeom>
              <a:avLst/>
              <a:gdLst/>
              <a:ahLst/>
              <a:cxnLst/>
              <a:rect l="l" t="t" r="r" b="b"/>
              <a:pathLst>
                <a:path w="597" h="908" extrusionOk="0">
                  <a:moveTo>
                    <a:pt x="71" y="0"/>
                  </a:moveTo>
                  <a:cubicBezTo>
                    <a:pt x="49" y="0"/>
                    <a:pt x="29" y="13"/>
                    <a:pt x="15" y="31"/>
                  </a:cubicBezTo>
                  <a:cubicBezTo>
                    <a:pt x="1" y="60"/>
                    <a:pt x="8" y="102"/>
                    <a:pt x="36" y="123"/>
                  </a:cubicBezTo>
                  <a:cubicBezTo>
                    <a:pt x="43" y="123"/>
                    <a:pt x="400" y="340"/>
                    <a:pt x="463" y="851"/>
                  </a:cubicBezTo>
                  <a:cubicBezTo>
                    <a:pt x="470" y="887"/>
                    <a:pt x="498" y="908"/>
                    <a:pt x="526" y="908"/>
                  </a:cubicBezTo>
                  <a:lnTo>
                    <a:pt x="540" y="908"/>
                  </a:lnTo>
                  <a:cubicBezTo>
                    <a:pt x="575" y="901"/>
                    <a:pt x="596" y="873"/>
                    <a:pt x="596" y="837"/>
                  </a:cubicBezTo>
                  <a:cubicBezTo>
                    <a:pt x="519" y="263"/>
                    <a:pt x="120" y="17"/>
                    <a:pt x="106" y="10"/>
                  </a:cubicBezTo>
                  <a:cubicBezTo>
                    <a:pt x="94" y="3"/>
                    <a:pt x="82" y="0"/>
                    <a:pt x="7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>
              <a:extLst>
                <a:ext uri="{FF2B5EF4-FFF2-40B4-BE49-F238E27FC236}">
                  <a16:creationId xmlns:a16="http://schemas.microsoft.com/office/drawing/2014/main" id="{ACEB11C3-C157-710B-2F74-B2011A528F1A}"/>
                </a:ext>
              </a:extLst>
            </p:cNvPr>
            <p:cNvSpPr/>
            <p:nvPr/>
          </p:nvSpPr>
          <p:spPr>
            <a:xfrm>
              <a:off x="1612475" y="1169925"/>
              <a:ext cx="11425" cy="6775"/>
            </a:xfrm>
            <a:custGeom>
              <a:avLst/>
              <a:gdLst/>
              <a:ahLst/>
              <a:cxnLst/>
              <a:rect l="l" t="t" r="r" b="b"/>
              <a:pathLst>
                <a:path w="457" h="271" extrusionOk="0">
                  <a:moveTo>
                    <a:pt x="350" y="1"/>
                  </a:moveTo>
                  <a:cubicBezTo>
                    <a:pt x="168" y="1"/>
                    <a:pt x="28" y="159"/>
                    <a:pt x="22" y="165"/>
                  </a:cubicBezTo>
                  <a:cubicBezTo>
                    <a:pt x="1" y="193"/>
                    <a:pt x="8" y="235"/>
                    <a:pt x="29" y="256"/>
                  </a:cubicBezTo>
                  <a:cubicBezTo>
                    <a:pt x="43" y="263"/>
                    <a:pt x="57" y="270"/>
                    <a:pt x="71" y="270"/>
                  </a:cubicBezTo>
                  <a:cubicBezTo>
                    <a:pt x="92" y="270"/>
                    <a:pt x="113" y="263"/>
                    <a:pt x="120" y="249"/>
                  </a:cubicBezTo>
                  <a:cubicBezTo>
                    <a:pt x="120" y="249"/>
                    <a:pt x="227" y="129"/>
                    <a:pt x="358" y="129"/>
                  </a:cubicBezTo>
                  <a:cubicBezTo>
                    <a:pt x="365" y="129"/>
                    <a:pt x="372" y="129"/>
                    <a:pt x="379" y="130"/>
                  </a:cubicBezTo>
                  <a:cubicBezTo>
                    <a:pt x="383" y="131"/>
                    <a:pt x="386" y="131"/>
                    <a:pt x="390" y="131"/>
                  </a:cubicBezTo>
                  <a:cubicBezTo>
                    <a:pt x="420" y="131"/>
                    <a:pt x="443" y="105"/>
                    <a:pt x="449" y="74"/>
                  </a:cubicBezTo>
                  <a:cubicBezTo>
                    <a:pt x="456" y="39"/>
                    <a:pt x="428" y="4"/>
                    <a:pt x="393" y="4"/>
                  </a:cubicBezTo>
                  <a:cubicBezTo>
                    <a:pt x="379" y="2"/>
                    <a:pt x="364" y="1"/>
                    <a:pt x="35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>
              <a:extLst>
                <a:ext uri="{FF2B5EF4-FFF2-40B4-BE49-F238E27FC236}">
                  <a16:creationId xmlns:a16="http://schemas.microsoft.com/office/drawing/2014/main" id="{EB1CE878-614D-F5B2-DA8E-CB13F1775487}"/>
                </a:ext>
              </a:extLst>
            </p:cNvPr>
            <p:cNvSpPr/>
            <p:nvPr/>
          </p:nvSpPr>
          <p:spPr>
            <a:xfrm>
              <a:off x="1701650" y="1162475"/>
              <a:ext cx="12825" cy="29975"/>
            </a:xfrm>
            <a:custGeom>
              <a:avLst/>
              <a:gdLst/>
              <a:ahLst/>
              <a:cxnLst/>
              <a:rect l="l" t="t" r="r" b="b"/>
              <a:pathLst>
                <a:path w="513" h="1199" extrusionOk="0">
                  <a:moveTo>
                    <a:pt x="190" y="1"/>
                  </a:moveTo>
                  <a:lnTo>
                    <a:pt x="71" y="43"/>
                  </a:lnTo>
                  <a:cubicBezTo>
                    <a:pt x="71" y="43"/>
                    <a:pt x="295" y="680"/>
                    <a:pt x="344" y="821"/>
                  </a:cubicBezTo>
                  <a:cubicBezTo>
                    <a:pt x="323" y="863"/>
                    <a:pt x="183" y="982"/>
                    <a:pt x="36" y="1080"/>
                  </a:cubicBezTo>
                  <a:cubicBezTo>
                    <a:pt x="8" y="1101"/>
                    <a:pt x="1" y="1143"/>
                    <a:pt x="22" y="1171"/>
                  </a:cubicBezTo>
                  <a:cubicBezTo>
                    <a:pt x="36" y="1185"/>
                    <a:pt x="57" y="1199"/>
                    <a:pt x="78" y="1199"/>
                  </a:cubicBezTo>
                  <a:cubicBezTo>
                    <a:pt x="85" y="1199"/>
                    <a:pt x="99" y="1192"/>
                    <a:pt x="113" y="1185"/>
                  </a:cubicBezTo>
                  <a:cubicBezTo>
                    <a:pt x="513" y="919"/>
                    <a:pt x="477" y="821"/>
                    <a:pt x="463" y="792"/>
                  </a:cubicBezTo>
                  <a:cubicBezTo>
                    <a:pt x="428" y="673"/>
                    <a:pt x="190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>
              <a:extLst>
                <a:ext uri="{FF2B5EF4-FFF2-40B4-BE49-F238E27FC236}">
                  <a16:creationId xmlns:a16="http://schemas.microsoft.com/office/drawing/2014/main" id="{AF3D506C-5C6B-31BE-96CC-98693E180D01}"/>
                </a:ext>
              </a:extLst>
            </p:cNvPr>
            <p:cNvSpPr/>
            <p:nvPr/>
          </p:nvSpPr>
          <p:spPr>
            <a:xfrm>
              <a:off x="1664350" y="1156350"/>
              <a:ext cx="14550" cy="16500"/>
            </a:xfrm>
            <a:custGeom>
              <a:avLst/>
              <a:gdLst/>
              <a:ahLst/>
              <a:cxnLst/>
              <a:rect l="l" t="t" r="r" b="b"/>
              <a:pathLst>
                <a:path w="582" h="660" extrusionOk="0">
                  <a:moveTo>
                    <a:pt x="393" y="0"/>
                  </a:moveTo>
                  <a:cubicBezTo>
                    <a:pt x="393" y="0"/>
                    <a:pt x="379" y="7"/>
                    <a:pt x="351" y="7"/>
                  </a:cubicBezTo>
                  <a:cubicBezTo>
                    <a:pt x="288" y="19"/>
                    <a:pt x="175" y="39"/>
                    <a:pt x="71" y="39"/>
                  </a:cubicBezTo>
                  <a:cubicBezTo>
                    <a:pt x="47" y="39"/>
                    <a:pt x="23" y="38"/>
                    <a:pt x="0" y="35"/>
                  </a:cubicBezTo>
                  <a:lnTo>
                    <a:pt x="0" y="35"/>
                  </a:lnTo>
                  <a:cubicBezTo>
                    <a:pt x="0" y="35"/>
                    <a:pt x="59" y="141"/>
                    <a:pt x="229" y="141"/>
                  </a:cubicBezTo>
                  <a:cubicBezTo>
                    <a:pt x="234" y="141"/>
                    <a:pt x="240" y="141"/>
                    <a:pt x="245" y="140"/>
                  </a:cubicBezTo>
                  <a:lnTo>
                    <a:pt x="245" y="140"/>
                  </a:lnTo>
                  <a:cubicBezTo>
                    <a:pt x="224" y="196"/>
                    <a:pt x="210" y="260"/>
                    <a:pt x="210" y="330"/>
                  </a:cubicBezTo>
                  <a:cubicBezTo>
                    <a:pt x="210" y="508"/>
                    <a:pt x="291" y="659"/>
                    <a:pt x="393" y="659"/>
                  </a:cubicBezTo>
                  <a:cubicBezTo>
                    <a:pt x="395" y="659"/>
                    <a:pt x="397" y="659"/>
                    <a:pt x="400" y="659"/>
                  </a:cubicBezTo>
                  <a:cubicBezTo>
                    <a:pt x="498" y="659"/>
                    <a:pt x="582" y="512"/>
                    <a:pt x="582" y="330"/>
                  </a:cubicBezTo>
                  <a:cubicBezTo>
                    <a:pt x="582" y="147"/>
                    <a:pt x="498" y="0"/>
                    <a:pt x="39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>
              <a:extLst>
                <a:ext uri="{FF2B5EF4-FFF2-40B4-BE49-F238E27FC236}">
                  <a16:creationId xmlns:a16="http://schemas.microsoft.com/office/drawing/2014/main" id="{65CB0C46-69D1-BBC9-66AB-EFCB2B53C2F0}"/>
                </a:ext>
              </a:extLst>
            </p:cNvPr>
            <p:cNvSpPr/>
            <p:nvPr/>
          </p:nvSpPr>
          <p:spPr>
            <a:xfrm>
              <a:off x="1673100" y="1156350"/>
              <a:ext cx="1075" cy="200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cubicBezTo>
                    <a:pt x="29" y="0"/>
                    <a:pt x="15" y="7"/>
                    <a:pt x="1" y="7"/>
                  </a:cubicBezTo>
                  <a:cubicBezTo>
                    <a:pt x="29" y="7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>
              <a:extLst>
                <a:ext uri="{FF2B5EF4-FFF2-40B4-BE49-F238E27FC236}">
                  <a16:creationId xmlns:a16="http://schemas.microsoft.com/office/drawing/2014/main" id="{9A694A48-B660-16DD-4630-4603FA7D3C77}"/>
                </a:ext>
              </a:extLst>
            </p:cNvPr>
            <p:cNvSpPr/>
            <p:nvPr/>
          </p:nvSpPr>
          <p:spPr>
            <a:xfrm>
              <a:off x="1678875" y="1205050"/>
              <a:ext cx="47175" cy="17400"/>
            </a:xfrm>
            <a:custGeom>
              <a:avLst/>
              <a:gdLst/>
              <a:ahLst/>
              <a:cxnLst/>
              <a:rect l="l" t="t" r="r" b="b"/>
              <a:pathLst>
                <a:path w="1887" h="696" extrusionOk="0">
                  <a:moveTo>
                    <a:pt x="1886" y="1"/>
                  </a:moveTo>
                  <a:lnTo>
                    <a:pt x="1" y="15"/>
                  </a:lnTo>
                  <a:cubicBezTo>
                    <a:pt x="78" y="169"/>
                    <a:pt x="190" y="344"/>
                    <a:pt x="330" y="470"/>
                  </a:cubicBezTo>
                  <a:cubicBezTo>
                    <a:pt x="351" y="491"/>
                    <a:pt x="379" y="512"/>
                    <a:pt x="400" y="526"/>
                  </a:cubicBezTo>
                  <a:cubicBezTo>
                    <a:pt x="519" y="624"/>
                    <a:pt x="667" y="680"/>
                    <a:pt x="835" y="694"/>
                  </a:cubicBezTo>
                  <a:cubicBezTo>
                    <a:pt x="852" y="695"/>
                    <a:pt x="869" y="695"/>
                    <a:pt x="886" y="695"/>
                  </a:cubicBezTo>
                  <a:cubicBezTo>
                    <a:pt x="1066" y="695"/>
                    <a:pt x="1218" y="661"/>
                    <a:pt x="1346" y="603"/>
                  </a:cubicBezTo>
                  <a:cubicBezTo>
                    <a:pt x="1374" y="596"/>
                    <a:pt x="1395" y="582"/>
                    <a:pt x="1417" y="568"/>
                  </a:cubicBezTo>
                  <a:cubicBezTo>
                    <a:pt x="1662" y="435"/>
                    <a:pt x="1802" y="211"/>
                    <a:pt x="1886" y="1"/>
                  </a:cubicBezTo>
                  <a:close/>
                </a:path>
              </a:pathLst>
            </a:custGeom>
            <a:solidFill>
              <a:srgbClr val="ECF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>
              <a:extLst>
                <a:ext uri="{FF2B5EF4-FFF2-40B4-BE49-F238E27FC236}">
                  <a16:creationId xmlns:a16="http://schemas.microsoft.com/office/drawing/2014/main" id="{E787D375-680D-6C0F-CF04-6DA1A0951C9E}"/>
                </a:ext>
              </a:extLst>
            </p:cNvPr>
            <p:cNvSpPr/>
            <p:nvPr/>
          </p:nvSpPr>
          <p:spPr>
            <a:xfrm>
              <a:off x="1692200" y="1225950"/>
              <a:ext cx="20350" cy="5050"/>
            </a:xfrm>
            <a:custGeom>
              <a:avLst/>
              <a:gdLst/>
              <a:ahLst/>
              <a:cxnLst/>
              <a:rect l="l" t="t" r="r" b="b"/>
              <a:pathLst>
                <a:path w="814" h="202" extrusionOk="0">
                  <a:moveTo>
                    <a:pt x="740" y="0"/>
                  </a:moveTo>
                  <a:cubicBezTo>
                    <a:pt x="731" y="0"/>
                    <a:pt x="723" y="2"/>
                    <a:pt x="715" y="6"/>
                  </a:cubicBezTo>
                  <a:cubicBezTo>
                    <a:pt x="715" y="6"/>
                    <a:pt x="596" y="69"/>
                    <a:pt x="414" y="76"/>
                  </a:cubicBezTo>
                  <a:cubicBezTo>
                    <a:pt x="232" y="76"/>
                    <a:pt x="113" y="13"/>
                    <a:pt x="106" y="13"/>
                  </a:cubicBezTo>
                  <a:cubicBezTo>
                    <a:pt x="96" y="8"/>
                    <a:pt x="85" y="6"/>
                    <a:pt x="74" y="6"/>
                  </a:cubicBezTo>
                  <a:cubicBezTo>
                    <a:pt x="53" y="6"/>
                    <a:pt x="31" y="15"/>
                    <a:pt x="21" y="34"/>
                  </a:cubicBezTo>
                  <a:cubicBezTo>
                    <a:pt x="0" y="69"/>
                    <a:pt x="14" y="104"/>
                    <a:pt x="42" y="125"/>
                  </a:cubicBezTo>
                  <a:cubicBezTo>
                    <a:pt x="49" y="125"/>
                    <a:pt x="183" y="202"/>
                    <a:pt x="393" y="202"/>
                  </a:cubicBezTo>
                  <a:lnTo>
                    <a:pt x="414" y="202"/>
                  </a:lnTo>
                  <a:cubicBezTo>
                    <a:pt x="631" y="195"/>
                    <a:pt x="771" y="125"/>
                    <a:pt x="771" y="118"/>
                  </a:cubicBezTo>
                  <a:cubicBezTo>
                    <a:pt x="806" y="104"/>
                    <a:pt x="813" y="62"/>
                    <a:pt x="799" y="34"/>
                  </a:cubicBezTo>
                  <a:cubicBezTo>
                    <a:pt x="789" y="13"/>
                    <a:pt x="764" y="0"/>
                    <a:pt x="74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>
              <a:extLst>
                <a:ext uri="{FF2B5EF4-FFF2-40B4-BE49-F238E27FC236}">
                  <a16:creationId xmlns:a16="http://schemas.microsoft.com/office/drawing/2014/main" id="{47143743-4FE1-5648-8630-F19B8B8B26A7}"/>
                </a:ext>
              </a:extLst>
            </p:cNvPr>
            <p:cNvSpPr/>
            <p:nvPr/>
          </p:nvSpPr>
          <p:spPr>
            <a:xfrm>
              <a:off x="1711125" y="1142600"/>
              <a:ext cx="31900" cy="9400"/>
            </a:xfrm>
            <a:custGeom>
              <a:avLst/>
              <a:gdLst/>
              <a:ahLst/>
              <a:cxnLst/>
              <a:rect l="l" t="t" r="r" b="b"/>
              <a:pathLst>
                <a:path w="1276" h="376" extrusionOk="0">
                  <a:moveTo>
                    <a:pt x="568" y="0"/>
                  </a:moveTo>
                  <a:cubicBezTo>
                    <a:pt x="519" y="0"/>
                    <a:pt x="470" y="4"/>
                    <a:pt x="421" y="11"/>
                  </a:cubicBezTo>
                  <a:cubicBezTo>
                    <a:pt x="316" y="18"/>
                    <a:pt x="218" y="53"/>
                    <a:pt x="119" y="88"/>
                  </a:cubicBezTo>
                  <a:cubicBezTo>
                    <a:pt x="112" y="88"/>
                    <a:pt x="105" y="95"/>
                    <a:pt x="98" y="95"/>
                  </a:cubicBezTo>
                  <a:cubicBezTo>
                    <a:pt x="28" y="137"/>
                    <a:pt x="0" y="235"/>
                    <a:pt x="42" y="305"/>
                  </a:cubicBezTo>
                  <a:cubicBezTo>
                    <a:pt x="74" y="351"/>
                    <a:pt x="124" y="376"/>
                    <a:pt x="175" y="376"/>
                  </a:cubicBezTo>
                  <a:cubicBezTo>
                    <a:pt x="202" y="376"/>
                    <a:pt x="228" y="369"/>
                    <a:pt x="253" y="354"/>
                  </a:cubicBezTo>
                  <a:lnTo>
                    <a:pt x="260" y="347"/>
                  </a:lnTo>
                  <a:cubicBezTo>
                    <a:pt x="323" y="312"/>
                    <a:pt x="393" y="270"/>
                    <a:pt x="470" y="249"/>
                  </a:cubicBezTo>
                  <a:cubicBezTo>
                    <a:pt x="547" y="221"/>
                    <a:pt x="624" y="207"/>
                    <a:pt x="708" y="200"/>
                  </a:cubicBezTo>
                  <a:cubicBezTo>
                    <a:pt x="733" y="198"/>
                    <a:pt x="757" y="197"/>
                    <a:pt x="782" y="197"/>
                  </a:cubicBezTo>
                  <a:cubicBezTo>
                    <a:pt x="842" y="197"/>
                    <a:pt x="901" y="202"/>
                    <a:pt x="961" y="207"/>
                  </a:cubicBezTo>
                  <a:cubicBezTo>
                    <a:pt x="1045" y="221"/>
                    <a:pt x="1136" y="235"/>
                    <a:pt x="1213" y="263"/>
                  </a:cubicBezTo>
                  <a:lnTo>
                    <a:pt x="1220" y="263"/>
                  </a:lnTo>
                  <a:cubicBezTo>
                    <a:pt x="1224" y="265"/>
                    <a:pt x="1228" y="266"/>
                    <a:pt x="1232" y="266"/>
                  </a:cubicBezTo>
                  <a:cubicBezTo>
                    <a:pt x="1245" y="266"/>
                    <a:pt x="1259" y="259"/>
                    <a:pt x="1269" y="249"/>
                  </a:cubicBezTo>
                  <a:cubicBezTo>
                    <a:pt x="1276" y="228"/>
                    <a:pt x="1269" y="200"/>
                    <a:pt x="1255" y="193"/>
                  </a:cubicBezTo>
                  <a:cubicBezTo>
                    <a:pt x="1171" y="144"/>
                    <a:pt x="1087" y="102"/>
                    <a:pt x="996" y="74"/>
                  </a:cubicBezTo>
                  <a:cubicBezTo>
                    <a:pt x="904" y="46"/>
                    <a:pt x="813" y="25"/>
                    <a:pt x="715" y="11"/>
                  </a:cubicBezTo>
                  <a:cubicBezTo>
                    <a:pt x="666" y="4"/>
                    <a:pt x="617" y="0"/>
                    <a:pt x="56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>
              <a:extLst>
                <a:ext uri="{FF2B5EF4-FFF2-40B4-BE49-F238E27FC236}">
                  <a16:creationId xmlns:a16="http://schemas.microsoft.com/office/drawing/2014/main" id="{F8B96E07-4312-9482-CC36-1CD1D4480122}"/>
                </a:ext>
              </a:extLst>
            </p:cNvPr>
            <p:cNvSpPr/>
            <p:nvPr/>
          </p:nvSpPr>
          <p:spPr>
            <a:xfrm>
              <a:off x="1654525" y="1141625"/>
              <a:ext cx="35250" cy="11200"/>
            </a:xfrm>
            <a:custGeom>
              <a:avLst/>
              <a:gdLst/>
              <a:ahLst/>
              <a:cxnLst/>
              <a:rect l="l" t="t" r="r" b="b"/>
              <a:pathLst>
                <a:path w="1410" h="448" extrusionOk="0">
                  <a:moveTo>
                    <a:pt x="652" y="1"/>
                  </a:moveTo>
                  <a:cubicBezTo>
                    <a:pt x="547" y="1"/>
                    <a:pt x="442" y="8"/>
                    <a:pt x="337" y="29"/>
                  </a:cubicBezTo>
                  <a:cubicBezTo>
                    <a:pt x="225" y="50"/>
                    <a:pt x="127" y="78"/>
                    <a:pt x="29" y="127"/>
                  </a:cubicBezTo>
                  <a:cubicBezTo>
                    <a:pt x="8" y="134"/>
                    <a:pt x="1" y="155"/>
                    <a:pt x="1" y="169"/>
                  </a:cubicBezTo>
                  <a:cubicBezTo>
                    <a:pt x="8" y="190"/>
                    <a:pt x="29" y="204"/>
                    <a:pt x="50" y="204"/>
                  </a:cubicBezTo>
                  <a:lnTo>
                    <a:pt x="57" y="197"/>
                  </a:lnTo>
                  <a:cubicBezTo>
                    <a:pt x="148" y="176"/>
                    <a:pt x="246" y="169"/>
                    <a:pt x="344" y="162"/>
                  </a:cubicBezTo>
                  <a:cubicBezTo>
                    <a:pt x="449" y="162"/>
                    <a:pt x="540" y="169"/>
                    <a:pt x="638" y="190"/>
                  </a:cubicBezTo>
                  <a:cubicBezTo>
                    <a:pt x="729" y="204"/>
                    <a:pt x="821" y="232"/>
                    <a:pt x="912" y="267"/>
                  </a:cubicBezTo>
                  <a:cubicBezTo>
                    <a:pt x="996" y="302"/>
                    <a:pt x="1073" y="358"/>
                    <a:pt x="1143" y="414"/>
                  </a:cubicBezTo>
                  <a:lnTo>
                    <a:pt x="1150" y="414"/>
                  </a:lnTo>
                  <a:cubicBezTo>
                    <a:pt x="1157" y="421"/>
                    <a:pt x="1164" y="428"/>
                    <a:pt x="1171" y="428"/>
                  </a:cubicBezTo>
                  <a:cubicBezTo>
                    <a:pt x="1193" y="441"/>
                    <a:pt x="1217" y="448"/>
                    <a:pt x="1241" y="448"/>
                  </a:cubicBezTo>
                  <a:cubicBezTo>
                    <a:pt x="1293" y="448"/>
                    <a:pt x="1343" y="418"/>
                    <a:pt x="1367" y="365"/>
                  </a:cubicBezTo>
                  <a:cubicBezTo>
                    <a:pt x="1409" y="295"/>
                    <a:pt x="1381" y="204"/>
                    <a:pt x="1304" y="162"/>
                  </a:cubicBezTo>
                  <a:cubicBezTo>
                    <a:pt x="1206" y="113"/>
                    <a:pt x="1094" y="64"/>
                    <a:pt x="989" y="43"/>
                  </a:cubicBezTo>
                  <a:cubicBezTo>
                    <a:pt x="877" y="15"/>
                    <a:pt x="765" y="1"/>
                    <a:pt x="652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>
              <a:extLst>
                <a:ext uri="{FF2B5EF4-FFF2-40B4-BE49-F238E27FC236}">
                  <a16:creationId xmlns:a16="http://schemas.microsoft.com/office/drawing/2014/main" id="{EAED146A-0046-77D4-0B84-FBC8D7CD6ED7}"/>
                </a:ext>
              </a:extLst>
            </p:cNvPr>
            <p:cNvSpPr/>
            <p:nvPr/>
          </p:nvSpPr>
          <p:spPr>
            <a:xfrm>
              <a:off x="1634725" y="1081350"/>
              <a:ext cx="149725" cy="57250"/>
            </a:xfrm>
            <a:custGeom>
              <a:avLst/>
              <a:gdLst/>
              <a:ahLst/>
              <a:cxnLst/>
              <a:rect l="l" t="t" r="r" b="b"/>
              <a:pathLst>
                <a:path w="5989" h="2290" extrusionOk="0">
                  <a:moveTo>
                    <a:pt x="2516" y="1"/>
                  </a:moveTo>
                  <a:cubicBezTo>
                    <a:pt x="2417" y="1"/>
                    <a:pt x="2317" y="5"/>
                    <a:pt x="2215" y="15"/>
                  </a:cubicBezTo>
                  <a:cubicBezTo>
                    <a:pt x="1" y="211"/>
                    <a:pt x="449" y="1248"/>
                    <a:pt x="449" y="1248"/>
                  </a:cubicBezTo>
                  <a:cubicBezTo>
                    <a:pt x="449" y="1248"/>
                    <a:pt x="1481" y="2290"/>
                    <a:pt x="3478" y="2290"/>
                  </a:cubicBezTo>
                  <a:cubicBezTo>
                    <a:pt x="3821" y="2290"/>
                    <a:pt x="4192" y="2259"/>
                    <a:pt x="4591" y="2187"/>
                  </a:cubicBezTo>
                  <a:cubicBezTo>
                    <a:pt x="5989" y="1933"/>
                    <a:pt x="4573" y="1"/>
                    <a:pt x="251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>
              <a:extLst>
                <a:ext uri="{FF2B5EF4-FFF2-40B4-BE49-F238E27FC236}">
                  <a16:creationId xmlns:a16="http://schemas.microsoft.com/office/drawing/2014/main" id="{0CA35AD2-1F8E-D6A8-DAFC-9E689D2023EA}"/>
                </a:ext>
              </a:extLst>
            </p:cNvPr>
            <p:cNvSpPr/>
            <p:nvPr/>
          </p:nvSpPr>
          <p:spPr>
            <a:xfrm>
              <a:off x="1614750" y="1088175"/>
              <a:ext cx="41025" cy="85350"/>
            </a:xfrm>
            <a:custGeom>
              <a:avLst/>
              <a:gdLst/>
              <a:ahLst/>
              <a:cxnLst/>
              <a:rect l="l" t="t" r="r" b="b"/>
              <a:pathLst>
                <a:path w="1641" h="3414" extrusionOk="0">
                  <a:moveTo>
                    <a:pt x="1451" y="1"/>
                  </a:moveTo>
                  <a:cubicBezTo>
                    <a:pt x="1451" y="1"/>
                    <a:pt x="421" y="253"/>
                    <a:pt x="211" y="1213"/>
                  </a:cubicBezTo>
                  <a:cubicBezTo>
                    <a:pt x="1" y="2167"/>
                    <a:pt x="197" y="2510"/>
                    <a:pt x="197" y="2510"/>
                  </a:cubicBezTo>
                  <a:cubicBezTo>
                    <a:pt x="197" y="2510"/>
                    <a:pt x="484" y="2531"/>
                    <a:pt x="702" y="2832"/>
                  </a:cubicBezTo>
                  <a:cubicBezTo>
                    <a:pt x="863" y="3054"/>
                    <a:pt x="882" y="3413"/>
                    <a:pt x="984" y="3413"/>
                  </a:cubicBezTo>
                  <a:cubicBezTo>
                    <a:pt x="1001" y="3413"/>
                    <a:pt x="1021" y="3403"/>
                    <a:pt x="1045" y="3379"/>
                  </a:cubicBezTo>
                  <a:cubicBezTo>
                    <a:pt x="1213" y="3225"/>
                    <a:pt x="849" y="2103"/>
                    <a:pt x="1059" y="1592"/>
                  </a:cubicBezTo>
                  <a:cubicBezTo>
                    <a:pt x="1276" y="1080"/>
                    <a:pt x="1641" y="772"/>
                    <a:pt x="1451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>
              <a:extLst>
                <a:ext uri="{FF2B5EF4-FFF2-40B4-BE49-F238E27FC236}">
                  <a16:creationId xmlns:a16="http://schemas.microsoft.com/office/drawing/2014/main" id="{EAEFB166-E006-193C-624C-4FCF328E0E54}"/>
                </a:ext>
              </a:extLst>
            </p:cNvPr>
            <p:cNvSpPr/>
            <p:nvPr/>
          </p:nvSpPr>
          <p:spPr>
            <a:xfrm>
              <a:off x="1619075" y="1093925"/>
              <a:ext cx="64750" cy="151100"/>
            </a:xfrm>
            <a:custGeom>
              <a:avLst/>
              <a:gdLst/>
              <a:ahLst/>
              <a:cxnLst/>
              <a:rect l="l" t="t" r="r" b="b"/>
              <a:pathLst>
                <a:path w="2590" h="6044" extrusionOk="0">
                  <a:moveTo>
                    <a:pt x="1558" y="0"/>
                  </a:moveTo>
                  <a:cubicBezTo>
                    <a:pt x="642" y="0"/>
                    <a:pt x="0" y="1054"/>
                    <a:pt x="164" y="1901"/>
                  </a:cubicBezTo>
                  <a:cubicBezTo>
                    <a:pt x="332" y="2771"/>
                    <a:pt x="655" y="3170"/>
                    <a:pt x="865" y="3857"/>
                  </a:cubicBezTo>
                  <a:cubicBezTo>
                    <a:pt x="1152" y="4810"/>
                    <a:pt x="1103" y="5609"/>
                    <a:pt x="1040" y="6044"/>
                  </a:cubicBezTo>
                  <a:lnTo>
                    <a:pt x="1187" y="6044"/>
                  </a:lnTo>
                  <a:cubicBezTo>
                    <a:pt x="1594" y="5090"/>
                    <a:pt x="1082" y="3415"/>
                    <a:pt x="935" y="2490"/>
                  </a:cubicBezTo>
                  <a:cubicBezTo>
                    <a:pt x="767" y="1432"/>
                    <a:pt x="1993" y="542"/>
                    <a:pt x="1993" y="542"/>
                  </a:cubicBezTo>
                  <a:cubicBezTo>
                    <a:pt x="1993" y="542"/>
                    <a:pt x="2589" y="58"/>
                    <a:pt x="1629" y="2"/>
                  </a:cubicBezTo>
                  <a:cubicBezTo>
                    <a:pt x="1605" y="1"/>
                    <a:pt x="1582" y="0"/>
                    <a:pt x="1558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>
              <a:extLst>
                <a:ext uri="{FF2B5EF4-FFF2-40B4-BE49-F238E27FC236}">
                  <a16:creationId xmlns:a16="http://schemas.microsoft.com/office/drawing/2014/main" id="{65E6CFED-12BB-1A41-D452-0599791D7D73}"/>
                </a:ext>
              </a:extLst>
            </p:cNvPr>
            <p:cNvSpPr/>
            <p:nvPr/>
          </p:nvSpPr>
          <p:spPr>
            <a:xfrm>
              <a:off x="1553250" y="1270225"/>
              <a:ext cx="278800" cy="471350"/>
            </a:xfrm>
            <a:custGeom>
              <a:avLst/>
              <a:gdLst/>
              <a:ahLst/>
              <a:cxnLst/>
              <a:rect l="l" t="t" r="r" b="b"/>
              <a:pathLst>
                <a:path w="11152" h="18854" extrusionOk="0">
                  <a:moveTo>
                    <a:pt x="4052" y="1"/>
                  </a:moveTo>
                  <a:cubicBezTo>
                    <a:pt x="4052" y="1"/>
                    <a:pt x="3876" y="71"/>
                    <a:pt x="3603" y="197"/>
                  </a:cubicBezTo>
                  <a:cubicBezTo>
                    <a:pt x="2930" y="505"/>
                    <a:pt x="2075" y="1024"/>
                    <a:pt x="1059" y="1816"/>
                  </a:cubicBezTo>
                  <a:cubicBezTo>
                    <a:pt x="1" y="2636"/>
                    <a:pt x="730" y="4935"/>
                    <a:pt x="1304" y="6953"/>
                  </a:cubicBezTo>
                  <a:cubicBezTo>
                    <a:pt x="1304" y="6953"/>
                    <a:pt x="1304" y="6953"/>
                    <a:pt x="1304" y="6960"/>
                  </a:cubicBezTo>
                  <a:cubicBezTo>
                    <a:pt x="1325" y="7037"/>
                    <a:pt x="1353" y="7114"/>
                    <a:pt x="1374" y="7198"/>
                  </a:cubicBezTo>
                  <a:cubicBezTo>
                    <a:pt x="1374" y="7205"/>
                    <a:pt x="1381" y="7212"/>
                    <a:pt x="1381" y="7226"/>
                  </a:cubicBezTo>
                  <a:cubicBezTo>
                    <a:pt x="1486" y="7605"/>
                    <a:pt x="1585" y="7976"/>
                    <a:pt x="1655" y="8313"/>
                  </a:cubicBezTo>
                  <a:cubicBezTo>
                    <a:pt x="1683" y="8453"/>
                    <a:pt x="1711" y="8586"/>
                    <a:pt x="1732" y="8712"/>
                  </a:cubicBezTo>
                  <a:cubicBezTo>
                    <a:pt x="1746" y="8775"/>
                    <a:pt x="1753" y="8838"/>
                    <a:pt x="1760" y="8901"/>
                  </a:cubicBezTo>
                  <a:cubicBezTo>
                    <a:pt x="2047" y="11060"/>
                    <a:pt x="631" y="16225"/>
                    <a:pt x="127" y="18160"/>
                  </a:cubicBezTo>
                  <a:cubicBezTo>
                    <a:pt x="127" y="18160"/>
                    <a:pt x="2475" y="18720"/>
                    <a:pt x="5250" y="18832"/>
                  </a:cubicBezTo>
                  <a:lnTo>
                    <a:pt x="5671" y="16695"/>
                  </a:lnTo>
                  <a:lnTo>
                    <a:pt x="6035" y="18854"/>
                  </a:lnTo>
                  <a:cubicBezTo>
                    <a:pt x="6065" y="18854"/>
                    <a:pt x="6095" y="18854"/>
                    <a:pt x="6125" y="18854"/>
                  </a:cubicBezTo>
                  <a:cubicBezTo>
                    <a:pt x="7865" y="18854"/>
                    <a:pt x="9691" y="18653"/>
                    <a:pt x="11151" y="18013"/>
                  </a:cubicBezTo>
                  <a:cubicBezTo>
                    <a:pt x="11151" y="18013"/>
                    <a:pt x="9035" y="10829"/>
                    <a:pt x="8944" y="9021"/>
                  </a:cubicBezTo>
                  <a:cubicBezTo>
                    <a:pt x="8908" y="8376"/>
                    <a:pt x="9189" y="7388"/>
                    <a:pt x="9518" y="6336"/>
                  </a:cubicBezTo>
                  <a:cubicBezTo>
                    <a:pt x="9532" y="6287"/>
                    <a:pt x="9546" y="6238"/>
                    <a:pt x="9560" y="6189"/>
                  </a:cubicBezTo>
                  <a:cubicBezTo>
                    <a:pt x="9574" y="6147"/>
                    <a:pt x="9588" y="6112"/>
                    <a:pt x="9602" y="6070"/>
                  </a:cubicBezTo>
                  <a:lnTo>
                    <a:pt x="9637" y="5944"/>
                  </a:lnTo>
                  <a:cubicBezTo>
                    <a:pt x="9918" y="5075"/>
                    <a:pt x="10212" y="4178"/>
                    <a:pt x="10380" y="3421"/>
                  </a:cubicBezTo>
                  <a:cubicBezTo>
                    <a:pt x="10422" y="3225"/>
                    <a:pt x="10457" y="3035"/>
                    <a:pt x="10478" y="2867"/>
                  </a:cubicBezTo>
                  <a:cubicBezTo>
                    <a:pt x="10541" y="2391"/>
                    <a:pt x="10527" y="2005"/>
                    <a:pt x="10387" y="1746"/>
                  </a:cubicBezTo>
                  <a:cubicBezTo>
                    <a:pt x="10380" y="1725"/>
                    <a:pt x="10366" y="1704"/>
                    <a:pt x="10352" y="1683"/>
                  </a:cubicBezTo>
                  <a:cubicBezTo>
                    <a:pt x="10345" y="1669"/>
                    <a:pt x="10331" y="1655"/>
                    <a:pt x="10317" y="1634"/>
                  </a:cubicBezTo>
                  <a:cubicBezTo>
                    <a:pt x="10226" y="1522"/>
                    <a:pt x="10100" y="1402"/>
                    <a:pt x="9939" y="1290"/>
                  </a:cubicBezTo>
                  <a:cubicBezTo>
                    <a:pt x="9133" y="737"/>
                    <a:pt x="7612" y="281"/>
                    <a:pt x="6862" y="169"/>
                  </a:cubicBezTo>
                  <a:cubicBezTo>
                    <a:pt x="6568" y="127"/>
                    <a:pt x="6385" y="106"/>
                    <a:pt x="6385" y="106"/>
                  </a:cubicBezTo>
                  <a:lnTo>
                    <a:pt x="4052" y="1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>
              <a:extLst>
                <a:ext uri="{FF2B5EF4-FFF2-40B4-BE49-F238E27FC236}">
                  <a16:creationId xmlns:a16="http://schemas.microsoft.com/office/drawing/2014/main" id="{948CECE7-FB24-7A5C-EBB0-8C43F69A232C}"/>
                </a:ext>
              </a:extLst>
            </p:cNvPr>
            <p:cNvSpPr/>
            <p:nvPr/>
          </p:nvSpPr>
          <p:spPr>
            <a:xfrm>
              <a:off x="1801700" y="1302475"/>
              <a:ext cx="14400" cy="53975"/>
            </a:xfrm>
            <a:custGeom>
              <a:avLst/>
              <a:gdLst/>
              <a:ahLst/>
              <a:cxnLst/>
              <a:rect l="l" t="t" r="r" b="b"/>
              <a:pathLst>
                <a:path w="576" h="2159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56"/>
                    <a:pt x="64" y="112"/>
                    <a:pt x="92" y="175"/>
                  </a:cubicBezTo>
                  <a:cubicBezTo>
                    <a:pt x="295" y="596"/>
                    <a:pt x="449" y="1220"/>
                    <a:pt x="274" y="2033"/>
                  </a:cubicBezTo>
                  <a:cubicBezTo>
                    <a:pt x="260" y="2089"/>
                    <a:pt x="295" y="2145"/>
                    <a:pt x="351" y="2152"/>
                  </a:cubicBezTo>
                  <a:cubicBezTo>
                    <a:pt x="358" y="2159"/>
                    <a:pt x="365" y="2159"/>
                    <a:pt x="372" y="2159"/>
                  </a:cubicBezTo>
                  <a:cubicBezTo>
                    <a:pt x="400" y="2159"/>
                    <a:pt x="421" y="2145"/>
                    <a:pt x="442" y="2124"/>
                  </a:cubicBezTo>
                  <a:cubicBezTo>
                    <a:pt x="456" y="2117"/>
                    <a:pt x="463" y="2096"/>
                    <a:pt x="470" y="2075"/>
                  </a:cubicBezTo>
                  <a:cubicBezTo>
                    <a:pt x="505" y="1900"/>
                    <a:pt x="533" y="1731"/>
                    <a:pt x="540" y="1577"/>
                  </a:cubicBezTo>
                  <a:cubicBezTo>
                    <a:pt x="575" y="1115"/>
                    <a:pt x="512" y="722"/>
                    <a:pt x="400" y="400"/>
                  </a:cubicBezTo>
                  <a:cubicBezTo>
                    <a:pt x="393" y="379"/>
                    <a:pt x="386" y="365"/>
                    <a:pt x="386" y="344"/>
                  </a:cubicBezTo>
                  <a:cubicBezTo>
                    <a:pt x="295" y="232"/>
                    <a:pt x="162" y="112"/>
                    <a:pt x="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>
              <a:extLst>
                <a:ext uri="{FF2B5EF4-FFF2-40B4-BE49-F238E27FC236}">
                  <a16:creationId xmlns:a16="http://schemas.microsoft.com/office/drawing/2014/main" id="{CA1EFC13-773A-6E10-5FFC-38237B8784F3}"/>
                </a:ext>
              </a:extLst>
            </p:cNvPr>
            <p:cNvSpPr/>
            <p:nvPr/>
          </p:nvSpPr>
          <p:spPr>
            <a:xfrm>
              <a:off x="1608800" y="1545350"/>
              <a:ext cx="165075" cy="104775"/>
            </a:xfrm>
            <a:custGeom>
              <a:avLst/>
              <a:gdLst/>
              <a:ahLst/>
              <a:cxnLst/>
              <a:rect l="l" t="t" r="r" b="b"/>
              <a:pathLst>
                <a:path w="6603" h="4191" extrusionOk="0">
                  <a:moveTo>
                    <a:pt x="121" y="0"/>
                  </a:moveTo>
                  <a:cubicBezTo>
                    <a:pt x="105" y="0"/>
                    <a:pt x="88" y="4"/>
                    <a:pt x="70" y="13"/>
                  </a:cubicBezTo>
                  <a:cubicBezTo>
                    <a:pt x="21" y="41"/>
                    <a:pt x="0" y="97"/>
                    <a:pt x="28" y="146"/>
                  </a:cubicBezTo>
                  <a:cubicBezTo>
                    <a:pt x="49" y="188"/>
                    <a:pt x="575" y="1219"/>
                    <a:pt x="1633" y="2235"/>
                  </a:cubicBezTo>
                  <a:cubicBezTo>
                    <a:pt x="2580" y="3139"/>
                    <a:pt x="4128" y="4190"/>
                    <a:pt x="6245" y="4190"/>
                  </a:cubicBezTo>
                  <a:cubicBezTo>
                    <a:pt x="6329" y="4190"/>
                    <a:pt x="6413" y="4190"/>
                    <a:pt x="6504" y="4183"/>
                  </a:cubicBezTo>
                  <a:cubicBezTo>
                    <a:pt x="6560" y="4183"/>
                    <a:pt x="6602" y="4134"/>
                    <a:pt x="6602" y="4085"/>
                  </a:cubicBezTo>
                  <a:cubicBezTo>
                    <a:pt x="6596" y="4033"/>
                    <a:pt x="6559" y="3986"/>
                    <a:pt x="6508" y="3986"/>
                  </a:cubicBezTo>
                  <a:cubicBezTo>
                    <a:pt x="6504" y="3986"/>
                    <a:pt x="6501" y="3986"/>
                    <a:pt x="6497" y="3987"/>
                  </a:cubicBezTo>
                  <a:cubicBezTo>
                    <a:pt x="6416" y="3990"/>
                    <a:pt x="6336" y="3992"/>
                    <a:pt x="6256" y="3992"/>
                  </a:cubicBezTo>
                  <a:cubicBezTo>
                    <a:pt x="4207" y="3992"/>
                    <a:pt x="2698" y="2972"/>
                    <a:pt x="1781" y="2095"/>
                  </a:cubicBezTo>
                  <a:cubicBezTo>
                    <a:pt x="743" y="1099"/>
                    <a:pt x="211" y="69"/>
                    <a:pt x="211" y="55"/>
                  </a:cubicBezTo>
                  <a:cubicBezTo>
                    <a:pt x="191" y="21"/>
                    <a:pt x="158" y="0"/>
                    <a:pt x="121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>
              <a:extLst>
                <a:ext uri="{FF2B5EF4-FFF2-40B4-BE49-F238E27FC236}">
                  <a16:creationId xmlns:a16="http://schemas.microsoft.com/office/drawing/2014/main" id="{EBFAA921-20DE-7B18-EBC8-8131F3BD5773}"/>
                </a:ext>
              </a:extLst>
            </p:cNvPr>
            <p:cNvSpPr/>
            <p:nvPr/>
          </p:nvSpPr>
          <p:spPr>
            <a:xfrm>
              <a:off x="1632100" y="1479725"/>
              <a:ext cx="119175" cy="28300"/>
            </a:xfrm>
            <a:custGeom>
              <a:avLst/>
              <a:gdLst/>
              <a:ahLst/>
              <a:cxnLst/>
              <a:rect l="l" t="t" r="r" b="b"/>
              <a:pathLst>
                <a:path w="4767" h="1132" extrusionOk="0">
                  <a:moveTo>
                    <a:pt x="113" y="0"/>
                  </a:moveTo>
                  <a:cubicBezTo>
                    <a:pt x="82" y="0"/>
                    <a:pt x="52" y="13"/>
                    <a:pt x="36" y="38"/>
                  </a:cubicBezTo>
                  <a:cubicBezTo>
                    <a:pt x="1" y="87"/>
                    <a:pt x="8" y="150"/>
                    <a:pt x="50" y="178"/>
                  </a:cubicBezTo>
                  <a:cubicBezTo>
                    <a:pt x="71" y="192"/>
                    <a:pt x="547" y="550"/>
                    <a:pt x="1353" y="823"/>
                  </a:cubicBezTo>
                  <a:cubicBezTo>
                    <a:pt x="1823" y="984"/>
                    <a:pt x="2460" y="1131"/>
                    <a:pt x="3217" y="1131"/>
                  </a:cubicBezTo>
                  <a:cubicBezTo>
                    <a:pt x="3666" y="1131"/>
                    <a:pt x="4157" y="1082"/>
                    <a:pt x="4682" y="949"/>
                  </a:cubicBezTo>
                  <a:cubicBezTo>
                    <a:pt x="4731" y="935"/>
                    <a:pt x="4766" y="879"/>
                    <a:pt x="4752" y="823"/>
                  </a:cubicBezTo>
                  <a:cubicBezTo>
                    <a:pt x="4741" y="776"/>
                    <a:pt x="4700" y="749"/>
                    <a:pt x="4659" y="749"/>
                  </a:cubicBezTo>
                  <a:cubicBezTo>
                    <a:pt x="4650" y="749"/>
                    <a:pt x="4642" y="750"/>
                    <a:pt x="4633" y="753"/>
                  </a:cubicBezTo>
                  <a:cubicBezTo>
                    <a:pt x="4137" y="880"/>
                    <a:pt x="3667" y="931"/>
                    <a:pt x="3232" y="931"/>
                  </a:cubicBezTo>
                  <a:cubicBezTo>
                    <a:pt x="1405" y="931"/>
                    <a:pt x="187" y="28"/>
                    <a:pt x="176" y="17"/>
                  </a:cubicBezTo>
                  <a:cubicBezTo>
                    <a:pt x="156" y="6"/>
                    <a:pt x="134" y="0"/>
                    <a:pt x="1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>
              <a:extLst>
                <a:ext uri="{FF2B5EF4-FFF2-40B4-BE49-F238E27FC236}">
                  <a16:creationId xmlns:a16="http://schemas.microsoft.com/office/drawing/2014/main" id="{A533A203-7A79-69A7-9284-EAFA85678EEC}"/>
                </a:ext>
              </a:extLst>
            </p:cNvPr>
            <p:cNvSpPr/>
            <p:nvPr/>
          </p:nvSpPr>
          <p:spPr>
            <a:xfrm>
              <a:off x="1620000" y="1275125"/>
              <a:ext cx="75725" cy="103925"/>
            </a:xfrm>
            <a:custGeom>
              <a:avLst/>
              <a:gdLst/>
              <a:ahLst/>
              <a:cxnLst/>
              <a:rect l="l" t="t" r="r" b="b"/>
              <a:pathLst>
                <a:path w="3029" h="4157" extrusionOk="0">
                  <a:moveTo>
                    <a:pt x="933" y="1"/>
                  </a:moveTo>
                  <a:cubicBezTo>
                    <a:pt x="933" y="1"/>
                    <a:pt x="302" y="1"/>
                    <a:pt x="1" y="499"/>
                  </a:cubicBezTo>
                  <a:lnTo>
                    <a:pt x="807" y="1781"/>
                  </a:lnTo>
                  <a:lnTo>
                    <a:pt x="1627" y="1851"/>
                  </a:lnTo>
                  <a:lnTo>
                    <a:pt x="1248" y="2230"/>
                  </a:lnTo>
                  <a:lnTo>
                    <a:pt x="3029" y="4157"/>
                  </a:lnTo>
                  <a:lnTo>
                    <a:pt x="3008" y="2629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>
              <a:extLst>
                <a:ext uri="{FF2B5EF4-FFF2-40B4-BE49-F238E27FC236}">
                  <a16:creationId xmlns:a16="http://schemas.microsoft.com/office/drawing/2014/main" id="{5FB0A047-CEA7-D4A1-F4B1-DD0A2AAAF713}"/>
                </a:ext>
              </a:extLst>
            </p:cNvPr>
            <p:cNvSpPr/>
            <p:nvPr/>
          </p:nvSpPr>
          <p:spPr>
            <a:xfrm>
              <a:off x="1695175" y="1274325"/>
              <a:ext cx="61350" cy="104725"/>
            </a:xfrm>
            <a:custGeom>
              <a:avLst/>
              <a:gdLst/>
              <a:ahLst/>
              <a:cxnLst/>
              <a:rect l="l" t="t" r="r" b="b"/>
              <a:pathLst>
                <a:path w="2454" h="4189" extrusionOk="0">
                  <a:moveTo>
                    <a:pt x="1312" y="1"/>
                  </a:moveTo>
                  <a:cubicBezTo>
                    <a:pt x="1232" y="1"/>
                    <a:pt x="1185" y="5"/>
                    <a:pt x="1185" y="5"/>
                  </a:cubicBezTo>
                  <a:cubicBezTo>
                    <a:pt x="989" y="734"/>
                    <a:pt x="526" y="1673"/>
                    <a:pt x="1" y="2661"/>
                  </a:cubicBezTo>
                  <a:lnTo>
                    <a:pt x="22" y="4189"/>
                  </a:lnTo>
                  <a:lnTo>
                    <a:pt x="1648" y="2107"/>
                  </a:lnTo>
                  <a:lnTo>
                    <a:pt x="1290" y="1750"/>
                  </a:lnTo>
                  <a:lnTo>
                    <a:pt x="1970" y="1680"/>
                  </a:lnTo>
                  <a:lnTo>
                    <a:pt x="2454" y="313"/>
                  </a:lnTo>
                  <a:cubicBezTo>
                    <a:pt x="2056" y="36"/>
                    <a:pt x="1545" y="1"/>
                    <a:pt x="131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>
              <a:extLst>
                <a:ext uri="{FF2B5EF4-FFF2-40B4-BE49-F238E27FC236}">
                  <a16:creationId xmlns:a16="http://schemas.microsoft.com/office/drawing/2014/main" id="{07572385-27F1-8544-8BD6-88F2C9B34BE3}"/>
                </a:ext>
              </a:extLst>
            </p:cNvPr>
            <p:cNvSpPr/>
            <p:nvPr/>
          </p:nvSpPr>
          <p:spPr>
            <a:xfrm>
              <a:off x="1585850" y="1402625"/>
              <a:ext cx="32950" cy="48275"/>
            </a:xfrm>
            <a:custGeom>
              <a:avLst/>
              <a:gdLst/>
              <a:ahLst/>
              <a:cxnLst/>
              <a:rect l="l" t="t" r="r" b="b"/>
              <a:pathLst>
                <a:path w="1318" h="1931" extrusionOk="0">
                  <a:moveTo>
                    <a:pt x="1204" y="0"/>
                  </a:moveTo>
                  <a:cubicBezTo>
                    <a:pt x="1174" y="0"/>
                    <a:pt x="1143" y="13"/>
                    <a:pt x="1122" y="38"/>
                  </a:cubicBezTo>
                  <a:cubicBezTo>
                    <a:pt x="1080" y="101"/>
                    <a:pt x="561" y="802"/>
                    <a:pt x="0" y="1664"/>
                  </a:cubicBezTo>
                  <a:cubicBezTo>
                    <a:pt x="21" y="1741"/>
                    <a:pt x="49" y="1818"/>
                    <a:pt x="70" y="1902"/>
                  </a:cubicBezTo>
                  <a:cubicBezTo>
                    <a:pt x="70" y="1909"/>
                    <a:pt x="77" y="1916"/>
                    <a:pt x="77" y="1930"/>
                  </a:cubicBezTo>
                  <a:cubicBezTo>
                    <a:pt x="687" y="984"/>
                    <a:pt x="1276" y="178"/>
                    <a:pt x="1290" y="164"/>
                  </a:cubicBezTo>
                  <a:cubicBezTo>
                    <a:pt x="1318" y="115"/>
                    <a:pt x="1311" y="52"/>
                    <a:pt x="1262" y="17"/>
                  </a:cubicBezTo>
                  <a:cubicBezTo>
                    <a:pt x="1245" y="6"/>
                    <a:pt x="1225" y="0"/>
                    <a:pt x="1204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>
              <a:extLst>
                <a:ext uri="{FF2B5EF4-FFF2-40B4-BE49-F238E27FC236}">
                  <a16:creationId xmlns:a16="http://schemas.microsoft.com/office/drawing/2014/main" id="{F15DF7CE-52CA-B9C2-CF2A-A6FE1AABB7CC}"/>
                </a:ext>
              </a:extLst>
            </p:cNvPr>
            <p:cNvSpPr/>
            <p:nvPr/>
          </p:nvSpPr>
          <p:spPr>
            <a:xfrm>
              <a:off x="1690800" y="139882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92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92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>
              <a:extLst>
                <a:ext uri="{FF2B5EF4-FFF2-40B4-BE49-F238E27FC236}">
                  <a16:creationId xmlns:a16="http://schemas.microsoft.com/office/drawing/2014/main" id="{855515D6-02BC-FC17-07A3-5364E4178F25}"/>
                </a:ext>
              </a:extLst>
            </p:cNvPr>
            <p:cNvSpPr/>
            <p:nvPr/>
          </p:nvSpPr>
          <p:spPr>
            <a:xfrm>
              <a:off x="1690275" y="14361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>
              <a:extLst>
                <a:ext uri="{FF2B5EF4-FFF2-40B4-BE49-F238E27FC236}">
                  <a16:creationId xmlns:a16="http://schemas.microsoft.com/office/drawing/2014/main" id="{5FAB89F5-F407-D727-0121-3E3D99B371B6}"/>
                </a:ext>
              </a:extLst>
            </p:cNvPr>
            <p:cNvSpPr/>
            <p:nvPr/>
          </p:nvSpPr>
          <p:spPr>
            <a:xfrm>
              <a:off x="1689575" y="1473475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90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90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>
              <a:extLst>
                <a:ext uri="{FF2B5EF4-FFF2-40B4-BE49-F238E27FC236}">
                  <a16:creationId xmlns:a16="http://schemas.microsoft.com/office/drawing/2014/main" id="{283EC554-2D49-4BB4-5BCB-23D41B74ECE2}"/>
                </a:ext>
              </a:extLst>
            </p:cNvPr>
            <p:cNvSpPr/>
            <p:nvPr/>
          </p:nvSpPr>
          <p:spPr>
            <a:xfrm>
              <a:off x="1688875" y="1510625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84" y="0"/>
                    <a:pt x="0" y="84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>
              <a:extLst>
                <a:ext uri="{FF2B5EF4-FFF2-40B4-BE49-F238E27FC236}">
                  <a16:creationId xmlns:a16="http://schemas.microsoft.com/office/drawing/2014/main" id="{307092DB-B44D-0BC9-3352-C2D90E3EB33B}"/>
                </a:ext>
              </a:extLst>
            </p:cNvPr>
            <p:cNvSpPr/>
            <p:nvPr/>
          </p:nvSpPr>
          <p:spPr>
            <a:xfrm>
              <a:off x="1688175" y="1547950"/>
              <a:ext cx="9475" cy="9475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89" y="0"/>
                  </a:moveTo>
                  <a:cubicBezTo>
                    <a:pt x="91" y="0"/>
                    <a:pt x="0" y="84"/>
                    <a:pt x="0" y="189"/>
                  </a:cubicBezTo>
                  <a:cubicBezTo>
                    <a:pt x="0" y="295"/>
                    <a:pt x="91" y="379"/>
                    <a:pt x="189" y="379"/>
                  </a:cubicBezTo>
                  <a:cubicBezTo>
                    <a:pt x="295" y="379"/>
                    <a:pt x="379" y="295"/>
                    <a:pt x="379" y="189"/>
                  </a:cubicBezTo>
                  <a:cubicBezTo>
                    <a:pt x="379" y="84"/>
                    <a:pt x="295" y="0"/>
                    <a:pt x="189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>
              <a:extLst>
                <a:ext uri="{FF2B5EF4-FFF2-40B4-BE49-F238E27FC236}">
                  <a16:creationId xmlns:a16="http://schemas.microsoft.com/office/drawing/2014/main" id="{6BA363AD-2DA0-32BD-47D3-CDDF660A0176}"/>
                </a:ext>
              </a:extLst>
            </p:cNvPr>
            <p:cNvSpPr/>
            <p:nvPr/>
          </p:nvSpPr>
          <p:spPr>
            <a:xfrm>
              <a:off x="1687650" y="1585250"/>
              <a:ext cx="9475" cy="9500"/>
            </a:xfrm>
            <a:custGeom>
              <a:avLst/>
              <a:gdLst/>
              <a:ahLst/>
              <a:cxnLst/>
              <a:rect l="l" t="t" r="r" b="b"/>
              <a:pathLst>
                <a:path w="379" h="380" extrusionOk="0">
                  <a:moveTo>
                    <a:pt x="189" y="1"/>
                  </a:moveTo>
                  <a:cubicBezTo>
                    <a:pt x="84" y="1"/>
                    <a:pt x="0" y="85"/>
                    <a:pt x="0" y="190"/>
                  </a:cubicBezTo>
                  <a:cubicBezTo>
                    <a:pt x="0" y="295"/>
                    <a:pt x="84" y="379"/>
                    <a:pt x="189" y="379"/>
                  </a:cubicBezTo>
                  <a:cubicBezTo>
                    <a:pt x="295" y="379"/>
                    <a:pt x="379" y="295"/>
                    <a:pt x="379" y="190"/>
                  </a:cubicBezTo>
                  <a:cubicBezTo>
                    <a:pt x="379" y="85"/>
                    <a:pt x="295" y="1"/>
                    <a:pt x="189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>
              <a:extLst>
                <a:ext uri="{FF2B5EF4-FFF2-40B4-BE49-F238E27FC236}">
                  <a16:creationId xmlns:a16="http://schemas.microsoft.com/office/drawing/2014/main" id="{F8D7B8FC-6E60-FE40-C7CE-ACE673E9DAC1}"/>
                </a:ext>
              </a:extLst>
            </p:cNvPr>
            <p:cNvSpPr/>
            <p:nvPr/>
          </p:nvSpPr>
          <p:spPr>
            <a:xfrm>
              <a:off x="1643325" y="1270225"/>
              <a:ext cx="81500" cy="70475"/>
            </a:xfrm>
            <a:custGeom>
              <a:avLst/>
              <a:gdLst/>
              <a:ahLst/>
              <a:cxnLst/>
              <a:rect l="l" t="t" r="r" b="b"/>
              <a:pathLst>
                <a:path w="3260" h="2819" extrusionOk="0">
                  <a:moveTo>
                    <a:pt x="449" y="1"/>
                  </a:moveTo>
                  <a:cubicBezTo>
                    <a:pt x="449" y="1"/>
                    <a:pt x="280" y="71"/>
                    <a:pt x="0" y="197"/>
                  </a:cubicBezTo>
                  <a:lnTo>
                    <a:pt x="2075" y="2818"/>
                  </a:lnTo>
                  <a:cubicBezTo>
                    <a:pt x="2075" y="2818"/>
                    <a:pt x="3182" y="1017"/>
                    <a:pt x="3259" y="169"/>
                  </a:cubicBezTo>
                  <a:cubicBezTo>
                    <a:pt x="2972" y="120"/>
                    <a:pt x="2789" y="106"/>
                    <a:pt x="2782" y="106"/>
                  </a:cubicBezTo>
                  <a:lnTo>
                    <a:pt x="449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>
              <a:extLst>
                <a:ext uri="{FF2B5EF4-FFF2-40B4-BE49-F238E27FC236}">
                  <a16:creationId xmlns:a16="http://schemas.microsoft.com/office/drawing/2014/main" id="{72438BB5-C464-D71B-1F83-B6D4F4F0EE8B}"/>
                </a:ext>
              </a:extLst>
            </p:cNvPr>
            <p:cNvSpPr/>
            <p:nvPr/>
          </p:nvSpPr>
          <p:spPr>
            <a:xfrm>
              <a:off x="1546500" y="1665850"/>
              <a:ext cx="17300" cy="36275"/>
            </a:xfrm>
            <a:custGeom>
              <a:avLst/>
              <a:gdLst/>
              <a:ahLst/>
              <a:cxnLst/>
              <a:rect l="l" t="t" r="r" b="b"/>
              <a:pathLst>
                <a:path w="692" h="1451" extrusionOk="0">
                  <a:moveTo>
                    <a:pt x="488" y="1"/>
                  </a:moveTo>
                  <a:cubicBezTo>
                    <a:pt x="488" y="1"/>
                    <a:pt x="460" y="555"/>
                    <a:pt x="173" y="1003"/>
                  </a:cubicBezTo>
                  <a:cubicBezTo>
                    <a:pt x="0" y="1261"/>
                    <a:pt x="80" y="1450"/>
                    <a:pt x="215" y="1450"/>
                  </a:cubicBezTo>
                  <a:cubicBezTo>
                    <a:pt x="311" y="1450"/>
                    <a:pt x="435" y="1355"/>
                    <a:pt x="516" y="1122"/>
                  </a:cubicBezTo>
                  <a:cubicBezTo>
                    <a:pt x="691" y="653"/>
                    <a:pt x="488" y="1"/>
                    <a:pt x="488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>
              <a:extLst>
                <a:ext uri="{FF2B5EF4-FFF2-40B4-BE49-F238E27FC236}">
                  <a16:creationId xmlns:a16="http://schemas.microsoft.com/office/drawing/2014/main" id="{D71CFD26-0B7C-088C-6303-66DA813388F0}"/>
                </a:ext>
              </a:extLst>
            </p:cNvPr>
            <p:cNvSpPr/>
            <p:nvPr/>
          </p:nvSpPr>
          <p:spPr>
            <a:xfrm>
              <a:off x="1548700" y="1594150"/>
              <a:ext cx="66250" cy="117425"/>
            </a:xfrm>
            <a:custGeom>
              <a:avLst/>
              <a:gdLst/>
              <a:ahLst/>
              <a:cxnLst/>
              <a:rect l="l" t="t" r="r" b="b"/>
              <a:pathLst>
                <a:path w="2650" h="4697" extrusionOk="0">
                  <a:moveTo>
                    <a:pt x="1744" y="1"/>
                  </a:moveTo>
                  <a:cubicBezTo>
                    <a:pt x="1571" y="1"/>
                    <a:pt x="1458" y="101"/>
                    <a:pt x="1458" y="101"/>
                  </a:cubicBezTo>
                  <a:cubicBezTo>
                    <a:pt x="1458" y="101"/>
                    <a:pt x="0" y="605"/>
                    <a:pt x="113" y="1369"/>
                  </a:cubicBezTo>
                  <a:cubicBezTo>
                    <a:pt x="176" y="1818"/>
                    <a:pt x="337" y="2525"/>
                    <a:pt x="463" y="3303"/>
                  </a:cubicBezTo>
                  <a:cubicBezTo>
                    <a:pt x="589" y="4060"/>
                    <a:pt x="393" y="4418"/>
                    <a:pt x="722" y="4670"/>
                  </a:cubicBezTo>
                  <a:cubicBezTo>
                    <a:pt x="746" y="4688"/>
                    <a:pt x="771" y="4696"/>
                    <a:pt x="795" y="4696"/>
                  </a:cubicBezTo>
                  <a:cubicBezTo>
                    <a:pt x="1116" y="4696"/>
                    <a:pt x="1474" y="3265"/>
                    <a:pt x="1500" y="2862"/>
                  </a:cubicBezTo>
                  <a:cubicBezTo>
                    <a:pt x="1528" y="2427"/>
                    <a:pt x="1507" y="871"/>
                    <a:pt x="1781" y="843"/>
                  </a:cubicBezTo>
                  <a:cubicBezTo>
                    <a:pt x="1785" y="843"/>
                    <a:pt x="1790" y="843"/>
                    <a:pt x="1795" y="843"/>
                  </a:cubicBezTo>
                  <a:cubicBezTo>
                    <a:pt x="2037" y="843"/>
                    <a:pt x="2180" y="1477"/>
                    <a:pt x="2372" y="1477"/>
                  </a:cubicBezTo>
                  <a:cubicBezTo>
                    <a:pt x="2389" y="1477"/>
                    <a:pt x="2407" y="1472"/>
                    <a:pt x="2425" y="1460"/>
                  </a:cubicBezTo>
                  <a:cubicBezTo>
                    <a:pt x="2650" y="1327"/>
                    <a:pt x="2531" y="549"/>
                    <a:pt x="2145" y="185"/>
                  </a:cubicBezTo>
                  <a:cubicBezTo>
                    <a:pt x="1995" y="43"/>
                    <a:pt x="1857" y="1"/>
                    <a:pt x="174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>
              <a:extLst>
                <a:ext uri="{FF2B5EF4-FFF2-40B4-BE49-F238E27FC236}">
                  <a16:creationId xmlns:a16="http://schemas.microsoft.com/office/drawing/2014/main" id="{9F6D8183-AD4A-0F83-98D3-AE38D8DE1340}"/>
                </a:ext>
              </a:extLst>
            </p:cNvPr>
            <p:cNvSpPr/>
            <p:nvPr/>
          </p:nvSpPr>
          <p:spPr>
            <a:xfrm>
              <a:off x="1488600" y="1547075"/>
              <a:ext cx="110825" cy="82900"/>
            </a:xfrm>
            <a:custGeom>
              <a:avLst/>
              <a:gdLst/>
              <a:ahLst/>
              <a:cxnLst/>
              <a:rect l="l" t="t" r="r" b="b"/>
              <a:pathLst>
                <a:path w="4433" h="3316" extrusionOk="0">
                  <a:moveTo>
                    <a:pt x="1493" y="0"/>
                  </a:moveTo>
                  <a:lnTo>
                    <a:pt x="1" y="1367"/>
                  </a:lnTo>
                  <a:cubicBezTo>
                    <a:pt x="757" y="2012"/>
                    <a:pt x="3253" y="3294"/>
                    <a:pt x="3253" y="3294"/>
                  </a:cubicBezTo>
                  <a:cubicBezTo>
                    <a:pt x="3332" y="3309"/>
                    <a:pt x="3405" y="3316"/>
                    <a:pt x="3473" y="3316"/>
                  </a:cubicBezTo>
                  <a:cubicBezTo>
                    <a:pt x="4433" y="3316"/>
                    <a:pt x="4213" y="1920"/>
                    <a:pt x="4213" y="1920"/>
                  </a:cubicBezTo>
                  <a:lnTo>
                    <a:pt x="1493" y="0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>
              <a:extLst>
                <a:ext uri="{FF2B5EF4-FFF2-40B4-BE49-F238E27FC236}">
                  <a16:creationId xmlns:a16="http://schemas.microsoft.com/office/drawing/2014/main" id="{9042E429-3A1A-1AAB-B297-04C5F76F27AD}"/>
                </a:ext>
              </a:extLst>
            </p:cNvPr>
            <p:cNvSpPr/>
            <p:nvPr/>
          </p:nvSpPr>
          <p:spPr>
            <a:xfrm>
              <a:off x="1552625" y="1656225"/>
              <a:ext cx="23075" cy="51900"/>
            </a:xfrm>
            <a:custGeom>
              <a:avLst/>
              <a:gdLst/>
              <a:ahLst/>
              <a:cxnLst/>
              <a:rect l="l" t="t" r="r" b="b"/>
              <a:pathLst>
                <a:path w="923" h="2076" extrusionOk="0">
                  <a:moveTo>
                    <a:pt x="229" y="0"/>
                  </a:moveTo>
                  <a:cubicBezTo>
                    <a:pt x="229" y="1"/>
                    <a:pt x="299" y="1080"/>
                    <a:pt x="117" y="1528"/>
                  </a:cubicBezTo>
                  <a:cubicBezTo>
                    <a:pt x="0" y="1819"/>
                    <a:pt x="47" y="2075"/>
                    <a:pt x="181" y="2075"/>
                  </a:cubicBezTo>
                  <a:cubicBezTo>
                    <a:pt x="273" y="2075"/>
                    <a:pt x="407" y="1954"/>
                    <a:pt x="558" y="1640"/>
                  </a:cubicBezTo>
                  <a:cubicBezTo>
                    <a:pt x="923" y="862"/>
                    <a:pt x="229" y="0"/>
                    <a:pt x="229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>
              <a:extLst>
                <a:ext uri="{FF2B5EF4-FFF2-40B4-BE49-F238E27FC236}">
                  <a16:creationId xmlns:a16="http://schemas.microsoft.com/office/drawing/2014/main" id="{19D60272-1B5B-489F-4A36-2326683AA357}"/>
                </a:ext>
              </a:extLst>
            </p:cNvPr>
            <p:cNvSpPr/>
            <p:nvPr/>
          </p:nvSpPr>
          <p:spPr>
            <a:xfrm>
              <a:off x="1433050" y="1315525"/>
              <a:ext cx="205550" cy="296050"/>
            </a:xfrm>
            <a:custGeom>
              <a:avLst/>
              <a:gdLst/>
              <a:ahLst/>
              <a:cxnLst/>
              <a:rect l="l" t="t" r="r" b="b"/>
              <a:pathLst>
                <a:path w="8222" h="11842" extrusionOk="0">
                  <a:moveTo>
                    <a:pt x="6408" y="1"/>
                  </a:moveTo>
                  <a:cubicBezTo>
                    <a:pt x="6277" y="1"/>
                    <a:pt x="6134" y="28"/>
                    <a:pt x="5979" y="95"/>
                  </a:cubicBezTo>
                  <a:cubicBezTo>
                    <a:pt x="5748" y="200"/>
                    <a:pt x="5699" y="165"/>
                    <a:pt x="5552" y="368"/>
                  </a:cubicBezTo>
                  <a:lnTo>
                    <a:pt x="449" y="7713"/>
                  </a:lnTo>
                  <a:cubicBezTo>
                    <a:pt x="1" y="8372"/>
                    <a:pt x="113" y="9262"/>
                    <a:pt x="716" y="9788"/>
                  </a:cubicBezTo>
                  <a:lnTo>
                    <a:pt x="2734" y="11841"/>
                  </a:lnTo>
                  <a:cubicBezTo>
                    <a:pt x="3484" y="11007"/>
                    <a:pt x="4241" y="10173"/>
                    <a:pt x="4991" y="9339"/>
                  </a:cubicBezTo>
                  <a:lnTo>
                    <a:pt x="3975" y="8449"/>
                  </a:lnTo>
                  <a:lnTo>
                    <a:pt x="3856" y="8344"/>
                  </a:lnTo>
                  <a:lnTo>
                    <a:pt x="3842" y="8330"/>
                  </a:lnTo>
                  <a:lnTo>
                    <a:pt x="3905" y="8239"/>
                  </a:lnTo>
                  <a:lnTo>
                    <a:pt x="3961" y="8155"/>
                  </a:lnTo>
                  <a:lnTo>
                    <a:pt x="7731" y="2772"/>
                  </a:lnTo>
                  <a:cubicBezTo>
                    <a:pt x="8222" y="2050"/>
                    <a:pt x="8019" y="929"/>
                    <a:pt x="7304" y="417"/>
                  </a:cubicBezTo>
                  <a:cubicBezTo>
                    <a:pt x="7147" y="309"/>
                    <a:pt x="6848" y="1"/>
                    <a:pt x="6408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>
              <a:extLst>
                <a:ext uri="{FF2B5EF4-FFF2-40B4-BE49-F238E27FC236}">
                  <a16:creationId xmlns:a16="http://schemas.microsoft.com/office/drawing/2014/main" id="{3ED0FE83-1853-4326-F297-0DC32A37DDE1}"/>
                </a:ext>
              </a:extLst>
            </p:cNvPr>
            <p:cNvSpPr/>
            <p:nvPr/>
          </p:nvSpPr>
          <p:spPr>
            <a:xfrm>
              <a:off x="1489650" y="1534975"/>
              <a:ext cx="75725" cy="82725"/>
            </a:xfrm>
            <a:custGeom>
              <a:avLst/>
              <a:gdLst/>
              <a:ahLst/>
              <a:cxnLst/>
              <a:rect l="l" t="t" r="r" b="b"/>
              <a:pathLst>
                <a:path w="3029" h="3309" extrusionOk="0">
                  <a:moveTo>
                    <a:pt x="2405" y="1"/>
                  </a:moveTo>
                  <a:lnTo>
                    <a:pt x="1" y="2776"/>
                  </a:lnTo>
                  <a:lnTo>
                    <a:pt x="575" y="3309"/>
                  </a:lnTo>
                  <a:lnTo>
                    <a:pt x="3028" y="666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>
              <a:extLst>
                <a:ext uri="{FF2B5EF4-FFF2-40B4-BE49-F238E27FC236}">
                  <a16:creationId xmlns:a16="http://schemas.microsoft.com/office/drawing/2014/main" id="{C3BF3284-4520-8FAA-F1AB-638E5F3CC25A}"/>
                </a:ext>
              </a:extLst>
            </p:cNvPr>
            <p:cNvSpPr/>
            <p:nvPr/>
          </p:nvSpPr>
          <p:spPr>
            <a:xfrm>
              <a:off x="1489300" y="1521475"/>
              <a:ext cx="43125" cy="7750"/>
            </a:xfrm>
            <a:custGeom>
              <a:avLst/>
              <a:gdLst/>
              <a:ahLst/>
              <a:cxnLst/>
              <a:rect l="l" t="t" r="r" b="b"/>
              <a:pathLst>
                <a:path w="1725" h="310" extrusionOk="0">
                  <a:moveTo>
                    <a:pt x="1662" y="1"/>
                  </a:moveTo>
                  <a:lnTo>
                    <a:pt x="1402" y="15"/>
                  </a:lnTo>
                  <a:lnTo>
                    <a:pt x="106" y="99"/>
                  </a:lnTo>
                  <a:cubicBezTo>
                    <a:pt x="43" y="99"/>
                    <a:pt x="1" y="155"/>
                    <a:pt x="1" y="211"/>
                  </a:cubicBezTo>
                  <a:cubicBezTo>
                    <a:pt x="7" y="264"/>
                    <a:pt x="51" y="310"/>
                    <a:pt x="102" y="310"/>
                  </a:cubicBezTo>
                  <a:cubicBezTo>
                    <a:pt x="106" y="310"/>
                    <a:pt x="109" y="310"/>
                    <a:pt x="113" y="309"/>
                  </a:cubicBezTo>
                  <a:lnTo>
                    <a:pt x="1725" y="211"/>
                  </a:lnTo>
                  <a:lnTo>
                    <a:pt x="1606" y="106"/>
                  </a:lnTo>
                  <a:lnTo>
                    <a:pt x="1592" y="92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>
              <a:extLst>
                <a:ext uri="{FF2B5EF4-FFF2-40B4-BE49-F238E27FC236}">
                  <a16:creationId xmlns:a16="http://schemas.microsoft.com/office/drawing/2014/main" id="{28CF86BF-9B4D-5969-3D63-94281215C144}"/>
                </a:ext>
              </a:extLst>
            </p:cNvPr>
            <p:cNvSpPr/>
            <p:nvPr/>
          </p:nvSpPr>
          <p:spPr>
            <a:xfrm>
              <a:off x="1500700" y="1507275"/>
              <a:ext cx="31550" cy="16875"/>
            </a:xfrm>
            <a:custGeom>
              <a:avLst/>
              <a:gdLst/>
              <a:ahLst/>
              <a:cxnLst/>
              <a:rect l="l" t="t" r="r" b="b"/>
              <a:pathLst>
                <a:path w="1262" h="675" extrusionOk="0">
                  <a:moveTo>
                    <a:pt x="122" y="0"/>
                  </a:moveTo>
                  <a:cubicBezTo>
                    <a:pt x="82" y="0"/>
                    <a:pt x="42" y="23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946" y="583"/>
                  </a:lnTo>
                  <a:lnTo>
                    <a:pt x="1150" y="674"/>
                  </a:lnTo>
                  <a:lnTo>
                    <a:pt x="1136" y="660"/>
                  </a:lnTo>
                  <a:lnTo>
                    <a:pt x="1206" y="569"/>
                  </a:lnTo>
                  <a:lnTo>
                    <a:pt x="1262" y="485"/>
                  </a:lnTo>
                  <a:lnTo>
                    <a:pt x="161" y="8"/>
                  </a:lnTo>
                  <a:cubicBezTo>
                    <a:pt x="149" y="3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4">
            <a:extLst>
              <a:ext uri="{FF2B5EF4-FFF2-40B4-BE49-F238E27FC236}">
                <a16:creationId xmlns:a16="http://schemas.microsoft.com/office/drawing/2014/main" id="{B0FEF473-A80F-BFED-AFF6-DFB3DFFAE162}"/>
              </a:ext>
            </a:extLst>
          </p:cNvPr>
          <p:cNvGrpSpPr/>
          <p:nvPr/>
        </p:nvGrpSpPr>
        <p:grpSpPr>
          <a:xfrm>
            <a:off x="7500241" y="1337851"/>
            <a:ext cx="1576787" cy="3805710"/>
            <a:chOff x="1568150" y="2139425"/>
            <a:chExt cx="346075" cy="835300"/>
          </a:xfrm>
        </p:grpSpPr>
        <p:sp>
          <p:nvSpPr>
            <p:cNvPr id="951" name="Google Shape;951;p34">
              <a:extLst>
                <a:ext uri="{FF2B5EF4-FFF2-40B4-BE49-F238E27FC236}">
                  <a16:creationId xmlns:a16="http://schemas.microsoft.com/office/drawing/2014/main" id="{DCA88E69-8B9F-D8E1-42C9-07B78DB84DA0}"/>
                </a:ext>
              </a:extLst>
            </p:cNvPr>
            <p:cNvSpPr/>
            <p:nvPr/>
          </p:nvSpPr>
          <p:spPr>
            <a:xfrm>
              <a:off x="1587075" y="2860175"/>
              <a:ext cx="56475" cy="81775"/>
            </a:xfrm>
            <a:custGeom>
              <a:avLst/>
              <a:gdLst/>
              <a:ahLst/>
              <a:cxnLst/>
              <a:rect l="l" t="t" r="r" b="b"/>
              <a:pathLst>
                <a:path w="2259" h="3271" extrusionOk="0">
                  <a:moveTo>
                    <a:pt x="553" y="0"/>
                  </a:moveTo>
                  <a:cubicBezTo>
                    <a:pt x="422" y="0"/>
                    <a:pt x="274" y="19"/>
                    <a:pt x="105" y="61"/>
                  </a:cubicBezTo>
                  <a:cubicBezTo>
                    <a:pt x="105" y="61"/>
                    <a:pt x="0" y="1140"/>
                    <a:pt x="316" y="2121"/>
                  </a:cubicBezTo>
                  <a:cubicBezTo>
                    <a:pt x="652" y="3137"/>
                    <a:pt x="946" y="3271"/>
                    <a:pt x="946" y="3271"/>
                  </a:cubicBezTo>
                  <a:cubicBezTo>
                    <a:pt x="946" y="3271"/>
                    <a:pt x="2258" y="0"/>
                    <a:pt x="553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>
              <a:extLst>
                <a:ext uri="{FF2B5EF4-FFF2-40B4-BE49-F238E27FC236}">
                  <a16:creationId xmlns:a16="http://schemas.microsoft.com/office/drawing/2014/main" id="{CE2A1F14-F92E-88EE-42CC-CE41C79B8AD4}"/>
                </a:ext>
              </a:extLst>
            </p:cNvPr>
            <p:cNvSpPr/>
            <p:nvPr/>
          </p:nvSpPr>
          <p:spPr>
            <a:xfrm>
              <a:off x="1568150" y="2374250"/>
              <a:ext cx="80450" cy="498425"/>
            </a:xfrm>
            <a:custGeom>
              <a:avLst/>
              <a:gdLst/>
              <a:ahLst/>
              <a:cxnLst/>
              <a:rect l="l" t="t" r="r" b="b"/>
              <a:pathLst>
                <a:path w="3218" h="19937" extrusionOk="0">
                  <a:moveTo>
                    <a:pt x="2285" y="0"/>
                  </a:moveTo>
                  <a:cubicBezTo>
                    <a:pt x="2285" y="0"/>
                    <a:pt x="1003" y="6693"/>
                    <a:pt x="344" y="11333"/>
                  </a:cubicBezTo>
                  <a:cubicBezTo>
                    <a:pt x="0" y="13786"/>
                    <a:pt x="190" y="17458"/>
                    <a:pt x="477" y="19344"/>
                  </a:cubicBezTo>
                  <a:cubicBezTo>
                    <a:pt x="519" y="19617"/>
                    <a:pt x="729" y="19841"/>
                    <a:pt x="1003" y="19897"/>
                  </a:cubicBezTo>
                  <a:cubicBezTo>
                    <a:pt x="1125" y="19924"/>
                    <a:pt x="1250" y="19937"/>
                    <a:pt x="1378" y="19937"/>
                  </a:cubicBezTo>
                  <a:cubicBezTo>
                    <a:pt x="1683" y="19937"/>
                    <a:pt x="2002" y="19864"/>
                    <a:pt x="2327" y="19736"/>
                  </a:cubicBezTo>
                  <a:cubicBezTo>
                    <a:pt x="3217" y="15951"/>
                    <a:pt x="2860" y="3126"/>
                    <a:pt x="2285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>
              <a:extLst>
                <a:ext uri="{FF2B5EF4-FFF2-40B4-BE49-F238E27FC236}">
                  <a16:creationId xmlns:a16="http://schemas.microsoft.com/office/drawing/2014/main" id="{5D5A4FA2-CE75-93E1-316B-034705004E77}"/>
                </a:ext>
              </a:extLst>
            </p:cNvPr>
            <p:cNvSpPr/>
            <p:nvPr/>
          </p:nvSpPr>
          <p:spPr>
            <a:xfrm>
              <a:off x="1592675" y="2846600"/>
              <a:ext cx="144400" cy="128125"/>
            </a:xfrm>
            <a:custGeom>
              <a:avLst/>
              <a:gdLst/>
              <a:ahLst/>
              <a:cxnLst/>
              <a:rect l="l" t="t" r="r" b="b"/>
              <a:pathLst>
                <a:path w="5776" h="5125" extrusionOk="0">
                  <a:moveTo>
                    <a:pt x="1" y="1"/>
                  </a:moveTo>
                  <a:lnTo>
                    <a:pt x="968" y="5124"/>
                  </a:lnTo>
                  <a:lnTo>
                    <a:pt x="5776" y="5124"/>
                  </a:lnTo>
                  <a:lnTo>
                    <a:pt x="5341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>
              <a:extLst>
                <a:ext uri="{FF2B5EF4-FFF2-40B4-BE49-F238E27FC236}">
                  <a16:creationId xmlns:a16="http://schemas.microsoft.com/office/drawing/2014/main" id="{9C77EC79-9C55-14D1-FC71-FCBE301199DE}"/>
                </a:ext>
              </a:extLst>
            </p:cNvPr>
            <p:cNvSpPr/>
            <p:nvPr/>
          </p:nvSpPr>
          <p:spPr>
            <a:xfrm>
              <a:off x="1693775" y="2846075"/>
              <a:ext cx="142475" cy="128650"/>
            </a:xfrm>
            <a:custGeom>
              <a:avLst/>
              <a:gdLst/>
              <a:ahLst/>
              <a:cxnLst/>
              <a:rect l="l" t="t" r="r" b="b"/>
              <a:pathLst>
                <a:path w="5699" h="5146" extrusionOk="0">
                  <a:moveTo>
                    <a:pt x="5698" y="1"/>
                  </a:moveTo>
                  <a:lnTo>
                    <a:pt x="4998" y="141"/>
                  </a:lnTo>
                  <a:lnTo>
                    <a:pt x="4738" y="183"/>
                  </a:lnTo>
                  <a:lnTo>
                    <a:pt x="1" y="905"/>
                  </a:lnTo>
                  <a:lnTo>
                    <a:pt x="407" y="5145"/>
                  </a:lnTo>
                  <a:lnTo>
                    <a:pt x="5320" y="5145"/>
                  </a:lnTo>
                  <a:cubicBezTo>
                    <a:pt x="5439" y="3029"/>
                    <a:pt x="5572" y="1038"/>
                    <a:pt x="5698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>
              <a:extLst>
                <a:ext uri="{FF2B5EF4-FFF2-40B4-BE49-F238E27FC236}">
                  <a16:creationId xmlns:a16="http://schemas.microsoft.com/office/drawing/2014/main" id="{29DBFB3A-79AA-B516-EDD8-D2977869E8F4}"/>
                </a:ext>
              </a:extLst>
            </p:cNvPr>
            <p:cNvSpPr/>
            <p:nvPr/>
          </p:nvSpPr>
          <p:spPr>
            <a:xfrm>
              <a:off x="1804850" y="2849600"/>
              <a:ext cx="13875" cy="125125"/>
            </a:xfrm>
            <a:custGeom>
              <a:avLst/>
              <a:gdLst/>
              <a:ahLst/>
              <a:cxnLst/>
              <a:rect l="l" t="t" r="r" b="b"/>
              <a:pathLst>
                <a:path w="555" h="5005" extrusionOk="0">
                  <a:moveTo>
                    <a:pt x="555" y="0"/>
                  </a:moveTo>
                  <a:lnTo>
                    <a:pt x="295" y="42"/>
                  </a:lnTo>
                  <a:lnTo>
                    <a:pt x="1" y="5004"/>
                  </a:lnTo>
                  <a:lnTo>
                    <a:pt x="267" y="5004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>
              <a:extLst>
                <a:ext uri="{FF2B5EF4-FFF2-40B4-BE49-F238E27FC236}">
                  <a16:creationId xmlns:a16="http://schemas.microsoft.com/office/drawing/2014/main" id="{9ACF39BB-5D4B-2D60-3BAD-8C7E20FF7894}"/>
                </a:ext>
              </a:extLst>
            </p:cNvPr>
            <p:cNvSpPr/>
            <p:nvPr/>
          </p:nvSpPr>
          <p:spPr>
            <a:xfrm>
              <a:off x="1653300" y="2264750"/>
              <a:ext cx="217150" cy="112700"/>
            </a:xfrm>
            <a:custGeom>
              <a:avLst/>
              <a:gdLst/>
              <a:ahLst/>
              <a:cxnLst/>
              <a:rect l="l" t="t" r="r" b="b"/>
              <a:pathLst>
                <a:path w="8686" h="4508" extrusionOk="0">
                  <a:moveTo>
                    <a:pt x="4393" y="0"/>
                  </a:moveTo>
                  <a:cubicBezTo>
                    <a:pt x="3687" y="0"/>
                    <a:pt x="2991" y="152"/>
                    <a:pt x="2440" y="413"/>
                  </a:cubicBezTo>
                  <a:cubicBezTo>
                    <a:pt x="134" y="1521"/>
                    <a:pt x="1" y="2796"/>
                    <a:pt x="1" y="2796"/>
                  </a:cubicBezTo>
                  <a:lnTo>
                    <a:pt x="5705" y="4506"/>
                  </a:lnTo>
                  <a:cubicBezTo>
                    <a:pt x="5705" y="4506"/>
                    <a:pt x="5725" y="4507"/>
                    <a:pt x="5759" y="4507"/>
                  </a:cubicBezTo>
                  <a:cubicBezTo>
                    <a:pt x="6164" y="4507"/>
                    <a:pt x="8685" y="4400"/>
                    <a:pt x="7472" y="1682"/>
                  </a:cubicBezTo>
                  <a:cubicBezTo>
                    <a:pt x="6937" y="483"/>
                    <a:pt x="5651" y="0"/>
                    <a:pt x="439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>
              <a:extLst>
                <a:ext uri="{FF2B5EF4-FFF2-40B4-BE49-F238E27FC236}">
                  <a16:creationId xmlns:a16="http://schemas.microsoft.com/office/drawing/2014/main" id="{05F0761C-8E0B-B363-B486-0A629AB0529E}"/>
                </a:ext>
              </a:extLst>
            </p:cNvPr>
            <p:cNvSpPr/>
            <p:nvPr/>
          </p:nvSpPr>
          <p:spPr>
            <a:xfrm>
              <a:off x="1730575" y="2316125"/>
              <a:ext cx="87450" cy="15575"/>
            </a:xfrm>
            <a:custGeom>
              <a:avLst/>
              <a:gdLst/>
              <a:ahLst/>
              <a:cxnLst/>
              <a:rect l="l" t="t" r="r" b="b"/>
              <a:pathLst>
                <a:path w="3498" h="623" extrusionOk="0">
                  <a:moveTo>
                    <a:pt x="1415" y="1"/>
                  </a:moveTo>
                  <a:cubicBezTo>
                    <a:pt x="725" y="1"/>
                    <a:pt x="151" y="82"/>
                    <a:pt x="105" y="89"/>
                  </a:cubicBezTo>
                  <a:cubicBezTo>
                    <a:pt x="42" y="96"/>
                    <a:pt x="0" y="153"/>
                    <a:pt x="7" y="216"/>
                  </a:cubicBezTo>
                  <a:cubicBezTo>
                    <a:pt x="14" y="274"/>
                    <a:pt x="68" y="314"/>
                    <a:pt x="121" y="314"/>
                  </a:cubicBezTo>
                  <a:cubicBezTo>
                    <a:pt x="125" y="314"/>
                    <a:pt x="129" y="314"/>
                    <a:pt x="133" y="314"/>
                  </a:cubicBezTo>
                  <a:cubicBezTo>
                    <a:pt x="148" y="310"/>
                    <a:pt x="726" y="229"/>
                    <a:pt x="1414" y="229"/>
                  </a:cubicBezTo>
                  <a:cubicBezTo>
                    <a:pt x="2079" y="229"/>
                    <a:pt x="2847" y="305"/>
                    <a:pt x="3308" y="601"/>
                  </a:cubicBezTo>
                  <a:cubicBezTo>
                    <a:pt x="3329" y="615"/>
                    <a:pt x="3350" y="622"/>
                    <a:pt x="3371" y="622"/>
                  </a:cubicBezTo>
                  <a:cubicBezTo>
                    <a:pt x="3406" y="622"/>
                    <a:pt x="3441" y="601"/>
                    <a:pt x="3462" y="566"/>
                  </a:cubicBezTo>
                  <a:cubicBezTo>
                    <a:pt x="3498" y="517"/>
                    <a:pt x="3484" y="447"/>
                    <a:pt x="3434" y="412"/>
                  </a:cubicBezTo>
                  <a:cubicBezTo>
                    <a:pt x="2927" y="84"/>
                    <a:pt x="2112" y="1"/>
                    <a:pt x="141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>
              <a:extLst>
                <a:ext uri="{FF2B5EF4-FFF2-40B4-BE49-F238E27FC236}">
                  <a16:creationId xmlns:a16="http://schemas.microsoft.com/office/drawing/2014/main" id="{4829DE48-1D80-94EB-E47E-4FE43D8E7E26}"/>
                </a:ext>
              </a:extLst>
            </p:cNvPr>
            <p:cNvSpPr/>
            <p:nvPr/>
          </p:nvSpPr>
          <p:spPr>
            <a:xfrm>
              <a:off x="1731625" y="2292775"/>
              <a:ext cx="42250" cy="23150"/>
            </a:xfrm>
            <a:custGeom>
              <a:avLst/>
              <a:gdLst/>
              <a:ahLst/>
              <a:cxnLst/>
              <a:rect l="l" t="t" r="r" b="b"/>
              <a:pathLst>
                <a:path w="1690" h="926" extrusionOk="0">
                  <a:moveTo>
                    <a:pt x="1563" y="0"/>
                  </a:moveTo>
                  <a:cubicBezTo>
                    <a:pt x="610" y="98"/>
                    <a:pt x="70" y="708"/>
                    <a:pt x="42" y="736"/>
                  </a:cubicBezTo>
                  <a:cubicBezTo>
                    <a:pt x="0" y="785"/>
                    <a:pt x="7" y="855"/>
                    <a:pt x="56" y="897"/>
                  </a:cubicBezTo>
                  <a:cubicBezTo>
                    <a:pt x="77" y="911"/>
                    <a:pt x="105" y="925"/>
                    <a:pt x="126" y="925"/>
                  </a:cubicBezTo>
                  <a:cubicBezTo>
                    <a:pt x="162" y="925"/>
                    <a:pt x="197" y="911"/>
                    <a:pt x="218" y="883"/>
                  </a:cubicBezTo>
                  <a:cubicBezTo>
                    <a:pt x="225" y="876"/>
                    <a:pt x="722" y="316"/>
                    <a:pt x="1584" y="231"/>
                  </a:cubicBezTo>
                  <a:cubicBezTo>
                    <a:pt x="1647" y="224"/>
                    <a:pt x="1689" y="168"/>
                    <a:pt x="1682" y="105"/>
                  </a:cubicBezTo>
                  <a:cubicBezTo>
                    <a:pt x="1682" y="42"/>
                    <a:pt x="1626" y="0"/>
                    <a:pt x="156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>
              <a:extLst>
                <a:ext uri="{FF2B5EF4-FFF2-40B4-BE49-F238E27FC236}">
                  <a16:creationId xmlns:a16="http://schemas.microsoft.com/office/drawing/2014/main" id="{1F812825-0088-B368-5CB6-35C7E9F155F2}"/>
                </a:ext>
              </a:extLst>
            </p:cNvPr>
            <p:cNvSpPr/>
            <p:nvPr/>
          </p:nvSpPr>
          <p:spPr>
            <a:xfrm>
              <a:off x="1586025" y="2309050"/>
              <a:ext cx="262675" cy="567750"/>
            </a:xfrm>
            <a:custGeom>
              <a:avLst/>
              <a:gdLst/>
              <a:ahLst/>
              <a:cxnLst/>
              <a:rect l="l" t="t" r="r" b="b"/>
              <a:pathLst>
                <a:path w="10507" h="22710" extrusionOk="0">
                  <a:moveTo>
                    <a:pt x="5271" y="1"/>
                  </a:moveTo>
                  <a:lnTo>
                    <a:pt x="3343" y="625"/>
                  </a:lnTo>
                  <a:cubicBezTo>
                    <a:pt x="3231" y="660"/>
                    <a:pt x="3119" y="702"/>
                    <a:pt x="3014" y="751"/>
                  </a:cubicBezTo>
                  <a:cubicBezTo>
                    <a:pt x="2951" y="779"/>
                    <a:pt x="2881" y="807"/>
                    <a:pt x="2818" y="842"/>
                  </a:cubicBezTo>
                  <a:cubicBezTo>
                    <a:pt x="1472" y="1522"/>
                    <a:pt x="1122" y="2314"/>
                    <a:pt x="988" y="4290"/>
                  </a:cubicBezTo>
                  <a:cubicBezTo>
                    <a:pt x="953" y="4914"/>
                    <a:pt x="967" y="5629"/>
                    <a:pt x="911" y="6533"/>
                  </a:cubicBezTo>
                  <a:cubicBezTo>
                    <a:pt x="904" y="6652"/>
                    <a:pt x="911" y="6771"/>
                    <a:pt x="911" y="6890"/>
                  </a:cubicBezTo>
                  <a:cubicBezTo>
                    <a:pt x="911" y="7234"/>
                    <a:pt x="904" y="7577"/>
                    <a:pt x="897" y="7921"/>
                  </a:cubicBezTo>
                  <a:cubicBezTo>
                    <a:pt x="890" y="8033"/>
                    <a:pt x="890" y="8152"/>
                    <a:pt x="883" y="8271"/>
                  </a:cubicBezTo>
                  <a:cubicBezTo>
                    <a:pt x="883" y="8271"/>
                    <a:pt x="883" y="8278"/>
                    <a:pt x="883" y="8285"/>
                  </a:cubicBezTo>
                  <a:cubicBezTo>
                    <a:pt x="883" y="8341"/>
                    <a:pt x="883" y="8397"/>
                    <a:pt x="876" y="8460"/>
                  </a:cubicBezTo>
                  <a:cubicBezTo>
                    <a:pt x="876" y="8509"/>
                    <a:pt x="876" y="8565"/>
                    <a:pt x="876" y="8621"/>
                  </a:cubicBezTo>
                  <a:cubicBezTo>
                    <a:pt x="869" y="8677"/>
                    <a:pt x="869" y="8741"/>
                    <a:pt x="869" y="8797"/>
                  </a:cubicBezTo>
                  <a:cubicBezTo>
                    <a:pt x="862" y="8986"/>
                    <a:pt x="848" y="9168"/>
                    <a:pt x="841" y="9350"/>
                  </a:cubicBezTo>
                  <a:cubicBezTo>
                    <a:pt x="841" y="9406"/>
                    <a:pt x="841" y="9462"/>
                    <a:pt x="834" y="9518"/>
                  </a:cubicBezTo>
                  <a:cubicBezTo>
                    <a:pt x="834" y="9673"/>
                    <a:pt x="827" y="9820"/>
                    <a:pt x="820" y="9967"/>
                  </a:cubicBezTo>
                  <a:cubicBezTo>
                    <a:pt x="820" y="10023"/>
                    <a:pt x="813" y="10079"/>
                    <a:pt x="813" y="10135"/>
                  </a:cubicBezTo>
                  <a:cubicBezTo>
                    <a:pt x="799" y="10395"/>
                    <a:pt x="792" y="10647"/>
                    <a:pt x="785" y="10885"/>
                  </a:cubicBezTo>
                  <a:cubicBezTo>
                    <a:pt x="778" y="10955"/>
                    <a:pt x="778" y="11025"/>
                    <a:pt x="778" y="11095"/>
                  </a:cubicBezTo>
                  <a:cubicBezTo>
                    <a:pt x="771" y="11158"/>
                    <a:pt x="771" y="11229"/>
                    <a:pt x="771" y="11292"/>
                  </a:cubicBezTo>
                  <a:cubicBezTo>
                    <a:pt x="771" y="11355"/>
                    <a:pt x="764" y="11425"/>
                    <a:pt x="764" y="11488"/>
                  </a:cubicBezTo>
                  <a:cubicBezTo>
                    <a:pt x="764" y="11670"/>
                    <a:pt x="757" y="11845"/>
                    <a:pt x="757" y="12014"/>
                  </a:cubicBezTo>
                  <a:cubicBezTo>
                    <a:pt x="757" y="12112"/>
                    <a:pt x="757" y="12210"/>
                    <a:pt x="757" y="12308"/>
                  </a:cubicBezTo>
                  <a:cubicBezTo>
                    <a:pt x="757" y="12350"/>
                    <a:pt x="764" y="12392"/>
                    <a:pt x="764" y="12427"/>
                  </a:cubicBezTo>
                  <a:cubicBezTo>
                    <a:pt x="764" y="12462"/>
                    <a:pt x="764" y="12490"/>
                    <a:pt x="764" y="12518"/>
                  </a:cubicBezTo>
                  <a:cubicBezTo>
                    <a:pt x="771" y="12602"/>
                    <a:pt x="771" y="12693"/>
                    <a:pt x="771" y="12784"/>
                  </a:cubicBezTo>
                  <a:cubicBezTo>
                    <a:pt x="771" y="13156"/>
                    <a:pt x="757" y="13562"/>
                    <a:pt x="736" y="13997"/>
                  </a:cubicBezTo>
                  <a:cubicBezTo>
                    <a:pt x="736" y="14046"/>
                    <a:pt x="729" y="14095"/>
                    <a:pt x="729" y="14151"/>
                  </a:cubicBezTo>
                  <a:cubicBezTo>
                    <a:pt x="729" y="14158"/>
                    <a:pt x="729" y="14165"/>
                    <a:pt x="729" y="14165"/>
                  </a:cubicBezTo>
                  <a:cubicBezTo>
                    <a:pt x="722" y="14221"/>
                    <a:pt x="722" y="14277"/>
                    <a:pt x="715" y="14326"/>
                  </a:cubicBezTo>
                  <a:cubicBezTo>
                    <a:pt x="715" y="14361"/>
                    <a:pt x="715" y="14403"/>
                    <a:pt x="708" y="14438"/>
                  </a:cubicBezTo>
                  <a:cubicBezTo>
                    <a:pt x="708" y="14459"/>
                    <a:pt x="708" y="14480"/>
                    <a:pt x="708" y="14502"/>
                  </a:cubicBezTo>
                  <a:cubicBezTo>
                    <a:pt x="694" y="14635"/>
                    <a:pt x="687" y="14775"/>
                    <a:pt x="673" y="14922"/>
                  </a:cubicBezTo>
                  <a:cubicBezTo>
                    <a:pt x="666" y="14985"/>
                    <a:pt x="666" y="15055"/>
                    <a:pt x="659" y="15125"/>
                  </a:cubicBezTo>
                  <a:cubicBezTo>
                    <a:pt x="659" y="15132"/>
                    <a:pt x="659" y="15146"/>
                    <a:pt x="659" y="15153"/>
                  </a:cubicBezTo>
                  <a:cubicBezTo>
                    <a:pt x="652" y="15153"/>
                    <a:pt x="652" y="15160"/>
                    <a:pt x="652" y="15160"/>
                  </a:cubicBezTo>
                  <a:cubicBezTo>
                    <a:pt x="652" y="15216"/>
                    <a:pt x="645" y="15265"/>
                    <a:pt x="645" y="15322"/>
                  </a:cubicBezTo>
                  <a:cubicBezTo>
                    <a:pt x="645" y="15329"/>
                    <a:pt x="638" y="15336"/>
                    <a:pt x="638" y="15343"/>
                  </a:cubicBezTo>
                  <a:cubicBezTo>
                    <a:pt x="631" y="15441"/>
                    <a:pt x="624" y="15539"/>
                    <a:pt x="617" y="15644"/>
                  </a:cubicBezTo>
                  <a:cubicBezTo>
                    <a:pt x="610" y="15686"/>
                    <a:pt x="610" y="15735"/>
                    <a:pt x="603" y="15777"/>
                  </a:cubicBezTo>
                  <a:cubicBezTo>
                    <a:pt x="589" y="15917"/>
                    <a:pt x="575" y="16057"/>
                    <a:pt x="568" y="16198"/>
                  </a:cubicBezTo>
                  <a:cubicBezTo>
                    <a:pt x="540" y="16443"/>
                    <a:pt x="519" y="16695"/>
                    <a:pt x="491" y="16947"/>
                  </a:cubicBezTo>
                  <a:cubicBezTo>
                    <a:pt x="239" y="19555"/>
                    <a:pt x="0" y="22057"/>
                    <a:pt x="624" y="22386"/>
                  </a:cubicBezTo>
                  <a:cubicBezTo>
                    <a:pt x="1030" y="22599"/>
                    <a:pt x="2359" y="22709"/>
                    <a:pt x="3895" y="22709"/>
                  </a:cubicBezTo>
                  <a:cubicBezTo>
                    <a:pt x="6155" y="22709"/>
                    <a:pt x="8865" y="22470"/>
                    <a:pt x="9749" y="21966"/>
                  </a:cubicBezTo>
                  <a:cubicBezTo>
                    <a:pt x="10212" y="21699"/>
                    <a:pt x="10422" y="20010"/>
                    <a:pt x="10485" y="17746"/>
                  </a:cubicBezTo>
                  <a:cubicBezTo>
                    <a:pt x="10492" y="17641"/>
                    <a:pt x="10492" y="17543"/>
                    <a:pt x="10492" y="17431"/>
                  </a:cubicBezTo>
                  <a:cubicBezTo>
                    <a:pt x="10506" y="17018"/>
                    <a:pt x="10506" y="16590"/>
                    <a:pt x="10506" y="16141"/>
                  </a:cubicBezTo>
                  <a:lnTo>
                    <a:pt x="10506" y="16008"/>
                  </a:lnTo>
                  <a:cubicBezTo>
                    <a:pt x="10506" y="15812"/>
                    <a:pt x="10506" y="15609"/>
                    <a:pt x="10506" y="15413"/>
                  </a:cubicBezTo>
                  <a:cubicBezTo>
                    <a:pt x="10506" y="15244"/>
                    <a:pt x="10506" y="15076"/>
                    <a:pt x="10499" y="14915"/>
                  </a:cubicBezTo>
                  <a:cubicBezTo>
                    <a:pt x="10499" y="14712"/>
                    <a:pt x="10492" y="14502"/>
                    <a:pt x="10492" y="14298"/>
                  </a:cubicBezTo>
                  <a:cubicBezTo>
                    <a:pt x="10492" y="14263"/>
                    <a:pt x="10492" y="14221"/>
                    <a:pt x="10485" y="14186"/>
                  </a:cubicBezTo>
                  <a:cubicBezTo>
                    <a:pt x="10485" y="14088"/>
                    <a:pt x="10485" y="13997"/>
                    <a:pt x="10478" y="13899"/>
                  </a:cubicBezTo>
                  <a:cubicBezTo>
                    <a:pt x="10478" y="13815"/>
                    <a:pt x="10478" y="13738"/>
                    <a:pt x="10478" y="13653"/>
                  </a:cubicBezTo>
                  <a:cubicBezTo>
                    <a:pt x="10471" y="13590"/>
                    <a:pt x="10471" y="13527"/>
                    <a:pt x="10471" y="13464"/>
                  </a:cubicBezTo>
                  <a:lnTo>
                    <a:pt x="10471" y="13443"/>
                  </a:lnTo>
                  <a:lnTo>
                    <a:pt x="10464" y="13240"/>
                  </a:lnTo>
                  <a:cubicBezTo>
                    <a:pt x="10457" y="13114"/>
                    <a:pt x="10457" y="12981"/>
                    <a:pt x="10450" y="12855"/>
                  </a:cubicBezTo>
                  <a:cubicBezTo>
                    <a:pt x="10443" y="12623"/>
                    <a:pt x="10436" y="12392"/>
                    <a:pt x="10429" y="12168"/>
                  </a:cubicBezTo>
                  <a:cubicBezTo>
                    <a:pt x="10422" y="12063"/>
                    <a:pt x="10422" y="11957"/>
                    <a:pt x="10415" y="11845"/>
                  </a:cubicBezTo>
                  <a:cubicBezTo>
                    <a:pt x="10394" y="11306"/>
                    <a:pt x="10373" y="10766"/>
                    <a:pt x="10345" y="10233"/>
                  </a:cubicBezTo>
                  <a:cubicBezTo>
                    <a:pt x="10345" y="10191"/>
                    <a:pt x="10338" y="10142"/>
                    <a:pt x="10338" y="10100"/>
                  </a:cubicBezTo>
                  <a:cubicBezTo>
                    <a:pt x="10331" y="9974"/>
                    <a:pt x="10324" y="9848"/>
                    <a:pt x="10317" y="9722"/>
                  </a:cubicBezTo>
                  <a:cubicBezTo>
                    <a:pt x="10317" y="9666"/>
                    <a:pt x="10310" y="9610"/>
                    <a:pt x="10310" y="9554"/>
                  </a:cubicBezTo>
                  <a:cubicBezTo>
                    <a:pt x="10303" y="9497"/>
                    <a:pt x="10303" y="9441"/>
                    <a:pt x="10296" y="9378"/>
                  </a:cubicBezTo>
                  <a:cubicBezTo>
                    <a:pt x="10296" y="9301"/>
                    <a:pt x="10289" y="9231"/>
                    <a:pt x="10289" y="9154"/>
                  </a:cubicBezTo>
                  <a:cubicBezTo>
                    <a:pt x="10282" y="9098"/>
                    <a:pt x="10282" y="9035"/>
                    <a:pt x="10275" y="8979"/>
                  </a:cubicBezTo>
                  <a:cubicBezTo>
                    <a:pt x="10275" y="8923"/>
                    <a:pt x="10268" y="8867"/>
                    <a:pt x="10268" y="8811"/>
                  </a:cubicBezTo>
                  <a:cubicBezTo>
                    <a:pt x="10261" y="8677"/>
                    <a:pt x="10247" y="8537"/>
                    <a:pt x="10240" y="8404"/>
                  </a:cubicBezTo>
                  <a:cubicBezTo>
                    <a:pt x="10240" y="8362"/>
                    <a:pt x="10240" y="8313"/>
                    <a:pt x="10233" y="8271"/>
                  </a:cubicBezTo>
                  <a:cubicBezTo>
                    <a:pt x="10086" y="5916"/>
                    <a:pt x="9973" y="3631"/>
                    <a:pt x="9861" y="3092"/>
                  </a:cubicBezTo>
                  <a:cubicBezTo>
                    <a:pt x="9511" y="1501"/>
                    <a:pt x="5271" y="1"/>
                    <a:pt x="527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>
              <a:extLst>
                <a:ext uri="{FF2B5EF4-FFF2-40B4-BE49-F238E27FC236}">
                  <a16:creationId xmlns:a16="http://schemas.microsoft.com/office/drawing/2014/main" id="{C3D45B84-0B84-5D28-30F0-49E2968D2B56}"/>
                </a:ext>
              </a:extLst>
            </p:cNvPr>
            <p:cNvSpPr/>
            <p:nvPr/>
          </p:nvSpPr>
          <p:spPr>
            <a:xfrm>
              <a:off x="1763325" y="2447175"/>
              <a:ext cx="85175" cy="362325"/>
            </a:xfrm>
            <a:custGeom>
              <a:avLst/>
              <a:gdLst/>
              <a:ahLst/>
              <a:cxnLst/>
              <a:rect l="l" t="t" r="r" b="b"/>
              <a:pathLst>
                <a:path w="3407" h="14493" extrusionOk="0">
                  <a:moveTo>
                    <a:pt x="130" y="0"/>
                  </a:moveTo>
                  <a:cubicBezTo>
                    <a:pt x="113" y="0"/>
                    <a:pt x="95" y="4"/>
                    <a:pt x="78" y="13"/>
                  </a:cubicBezTo>
                  <a:cubicBezTo>
                    <a:pt x="22" y="41"/>
                    <a:pt x="1" y="111"/>
                    <a:pt x="29" y="167"/>
                  </a:cubicBezTo>
                  <a:cubicBezTo>
                    <a:pt x="1466" y="3033"/>
                    <a:pt x="2461" y="5318"/>
                    <a:pt x="3176" y="7365"/>
                  </a:cubicBezTo>
                  <a:cubicBezTo>
                    <a:pt x="2916" y="9005"/>
                    <a:pt x="2124" y="11177"/>
                    <a:pt x="1290" y="13483"/>
                  </a:cubicBezTo>
                  <a:cubicBezTo>
                    <a:pt x="1185" y="13763"/>
                    <a:pt x="1080" y="14051"/>
                    <a:pt x="982" y="14338"/>
                  </a:cubicBezTo>
                  <a:cubicBezTo>
                    <a:pt x="961" y="14394"/>
                    <a:pt x="989" y="14464"/>
                    <a:pt x="1045" y="14485"/>
                  </a:cubicBezTo>
                  <a:cubicBezTo>
                    <a:pt x="1059" y="14485"/>
                    <a:pt x="1073" y="14492"/>
                    <a:pt x="1087" y="14492"/>
                  </a:cubicBezTo>
                  <a:cubicBezTo>
                    <a:pt x="1136" y="14492"/>
                    <a:pt x="1178" y="14464"/>
                    <a:pt x="1192" y="14415"/>
                  </a:cubicBezTo>
                  <a:cubicBezTo>
                    <a:pt x="1297" y="14128"/>
                    <a:pt x="1403" y="13840"/>
                    <a:pt x="1508" y="13560"/>
                  </a:cubicBezTo>
                  <a:cubicBezTo>
                    <a:pt x="2349" y="11233"/>
                    <a:pt x="3141" y="9033"/>
                    <a:pt x="3400" y="7372"/>
                  </a:cubicBezTo>
                  <a:cubicBezTo>
                    <a:pt x="3407" y="7351"/>
                    <a:pt x="3407" y="7330"/>
                    <a:pt x="3400" y="7316"/>
                  </a:cubicBezTo>
                  <a:cubicBezTo>
                    <a:pt x="2685" y="5255"/>
                    <a:pt x="1676" y="2949"/>
                    <a:pt x="232" y="62"/>
                  </a:cubicBezTo>
                  <a:cubicBezTo>
                    <a:pt x="212" y="22"/>
                    <a:pt x="172" y="0"/>
                    <a:pt x="130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>
              <a:extLst>
                <a:ext uri="{FF2B5EF4-FFF2-40B4-BE49-F238E27FC236}">
                  <a16:creationId xmlns:a16="http://schemas.microsoft.com/office/drawing/2014/main" id="{2A8B7267-344B-FBB2-DA73-F2F9A0C64DC4}"/>
                </a:ext>
              </a:extLst>
            </p:cNvPr>
            <p:cNvSpPr/>
            <p:nvPr/>
          </p:nvSpPr>
          <p:spPr>
            <a:xfrm>
              <a:off x="1755450" y="24695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125" y="1"/>
                  </a:moveTo>
                  <a:cubicBezTo>
                    <a:pt x="75" y="1"/>
                    <a:pt x="31" y="33"/>
                    <a:pt x="15" y="84"/>
                  </a:cubicBezTo>
                  <a:cubicBezTo>
                    <a:pt x="0" y="140"/>
                    <a:pt x="29" y="203"/>
                    <a:pt x="92" y="224"/>
                  </a:cubicBezTo>
                  <a:lnTo>
                    <a:pt x="961" y="504"/>
                  </a:lnTo>
                  <a:lnTo>
                    <a:pt x="996" y="504"/>
                  </a:lnTo>
                  <a:cubicBezTo>
                    <a:pt x="1045" y="504"/>
                    <a:pt x="1087" y="476"/>
                    <a:pt x="1101" y="427"/>
                  </a:cubicBezTo>
                  <a:cubicBezTo>
                    <a:pt x="1122" y="371"/>
                    <a:pt x="1087" y="308"/>
                    <a:pt x="1031" y="287"/>
                  </a:cubicBezTo>
                  <a:lnTo>
                    <a:pt x="162" y="7"/>
                  </a:lnTo>
                  <a:cubicBezTo>
                    <a:pt x="149" y="3"/>
                    <a:pt x="137" y="1"/>
                    <a:pt x="125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>
              <a:extLst>
                <a:ext uri="{FF2B5EF4-FFF2-40B4-BE49-F238E27FC236}">
                  <a16:creationId xmlns:a16="http://schemas.microsoft.com/office/drawing/2014/main" id="{99D214B9-7F2A-BB0C-D9E7-2340CBF0128C}"/>
                </a:ext>
              </a:extLst>
            </p:cNvPr>
            <p:cNvSpPr/>
            <p:nvPr/>
          </p:nvSpPr>
          <p:spPr>
            <a:xfrm>
              <a:off x="1749850" y="2363200"/>
              <a:ext cx="164375" cy="519175"/>
            </a:xfrm>
            <a:custGeom>
              <a:avLst/>
              <a:gdLst/>
              <a:ahLst/>
              <a:cxnLst/>
              <a:rect l="l" t="t" r="r" b="b"/>
              <a:pathLst>
                <a:path w="6575" h="20767" extrusionOk="0">
                  <a:moveTo>
                    <a:pt x="1785" y="1"/>
                  </a:moveTo>
                  <a:cubicBezTo>
                    <a:pt x="1562" y="1"/>
                    <a:pt x="1336" y="48"/>
                    <a:pt x="1122" y="148"/>
                  </a:cubicBezTo>
                  <a:cubicBezTo>
                    <a:pt x="337" y="519"/>
                    <a:pt x="0" y="1458"/>
                    <a:pt x="372" y="2243"/>
                  </a:cubicBezTo>
                  <a:lnTo>
                    <a:pt x="372" y="2250"/>
                  </a:lnTo>
                  <a:cubicBezTo>
                    <a:pt x="540" y="2601"/>
                    <a:pt x="708" y="2965"/>
                    <a:pt x="869" y="3323"/>
                  </a:cubicBezTo>
                  <a:lnTo>
                    <a:pt x="1367" y="4409"/>
                  </a:lnTo>
                  <a:cubicBezTo>
                    <a:pt x="1689" y="5131"/>
                    <a:pt x="2012" y="5853"/>
                    <a:pt x="2327" y="6575"/>
                  </a:cubicBezTo>
                  <a:cubicBezTo>
                    <a:pt x="2642" y="7303"/>
                    <a:pt x="2944" y="8025"/>
                    <a:pt x="3231" y="8747"/>
                  </a:cubicBezTo>
                  <a:cubicBezTo>
                    <a:pt x="3371" y="9112"/>
                    <a:pt x="3504" y="9469"/>
                    <a:pt x="3624" y="9812"/>
                  </a:cubicBezTo>
                  <a:cubicBezTo>
                    <a:pt x="3687" y="9988"/>
                    <a:pt x="3743" y="10163"/>
                    <a:pt x="3785" y="10317"/>
                  </a:cubicBezTo>
                  <a:cubicBezTo>
                    <a:pt x="3806" y="10394"/>
                    <a:pt x="3827" y="10471"/>
                    <a:pt x="3841" y="10527"/>
                  </a:cubicBezTo>
                  <a:cubicBezTo>
                    <a:pt x="3841" y="10541"/>
                    <a:pt x="3848" y="10555"/>
                    <a:pt x="3848" y="10569"/>
                  </a:cubicBezTo>
                  <a:lnTo>
                    <a:pt x="3855" y="10583"/>
                  </a:lnTo>
                  <a:lnTo>
                    <a:pt x="3855" y="10590"/>
                  </a:lnTo>
                  <a:cubicBezTo>
                    <a:pt x="3855" y="10590"/>
                    <a:pt x="3855" y="10597"/>
                    <a:pt x="3862" y="10604"/>
                  </a:cubicBezTo>
                  <a:cubicBezTo>
                    <a:pt x="3862" y="10625"/>
                    <a:pt x="3862" y="10639"/>
                    <a:pt x="3862" y="10667"/>
                  </a:cubicBezTo>
                  <a:cubicBezTo>
                    <a:pt x="3862" y="10682"/>
                    <a:pt x="3862" y="10696"/>
                    <a:pt x="3862" y="10710"/>
                  </a:cubicBezTo>
                  <a:lnTo>
                    <a:pt x="3862" y="10752"/>
                  </a:lnTo>
                  <a:cubicBezTo>
                    <a:pt x="3862" y="10787"/>
                    <a:pt x="3855" y="10822"/>
                    <a:pt x="3855" y="10857"/>
                  </a:cubicBezTo>
                  <a:lnTo>
                    <a:pt x="3855" y="10871"/>
                  </a:lnTo>
                  <a:lnTo>
                    <a:pt x="3841" y="10969"/>
                  </a:lnTo>
                  <a:cubicBezTo>
                    <a:pt x="3841" y="11004"/>
                    <a:pt x="3834" y="11046"/>
                    <a:pt x="3827" y="11081"/>
                  </a:cubicBezTo>
                  <a:cubicBezTo>
                    <a:pt x="3813" y="11207"/>
                    <a:pt x="3792" y="11333"/>
                    <a:pt x="3764" y="11466"/>
                  </a:cubicBezTo>
                  <a:cubicBezTo>
                    <a:pt x="3701" y="11817"/>
                    <a:pt x="3610" y="12181"/>
                    <a:pt x="3518" y="12553"/>
                  </a:cubicBezTo>
                  <a:cubicBezTo>
                    <a:pt x="3322" y="13289"/>
                    <a:pt x="3091" y="14032"/>
                    <a:pt x="2853" y="14781"/>
                  </a:cubicBezTo>
                  <a:cubicBezTo>
                    <a:pt x="2607" y="15524"/>
                    <a:pt x="2348" y="16274"/>
                    <a:pt x="2082" y="17017"/>
                  </a:cubicBezTo>
                  <a:cubicBezTo>
                    <a:pt x="1949" y="17389"/>
                    <a:pt x="1815" y="17760"/>
                    <a:pt x="1675" y="18132"/>
                  </a:cubicBezTo>
                  <a:lnTo>
                    <a:pt x="1465" y="18685"/>
                  </a:lnTo>
                  <a:lnTo>
                    <a:pt x="1255" y="19232"/>
                  </a:lnTo>
                  <a:lnTo>
                    <a:pt x="1248" y="19253"/>
                  </a:lnTo>
                  <a:cubicBezTo>
                    <a:pt x="1037" y="19807"/>
                    <a:pt x="1290" y="20430"/>
                    <a:pt x="1836" y="20669"/>
                  </a:cubicBezTo>
                  <a:cubicBezTo>
                    <a:pt x="1986" y="20735"/>
                    <a:pt x="2141" y="20766"/>
                    <a:pt x="2294" y="20766"/>
                  </a:cubicBezTo>
                  <a:cubicBezTo>
                    <a:pt x="2723" y="20766"/>
                    <a:pt x="3129" y="20519"/>
                    <a:pt x="3315" y="20101"/>
                  </a:cubicBezTo>
                  <a:lnTo>
                    <a:pt x="3561" y="19540"/>
                  </a:lnTo>
                  <a:lnTo>
                    <a:pt x="3806" y="18987"/>
                  </a:lnTo>
                  <a:cubicBezTo>
                    <a:pt x="3967" y="18615"/>
                    <a:pt x="4121" y="18244"/>
                    <a:pt x="4282" y="17865"/>
                  </a:cubicBezTo>
                  <a:cubicBezTo>
                    <a:pt x="4591" y="17122"/>
                    <a:pt x="4892" y="16365"/>
                    <a:pt x="5187" y="15608"/>
                  </a:cubicBezTo>
                  <a:cubicBezTo>
                    <a:pt x="5474" y="14845"/>
                    <a:pt x="5754" y="14074"/>
                    <a:pt x="6006" y="13275"/>
                  </a:cubicBezTo>
                  <a:cubicBezTo>
                    <a:pt x="6133" y="12875"/>
                    <a:pt x="6259" y="12462"/>
                    <a:pt x="6364" y="12034"/>
                  </a:cubicBezTo>
                  <a:cubicBezTo>
                    <a:pt x="6413" y="11817"/>
                    <a:pt x="6462" y="11593"/>
                    <a:pt x="6504" y="11354"/>
                  </a:cubicBezTo>
                  <a:lnTo>
                    <a:pt x="6532" y="11165"/>
                  </a:lnTo>
                  <a:cubicBezTo>
                    <a:pt x="6539" y="11102"/>
                    <a:pt x="6546" y="11039"/>
                    <a:pt x="6553" y="10969"/>
                  </a:cubicBezTo>
                  <a:lnTo>
                    <a:pt x="6560" y="10871"/>
                  </a:lnTo>
                  <a:cubicBezTo>
                    <a:pt x="6567" y="10836"/>
                    <a:pt x="6567" y="10794"/>
                    <a:pt x="6567" y="10759"/>
                  </a:cubicBezTo>
                  <a:cubicBezTo>
                    <a:pt x="6574" y="10689"/>
                    <a:pt x="6574" y="10604"/>
                    <a:pt x="6574" y="10527"/>
                  </a:cubicBezTo>
                  <a:lnTo>
                    <a:pt x="6567" y="10394"/>
                  </a:lnTo>
                  <a:lnTo>
                    <a:pt x="6567" y="10359"/>
                  </a:lnTo>
                  <a:lnTo>
                    <a:pt x="6560" y="10317"/>
                  </a:lnTo>
                  <a:lnTo>
                    <a:pt x="6553" y="10240"/>
                  </a:lnTo>
                  <a:lnTo>
                    <a:pt x="6553" y="10205"/>
                  </a:lnTo>
                  <a:lnTo>
                    <a:pt x="6546" y="10170"/>
                  </a:lnTo>
                  <a:lnTo>
                    <a:pt x="6539" y="10114"/>
                  </a:lnTo>
                  <a:cubicBezTo>
                    <a:pt x="6532" y="10079"/>
                    <a:pt x="6525" y="10037"/>
                    <a:pt x="6518" y="10009"/>
                  </a:cubicBezTo>
                  <a:cubicBezTo>
                    <a:pt x="6497" y="9869"/>
                    <a:pt x="6469" y="9749"/>
                    <a:pt x="6441" y="9630"/>
                  </a:cubicBezTo>
                  <a:cubicBezTo>
                    <a:pt x="6385" y="9399"/>
                    <a:pt x="6329" y="9189"/>
                    <a:pt x="6266" y="8978"/>
                  </a:cubicBezTo>
                  <a:cubicBezTo>
                    <a:pt x="6147" y="8565"/>
                    <a:pt x="6014" y="8172"/>
                    <a:pt x="5880" y="7780"/>
                  </a:cubicBezTo>
                  <a:cubicBezTo>
                    <a:pt x="5614" y="6995"/>
                    <a:pt x="5334" y="6238"/>
                    <a:pt x="5046" y="5474"/>
                  </a:cubicBezTo>
                  <a:cubicBezTo>
                    <a:pt x="4759" y="4717"/>
                    <a:pt x="4465" y="3967"/>
                    <a:pt x="4163" y="3217"/>
                  </a:cubicBezTo>
                  <a:lnTo>
                    <a:pt x="3708" y="2089"/>
                  </a:lnTo>
                  <a:cubicBezTo>
                    <a:pt x="3554" y="1718"/>
                    <a:pt x="3406" y="1346"/>
                    <a:pt x="3245" y="968"/>
                  </a:cubicBezTo>
                  <a:cubicBezTo>
                    <a:pt x="3238" y="947"/>
                    <a:pt x="3224" y="926"/>
                    <a:pt x="3217" y="905"/>
                  </a:cubicBezTo>
                  <a:cubicBezTo>
                    <a:pt x="2947" y="334"/>
                    <a:pt x="2378" y="1"/>
                    <a:pt x="1785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>
              <a:extLst>
                <a:ext uri="{FF2B5EF4-FFF2-40B4-BE49-F238E27FC236}">
                  <a16:creationId xmlns:a16="http://schemas.microsoft.com/office/drawing/2014/main" id="{8AEEB4C1-7781-AE2D-B1E4-0D3DAD51F836}"/>
                </a:ext>
              </a:extLst>
            </p:cNvPr>
            <p:cNvSpPr/>
            <p:nvPr/>
          </p:nvSpPr>
          <p:spPr>
            <a:xfrm>
              <a:off x="1762625" y="2849525"/>
              <a:ext cx="63275" cy="59850"/>
            </a:xfrm>
            <a:custGeom>
              <a:avLst/>
              <a:gdLst/>
              <a:ahLst/>
              <a:cxnLst/>
              <a:rect l="l" t="t" r="r" b="b"/>
              <a:pathLst>
                <a:path w="2531" h="2394" extrusionOk="0">
                  <a:moveTo>
                    <a:pt x="1091" y="1"/>
                  </a:moveTo>
                  <a:cubicBezTo>
                    <a:pt x="1008" y="1"/>
                    <a:pt x="923" y="6"/>
                    <a:pt x="835" y="17"/>
                  </a:cubicBezTo>
                  <a:cubicBezTo>
                    <a:pt x="835" y="17"/>
                    <a:pt x="407" y="564"/>
                    <a:pt x="155" y="879"/>
                  </a:cubicBezTo>
                  <a:cubicBezTo>
                    <a:pt x="1" y="1075"/>
                    <a:pt x="57" y="1356"/>
                    <a:pt x="274" y="1475"/>
                  </a:cubicBezTo>
                  <a:cubicBezTo>
                    <a:pt x="274" y="1482"/>
                    <a:pt x="281" y="1482"/>
                    <a:pt x="281" y="1482"/>
                  </a:cubicBezTo>
                  <a:lnTo>
                    <a:pt x="1970" y="2393"/>
                  </a:lnTo>
                  <a:cubicBezTo>
                    <a:pt x="2524" y="2022"/>
                    <a:pt x="2531" y="697"/>
                    <a:pt x="2531" y="697"/>
                  </a:cubicBezTo>
                  <a:cubicBezTo>
                    <a:pt x="2143" y="279"/>
                    <a:pt x="1685" y="1"/>
                    <a:pt x="1091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>
              <a:extLst>
                <a:ext uri="{FF2B5EF4-FFF2-40B4-BE49-F238E27FC236}">
                  <a16:creationId xmlns:a16="http://schemas.microsoft.com/office/drawing/2014/main" id="{F5E05250-F8BA-C17C-AB85-E2B2EA7A8D5C}"/>
                </a:ext>
              </a:extLst>
            </p:cNvPr>
            <p:cNvSpPr/>
            <p:nvPr/>
          </p:nvSpPr>
          <p:spPr>
            <a:xfrm>
              <a:off x="1845500" y="2627575"/>
              <a:ext cx="36125" cy="12650"/>
            </a:xfrm>
            <a:custGeom>
              <a:avLst/>
              <a:gdLst/>
              <a:ahLst/>
              <a:cxnLst/>
              <a:rect l="l" t="t" r="r" b="b"/>
              <a:pathLst>
                <a:path w="1445" h="506" extrusionOk="0">
                  <a:moveTo>
                    <a:pt x="1321" y="0"/>
                  </a:moveTo>
                  <a:cubicBezTo>
                    <a:pt x="1316" y="0"/>
                    <a:pt x="1310" y="1"/>
                    <a:pt x="1304" y="1"/>
                  </a:cubicBezTo>
                  <a:lnTo>
                    <a:pt x="29" y="296"/>
                  </a:lnTo>
                  <a:lnTo>
                    <a:pt x="15" y="394"/>
                  </a:lnTo>
                  <a:cubicBezTo>
                    <a:pt x="15" y="429"/>
                    <a:pt x="8" y="471"/>
                    <a:pt x="1" y="506"/>
                  </a:cubicBezTo>
                  <a:lnTo>
                    <a:pt x="36" y="506"/>
                  </a:lnTo>
                  <a:lnTo>
                    <a:pt x="1353" y="205"/>
                  </a:lnTo>
                  <a:cubicBezTo>
                    <a:pt x="1410" y="191"/>
                    <a:pt x="1445" y="135"/>
                    <a:pt x="1431" y="78"/>
                  </a:cubicBezTo>
                  <a:cubicBezTo>
                    <a:pt x="1418" y="28"/>
                    <a:pt x="1371" y="0"/>
                    <a:pt x="1321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>
              <a:extLst>
                <a:ext uri="{FF2B5EF4-FFF2-40B4-BE49-F238E27FC236}">
                  <a16:creationId xmlns:a16="http://schemas.microsoft.com/office/drawing/2014/main" id="{9304DB3B-2C36-BE9E-576C-ED67ED0B758D}"/>
                </a:ext>
              </a:extLst>
            </p:cNvPr>
            <p:cNvSpPr/>
            <p:nvPr/>
          </p:nvSpPr>
          <p:spPr>
            <a:xfrm>
              <a:off x="1854100" y="2632500"/>
              <a:ext cx="25775" cy="13350"/>
            </a:xfrm>
            <a:custGeom>
              <a:avLst/>
              <a:gdLst/>
              <a:ahLst/>
              <a:cxnLst/>
              <a:rect l="l" t="t" r="r" b="b"/>
              <a:pathLst>
                <a:path w="1031" h="534" extrusionOk="0">
                  <a:moveTo>
                    <a:pt x="119" y="1"/>
                  </a:moveTo>
                  <a:cubicBezTo>
                    <a:pt x="79" y="1"/>
                    <a:pt x="38" y="26"/>
                    <a:pt x="21" y="64"/>
                  </a:cubicBezTo>
                  <a:cubicBezTo>
                    <a:pt x="0" y="120"/>
                    <a:pt x="21" y="183"/>
                    <a:pt x="77" y="204"/>
                  </a:cubicBezTo>
                  <a:lnTo>
                    <a:pt x="876" y="526"/>
                  </a:lnTo>
                  <a:cubicBezTo>
                    <a:pt x="890" y="533"/>
                    <a:pt x="904" y="533"/>
                    <a:pt x="911" y="533"/>
                  </a:cubicBezTo>
                  <a:cubicBezTo>
                    <a:pt x="953" y="533"/>
                    <a:pt x="995" y="505"/>
                    <a:pt x="1009" y="470"/>
                  </a:cubicBezTo>
                  <a:cubicBezTo>
                    <a:pt x="1031" y="414"/>
                    <a:pt x="1009" y="351"/>
                    <a:pt x="953" y="330"/>
                  </a:cubicBezTo>
                  <a:lnTo>
                    <a:pt x="154" y="8"/>
                  </a:lnTo>
                  <a:cubicBezTo>
                    <a:pt x="143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>
              <a:extLst>
                <a:ext uri="{FF2B5EF4-FFF2-40B4-BE49-F238E27FC236}">
                  <a16:creationId xmlns:a16="http://schemas.microsoft.com/office/drawing/2014/main" id="{D3B8C77F-D499-F0B1-B6D7-2B932CFC4F25}"/>
                </a:ext>
              </a:extLst>
            </p:cNvPr>
            <p:cNvSpPr/>
            <p:nvPr/>
          </p:nvSpPr>
          <p:spPr>
            <a:xfrm>
              <a:off x="1661525" y="2645650"/>
              <a:ext cx="121975" cy="115300"/>
            </a:xfrm>
            <a:custGeom>
              <a:avLst/>
              <a:gdLst/>
              <a:ahLst/>
              <a:cxnLst/>
              <a:rect l="l" t="t" r="r" b="b"/>
              <a:pathLst>
                <a:path w="4879" h="4612" extrusionOk="0">
                  <a:moveTo>
                    <a:pt x="4753" y="0"/>
                  </a:moveTo>
                  <a:cubicBezTo>
                    <a:pt x="4706" y="0"/>
                    <a:pt x="4664" y="28"/>
                    <a:pt x="4648" y="77"/>
                  </a:cubicBezTo>
                  <a:cubicBezTo>
                    <a:pt x="3947" y="1928"/>
                    <a:pt x="2755" y="3000"/>
                    <a:pt x="1872" y="3575"/>
                  </a:cubicBezTo>
                  <a:cubicBezTo>
                    <a:pt x="919" y="4191"/>
                    <a:pt x="113" y="4381"/>
                    <a:pt x="99" y="4381"/>
                  </a:cubicBezTo>
                  <a:cubicBezTo>
                    <a:pt x="43" y="4395"/>
                    <a:pt x="1" y="4458"/>
                    <a:pt x="15" y="4521"/>
                  </a:cubicBezTo>
                  <a:cubicBezTo>
                    <a:pt x="29" y="4570"/>
                    <a:pt x="78" y="4612"/>
                    <a:pt x="127" y="4612"/>
                  </a:cubicBezTo>
                  <a:cubicBezTo>
                    <a:pt x="134" y="4612"/>
                    <a:pt x="141" y="4605"/>
                    <a:pt x="148" y="4605"/>
                  </a:cubicBezTo>
                  <a:cubicBezTo>
                    <a:pt x="183" y="4598"/>
                    <a:pt x="996" y="4409"/>
                    <a:pt x="1984" y="3771"/>
                  </a:cubicBezTo>
                  <a:cubicBezTo>
                    <a:pt x="2902" y="3175"/>
                    <a:pt x="4136" y="2068"/>
                    <a:pt x="4858" y="154"/>
                  </a:cubicBezTo>
                  <a:cubicBezTo>
                    <a:pt x="4879" y="98"/>
                    <a:pt x="4851" y="28"/>
                    <a:pt x="4795" y="7"/>
                  </a:cubicBezTo>
                  <a:cubicBezTo>
                    <a:pt x="4781" y="3"/>
                    <a:pt x="4767" y="0"/>
                    <a:pt x="4753" y="0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>
              <a:extLst>
                <a:ext uri="{FF2B5EF4-FFF2-40B4-BE49-F238E27FC236}">
                  <a16:creationId xmlns:a16="http://schemas.microsoft.com/office/drawing/2014/main" id="{CBBD9B4E-3E3C-25D8-D818-D9F261217667}"/>
                </a:ext>
              </a:extLst>
            </p:cNvPr>
            <p:cNvSpPr/>
            <p:nvPr/>
          </p:nvSpPr>
          <p:spPr>
            <a:xfrm>
              <a:off x="1626325" y="2728075"/>
              <a:ext cx="161225" cy="59875"/>
            </a:xfrm>
            <a:custGeom>
              <a:avLst/>
              <a:gdLst/>
              <a:ahLst/>
              <a:cxnLst/>
              <a:rect l="l" t="t" r="r" b="b"/>
              <a:pathLst>
                <a:path w="6449" h="2395" extrusionOk="0">
                  <a:moveTo>
                    <a:pt x="6329" y="1"/>
                  </a:moveTo>
                  <a:cubicBezTo>
                    <a:pt x="6301" y="1"/>
                    <a:pt x="6273" y="11"/>
                    <a:pt x="6252" y="32"/>
                  </a:cubicBezTo>
                  <a:cubicBezTo>
                    <a:pt x="6245" y="39"/>
                    <a:pt x="5551" y="705"/>
                    <a:pt x="4451" y="1287"/>
                  </a:cubicBezTo>
                  <a:cubicBezTo>
                    <a:pt x="3629" y="1718"/>
                    <a:pt x="2449" y="2176"/>
                    <a:pt x="1108" y="2176"/>
                  </a:cubicBezTo>
                  <a:cubicBezTo>
                    <a:pt x="791" y="2176"/>
                    <a:pt x="466" y="2150"/>
                    <a:pt x="133" y="2093"/>
                  </a:cubicBezTo>
                  <a:cubicBezTo>
                    <a:pt x="129" y="2092"/>
                    <a:pt x="124" y="2092"/>
                    <a:pt x="119" y="2092"/>
                  </a:cubicBezTo>
                  <a:cubicBezTo>
                    <a:pt x="68" y="2092"/>
                    <a:pt x="20" y="2126"/>
                    <a:pt x="7" y="2184"/>
                  </a:cubicBezTo>
                  <a:cubicBezTo>
                    <a:pt x="0" y="2240"/>
                    <a:pt x="35" y="2296"/>
                    <a:pt x="98" y="2310"/>
                  </a:cubicBezTo>
                  <a:cubicBezTo>
                    <a:pt x="442" y="2366"/>
                    <a:pt x="778" y="2394"/>
                    <a:pt x="1108" y="2394"/>
                  </a:cubicBezTo>
                  <a:cubicBezTo>
                    <a:pt x="2495" y="2394"/>
                    <a:pt x="3715" y="1918"/>
                    <a:pt x="4556" y="1476"/>
                  </a:cubicBezTo>
                  <a:cubicBezTo>
                    <a:pt x="5677" y="873"/>
                    <a:pt x="6371" y="215"/>
                    <a:pt x="6399" y="186"/>
                  </a:cubicBezTo>
                  <a:cubicBezTo>
                    <a:pt x="6441" y="144"/>
                    <a:pt x="6448" y="81"/>
                    <a:pt x="6406" y="32"/>
                  </a:cubicBezTo>
                  <a:cubicBezTo>
                    <a:pt x="6385" y="11"/>
                    <a:pt x="6357" y="1"/>
                    <a:pt x="6329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>
              <a:extLst>
                <a:ext uri="{FF2B5EF4-FFF2-40B4-BE49-F238E27FC236}">
                  <a16:creationId xmlns:a16="http://schemas.microsoft.com/office/drawing/2014/main" id="{CBA855C9-51FA-1961-C6F9-5D658FF0AE33}"/>
                </a:ext>
              </a:extLst>
            </p:cNvPr>
            <p:cNvSpPr/>
            <p:nvPr/>
          </p:nvSpPr>
          <p:spPr>
            <a:xfrm>
              <a:off x="1635775" y="2368500"/>
              <a:ext cx="70125" cy="57450"/>
            </a:xfrm>
            <a:custGeom>
              <a:avLst/>
              <a:gdLst/>
              <a:ahLst/>
              <a:cxnLst/>
              <a:rect l="l" t="t" r="r" b="b"/>
              <a:pathLst>
                <a:path w="2805" h="2298" extrusionOk="0">
                  <a:moveTo>
                    <a:pt x="126" y="1"/>
                  </a:moveTo>
                  <a:cubicBezTo>
                    <a:pt x="109" y="1"/>
                    <a:pt x="92" y="5"/>
                    <a:pt x="78" y="13"/>
                  </a:cubicBezTo>
                  <a:cubicBezTo>
                    <a:pt x="22" y="41"/>
                    <a:pt x="1" y="111"/>
                    <a:pt x="29" y="160"/>
                  </a:cubicBezTo>
                  <a:cubicBezTo>
                    <a:pt x="898" y="1800"/>
                    <a:pt x="2587" y="2277"/>
                    <a:pt x="2657" y="2291"/>
                  </a:cubicBezTo>
                  <a:cubicBezTo>
                    <a:pt x="2664" y="2298"/>
                    <a:pt x="2678" y="2298"/>
                    <a:pt x="2685" y="2298"/>
                  </a:cubicBezTo>
                  <a:cubicBezTo>
                    <a:pt x="2734" y="2298"/>
                    <a:pt x="2776" y="2263"/>
                    <a:pt x="2790" y="2221"/>
                  </a:cubicBezTo>
                  <a:cubicBezTo>
                    <a:pt x="2804" y="2157"/>
                    <a:pt x="2769" y="2101"/>
                    <a:pt x="2713" y="2087"/>
                  </a:cubicBezTo>
                  <a:cubicBezTo>
                    <a:pt x="2699" y="2080"/>
                    <a:pt x="1045" y="1611"/>
                    <a:pt x="225" y="62"/>
                  </a:cubicBezTo>
                  <a:cubicBezTo>
                    <a:pt x="205" y="23"/>
                    <a:pt x="165" y="1"/>
                    <a:pt x="126" y="1"/>
                  </a:cubicBezTo>
                  <a:close/>
                </a:path>
              </a:pathLst>
            </a:custGeom>
            <a:solidFill>
              <a:srgbClr val="C5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>
              <a:extLst>
                <a:ext uri="{FF2B5EF4-FFF2-40B4-BE49-F238E27FC236}">
                  <a16:creationId xmlns:a16="http://schemas.microsoft.com/office/drawing/2014/main" id="{81FE80E7-E66E-E675-3F1B-875D11DA9313}"/>
                </a:ext>
              </a:extLst>
            </p:cNvPr>
            <p:cNvSpPr/>
            <p:nvPr/>
          </p:nvSpPr>
          <p:spPr>
            <a:xfrm>
              <a:off x="1696225" y="2360375"/>
              <a:ext cx="27000" cy="306850"/>
            </a:xfrm>
            <a:custGeom>
              <a:avLst/>
              <a:gdLst/>
              <a:ahLst/>
              <a:cxnLst/>
              <a:rect l="l" t="t" r="r" b="b"/>
              <a:pathLst>
                <a:path w="1080" h="12274" extrusionOk="0">
                  <a:moveTo>
                    <a:pt x="961" y="1"/>
                  </a:moveTo>
                  <a:cubicBezTo>
                    <a:pt x="904" y="1"/>
                    <a:pt x="855" y="41"/>
                    <a:pt x="849" y="100"/>
                  </a:cubicBezTo>
                  <a:cubicBezTo>
                    <a:pt x="842" y="170"/>
                    <a:pt x="1" y="7248"/>
                    <a:pt x="442" y="12168"/>
                  </a:cubicBezTo>
                  <a:cubicBezTo>
                    <a:pt x="449" y="12224"/>
                    <a:pt x="498" y="12273"/>
                    <a:pt x="554" y="12273"/>
                  </a:cubicBezTo>
                  <a:lnTo>
                    <a:pt x="568" y="12273"/>
                  </a:lnTo>
                  <a:cubicBezTo>
                    <a:pt x="631" y="12266"/>
                    <a:pt x="673" y="12210"/>
                    <a:pt x="673" y="12147"/>
                  </a:cubicBezTo>
                  <a:cubicBezTo>
                    <a:pt x="225" y="7248"/>
                    <a:pt x="1066" y="198"/>
                    <a:pt x="1073" y="128"/>
                  </a:cubicBezTo>
                  <a:cubicBezTo>
                    <a:pt x="1080" y="65"/>
                    <a:pt x="1038" y="8"/>
                    <a:pt x="975" y="1"/>
                  </a:cubicBezTo>
                  <a:cubicBezTo>
                    <a:pt x="970" y="1"/>
                    <a:pt x="966" y="1"/>
                    <a:pt x="9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>
              <a:extLst>
                <a:ext uri="{FF2B5EF4-FFF2-40B4-BE49-F238E27FC236}">
                  <a16:creationId xmlns:a16="http://schemas.microsoft.com/office/drawing/2014/main" id="{DE8561F9-ECFB-BE32-4533-F193A7A1CC71}"/>
                </a:ext>
              </a:extLst>
            </p:cNvPr>
            <p:cNvSpPr/>
            <p:nvPr/>
          </p:nvSpPr>
          <p:spPr>
            <a:xfrm>
              <a:off x="1640150" y="2355250"/>
              <a:ext cx="30175" cy="306900"/>
            </a:xfrm>
            <a:custGeom>
              <a:avLst/>
              <a:gdLst/>
              <a:ahLst/>
              <a:cxnLst/>
              <a:rect l="l" t="t" r="r" b="b"/>
              <a:pathLst>
                <a:path w="1207" h="12276" extrusionOk="0">
                  <a:moveTo>
                    <a:pt x="1077" y="1"/>
                  </a:moveTo>
                  <a:cubicBezTo>
                    <a:pt x="1024" y="1"/>
                    <a:pt x="980" y="39"/>
                    <a:pt x="968" y="94"/>
                  </a:cubicBezTo>
                  <a:cubicBezTo>
                    <a:pt x="954" y="143"/>
                    <a:pt x="1" y="4986"/>
                    <a:pt x="414" y="12170"/>
                  </a:cubicBezTo>
                  <a:cubicBezTo>
                    <a:pt x="414" y="12226"/>
                    <a:pt x="470" y="12275"/>
                    <a:pt x="527" y="12275"/>
                  </a:cubicBezTo>
                  <a:lnTo>
                    <a:pt x="534" y="12275"/>
                  </a:lnTo>
                  <a:cubicBezTo>
                    <a:pt x="597" y="12268"/>
                    <a:pt x="646" y="12219"/>
                    <a:pt x="639" y="12156"/>
                  </a:cubicBezTo>
                  <a:cubicBezTo>
                    <a:pt x="232" y="5000"/>
                    <a:pt x="1178" y="185"/>
                    <a:pt x="1192" y="136"/>
                  </a:cubicBezTo>
                  <a:cubicBezTo>
                    <a:pt x="1206" y="80"/>
                    <a:pt x="1164" y="17"/>
                    <a:pt x="1101" y="3"/>
                  </a:cubicBezTo>
                  <a:cubicBezTo>
                    <a:pt x="1093" y="1"/>
                    <a:pt x="1085" y="1"/>
                    <a:pt x="10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>
              <a:extLst>
                <a:ext uri="{FF2B5EF4-FFF2-40B4-BE49-F238E27FC236}">
                  <a16:creationId xmlns:a16="http://schemas.microsoft.com/office/drawing/2014/main" id="{57F123CF-1975-D19A-3DF9-D57230DD7185}"/>
                </a:ext>
              </a:extLst>
            </p:cNvPr>
            <p:cNvSpPr/>
            <p:nvPr/>
          </p:nvSpPr>
          <p:spPr>
            <a:xfrm>
              <a:off x="1667150" y="2259300"/>
              <a:ext cx="72725" cy="94125"/>
            </a:xfrm>
            <a:custGeom>
              <a:avLst/>
              <a:gdLst/>
              <a:ahLst/>
              <a:cxnLst/>
              <a:rect l="l" t="t" r="r" b="b"/>
              <a:pathLst>
                <a:path w="2909" h="3765" extrusionOk="0">
                  <a:moveTo>
                    <a:pt x="2131" y="1"/>
                  </a:moveTo>
                  <a:lnTo>
                    <a:pt x="1836" y="183"/>
                  </a:lnTo>
                  <a:lnTo>
                    <a:pt x="0" y="1290"/>
                  </a:lnTo>
                  <a:lnTo>
                    <a:pt x="547" y="3694"/>
                  </a:lnTo>
                  <a:cubicBezTo>
                    <a:pt x="547" y="3694"/>
                    <a:pt x="717" y="3765"/>
                    <a:pt x="1007" y="3765"/>
                  </a:cubicBezTo>
                  <a:cubicBezTo>
                    <a:pt x="1435" y="3765"/>
                    <a:pt x="2123" y="3611"/>
                    <a:pt x="2909" y="2846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>
              <a:extLst>
                <a:ext uri="{FF2B5EF4-FFF2-40B4-BE49-F238E27FC236}">
                  <a16:creationId xmlns:a16="http://schemas.microsoft.com/office/drawing/2014/main" id="{724560BD-32A7-0B3C-8A85-05FD0EADB4D4}"/>
                </a:ext>
              </a:extLst>
            </p:cNvPr>
            <p:cNvSpPr/>
            <p:nvPr/>
          </p:nvSpPr>
          <p:spPr>
            <a:xfrm>
              <a:off x="1667150" y="2263850"/>
              <a:ext cx="46625" cy="71700"/>
            </a:xfrm>
            <a:custGeom>
              <a:avLst/>
              <a:gdLst/>
              <a:ahLst/>
              <a:cxnLst/>
              <a:rect l="l" t="t" r="r" b="b"/>
              <a:pathLst>
                <a:path w="1865" h="2868" extrusionOk="0">
                  <a:moveTo>
                    <a:pt x="1836" y="1"/>
                  </a:moveTo>
                  <a:lnTo>
                    <a:pt x="0" y="1108"/>
                  </a:lnTo>
                  <a:lnTo>
                    <a:pt x="400" y="2867"/>
                  </a:lnTo>
                  <a:cubicBezTo>
                    <a:pt x="1864" y="2251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>
              <a:extLst>
                <a:ext uri="{FF2B5EF4-FFF2-40B4-BE49-F238E27FC236}">
                  <a16:creationId xmlns:a16="http://schemas.microsoft.com/office/drawing/2014/main" id="{860F9A2B-F84F-4235-010D-49CC5FC92DE0}"/>
                </a:ext>
              </a:extLst>
            </p:cNvPr>
            <p:cNvSpPr/>
            <p:nvPr/>
          </p:nvSpPr>
          <p:spPr>
            <a:xfrm>
              <a:off x="1595975" y="2229425"/>
              <a:ext cx="37550" cy="48100"/>
            </a:xfrm>
            <a:custGeom>
              <a:avLst/>
              <a:gdLst/>
              <a:ahLst/>
              <a:cxnLst/>
              <a:rect l="l" t="t" r="r" b="b"/>
              <a:pathLst>
                <a:path w="1502" h="1924" extrusionOk="0">
                  <a:moveTo>
                    <a:pt x="691" y="1"/>
                  </a:moveTo>
                  <a:cubicBezTo>
                    <a:pt x="481" y="1"/>
                    <a:pt x="182" y="93"/>
                    <a:pt x="107" y="593"/>
                  </a:cubicBezTo>
                  <a:cubicBezTo>
                    <a:pt x="0" y="1263"/>
                    <a:pt x="611" y="1923"/>
                    <a:pt x="1193" y="1923"/>
                  </a:cubicBezTo>
                  <a:cubicBezTo>
                    <a:pt x="1298" y="1923"/>
                    <a:pt x="1403" y="1902"/>
                    <a:pt x="1502" y="1854"/>
                  </a:cubicBezTo>
                  <a:cubicBezTo>
                    <a:pt x="1502" y="1854"/>
                    <a:pt x="1263" y="341"/>
                    <a:pt x="906" y="32"/>
                  </a:cubicBezTo>
                  <a:cubicBezTo>
                    <a:pt x="906" y="32"/>
                    <a:pt x="813" y="1"/>
                    <a:pt x="691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>
              <a:extLst>
                <a:ext uri="{FF2B5EF4-FFF2-40B4-BE49-F238E27FC236}">
                  <a16:creationId xmlns:a16="http://schemas.microsoft.com/office/drawing/2014/main" id="{C703908B-9230-B4D0-7D4B-30B7EBEE9C39}"/>
                </a:ext>
              </a:extLst>
            </p:cNvPr>
            <p:cNvSpPr/>
            <p:nvPr/>
          </p:nvSpPr>
          <p:spPr>
            <a:xfrm>
              <a:off x="1596350" y="2163925"/>
              <a:ext cx="126700" cy="164275"/>
            </a:xfrm>
            <a:custGeom>
              <a:avLst/>
              <a:gdLst/>
              <a:ahLst/>
              <a:cxnLst/>
              <a:rect l="l" t="t" r="r" b="b"/>
              <a:pathLst>
                <a:path w="5068" h="6571" extrusionOk="0">
                  <a:moveTo>
                    <a:pt x="2858" y="0"/>
                  </a:moveTo>
                  <a:cubicBezTo>
                    <a:pt x="2424" y="0"/>
                    <a:pt x="1897" y="97"/>
                    <a:pt x="1417" y="262"/>
                  </a:cubicBezTo>
                  <a:cubicBezTo>
                    <a:pt x="540" y="571"/>
                    <a:pt x="1" y="1454"/>
                    <a:pt x="134" y="2372"/>
                  </a:cubicBezTo>
                  <a:cubicBezTo>
                    <a:pt x="197" y="2841"/>
                    <a:pt x="309" y="3423"/>
                    <a:pt x="477" y="4005"/>
                  </a:cubicBezTo>
                  <a:cubicBezTo>
                    <a:pt x="519" y="4152"/>
                    <a:pt x="568" y="4306"/>
                    <a:pt x="625" y="4453"/>
                  </a:cubicBezTo>
                  <a:cubicBezTo>
                    <a:pt x="898" y="5217"/>
                    <a:pt x="1290" y="5925"/>
                    <a:pt x="1865" y="6332"/>
                  </a:cubicBezTo>
                  <a:cubicBezTo>
                    <a:pt x="2097" y="6497"/>
                    <a:pt x="2332" y="6570"/>
                    <a:pt x="2564" y="6570"/>
                  </a:cubicBezTo>
                  <a:cubicBezTo>
                    <a:pt x="3650" y="6570"/>
                    <a:pt x="4669" y="4953"/>
                    <a:pt x="4970" y="3549"/>
                  </a:cubicBezTo>
                  <a:cubicBezTo>
                    <a:pt x="4991" y="3451"/>
                    <a:pt x="5005" y="3360"/>
                    <a:pt x="5019" y="3262"/>
                  </a:cubicBezTo>
                  <a:cubicBezTo>
                    <a:pt x="5068" y="2918"/>
                    <a:pt x="5068" y="2596"/>
                    <a:pt x="5012" y="2323"/>
                  </a:cubicBezTo>
                  <a:cubicBezTo>
                    <a:pt x="4970" y="2120"/>
                    <a:pt x="4921" y="1930"/>
                    <a:pt x="4879" y="1762"/>
                  </a:cubicBezTo>
                  <a:cubicBezTo>
                    <a:pt x="4858" y="1699"/>
                    <a:pt x="4844" y="1643"/>
                    <a:pt x="4823" y="1587"/>
                  </a:cubicBezTo>
                  <a:cubicBezTo>
                    <a:pt x="4500" y="543"/>
                    <a:pt x="4087" y="199"/>
                    <a:pt x="3281" y="38"/>
                  </a:cubicBezTo>
                  <a:cubicBezTo>
                    <a:pt x="3156" y="12"/>
                    <a:pt x="3013" y="0"/>
                    <a:pt x="2858" y="0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>
              <a:extLst>
                <a:ext uri="{FF2B5EF4-FFF2-40B4-BE49-F238E27FC236}">
                  <a16:creationId xmlns:a16="http://schemas.microsoft.com/office/drawing/2014/main" id="{D7EE59D5-30EE-6D1A-EA80-2A489B86A5F3}"/>
                </a:ext>
              </a:extLst>
            </p:cNvPr>
            <p:cNvSpPr/>
            <p:nvPr/>
          </p:nvSpPr>
          <p:spPr>
            <a:xfrm>
              <a:off x="1648925" y="2294475"/>
              <a:ext cx="14050" cy="7300"/>
            </a:xfrm>
            <a:custGeom>
              <a:avLst/>
              <a:gdLst/>
              <a:ahLst/>
              <a:cxnLst/>
              <a:rect l="l" t="t" r="r" b="b"/>
              <a:pathLst>
                <a:path w="562" h="292" extrusionOk="0">
                  <a:moveTo>
                    <a:pt x="472" y="1"/>
                  </a:moveTo>
                  <a:cubicBezTo>
                    <a:pt x="320" y="1"/>
                    <a:pt x="190" y="70"/>
                    <a:pt x="112" y="128"/>
                  </a:cubicBezTo>
                  <a:cubicBezTo>
                    <a:pt x="56" y="170"/>
                    <a:pt x="21" y="206"/>
                    <a:pt x="14" y="206"/>
                  </a:cubicBezTo>
                  <a:cubicBezTo>
                    <a:pt x="0" y="227"/>
                    <a:pt x="0" y="262"/>
                    <a:pt x="21" y="276"/>
                  </a:cubicBezTo>
                  <a:cubicBezTo>
                    <a:pt x="28" y="286"/>
                    <a:pt x="41" y="291"/>
                    <a:pt x="53" y="291"/>
                  </a:cubicBezTo>
                  <a:cubicBezTo>
                    <a:pt x="65" y="291"/>
                    <a:pt x="77" y="286"/>
                    <a:pt x="84" y="276"/>
                  </a:cubicBezTo>
                  <a:cubicBezTo>
                    <a:pt x="91" y="276"/>
                    <a:pt x="261" y="100"/>
                    <a:pt x="480" y="100"/>
                  </a:cubicBezTo>
                  <a:cubicBezTo>
                    <a:pt x="488" y="100"/>
                    <a:pt x="497" y="100"/>
                    <a:pt x="505" y="100"/>
                  </a:cubicBezTo>
                  <a:cubicBezTo>
                    <a:pt x="533" y="100"/>
                    <a:pt x="561" y="79"/>
                    <a:pt x="561" y="51"/>
                  </a:cubicBezTo>
                  <a:cubicBezTo>
                    <a:pt x="561" y="23"/>
                    <a:pt x="540" y="2"/>
                    <a:pt x="512" y="2"/>
                  </a:cubicBezTo>
                  <a:cubicBezTo>
                    <a:pt x="498" y="1"/>
                    <a:pt x="485" y="1"/>
                    <a:pt x="47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>
              <a:extLst>
                <a:ext uri="{FF2B5EF4-FFF2-40B4-BE49-F238E27FC236}">
                  <a16:creationId xmlns:a16="http://schemas.microsoft.com/office/drawing/2014/main" id="{175DF596-A840-FEA9-198B-56099475D1F8}"/>
                </a:ext>
              </a:extLst>
            </p:cNvPr>
            <p:cNvSpPr/>
            <p:nvPr/>
          </p:nvSpPr>
          <p:spPr>
            <a:xfrm>
              <a:off x="1636475" y="2282400"/>
              <a:ext cx="33500" cy="16975"/>
            </a:xfrm>
            <a:custGeom>
              <a:avLst/>
              <a:gdLst/>
              <a:ahLst/>
              <a:cxnLst/>
              <a:rect l="l" t="t" r="r" b="b"/>
              <a:pathLst>
                <a:path w="1340" h="679" extrusionOk="0">
                  <a:moveTo>
                    <a:pt x="1267" y="0"/>
                  </a:moveTo>
                  <a:cubicBezTo>
                    <a:pt x="1263" y="0"/>
                    <a:pt x="1259" y="1"/>
                    <a:pt x="1255" y="2"/>
                  </a:cubicBezTo>
                  <a:cubicBezTo>
                    <a:pt x="414" y="240"/>
                    <a:pt x="43" y="555"/>
                    <a:pt x="29" y="569"/>
                  </a:cubicBezTo>
                  <a:cubicBezTo>
                    <a:pt x="1" y="590"/>
                    <a:pt x="1" y="632"/>
                    <a:pt x="22" y="660"/>
                  </a:cubicBezTo>
                  <a:cubicBezTo>
                    <a:pt x="35" y="674"/>
                    <a:pt x="51" y="679"/>
                    <a:pt x="68" y="679"/>
                  </a:cubicBezTo>
                  <a:cubicBezTo>
                    <a:pt x="78" y="679"/>
                    <a:pt x="89" y="677"/>
                    <a:pt x="99" y="675"/>
                  </a:cubicBezTo>
                  <a:cubicBezTo>
                    <a:pt x="106" y="675"/>
                    <a:pt x="113" y="667"/>
                    <a:pt x="113" y="660"/>
                  </a:cubicBezTo>
                  <a:cubicBezTo>
                    <a:pt x="120" y="660"/>
                    <a:pt x="477" y="352"/>
                    <a:pt x="1283" y="128"/>
                  </a:cubicBezTo>
                  <a:cubicBezTo>
                    <a:pt x="1318" y="114"/>
                    <a:pt x="1339" y="79"/>
                    <a:pt x="1332" y="44"/>
                  </a:cubicBezTo>
                  <a:cubicBezTo>
                    <a:pt x="1320" y="19"/>
                    <a:pt x="1292" y="0"/>
                    <a:pt x="1267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>
              <a:extLst>
                <a:ext uri="{FF2B5EF4-FFF2-40B4-BE49-F238E27FC236}">
                  <a16:creationId xmlns:a16="http://schemas.microsoft.com/office/drawing/2014/main" id="{3A5AAF03-3B7B-A3E2-C387-0FC13C988ECF}"/>
                </a:ext>
              </a:extLst>
            </p:cNvPr>
            <p:cNvSpPr/>
            <p:nvPr/>
          </p:nvSpPr>
          <p:spPr>
            <a:xfrm>
              <a:off x="1664700" y="2246325"/>
              <a:ext cx="24900" cy="12850"/>
            </a:xfrm>
            <a:custGeom>
              <a:avLst/>
              <a:gdLst/>
              <a:ahLst/>
              <a:cxnLst/>
              <a:rect l="l" t="t" r="r" b="b"/>
              <a:pathLst>
                <a:path w="996" h="514" extrusionOk="0">
                  <a:moveTo>
                    <a:pt x="636" y="0"/>
                  </a:moveTo>
                  <a:cubicBezTo>
                    <a:pt x="575" y="0"/>
                    <a:pt x="509" y="7"/>
                    <a:pt x="442" y="22"/>
                  </a:cubicBezTo>
                  <a:cubicBezTo>
                    <a:pt x="189" y="85"/>
                    <a:pt x="0" y="232"/>
                    <a:pt x="35" y="365"/>
                  </a:cubicBezTo>
                  <a:cubicBezTo>
                    <a:pt x="56" y="458"/>
                    <a:pt x="187" y="513"/>
                    <a:pt x="358" y="513"/>
                  </a:cubicBezTo>
                  <a:cubicBezTo>
                    <a:pt x="419" y="513"/>
                    <a:pt x="486" y="506"/>
                    <a:pt x="554" y="492"/>
                  </a:cubicBezTo>
                  <a:cubicBezTo>
                    <a:pt x="806" y="435"/>
                    <a:pt x="995" y="281"/>
                    <a:pt x="960" y="155"/>
                  </a:cubicBezTo>
                  <a:cubicBezTo>
                    <a:pt x="940" y="57"/>
                    <a:pt x="808" y="0"/>
                    <a:pt x="63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>
              <a:extLst>
                <a:ext uri="{FF2B5EF4-FFF2-40B4-BE49-F238E27FC236}">
                  <a16:creationId xmlns:a16="http://schemas.microsoft.com/office/drawing/2014/main" id="{15751030-C66B-FBC9-4A9B-C120C678288B}"/>
                </a:ext>
              </a:extLst>
            </p:cNvPr>
            <p:cNvSpPr/>
            <p:nvPr/>
          </p:nvSpPr>
          <p:spPr>
            <a:xfrm>
              <a:off x="1608275" y="2263500"/>
              <a:ext cx="13150" cy="11775"/>
            </a:xfrm>
            <a:custGeom>
              <a:avLst/>
              <a:gdLst/>
              <a:ahLst/>
              <a:cxnLst/>
              <a:rect l="l" t="t" r="r" b="b"/>
              <a:pathLst>
                <a:path w="526" h="471" extrusionOk="0">
                  <a:moveTo>
                    <a:pt x="186" y="0"/>
                  </a:moveTo>
                  <a:cubicBezTo>
                    <a:pt x="128" y="0"/>
                    <a:pt x="65" y="7"/>
                    <a:pt x="0" y="22"/>
                  </a:cubicBezTo>
                  <a:cubicBezTo>
                    <a:pt x="42" y="169"/>
                    <a:pt x="91" y="323"/>
                    <a:pt x="148" y="470"/>
                  </a:cubicBezTo>
                  <a:cubicBezTo>
                    <a:pt x="372" y="407"/>
                    <a:pt x="526" y="267"/>
                    <a:pt x="498" y="148"/>
                  </a:cubicBezTo>
                  <a:cubicBezTo>
                    <a:pt x="477" y="55"/>
                    <a:pt x="350" y="0"/>
                    <a:pt x="186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>
              <a:extLst>
                <a:ext uri="{FF2B5EF4-FFF2-40B4-BE49-F238E27FC236}">
                  <a16:creationId xmlns:a16="http://schemas.microsoft.com/office/drawing/2014/main" id="{8EDDA10F-217F-03C1-CC4F-CF070E0B9C25}"/>
                </a:ext>
              </a:extLst>
            </p:cNvPr>
            <p:cNvSpPr/>
            <p:nvPr/>
          </p:nvSpPr>
          <p:spPr>
            <a:xfrm>
              <a:off x="1700075" y="2207450"/>
              <a:ext cx="55000" cy="79600"/>
            </a:xfrm>
            <a:custGeom>
              <a:avLst/>
              <a:gdLst/>
              <a:ahLst/>
              <a:cxnLst/>
              <a:rect l="l" t="t" r="r" b="b"/>
              <a:pathLst>
                <a:path w="2200" h="3184" extrusionOk="0">
                  <a:moveTo>
                    <a:pt x="849" y="0"/>
                  </a:moveTo>
                  <a:lnTo>
                    <a:pt x="849" y="0"/>
                  </a:lnTo>
                  <a:cubicBezTo>
                    <a:pt x="1" y="722"/>
                    <a:pt x="646" y="2642"/>
                    <a:pt x="646" y="2642"/>
                  </a:cubicBezTo>
                  <a:cubicBezTo>
                    <a:pt x="646" y="2642"/>
                    <a:pt x="835" y="3140"/>
                    <a:pt x="1346" y="3182"/>
                  </a:cubicBezTo>
                  <a:cubicBezTo>
                    <a:pt x="1359" y="3183"/>
                    <a:pt x="1371" y="3183"/>
                    <a:pt x="1383" y="3183"/>
                  </a:cubicBezTo>
                  <a:cubicBezTo>
                    <a:pt x="1844" y="3183"/>
                    <a:pt x="1571" y="2390"/>
                    <a:pt x="1571" y="2390"/>
                  </a:cubicBezTo>
                  <a:lnTo>
                    <a:pt x="1571" y="2390"/>
                  </a:lnTo>
                  <a:cubicBezTo>
                    <a:pt x="1586" y="2392"/>
                    <a:pt x="1601" y="2393"/>
                    <a:pt x="1616" y="2393"/>
                  </a:cubicBezTo>
                  <a:cubicBezTo>
                    <a:pt x="1958" y="2393"/>
                    <a:pt x="2199" y="1939"/>
                    <a:pt x="1346" y="1402"/>
                  </a:cubicBezTo>
                  <a:cubicBezTo>
                    <a:pt x="449" y="841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>
              <a:extLst>
                <a:ext uri="{FF2B5EF4-FFF2-40B4-BE49-F238E27FC236}">
                  <a16:creationId xmlns:a16="http://schemas.microsoft.com/office/drawing/2014/main" id="{B551759C-3DCB-FB25-3423-9A4B1AFC4323}"/>
                </a:ext>
              </a:extLst>
            </p:cNvPr>
            <p:cNvSpPr/>
            <p:nvPr/>
          </p:nvSpPr>
          <p:spPr>
            <a:xfrm>
              <a:off x="1569900" y="2139425"/>
              <a:ext cx="157525" cy="122150"/>
            </a:xfrm>
            <a:custGeom>
              <a:avLst/>
              <a:gdLst/>
              <a:ahLst/>
              <a:cxnLst/>
              <a:rect l="l" t="t" r="r" b="b"/>
              <a:pathLst>
                <a:path w="6301" h="4886" extrusionOk="0">
                  <a:moveTo>
                    <a:pt x="2139" y="1"/>
                  </a:moveTo>
                  <a:cubicBezTo>
                    <a:pt x="2129" y="1"/>
                    <a:pt x="2119" y="1"/>
                    <a:pt x="2110" y="2"/>
                  </a:cubicBezTo>
                  <a:cubicBezTo>
                    <a:pt x="1690" y="30"/>
                    <a:pt x="1956" y="457"/>
                    <a:pt x="1956" y="457"/>
                  </a:cubicBezTo>
                  <a:cubicBezTo>
                    <a:pt x="1956" y="457"/>
                    <a:pt x="1582" y="126"/>
                    <a:pt x="1202" y="126"/>
                  </a:cubicBezTo>
                  <a:cubicBezTo>
                    <a:pt x="1147" y="126"/>
                    <a:pt x="1092" y="133"/>
                    <a:pt x="1038" y="149"/>
                  </a:cubicBezTo>
                  <a:cubicBezTo>
                    <a:pt x="603" y="282"/>
                    <a:pt x="1052" y="829"/>
                    <a:pt x="1052" y="829"/>
                  </a:cubicBezTo>
                  <a:cubicBezTo>
                    <a:pt x="1052" y="829"/>
                    <a:pt x="772" y="636"/>
                    <a:pt x="511" y="636"/>
                  </a:cubicBezTo>
                  <a:cubicBezTo>
                    <a:pt x="302" y="636"/>
                    <a:pt x="105" y="759"/>
                    <a:pt x="71" y="1200"/>
                  </a:cubicBezTo>
                  <a:cubicBezTo>
                    <a:pt x="1" y="2202"/>
                    <a:pt x="1171" y="3100"/>
                    <a:pt x="1171" y="3100"/>
                  </a:cubicBezTo>
                  <a:cubicBezTo>
                    <a:pt x="1171" y="3100"/>
                    <a:pt x="1250" y="2722"/>
                    <a:pt x="1551" y="2722"/>
                  </a:cubicBezTo>
                  <a:cubicBezTo>
                    <a:pt x="1572" y="2722"/>
                    <a:pt x="1595" y="2724"/>
                    <a:pt x="1619" y="2728"/>
                  </a:cubicBezTo>
                  <a:cubicBezTo>
                    <a:pt x="1801" y="2760"/>
                    <a:pt x="1955" y="2774"/>
                    <a:pt x="2088" y="2774"/>
                  </a:cubicBezTo>
                  <a:cubicBezTo>
                    <a:pt x="2718" y="2774"/>
                    <a:pt x="2895" y="2457"/>
                    <a:pt x="3393" y="2167"/>
                  </a:cubicBezTo>
                  <a:cubicBezTo>
                    <a:pt x="3503" y="2105"/>
                    <a:pt x="3689" y="2056"/>
                    <a:pt x="3875" y="2056"/>
                  </a:cubicBezTo>
                  <a:cubicBezTo>
                    <a:pt x="4171" y="2056"/>
                    <a:pt x="4465" y="2183"/>
                    <a:pt x="4444" y="2588"/>
                  </a:cubicBezTo>
                  <a:cubicBezTo>
                    <a:pt x="4437" y="2798"/>
                    <a:pt x="4493" y="2917"/>
                    <a:pt x="4570" y="2980"/>
                  </a:cubicBezTo>
                  <a:cubicBezTo>
                    <a:pt x="4829" y="3184"/>
                    <a:pt x="4998" y="3492"/>
                    <a:pt x="5040" y="3821"/>
                  </a:cubicBezTo>
                  <a:cubicBezTo>
                    <a:pt x="5047" y="3920"/>
                    <a:pt x="5068" y="3990"/>
                    <a:pt x="5089" y="4011"/>
                  </a:cubicBezTo>
                  <a:cubicBezTo>
                    <a:pt x="5127" y="4042"/>
                    <a:pt x="5165" y="4055"/>
                    <a:pt x="5202" y="4055"/>
                  </a:cubicBezTo>
                  <a:cubicBezTo>
                    <a:pt x="5331" y="4055"/>
                    <a:pt x="5448" y="3909"/>
                    <a:pt x="5502" y="3898"/>
                  </a:cubicBezTo>
                  <a:cubicBezTo>
                    <a:pt x="5530" y="3892"/>
                    <a:pt x="5555" y="3889"/>
                    <a:pt x="5579" y="3889"/>
                  </a:cubicBezTo>
                  <a:cubicBezTo>
                    <a:pt x="5851" y="3889"/>
                    <a:pt x="5876" y="4280"/>
                    <a:pt x="5818" y="4718"/>
                  </a:cubicBezTo>
                  <a:cubicBezTo>
                    <a:pt x="5805" y="4810"/>
                    <a:pt x="5872" y="4885"/>
                    <a:pt x="5954" y="4885"/>
                  </a:cubicBezTo>
                  <a:cubicBezTo>
                    <a:pt x="5967" y="4885"/>
                    <a:pt x="5980" y="4883"/>
                    <a:pt x="5993" y="4880"/>
                  </a:cubicBezTo>
                  <a:cubicBezTo>
                    <a:pt x="6154" y="4396"/>
                    <a:pt x="6294" y="3744"/>
                    <a:pt x="6294" y="2959"/>
                  </a:cubicBezTo>
                  <a:cubicBezTo>
                    <a:pt x="6300" y="1356"/>
                    <a:pt x="5385" y="392"/>
                    <a:pt x="4497" y="392"/>
                  </a:cubicBezTo>
                  <a:cubicBezTo>
                    <a:pt x="4387" y="392"/>
                    <a:pt x="4278" y="406"/>
                    <a:pt x="4171" y="436"/>
                  </a:cubicBezTo>
                  <a:cubicBezTo>
                    <a:pt x="4096" y="456"/>
                    <a:pt x="4017" y="465"/>
                    <a:pt x="3933" y="465"/>
                  </a:cubicBezTo>
                  <a:cubicBezTo>
                    <a:pt x="3327" y="465"/>
                    <a:pt x="2528" y="1"/>
                    <a:pt x="2139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>
              <a:extLst>
                <a:ext uri="{FF2B5EF4-FFF2-40B4-BE49-F238E27FC236}">
                  <a16:creationId xmlns:a16="http://schemas.microsoft.com/office/drawing/2014/main" id="{04050158-0F4F-353E-B9EE-E0288FB7F166}"/>
                </a:ext>
              </a:extLst>
            </p:cNvPr>
            <p:cNvSpPr/>
            <p:nvPr/>
          </p:nvSpPr>
          <p:spPr>
            <a:xfrm>
              <a:off x="1705700" y="2204800"/>
              <a:ext cx="35850" cy="50550"/>
            </a:xfrm>
            <a:custGeom>
              <a:avLst/>
              <a:gdLst/>
              <a:ahLst/>
              <a:cxnLst/>
              <a:rect l="l" t="t" r="r" b="b"/>
              <a:pathLst>
                <a:path w="1434" h="2022" extrusionOk="0">
                  <a:moveTo>
                    <a:pt x="614" y="1"/>
                  </a:moveTo>
                  <a:cubicBezTo>
                    <a:pt x="608" y="1"/>
                    <a:pt x="602" y="1"/>
                    <a:pt x="596" y="1"/>
                  </a:cubicBezTo>
                  <a:cubicBezTo>
                    <a:pt x="351" y="1"/>
                    <a:pt x="147" y="190"/>
                    <a:pt x="105" y="428"/>
                  </a:cubicBezTo>
                  <a:cubicBezTo>
                    <a:pt x="0" y="996"/>
                    <a:pt x="126" y="2012"/>
                    <a:pt x="126" y="2012"/>
                  </a:cubicBezTo>
                  <a:cubicBezTo>
                    <a:pt x="163" y="2018"/>
                    <a:pt x="200" y="2021"/>
                    <a:pt x="236" y="2021"/>
                  </a:cubicBezTo>
                  <a:cubicBezTo>
                    <a:pt x="890" y="2021"/>
                    <a:pt x="1433" y="1098"/>
                    <a:pt x="1114" y="407"/>
                  </a:cubicBezTo>
                  <a:cubicBezTo>
                    <a:pt x="972" y="96"/>
                    <a:pt x="785" y="1"/>
                    <a:pt x="614" y="1"/>
                  </a:cubicBezTo>
                  <a:close/>
                </a:path>
              </a:pathLst>
            </a:custGeom>
            <a:solidFill>
              <a:srgbClr val="E6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>
              <a:extLst>
                <a:ext uri="{FF2B5EF4-FFF2-40B4-BE49-F238E27FC236}">
                  <a16:creationId xmlns:a16="http://schemas.microsoft.com/office/drawing/2014/main" id="{FC105A82-1D97-3364-C57F-AF73EE59E729}"/>
                </a:ext>
              </a:extLst>
            </p:cNvPr>
            <p:cNvSpPr/>
            <p:nvPr/>
          </p:nvSpPr>
          <p:spPr>
            <a:xfrm>
              <a:off x="1713925" y="2215325"/>
              <a:ext cx="12300" cy="25950"/>
            </a:xfrm>
            <a:custGeom>
              <a:avLst/>
              <a:gdLst/>
              <a:ahLst/>
              <a:cxnLst/>
              <a:rect l="l" t="t" r="r" b="b"/>
              <a:pathLst>
                <a:path w="492" h="1038" extrusionOk="0">
                  <a:moveTo>
                    <a:pt x="410" y="0"/>
                  </a:moveTo>
                  <a:cubicBezTo>
                    <a:pt x="391" y="0"/>
                    <a:pt x="372" y="7"/>
                    <a:pt x="358" y="21"/>
                  </a:cubicBezTo>
                  <a:cubicBezTo>
                    <a:pt x="344" y="35"/>
                    <a:pt x="0" y="407"/>
                    <a:pt x="29" y="968"/>
                  </a:cubicBezTo>
                  <a:cubicBezTo>
                    <a:pt x="36" y="1010"/>
                    <a:pt x="64" y="1038"/>
                    <a:pt x="106" y="1038"/>
                  </a:cubicBezTo>
                  <a:lnTo>
                    <a:pt x="127" y="1038"/>
                  </a:lnTo>
                  <a:cubicBezTo>
                    <a:pt x="155" y="1024"/>
                    <a:pt x="183" y="996"/>
                    <a:pt x="176" y="961"/>
                  </a:cubicBezTo>
                  <a:cubicBezTo>
                    <a:pt x="155" y="463"/>
                    <a:pt x="463" y="127"/>
                    <a:pt x="463" y="127"/>
                  </a:cubicBezTo>
                  <a:cubicBezTo>
                    <a:pt x="491" y="99"/>
                    <a:pt x="491" y="50"/>
                    <a:pt x="463" y="21"/>
                  </a:cubicBezTo>
                  <a:cubicBezTo>
                    <a:pt x="449" y="7"/>
                    <a:pt x="430" y="0"/>
                    <a:pt x="410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>
              <a:extLst>
                <a:ext uri="{FF2B5EF4-FFF2-40B4-BE49-F238E27FC236}">
                  <a16:creationId xmlns:a16="http://schemas.microsoft.com/office/drawing/2014/main" id="{59F5AFD4-2739-1256-C9B3-F7550509288B}"/>
                </a:ext>
              </a:extLst>
            </p:cNvPr>
            <p:cNvSpPr/>
            <p:nvPr/>
          </p:nvSpPr>
          <p:spPr>
            <a:xfrm>
              <a:off x="1716200" y="2224925"/>
              <a:ext cx="14225" cy="4575"/>
            </a:xfrm>
            <a:custGeom>
              <a:avLst/>
              <a:gdLst/>
              <a:ahLst/>
              <a:cxnLst/>
              <a:rect l="l" t="t" r="r" b="b"/>
              <a:pathLst>
                <a:path w="569" h="183" extrusionOk="0">
                  <a:moveTo>
                    <a:pt x="262" y="1"/>
                  </a:moveTo>
                  <a:cubicBezTo>
                    <a:pt x="192" y="1"/>
                    <a:pt x="119" y="10"/>
                    <a:pt x="57" y="37"/>
                  </a:cubicBezTo>
                  <a:cubicBezTo>
                    <a:pt x="15" y="58"/>
                    <a:pt x="1" y="100"/>
                    <a:pt x="15" y="135"/>
                  </a:cubicBezTo>
                  <a:cubicBezTo>
                    <a:pt x="25" y="167"/>
                    <a:pt x="55" y="182"/>
                    <a:pt x="85" y="182"/>
                  </a:cubicBezTo>
                  <a:cubicBezTo>
                    <a:pt x="94" y="182"/>
                    <a:pt x="104" y="181"/>
                    <a:pt x="113" y="177"/>
                  </a:cubicBezTo>
                  <a:cubicBezTo>
                    <a:pt x="159" y="157"/>
                    <a:pt x="216" y="150"/>
                    <a:pt x="273" y="150"/>
                  </a:cubicBezTo>
                  <a:cubicBezTo>
                    <a:pt x="354" y="150"/>
                    <a:pt x="433" y="165"/>
                    <a:pt x="470" y="177"/>
                  </a:cubicBezTo>
                  <a:lnTo>
                    <a:pt x="505" y="177"/>
                  </a:lnTo>
                  <a:cubicBezTo>
                    <a:pt x="533" y="170"/>
                    <a:pt x="554" y="149"/>
                    <a:pt x="561" y="121"/>
                  </a:cubicBezTo>
                  <a:cubicBezTo>
                    <a:pt x="568" y="79"/>
                    <a:pt x="547" y="44"/>
                    <a:pt x="505" y="30"/>
                  </a:cubicBezTo>
                  <a:cubicBezTo>
                    <a:pt x="501" y="30"/>
                    <a:pt x="388" y="1"/>
                    <a:pt x="262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>
              <a:extLst>
                <a:ext uri="{FF2B5EF4-FFF2-40B4-BE49-F238E27FC236}">
                  <a16:creationId xmlns:a16="http://schemas.microsoft.com/office/drawing/2014/main" id="{CB870209-5FA3-EEE3-FABD-3DE36F840387}"/>
                </a:ext>
              </a:extLst>
            </p:cNvPr>
            <p:cNvSpPr/>
            <p:nvPr/>
          </p:nvSpPr>
          <p:spPr>
            <a:xfrm>
              <a:off x="1627900" y="2242300"/>
              <a:ext cx="15975" cy="37100"/>
            </a:xfrm>
            <a:custGeom>
              <a:avLst/>
              <a:gdLst/>
              <a:ahLst/>
              <a:cxnLst/>
              <a:rect l="l" t="t" r="r" b="b"/>
              <a:pathLst>
                <a:path w="639" h="1484" extrusionOk="0">
                  <a:moveTo>
                    <a:pt x="77" y="1"/>
                  </a:moveTo>
                  <a:cubicBezTo>
                    <a:pt x="35" y="1"/>
                    <a:pt x="0" y="43"/>
                    <a:pt x="7" y="85"/>
                  </a:cubicBezTo>
                  <a:cubicBezTo>
                    <a:pt x="21" y="365"/>
                    <a:pt x="84" y="1297"/>
                    <a:pt x="119" y="1395"/>
                  </a:cubicBezTo>
                  <a:cubicBezTo>
                    <a:pt x="133" y="1430"/>
                    <a:pt x="162" y="1459"/>
                    <a:pt x="197" y="1473"/>
                  </a:cubicBezTo>
                  <a:cubicBezTo>
                    <a:pt x="218" y="1480"/>
                    <a:pt x="242" y="1483"/>
                    <a:pt x="268" y="1483"/>
                  </a:cubicBezTo>
                  <a:cubicBezTo>
                    <a:pt x="295" y="1483"/>
                    <a:pt x="323" y="1480"/>
                    <a:pt x="351" y="1473"/>
                  </a:cubicBezTo>
                  <a:cubicBezTo>
                    <a:pt x="442" y="1452"/>
                    <a:pt x="533" y="1409"/>
                    <a:pt x="582" y="1381"/>
                  </a:cubicBezTo>
                  <a:cubicBezTo>
                    <a:pt x="624" y="1360"/>
                    <a:pt x="638" y="1311"/>
                    <a:pt x="617" y="1276"/>
                  </a:cubicBezTo>
                  <a:cubicBezTo>
                    <a:pt x="603" y="1247"/>
                    <a:pt x="578" y="1232"/>
                    <a:pt x="550" y="1232"/>
                  </a:cubicBezTo>
                  <a:cubicBezTo>
                    <a:pt x="538" y="1232"/>
                    <a:pt x="525" y="1235"/>
                    <a:pt x="512" y="1241"/>
                  </a:cubicBezTo>
                  <a:cubicBezTo>
                    <a:pt x="421" y="1290"/>
                    <a:pt x="309" y="1325"/>
                    <a:pt x="267" y="1325"/>
                  </a:cubicBezTo>
                  <a:cubicBezTo>
                    <a:pt x="239" y="1199"/>
                    <a:pt x="197" y="603"/>
                    <a:pt x="162" y="78"/>
                  </a:cubicBezTo>
                  <a:cubicBezTo>
                    <a:pt x="162" y="29"/>
                    <a:pt x="119" y="1"/>
                    <a:pt x="77" y="1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>
              <a:extLst>
                <a:ext uri="{FF2B5EF4-FFF2-40B4-BE49-F238E27FC236}">
                  <a16:creationId xmlns:a16="http://schemas.microsoft.com/office/drawing/2014/main" id="{B8DB0693-D451-1F9C-900C-EB330A9664E0}"/>
                </a:ext>
              </a:extLst>
            </p:cNvPr>
            <p:cNvSpPr/>
            <p:nvPr/>
          </p:nvSpPr>
          <p:spPr>
            <a:xfrm>
              <a:off x="1655225" y="2235425"/>
              <a:ext cx="8100" cy="12200"/>
            </a:xfrm>
            <a:custGeom>
              <a:avLst/>
              <a:gdLst/>
              <a:ahLst/>
              <a:cxnLst/>
              <a:rect l="l" t="t" r="r" b="b"/>
              <a:pathLst>
                <a:path w="324" h="488" extrusionOk="0">
                  <a:moveTo>
                    <a:pt x="127" y="1"/>
                  </a:moveTo>
                  <a:cubicBezTo>
                    <a:pt x="122" y="1"/>
                    <a:pt x="118" y="1"/>
                    <a:pt x="113" y="2"/>
                  </a:cubicBezTo>
                  <a:cubicBezTo>
                    <a:pt x="36" y="16"/>
                    <a:pt x="1" y="136"/>
                    <a:pt x="29" y="269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7"/>
                    <a:pt x="211" y="486"/>
                  </a:cubicBezTo>
                  <a:cubicBezTo>
                    <a:pt x="288" y="472"/>
                    <a:pt x="323" y="346"/>
                    <a:pt x="295" y="213"/>
                  </a:cubicBezTo>
                  <a:cubicBezTo>
                    <a:pt x="269" y="89"/>
                    <a:pt x="194" y="1"/>
                    <a:pt x="12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>
              <a:extLst>
                <a:ext uri="{FF2B5EF4-FFF2-40B4-BE49-F238E27FC236}">
                  <a16:creationId xmlns:a16="http://schemas.microsoft.com/office/drawing/2014/main" id="{B20F3DCE-341D-083C-8A75-DE38F1F2CA70}"/>
                </a:ext>
              </a:extLst>
            </p:cNvPr>
            <p:cNvSpPr/>
            <p:nvPr/>
          </p:nvSpPr>
          <p:spPr>
            <a:xfrm>
              <a:off x="1646475" y="2217375"/>
              <a:ext cx="21400" cy="21300"/>
            </a:xfrm>
            <a:custGeom>
              <a:avLst/>
              <a:gdLst/>
              <a:ahLst/>
              <a:cxnLst/>
              <a:rect l="l" t="t" r="r" b="b"/>
              <a:pathLst>
                <a:path w="856" h="852" extrusionOk="0">
                  <a:moveTo>
                    <a:pt x="744" y="0"/>
                  </a:moveTo>
                  <a:cubicBezTo>
                    <a:pt x="737" y="0"/>
                    <a:pt x="729" y="1"/>
                    <a:pt x="722" y="3"/>
                  </a:cubicBezTo>
                  <a:cubicBezTo>
                    <a:pt x="491" y="31"/>
                    <a:pt x="56" y="220"/>
                    <a:pt x="7" y="724"/>
                  </a:cubicBezTo>
                  <a:cubicBezTo>
                    <a:pt x="0" y="787"/>
                    <a:pt x="49" y="844"/>
                    <a:pt x="119" y="851"/>
                  </a:cubicBezTo>
                  <a:cubicBezTo>
                    <a:pt x="123" y="851"/>
                    <a:pt x="127" y="851"/>
                    <a:pt x="131" y="851"/>
                  </a:cubicBezTo>
                  <a:cubicBezTo>
                    <a:pt x="189" y="851"/>
                    <a:pt x="239" y="804"/>
                    <a:pt x="246" y="745"/>
                  </a:cubicBezTo>
                  <a:cubicBezTo>
                    <a:pt x="288" y="304"/>
                    <a:pt x="736" y="234"/>
                    <a:pt x="750" y="234"/>
                  </a:cubicBezTo>
                  <a:cubicBezTo>
                    <a:pt x="799" y="227"/>
                    <a:pt x="834" y="192"/>
                    <a:pt x="848" y="150"/>
                  </a:cubicBezTo>
                  <a:cubicBezTo>
                    <a:pt x="855" y="136"/>
                    <a:pt x="855" y="122"/>
                    <a:pt x="855" y="101"/>
                  </a:cubicBezTo>
                  <a:cubicBezTo>
                    <a:pt x="843" y="45"/>
                    <a:pt x="798" y="0"/>
                    <a:pt x="744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>
              <a:extLst>
                <a:ext uri="{FF2B5EF4-FFF2-40B4-BE49-F238E27FC236}">
                  <a16:creationId xmlns:a16="http://schemas.microsoft.com/office/drawing/2014/main" id="{3840A9E2-BB03-ADCC-9BD1-796A6E6609AB}"/>
                </a:ext>
              </a:extLst>
            </p:cNvPr>
            <p:cNvSpPr/>
            <p:nvPr/>
          </p:nvSpPr>
          <p:spPr>
            <a:xfrm>
              <a:off x="1612825" y="2245075"/>
              <a:ext cx="8075" cy="12175"/>
            </a:xfrm>
            <a:custGeom>
              <a:avLst/>
              <a:gdLst/>
              <a:ahLst/>
              <a:cxnLst/>
              <a:rect l="l" t="t" r="r" b="b"/>
              <a:pathLst>
                <a:path w="323" h="487" extrusionOk="0">
                  <a:moveTo>
                    <a:pt x="127" y="0"/>
                  </a:moveTo>
                  <a:cubicBezTo>
                    <a:pt x="122" y="0"/>
                    <a:pt x="117" y="1"/>
                    <a:pt x="113" y="2"/>
                  </a:cubicBezTo>
                  <a:cubicBezTo>
                    <a:pt x="36" y="16"/>
                    <a:pt x="1" y="135"/>
                    <a:pt x="29" y="268"/>
                  </a:cubicBezTo>
                  <a:cubicBezTo>
                    <a:pt x="55" y="393"/>
                    <a:pt x="130" y="487"/>
                    <a:pt x="197" y="487"/>
                  </a:cubicBezTo>
                  <a:cubicBezTo>
                    <a:pt x="202" y="487"/>
                    <a:pt x="206" y="486"/>
                    <a:pt x="211" y="485"/>
                  </a:cubicBezTo>
                  <a:cubicBezTo>
                    <a:pt x="288" y="471"/>
                    <a:pt x="323" y="352"/>
                    <a:pt x="295" y="212"/>
                  </a:cubicBezTo>
                  <a:cubicBezTo>
                    <a:pt x="269" y="88"/>
                    <a:pt x="194" y="0"/>
                    <a:pt x="127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>
              <a:extLst>
                <a:ext uri="{FF2B5EF4-FFF2-40B4-BE49-F238E27FC236}">
                  <a16:creationId xmlns:a16="http://schemas.microsoft.com/office/drawing/2014/main" id="{11481FCE-194F-ED86-1D3E-107B95C885FD}"/>
                </a:ext>
              </a:extLst>
            </p:cNvPr>
            <p:cNvSpPr/>
            <p:nvPr/>
          </p:nvSpPr>
          <p:spPr>
            <a:xfrm>
              <a:off x="1602325" y="2230850"/>
              <a:ext cx="23500" cy="13275"/>
            </a:xfrm>
            <a:custGeom>
              <a:avLst/>
              <a:gdLst/>
              <a:ahLst/>
              <a:cxnLst/>
              <a:rect l="l" t="t" r="r" b="b"/>
              <a:pathLst>
                <a:path w="940" h="531" extrusionOk="0">
                  <a:moveTo>
                    <a:pt x="293" y="1"/>
                  </a:moveTo>
                  <a:cubicBezTo>
                    <a:pt x="229" y="1"/>
                    <a:pt x="162" y="10"/>
                    <a:pt x="91" y="31"/>
                  </a:cubicBezTo>
                  <a:cubicBezTo>
                    <a:pt x="35" y="45"/>
                    <a:pt x="0" y="101"/>
                    <a:pt x="21" y="157"/>
                  </a:cubicBezTo>
                  <a:cubicBezTo>
                    <a:pt x="32" y="202"/>
                    <a:pt x="70" y="234"/>
                    <a:pt x="114" y="234"/>
                  </a:cubicBezTo>
                  <a:cubicBezTo>
                    <a:pt x="125" y="234"/>
                    <a:pt x="136" y="232"/>
                    <a:pt x="147" y="227"/>
                  </a:cubicBezTo>
                  <a:cubicBezTo>
                    <a:pt x="198" y="212"/>
                    <a:pt x="246" y="205"/>
                    <a:pt x="291" y="205"/>
                  </a:cubicBezTo>
                  <a:cubicBezTo>
                    <a:pt x="571" y="205"/>
                    <a:pt x="723" y="468"/>
                    <a:pt x="729" y="480"/>
                  </a:cubicBezTo>
                  <a:cubicBezTo>
                    <a:pt x="747" y="510"/>
                    <a:pt x="782" y="530"/>
                    <a:pt x="813" y="530"/>
                  </a:cubicBezTo>
                  <a:cubicBezTo>
                    <a:pt x="818" y="530"/>
                    <a:pt x="823" y="530"/>
                    <a:pt x="827" y="529"/>
                  </a:cubicBezTo>
                  <a:cubicBezTo>
                    <a:pt x="841" y="529"/>
                    <a:pt x="855" y="529"/>
                    <a:pt x="869" y="522"/>
                  </a:cubicBezTo>
                  <a:cubicBezTo>
                    <a:pt x="925" y="494"/>
                    <a:pt x="939" y="424"/>
                    <a:pt x="911" y="375"/>
                  </a:cubicBezTo>
                  <a:cubicBezTo>
                    <a:pt x="830" y="229"/>
                    <a:pt x="607" y="1"/>
                    <a:pt x="293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34">
            <a:extLst>
              <a:ext uri="{FF2B5EF4-FFF2-40B4-BE49-F238E27FC236}">
                <a16:creationId xmlns:a16="http://schemas.microsoft.com/office/drawing/2014/main" id="{C3A5ADA5-09CB-A496-1A13-FE7D944F4BFE}"/>
              </a:ext>
            </a:extLst>
          </p:cNvPr>
          <p:cNvGrpSpPr/>
          <p:nvPr/>
        </p:nvGrpSpPr>
        <p:grpSpPr>
          <a:xfrm>
            <a:off x="4346375" y="4430150"/>
            <a:ext cx="451296" cy="713400"/>
            <a:chOff x="5671850" y="1491675"/>
            <a:chExt cx="246650" cy="389900"/>
          </a:xfrm>
        </p:grpSpPr>
        <p:sp>
          <p:nvSpPr>
            <p:cNvPr id="990" name="Google Shape;990;p34">
              <a:extLst>
                <a:ext uri="{FF2B5EF4-FFF2-40B4-BE49-F238E27FC236}">
                  <a16:creationId xmlns:a16="http://schemas.microsoft.com/office/drawing/2014/main" id="{10C9D780-F1EC-8059-DB13-281E452CF7CF}"/>
                </a:ext>
              </a:extLst>
            </p:cNvPr>
            <p:cNvSpPr/>
            <p:nvPr/>
          </p:nvSpPr>
          <p:spPr>
            <a:xfrm>
              <a:off x="5671850" y="1631900"/>
              <a:ext cx="186700" cy="249675"/>
            </a:xfrm>
            <a:custGeom>
              <a:avLst/>
              <a:gdLst/>
              <a:ahLst/>
              <a:cxnLst/>
              <a:rect l="l" t="t" r="r" b="b"/>
              <a:pathLst>
                <a:path w="7468" h="9987" extrusionOk="0">
                  <a:moveTo>
                    <a:pt x="5110" y="0"/>
                  </a:moveTo>
                  <a:cubicBezTo>
                    <a:pt x="5010" y="0"/>
                    <a:pt x="4907" y="54"/>
                    <a:pt x="4862" y="174"/>
                  </a:cubicBezTo>
                  <a:cubicBezTo>
                    <a:pt x="3881" y="2796"/>
                    <a:pt x="3285" y="5536"/>
                    <a:pt x="3096" y="8325"/>
                  </a:cubicBezTo>
                  <a:cubicBezTo>
                    <a:pt x="2066" y="7330"/>
                    <a:pt x="1084" y="6279"/>
                    <a:pt x="159" y="5185"/>
                  </a:cubicBezTo>
                  <a:cubicBezTo>
                    <a:pt x="141" y="5162"/>
                    <a:pt x="117" y="5152"/>
                    <a:pt x="93" y="5152"/>
                  </a:cubicBezTo>
                  <a:cubicBezTo>
                    <a:pt x="46" y="5152"/>
                    <a:pt x="1" y="5192"/>
                    <a:pt x="5" y="5249"/>
                  </a:cubicBezTo>
                  <a:cubicBezTo>
                    <a:pt x="180" y="6601"/>
                    <a:pt x="1323" y="8725"/>
                    <a:pt x="2570" y="9986"/>
                  </a:cubicBezTo>
                  <a:lnTo>
                    <a:pt x="4259" y="9986"/>
                  </a:lnTo>
                  <a:cubicBezTo>
                    <a:pt x="5521" y="8921"/>
                    <a:pt x="6768" y="7603"/>
                    <a:pt x="7441" y="5921"/>
                  </a:cubicBezTo>
                  <a:cubicBezTo>
                    <a:pt x="7467" y="5853"/>
                    <a:pt x="7415" y="5793"/>
                    <a:pt x="7355" y="5793"/>
                  </a:cubicBezTo>
                  <a:cubicBezTo>
                    <a:pt x="7335" y="5793"/>
                    <a:pt x="7314" y="5800"/>
                    <a:pt x="7294" y="5816"/>
                  </a:cubicBezTo>
                  <a:cubicBezTo>
                    <a:pt x="6341" y="6580"/>
                    <a:pt x="5318" y="7603"/>
                    <a:pt x="4231" y="8087"/>
                  </a:cubicBezTo>
                  <a:cubicBezTo>
                    <a:pt x="4182" y="5445"/>
                    <a:pt x="4561" y="2831"/>
                    <a:pt x="5346" y="308"/>
                  </a:cubicBezTo>
                  <a:cubicBezTo>
                    <a:pt x="5404" y="119"/>
                    <a:pt x="5260" y="0"/>
                    <a:pt x="5110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>
              <a:extLst>
                <a:ext uri="{FF2B5EF4-FFF2-40B4-BE49-F238E27FC236}">
                  <a16:creationId xmlns:a16="http://schemas.microsoft.com/office/drawing/2014/main" id="{375670A8-FB41-C691-2347-AD525FE01D96}"/>
                </a:ext>
              </a:extLst>
            </p:cNvPr>
            <p:cNvSpPr/>
            <p:nvPr/>
          </p:nvSpPr>
          <p:spPr>
            <a:xfrm>
              <a:off x="5700175" y="1491675"/>
              <a:ext cx="218325" cy="197650"/>
            </a:xfrm>
            <a:custGeom>
              <a:avLst/>
              <a:gdLst/>
              <a:ahLst/>
              <a:cxnLst/>
              <a:rect l="l" t="t" r="r" b="b"/>
              <a:pathLst>
                <a:path w="8733" h="7906" extrusionOk="0">
                  <a:moveTo>
                    <a:pt x="4842" y="1"/>
                  </a:moveTo>
                  <a:cubicBezTo>
                    <a:pt x="4265" y="1"/>
                    <a:pt x="3894" y="530"/>
                    <a:pt x="3764" y="1081"/>
                  </a:cubicBezTo>
                  <a:cubicBezTo>
                    <a:pt x="3715" y="1284"/>
                    <a:pt x="3687" y="1487"/>
                    <a:pt x="3666" y="1683"/>
                  </a:cubicBezTo>
                  <a:cubicBezTo>
                    <a:pt x="3322" y="1353"/>
                    <a:pt x="2859" y="1133"/>
                    <a:pt x="2398" y="1133"/>
                  </a:cubicBezTo>
                  <a:cubicBezTo>
                    <a:pt x="2117" y="1133"/>
                    <a:pt x="1837" y="1215"/>
                    <a:pt x="1584" y="1403"/>
                  </a:cubicBezTo>
                  <a:cubicBezTo>
                    <a:pt x="961" y="1866"/>
                    <a:pt x="1045" y="2686"/>
                    <a:pt x="1507" y="3232"/>
                  </a:cubicBezTo>
                  <a:cubicBezTo>
                    <a:pt x="1732" y="3499"/>
                    <a:pt x="2012" y="3709"/>
                    <a:pt x="2327" y="3870"/>
                  </a:cubicBezTo>
                  <a:cubicBezTo>
                    <a:pt x="1914" y="3926"/>
                    <a:pt x="1507" y="4031"/>
                    <a:pt x="1129" y="4228"/>
                  </a:cubicBezTo>
                  <a:cubicBezTo>
                    <a:pt x="358" y="4620"/>
                    <a:pt x="1" y="5398"/>
                    <a:pt x="673" y="6085"/>
                  </a:cubicBezTo>
                  <a:cubicBezTo>
                    <a:pt x="1070" y="6491"/>
                    <a:pt x="1639" y="6702"/>
                    <a:pt x="2205" y="6702"/>
                  </a:cubicBezTo>
                  <a:cubicBezTo>
                    <a:pt x="2518" y="6702"/>
                    <a:pt x="2830" y="6638"/>
                    <a:pt x="3112" y="6505"/>
                  </a:cubicBezTo>
                  <a:cubicBezTo>
                    <a:pt x="3463" y="6337"/>
                    <a:pt x="3750" y="6085"/>
                    <a:pt x="3960" y="5776"/>
                  </a:cubicBezTo>
                  <a:cubicBezTo>
                    <a:pt x="3981" y="6204"/>
                    <a:pt x="4037" y="6624"/>
                    <a:pt x="4262" y="6996"/>
                  </a:cubicBezTo>
                  <a:cubicBezTo>
                    <a:pt x="4606" y="7579"/>
                    <a:pt x="5319" y="7905"/>
                    <a:pt x="5997" y="7905"/>
                  </a:cubicBezTo>
                  <a:cubicBezTo>
                    <a:pt x="6134" y="7905"/>
                    <a:pt x="6269" y="7892"/>
                    <a:pt x="6399" y="7865"/>
                  </a:cubicBezTo>
                  <a:cubicBezTo>
                    <a:pt x="7303" y="7683"/>
                    <a:pt x="6988" y="6688"/>
                    <a:pt x="6694" y="6106"/>
                  </a:cubicBezTo>
                  <a:cubicBezTo>
                    <a:pt x="6525" y="5769"/>
                    <a:pt x="6308" y="5454"/>
                    <a:pt x="6063" y="5181"/>
                  </a:cubicBezTo>
                  <a:lnTo>
                    <a:pt x="6063" y="5181"/>
                  </a:lnTo>
                  <a:cubicBezTo>
                    <a:pt x="6319" y="5221"/>
                    <a:pt x="6583" y="5243"/>
                    <a:pt x="6840" y="5243"/>
                  </a:cubicBezTo>
                  <a:cubicBezTo>
                    <a:pt x="7837" y="5243"/>
                    <a:pt x="8733" y="4904"/>
                    <a:pt x="8649" y="3940"/>
                  </a:cubicBezTo>
                  <a:cubicBezTo>
                    <a:pt x="8584" y="3168"/>
                    <a:pt x="7844" y="2844"/>
                    <a:pt x="7155" y="2844"/>
                  </a:cubicBezTo>
                  <a:cubicBezTo>
                    <a:pt x="7031" y="2844"/>
                    <a:pt x="6908" y="2855"/>
                    <a:pt x="6792" y="2875"/>
                  </a:cubicBezTo>
                  <a:cubicBezTo>
                    <a:pt x="6301" y="2959"/>
                    <a:pt x="5839" y="3134"/>
                    <a:pt x="5404" y="3373"/>
                  </a:cubicBezTo>
                  <a:cubicBezTo>
                    <a:pt x="5762" y="2784"/>
                    <a:pt x="6077" y="2160"/>
                    <a:pt x="6112" y="1522"/>
                  </a:cubicBezTo>
                  <a:cubicBezTo>
                    <a:pt x="6140" y="870"/>
                    <a:pt x="5748" y="184"/>
                    <a:pt x="5082" y="29"/>
                  </a:cubicBezTo>
                  <a:cubicBezTo>
                    <a:pt x="4998" y="10"/>
                    <a:pt x="4918" y="1"/>
                    <a:pt x="4842" y="1"/>
                  </a:cubicBez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>
              <a:extLst>
                <a:ext uri="{FF2B5EF4-FFF2-40B4-BE49-F238E27FC236}">
                  <a16:creationId xmlns:a16="http://schemas.microsoft.com/office/drawing/2014/main" id="{A87DFAA0-39B4-D4B9-42E5-7FF973ED049D}"/>
                </a:ext>
              </a:extLst>
            </p:cNvPr>
            <p:cNvSpPr/>
            <p:nvPr/>
          </p:nvSpPr>
          <p:spPr>
            <a:xfrm>
              <a:off x="5774475" y="1569150"/>
              <a:ext cx="60650" cy="60475"/>
            </a:xfrm>
            <a:custGeom>
              <a:avLst/>
              <a:gdLst/>
              <a:ahLst/>
              <a:cxnLst/>
              <a:rect l="l" t="t" r="r" b="b"/>
              <a:pathLst>
                <a:path w="2426" h="2419" extrusionOk="0">
                  <a:moveTo>
                    <a:pt x="1213" y="0"/>
                  </a:moveTo>
                  <a:cubicBezTo>
                    <a:pt x="547" y="0"/>
                    <a:pt x="0" y="540"/>
                    <a:pt x="0" y="1206"/>
                  </a:cubicBezTo>
                  <a:cubicBezTo>
                    <a:pt x="0" y="1878"/>
                    <a:pt x="547" y="2418"/>
                    <a:pt x="1213" y="2418"/>
                  </a:cubicBezTo>
                  <a:cubicBezTo>
                    <a:pt x="1878" y="2418"/>
                    <a:pt x="2425" y="1878"/>
                    <a:pt x="2425" y="1206"/>
                  </a:cubicBezTo>
                  <a:cubicBezTo>
                    <a:pt x="2425" y="540"/>
                    <a:pt x="1878" y="0"/>
                    <a:pt x="1213" y="0"/>
                  </a:cubicBezTo>
                  <a:close/>
                </a:path>
              </a:pathLst>
            </a:custGeom>
            <a:solidFill>
              <a:srgbClr val="E86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34">
            <a:extLst>
              <a:ext uri="{FF2B5EF4-FFF2-40B4-BE49-F238E27FC236}">
                <a16:creationId xmlns:a16="http://schemas.microsoft.com/office/drawing/2014/main" id="{1C974CE7-73E6-1CFC-A3EC-F23D57B96D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9537"/>
      </p:ext>
    </p:extLst>
  </p:cSld>
  <p:clrMapOvr>
    <a:masterClrMapping/>
  </p:clrMapOvr>
</p:sld>
</file>

<file path=ppt/theme/theme1.xml><?xml version="1.0" encoding="utf-8"?>
<a:theme xmlns:a="http://schemas.openxmlformats.org/drawingml/2006/main" name="Psychology Major for College: Anger Management by Slidesgo">
  <a:themeElements>
    <a:clrScheme name="Simple Light">
      <a:dk1>
        <a:srgbClr val="1C323E"/>
      </a:dk1>
      <a:lt1>
        <a:srgbClr val="ECF0F5"/>
      </a:lt1>
      <a:dk2>
        <a:srgbClr val="42717C"/>
      </a:dk2>
      <a:lt2>
        <a:srgbClr val="FFFFFF"/>
      </a:lt2>
      <a:accent1>
        <a:srgbClr val="C53B39"/>
      </a:accent1>
      <a:accent2>
        <a:srgbClr val="2E5C63"/>
      </a:accent2>
      <a:accent3>
        <a:srgbClr val="42717C"/>
      </a:accent3>
      <a:accent4>
        <a:srgbClr val="E86B56"/>
      </a:accent4>
      <a:accent5>
        <a:srgbClr val="85B5B4"/>
      </a:accent5>
      <a:accent6>
        <a:srgbClr val="CEDFDF"/>
      </a:accent6>
      <a:hlink>
        <a:srgbClr val="C53B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2172</Words>
  <Application>Microsoft Office PowerPoint</Application>
  <PresentationFormat>Apresentação na tela (16:9)</PresentationFormat>
  <Paragraphs>216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Signika Negative</vt:lpstr>
      <vt:lpstr>Montserrat</vt:lpstr>
      <vt:lpstr>Calibri</vt:lpstr>
      <vt:lpstr>Inter</vt:lpstr>
      <vt:lpstr>Psychology Major for College: Anger Management by Slidesgo</vt:lpstr>
      <vt:lpstr>Aprendendo a lidar com a:  Amargura </vt:lpstr>
      <vt:lpstr>Uma definição pra amargura</vt:lpstr>
      <vt:lpstr>—Hebreus 12.15</vt:lpstr>
      <vt:lpstr>Teste da Amargura</vt:lpstr>
      <vt:lpstr>Tablet mockup</vt:lpstr>
      <vt:lpstr>Sintomas da Amargura (parte 1)</vt:lpstr>
      <vt:lpstr>Sintomas da Amargura (parte 2)</vt:lpstr>
      <vt:lpstr>Sintomas da Amargura (parte 3)</vt:lpstr>
      <vt:lpstr>Sou uma pessoa amargurada?</vt:lpstr>
      <vt:lpstr>Qual a cura pra amargura?</vt:lpstr>
      <vt:lpstr>Perdão e Amor</vt:lpstr>
      <vt:lpstr>Verdades sobre o Perdão</vt:lpstr>
      <vt:lpstr>Lucas 17.3-10</vt:lpstr>
      <vt:lpstr>1- O perdão e o pecado</vt:lpstr>
      <vt:lpstr>2- O perdão e o ofendido</vt:lpstr>
      <vt:lpstr>3- O perdão e a confiança</vt:lpstr>
      <vt:lpstr>4- O perdão é uma promessa</vt:lpstr>
      <vt:lpstr>5- O perdão e a soberania de Deus</vt:lpstr>
      <vt:lpstr>6- O perdão e a ação</vt:lpstr>
      <vt:lpstr>7- O perdão e a exigência</vt:lpstr>
      <vt:lpstr>Os dois caminhos do Perdão</vt:lpstr>
      <vt:lpstr>O alto padrão do perdão:   Colossenses 3.13</vt:lpstr>
      <vt:lpstr>—Romanos 5.8</vt:lpstr>
      <vt:lpstr>—Salmos 103.12</vt:lpstr>
      <vt:lpstr>—Isaías 43.25</vt:lpstr>
      <vt:lpstr>O alto padrão do perdão:   “Perdoem como o Senhor os perdoou”</vt:lpstr>
      <vt:lpstr>Romanos 12.17-21</vt:lpstr>
      <vt:lpstr>Amargurado com Deus?</vt:lpstr>
      <vt:lpstr>—Provérbio Indiano</vt:lpstr>
      <vt:lpstr>Aprendendo a lidar com a:  Amargura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Matheus Moraes Pereira</cp:lastModifiedBy>
  <cp:revision>2</cp:revision>
  <dcterms:modified xsi:type="dcterms:W3CDTF">2025-03-09T12:59:52Z</dcterms:modified>
</cp:coreProperties>
</file>