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3" r:id="rId2"/>
    <p:sldId id="304" r:id="rId3"/>
    <p:sldId id="309" r:id="rId4"/>
    <p:sldId id="256" r:id="rId5"/>
    <p:sldId id="325" r:id="rId6"/>
    <p:sldId id="305" r:id="rId7"/>
    <p:sldId id="306" r:id="rId8"/>
    <p:sldId id="310" r:id="rId9"/>
    <p:sldId id="307" r:id="rId10"/>
    <p:sldId id="311" r:id="rId11"/>
    <p:sldId id="308" r:id="rId12"/>
    <p:sldId id="328" r:id="rId13"/>
    <p:sldId id="326" r:id="rId14"/>
    <p:sldId id="327" r:id="rId15"/>
  </p:sldIdLst>
  <p:sldSz cx="14400213" cy="6408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EAEA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83" autoAdjust="0"/>
  </p:normalViewPr>
  <p:slideViewPr>
    <p:cSldViewPr snapToGrid="0">
      <p:cViewPr varScale="1">
        <p:scale>
          <a:sx n="57" d="100"/>
          <a:sy n="57" d="100"/>
        </p:scale>
        <p:origin x="82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7275-6FD8-4B00-9D3D-570CA22EF02A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38100" y="1143000"/>
            <a:ext cx="6934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D8D7-0772-4F3E-BCE9-38C7ACBFF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6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8D8D7-0772-4F3E-BCE9-38C7ACBFF98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1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8D8D7-0772-4F3E-BCE9-38C7ACBFF98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68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2A947-3C3B-45DD-85EF-6EFBADBA01C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95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conclusão da primeira aula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2A947-3C3B-45DD-85EF-6EFBADBA01C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09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048838"/>
            <a:ext cx="10800160" cy="2231190"/>
          </a:xfrm>
        </p:spPr>
        <p:txBody>
          <a:bodyPr anchor="b"/>
          <a:lstStyle>
            <a:lvl1pPr algn="ctr">
              <a:defRPr sz="560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366072"/>
            <a:ext cx="10800160" cy="1547294"/>
          </a:xfrm>
        </p:spPr>
        <p:txBody>
          <a:bodyPr/>
          <a:lstStyle>
            <a:lvl1pPr marL="0" indent="0" algn="ctr">
              <a:buNone/>
              <a:defRPr sz="2243"/>
            </a:lvl1pPr>
            <a:lvl2pPr marL="427253" indent="0" algn="ctr">
              <a:buNone/>
              <a:defRPr sz="1869"/>
            </a:lvl2pPr>
            <a:lvl3pPr marL="854507" indent="0" algn="ctr">
              <a:buNone/>
              <a:defRPr sz="1682"/>
            </a:lvl3pPr>
            <a:lvl4pPr marL="1281760" indent="0" algn="ctr">
              <a:buNone/>
              <a:defRPr sz="1495"/>
            </a:lvl4pPr>
            <a:lvl5pPr marL="1709014" indent="0" algn="ctr">
              <a:buNone/>
              <a:defRPr sz="1495"/>
            </a:lvl5pPr>
            <a:lvl6pPr marL="2136267" indent="0" algn="ctr">
              <a:buNone/>
              <a:defRPr sz="1495"/>
            </a:lvl6pPr>
            <a:lvl7pPr marL="2563520" indent="0" algn="ctr">
              <a:buNone/>
              <a:defRPr sz="1495"/>
            </a:lvl7pPr>
            <a:lvl8pPr marL="2990774" indent="0" algn="ctr">
              <a:buNone/>
              <a:defRPr sz="1495"/>
            </a:lvl8pPr>
            <a:lvl9pPr marL="3418027" indent="0" algn="ctr">
              <a:buNone/>
              <a:defRPr sz="149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0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6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41206"/>
            <a:ext cx="3105046" cy="543110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41206"/>
            <a:ext cx="9135135" cy="543110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5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85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597735"/>
            <a:ext cx="12420184" cy="2665857"/>
          </a:xfrm>
        </p:spPr>
        <p:txBody>
          <a:bodyPr anchor="b"/>
          <a:lstStyle>
            <a:lvl1pPr>
              <a:defRPr sz="560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288811"/>
            <a:ext cx="12420184" cy="1401911"/>
          </a:xfrm>
        </p:spPr>
        <p:txBody>
          <a:bodyPr/>
          <a:lstStyle>
            <a:lvl1pPr marL="0" indent="0">
              <a:buNone/>
              <a:defRPr sz="2243">
                <a:solidFill>
                  <a:schemeClr val="tx1">
                    <a:tint val="82000"/>
                  </a:schemeClr>
                </a:solidFill>
              </a:defRPr>
            </a:lvl1pPr>
            <a:lvl2pPr marL="427253" indent="0">
              <a:buNone/>
              <a:defRPr sz="1869">
                <a:solidFill>
                  <a:schemeClr val="tx1">
                    <a:tint val="82000"/>
                  </a:schemeClr>
                </a:solidFill>
              </a:defRPr>
            </a:lvl2pPr>
            <a:lvl3pPr marL="854507" indent="0">
              <a:buNone/>
              <a:defRPr sz="1682">
                <a:solidFill>
                  <a:schemeClr val="tx1">
                    <a:tint val="82000"/>
                  </a:schemeClr>
                </a:solidFill>
              </a:defRPr>
            </a:lvl3pPr>
            <a:lvl4pPr marL="1281760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4pPr>
            <a:lvl5pPr marL="1709014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5pPr>
            <a:lvl6pPr marL="2136267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6pPr>
            <a:lvl7pPr marL="2563520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7pPr>
            <a:lvl8pPr marL="2990774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8pPr>
            <a:lvl9pPr marL="3418027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91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706030"/>
            <a:ext cx="6120091" cy="4066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706030"/>
            <a:ext cx="6120091" cy="4066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5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41207"/>
            <a:ext cx="12420184" cy="12387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571031"/>
            <a:ext cx="6091965" cy="769938"/>
          </a:xfrm>
        </p:spPr>
        <p:txBody>
          <a:bodyPr anchor="b"/>
          <a:lstStyle>
            <a:lvl1pPr marL="0" indent="0">
              <a:buNone/>
              <a:defRPr sz="2243" b="1"/>
            </a:lvl1pPr>
            <a:lvl2pPr marL="427253" indent="0">
              <a:buNone/>
              <a:defRPr sz="1869" b="1"/>
            </a:lvl2pPr>
            <a:lvl3pPr marL="854507" indent="0">
              <a:buNone/>
              <a:defRPr sz="1682" b="1"/>
            </a:lvl3pPr>
            <a:lvl4pPr marL="1281760" indent="0">
              <a:buNone/>
              <a:defRPr sz="1495" b="1"/>
            </a:lvl4pPr>
            <a:lvl5pPr marL="1709014" indent="0">
              <a:buNone/>
              <a:defRPr sz="1495" b="1"/>
            </a:lvl5pPr>
            <a:lvl6pPr marL="2136267" indent="0">
              <a:buNone/>
              <a:defRPr sz="1495" b="1"/>
            </a:lvl6pPr>
            <a:lvl7pPr marL="2563520" indent="0">
              <a:buNone/>
              <a:defRPr sz="1495" b="1"/>
            </a:lvl7pPr>
            <a:lvl8pPr marL="2990774" indent="0">
              <a:buNone/>
              <a:defRPr sz="1495" b="1"/>
            </a:lvl8pPr>
            <a:lvl9pPr marL="3418027" indent="0">
              <a:buNone/>
              <a:defRPr sz="149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340969"/>
            <a:ext cx="6091965" cy="3443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571031"/>
            <a:ext cx="6121966" cy="769938"/>
          </a:xfrm>
        </p:spPr>
        <p:txBody>
          <a:bodyPr anchor="b"/>
          <a:lstStyle>
            <a:lvl1pPr marL="0" indent="0">
              <a:buNone/>
              <a:defRPr sz="2243" b="1"/>
            </a:lvl1pPr>
            <a:lvl2pPr marL="427253" indent="0">
              <a:buNone/>
              <a:defRPr sz="1869" b="1"/>
            </a:lvl2pPr>
            <a:lvl3pPr marL="854507" indent="0">
              <a:buNone/>
              <a:defRPr sz="1682" b="1"/>
            </a:lvl3pPr>
            <a:lvl4pPr marL="1281760" indent="0">
              <a:buNone/>
              <a:defRPr sz="1495" b="1"/>
            </a:lvl4pPr>
            <a:lvl5pPr marL="1709014" indent="0">
              <a:buNone/>
              <a:defRPr sz="1495" b="1"/>
            </a:lvl5pPr>
            <a:lvl6pPr marL="2136267" indent="0">
              <a:buNone/>
              <a:defRPr sz="1495" b="1"/>
            </a:lvl6pPr>
            <a:lvl7pPr marL="2563520" indent="0">
              <a:buNone/>
              <a:defRPr sz="1495" b="1"/>
            </a:lvl7pPr>
            <a:lvl8pPr marL="2990774" indent="0">
              <a:buNone/>
              <a:defRPr sz="1495" b="1"/>
            </a:lvl8pPr>
            <a:lvl9pPr marL="3418027" indent="0">
              <a:buNone/>
              <a:defRPr sz="149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340969"/>
            <a:ext cx="6121966" cy="3443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2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55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27249"/>
            <a:ext cx="4644443" cy="1495372"/>
          </a:xfrm>
        </p:spPr>
        <p:txBody>
          <a:bodyPr anchor="b"/>
          <a:lstStyle>
            <a:lvl1pPr>
              <a:defRPr sz="29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922740"/>
            <a:ext cx="7290108" cy="4554358"/>
          </a:xfrm>
        </p:spPr>
        <p:txBody>
          <a:bodyPr/>
          <a:lstStyle>
            <a:lvl1pPr>
              <a:defRPr sz="2990"/>
            </a:lvl1pPr>
            <a:lvl2pPr>
              <a:defRPr sz="2617"/>
            </a:lvl2pPr>
            <a:lvl3pPr>
              <a:defRPr sz="2243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1922621"/>
            <a:ext cx="4644443" cy="3561894"/>
          </a:xfrm>
        </p:spPr>
        <p:txBody>
          <a:bodyPr/>
          <a:lstStyle>
            <a:lvl1pPr marL="0" indent="0">
              <a:buNone/>
              <a:defRPr sz="1495"/>
            </a:lvl1pPr>
            <a:lvl2pPr marL="427253" indent="0">
              <a:buNone/>
              <a:defRPr sz="1308"/>
            </a:lvl2pPr>
            <a:lvl3pPr marL="854507" indent="0">
              <a:buNone/>
              <a:defRPr sz="1121"/>
            </a:lvl3pPr>
            <a:lvl4pPr marL="1281760" indent="0">
              <a:buNone/>
              <a:defRPr sz="935"/>
            </a:lvl4pPr>
            <a:lvl5pPr marL="1709014" indent="0">
              <a:buNone/>
              <a:defRPr sz="935"/>
            </a:lvl5pPr>
            <a:lvl6pPr marL="2136267" indent="0">
              <a:buNone/>
              <a:defRPr sz="935"/>
            </a:lvl6pPr>
            <a:lvl7pPr marL="2563520" indent="0">
              <a:buNone/>
              <a:defRPr sz="935"/>
            </a:lvl7pPr>
            <a:lvl8pPr marL="2990774" indent="0">
              <a:buNone/>
              <a:defRPr sz="935"/>
            </a:lvl8pPr>
            <a:lvl9pPr marL="3418027" indent="0">
              <a:buNone/>
              <a:defRPr sz="9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27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27249"/>
            <a:ext cx="4644443" cy="1495372"/>
          </a:xfrm>
        </p:spPr>
        <p:txBody>
          <a:bodyPr anchor="b"/>
          <a:lstStyle>
            <a:lvl1pPr>
              <a:defRPr sz="29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922740"/>
            <a:ext cx="7290108" cy="4554358"/>
          </a:xfrm>
        </p:spPr>
        <p:txBody>
          <a:bodyPr anchor="t"/>
          <a:lstStyle>
            <a:lvl1pPr marL="0" indent="0">
              <a:buNone/>
              <a:defRPr sz="2990"/>
            </a:lvl1pPr>
            <a:lvl2pPr marL="427253" indent="0">
              <a:buNone/>
              <a:defRPr sz="2617"/>
            </a:lvl2pPr>
            <a:lvl3pPr marL="854507" indent="0">
              <a:buNone/>
              <a:defRPr sz="2243"/>
            </a:lvl3pPr>
            <a:lvl4pPr marL="1281760" indent="0">
              <a:buNone/>
              <a:defRPr sz="1869"/>
            </a:lvl4pPr>
            <a:lvl5pPr marL="1709014" indent="0">
              <a:buNone/>
              <a:defRPr sz="1869"/>
            </a:lvl5pPr>
            <a:lvl6pPr marL="2136267" indent="0">
              <a:buNone/>
              <a:defRPr sz="1869"/>
            </a:lvl6pPr>
            <a:lvl7pPr marL="2563520" indent="0">
              <a:buNone/>
              <a:defRPr sz="1869"/>
            </a:lvl7pPr>
            <a:lvl8pPr marL="2990774" indent="0">
              <a:buNone/>
              <a:defRPr sz="1869"/>
            </a:lvl8pPr>
            <a:lvl9pPr marL="3418027" indent="0">
              <a:buNone/>
              <a:defRPr sz="18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1922621"/>
            <a:ext cx="4644443" cy="3561894"/>
          </a:xfrm>
        </p:spPr>
        <p:txBody>
          <a:bodyPr/>
          <a:lstStyle>
            <a:lvl1pPr marL="0" indent="0">
              <a:buNone/>
              <a:defRPr sz="1495"/>
            </a:lvl1pPr>
            <a:lvl2pPr marL="427253" indent="0">
              <a:buNone/>
              <a:defRPr sz="1308"/>
            </a:lvl2pPr>
            <a:lvl3pPr marL="854507" indent="0">
              <a:buNone/>
              <a:defRPr sz="1121"/>
            </a:lvl3pPr>
            <a:lvl4pPr marL="1281760" indent="0">
              <a:buNone/>
              <a:defRPr sz="935"/>
            </a:lvl4pPr>
            <a:lvl5pPr marL="1709014" indent="0">
              <a:buNone/>
              <a:defRPr sz="935"/>
            </a:lvl5pPr>
            <a:lvl6pPr marL="2136267" indent="0">
              <a:buNone/>
              <a:defRPr sz="935"/>
            </a:lvl6pPr>
            <a:lvl7pPr marL="2563520" indent="0">
              <a:buNone/>
              <a:defRPr sz="935"/>
            </a:lvl7pPr>
            <a:lvl8pPr marL="2990774" indent="0">
              <a:buNone/>
              <a:defRPr sz="935"/>
            </a:lvl8pPr>
            <a:lvl9pPr marL="3418027" indent="0">
              <a:buNone/>
              <a:defRPr sz="9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65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41207"/>
            <a:ext cx="12420184" cy="123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706030"/>
            <a:ext cx="12420184" cy="406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5939951"/>
            <a:ext cx="3240048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A04FA-5377-41D3-8B91-F6EC50113EE4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5939951"/>
            <a:ext cx="4860072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5939951"/>
            <a:ext cx="3240048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36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4507" rtl="0" eaLnBrk="1" latinLnBrk="0" hangingPunct="1">
        <a:lnSpc>
          <a:spcPct val="90000"/>
        </a:lnSpc>
        <a:spcBef>
          <a:spcPct val="0"/>
        </a:spcBef>
        <a:buNone/>
        <a:defRPr sz="4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627" indent="-213627" algn="l" defTabSz="854507" rtl="0" eaLnBrk="1" latinLnBrk="0" hangingPunct="1">
        <a:lnSpc>
          <a:spcPct val="90000"/>
        </a:lnSpc>
        <a:spcBef>
          <a:spcPts val="935"/>
        </a:spcBef>
        <a:buFont typeface="Arial" panose="020B0604020202020204" pitchFamily="34" charset="0"/>
        <a:buChar char="•"/>
        <a:defRPr sz="2617" kern="1200">
          <a:solidFill>
            <a:schemeClr val="tx1"/>
          </a:solidFill>
          <a:latin typeface="+mn-lt"/>
          <a:ea typeface="+mn-ea"/>
          <a:cs typeface="+mn-cs"/>
        </a:defRPr>
      </a:lvl1pPr>
      <a:lvl2pPr marL="640880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2pPr>
      <a:lvl3pPr marL="1068134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3pPr>
      <a:lvl4pPr marL="1495387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922640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349894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777147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3204401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631654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253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50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76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9014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626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352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774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802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D18A6A8-A629-AD95-52D8-B1E7B11B254E}"/>
              </a:ext>
            </a:extLst>
          </p:cNvPr>
          <p:cNvSpPr/>
          <p:nvPr/>
        </p:nvSpPr>
        <p:spPr>
          <a:xfrm>
            <a:off x="1356840" y="854184"/>
            <a:ext cx="58432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LIDANDO</a:t>
            </a:r>
          </a:p>
          <a:p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BIBLICAMENTE</a:t>
            </a:r>
          </a:p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 A</a:t>
            </a:r>
          </a:p>
          <a:p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ANSIEDADE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Imagem 5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EB4B390-9AE9-CB3D-33D5-00FF3BBB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23" y="0"/>
            <a:ext cx="5727201" cy="64087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BE5FBC7-9097-4AB9-E721-E023F76F0750}"/>
              </a:ext>
            </a:extLst>
          </p:cNvPr>
          <p:cNvSpPr/>
          <p:nvPr/>
        </p:nvSpPr>
        <p:spPr>
          <a:xfrm>
            <a:off x="1356840" y="4270504"/>
            <a:ext cx="3276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</a:rPr>
              <a:t>EBD- Emoções</a:t>
            </a:r>
          </a:p>
        </p:txBody>
      </p:sp>
    </p:spTree>
    <p:extLst>
      <p:ext uri="{BB962C8B-B14F-4D97-AF65-F5344CB8AC3E}">
        <p14:creationId xmlns:p14="http://schemas.microsoft.com/office/powerpoint/2010/main" val="154577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483B-6742-4524-F8BA-2F7FA0925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FEF130D-9E1F-1B9F-4775-4CFD00FED471}"/>
              </a:ext>
            </a:extLst>
          </p:cNvPr>
          <p:cNvSpPr/>
          <p:nvPr/>
        </p:nvSpPr>
        <p:spPr>
          <a:xfrm>
            <a:off x="305512" y="446977"/>
            <a:ext cx="9820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QUANDO É PECAMINOSO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3BCCAD-42CA-D323-C106-CB497473149E}"/>
              </a:ext>
            </a:extLst>
          </p:cNvPr>
          <p:cNvSpPr txBox="1"/>
          <p:nvPr/>
        </p:nvSpPr>
        <p:spPr>
          <a:xfrm>
            <a:off x="10344457" y="585476"/>
            <a:ext cx="7198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- </a:t>
            </a:r>
            <a:r>
              <a:rPr lang="pt-BR" sz="3600" dirty="0" err="1"/>
              <a:t>Mt</a:t>
            </a:r>
            <a:r>
              <a:rPr lang="pt-BR" sz="3600" dirty="0"/>
              <a:t> 6.19-34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E9AD59-CDB5-0221-9B16-D282205EA85A}"/>
              </a:ext>
            </a:extLst>
          </p:cNvPr>
          <p:cNvSpPr/>
          <p:nvPr/>
        </p:nvSpPr>
        <p:spPr>
          <a:xfrm>
            <a:off x="461155" y="1384541"/>
            <a:ext cx="13157569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quando foca no temporário e não no eterno (19-20)</a:t>
            </a:r>
          </a:p>
          <a:p>
            <a:pPr marL="571500" indent="-571500">
              <a:buFontTx/>
              <a:buChar char="-"/>
            </a:pP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valoriza o que tem menos valor (21)</a:t>
            </a:r>
          </a:p>
          <a:p>
            <a:pPr marL="571500" indent="-571500">
              <a:buFontTx/>
              <a:buChar char="-"/>
            </a:pP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 errado (22-23)</a:t>
            </a:r>
          </a:p>
          <a:p>
            <a:pPr marL="571500" indent="-571500">
              <a:buFontTx/>
              <a:buChar char="-"/>
            </a:pP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 idolatra (24)</a:t>
            </a:r>
          </a:p>
          <a:p>
            <a:pPr marL="571500" indent="-571500">
              <a:buFontTx/>
              <a:buChar char="-"/>
            </a:pP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foca no que é menos importante (25)</a:t>
            </a:r>
          </a:p>
          <a:p>
            <a:pPr marL="571500" indent="-571500">
              <a:buFontTx/>
              <a:buChar char="-"/>
            </a:pP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despreza o cuidado e a bondade de Deus (26)</a:t>
            </a:r>
          </a:p>
          <a:p>
            <a:pPr marL="571500" indent="-571500">
              <a:buFontTx/>
              <a:buChar char="-"/>
            </a:pP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produz nada </a:t>
            </a: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</a:t>
            </a: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til (27)</a:t>
            </a:r>
          </a:p>
          <a:p>
            <a:pPr marL="571500" indent="-571500">
              <a:buFontTx/>
              <a:buChar char="-"/>
            </a:pP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cr</a:t>
            </a: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 na bondade e cuidado de Deus (28-30)</a:t>
            </a:r>
          </a:p>
          <a:p>
            <a:pPr marL="571500" indent="-571500">
              <a:buFontTx/>
              <a:buChar char="-"/>
            </a:pP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 a mesm</a:t>
            </a: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motivação pagã (31-32)</a:t>
            </a:r>
          </a:p>
          <a:p>
            <a:pPr marL="571500" indent="-571500">
              <a:buFontTx/>
              <a:buChar char="-"/>
            </a:pP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 a prioridade errada (33)</a:t>
            </a:r>
          </a:p>
          <a:p>
            <a:pPr marL="571500" indent="-571500">
              <a:buFontTx/>
              <a:buChar char="-"/>
            </a:pPr>
            <a:r>
              <a:rPr lang="pt-B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sofre antecipadamente (34)</a:t>
            </a:r>
          </a:p>
        </p:txBody>
      </p:sp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D616361B-7FBC-F8BA-78D1-EE522A6F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57" y="2300007"/>
            <a:ext cx="6962890" cy="39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F1FB857-A753-322F-1584-7CD8CEF9BD00}"/>
              </a:ext>
            </a:extLst>
          </p:cNvPr>
          <p:cNvSpPr/>
          <p:nvPr/>
        </p:nvSpPr>
        <p:spPr>
          <a:xfrm>
            <a:off x="475579" y="388610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 QUE FAZER?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53FC1E-BB91-E6E2-CF99-75FB19CA99AF}"/>
              </a:ext>
            </a:extLst>
          </p:cNvPr>
          <p:cNvSpPr txBox="1"/>
          <p:nvPr/>
        </p:nvSpPr>
        <p:spPr>
          <a:xfrm>
            <a:off x="6358497" y="465554"/>
            <a:ext cx="71984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- </a:t>
            </a:r>
            <a:r>
              <a:rPr lang="pt-BR" sz="4400" dirty="0" err="1"/>
              <a:t>Fp</a:t>
            </a:r>
            <a:r>
              <a:rPr lang="pt-BR" sz="4400" dirty="0"/>
              <a:t> 4.6-9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6879C5-B938-E3FD-1343-2332ACF26A77}"/>
              </a:ext>
            </a:extLst>
          </p:cNvPr>
          <p:cNvSpPr/>
          <p:nvPr/>
        </p:nvSpPr>
        <p:spPr>
          <a:xfrm>
            <a:off x="475579" y="1758377"/>
            <a:ext cx="1315756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orar corretamente (6-7)</a:t>
            </a:r>
          </a:p>
          <a:p>
            <a:pPr marL="571500" indent="-571500">
              <a:buFontTx/>
              <a:buChar char="-"/>
            </a:pPr>
            <a:endParaRPr lang="pt-B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pt-BR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pensar corretamente (8)</a:t>
            </a:r>
          </a:p>
          <a:p>
            <a:pPr marL="571500" indent="-571500">
              <a:buFontTx/>
              <a:buChar char="-"/>
            </a:pPr>
            <a:endParaRPr lang="pt-BR" sz="4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pt-B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agir corretamente (9)</a:t>
            </a:r>
            <a:endParaRPr lang="pt-BR" sz="4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8356813A-0D93-6204-F5A9-2944658A8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8"/>
          <a:stretch/>
        </p:blipFill>
        <p:spPr>
          <a:xfrm rot="5400000">
            <a:off x="9273511" y="684220"/>
            <a:ext cx="4941654" cy="3573213"/>
          </a:xfrm>
          <a:prstGeom prst="rect">
            <a:avLst/>
          </a:prstGeom>
        </p:spPr>
      </p:pic>
      <p:pic>
        <p:nvPicPr>
          <p:cNvPr id="7" name="Imagem 6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5554D16D-2EE6-2F0E-5115-DF9C6DF1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2"/>
          <a:stretch/>
        </p:blipFill>
        <p:spPr>
          <a:xfrm rot="234395">
            <a:off x="11038977" y="3621238"/>
            <a:ext cx="1410722" cy="35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A382911-7624-DF1C-8B28-B3B79C4015D5}"/>
              </a:ext>
            </a:extLst>
          </p:cNvPr>
          <p:cNvSpPr txBox="1"/>
          <p:nvPr/>
        </p:nvSpPr>
        <p:spPr>
          <a:xfrm>
            <a:off x="329405" y="1221307"/>
            <a:ext cx="1374140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/>
              <a:t>João é um cristão comprometido que trabalha como analista financeiro em uma empresa de grande porte. Recentemente, a empresa passou por uma reestruturação e demitiu vários funcionários. Embora João ainda tenha seu emprego, ele está constantemente ansioso, tem dificuldades para dormir e fica pensando obsessivamente sobre a possibilidade de ser o próximo a ser demitido.</a:t>
            </a:r>
          </a:p>
          <a:p>
            <a:r>
              <a:rPr lang="pt-BR" sz="3000" dirty="0"/>
              <a:t>Essa ansiedade começa a afetar sua vida espiritual. Ele se distrai durante os cultos, sua leitura bíblica se torna irregular e, em vez de orar, ele se pega reclamando ou tentando resolver o problema sozinho, buscando alternativas no mercado de trabalho de forma compulsiva.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EDAD3F0-87E7-E406-EF51-2E047DECEE0C}"/>
              </a:ext>
            </a:extLst>
          </p:cNvPr>
          <p:cNvSpPr/>
          <p:nvPr/>
        </p:nvSpPr>
        <p:spPr>
          <a:xfrm>
            <a:off x="329405" y="297977"/>
            <a:ext cx="6832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ESTUDO DE CASO</a:t>
            </a:r>
          </a:p>
        </p:txBody>
      </p:sp>
    </p:spTree>
    <p:extLst>
      <p:ext uri="{BB962C8B-B14F-4D97-AF65-F5344CB8AC3E}">
        <p14:creationId xmlns:p14="http://schemas.microsoft.com/office/powerpoint/2010/main" val="202964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3DAA9-7FA5-8ACE-3490-F559A6E81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BB8D8C2-ADDC-7E3B-59B9-EC015AA1487A}"/>
              </a:ext>
            </a:extLst>
          </p:cNvPr>
          <p:cNvSpPr/>
          <p:nvPr/>
        </p:nvSpPr>
        <p:spPr>
          <a:xfrm>
            <a:off x="475579" y="388610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 QUE FAZER?</a:t>
            </a:r>
          </a:p>
        </p:txBody>
      </p:sp>
      <p:pic>
        <p:nvPicPr>
          <p:cNvPr id="6" name="Imagem 5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36F26A0D-DEA7-F44D-AC9B-96452D0F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8"/>
          <a:stretch/>
        </p:blipFill>
        <p:spPr>
          <a:xfrm rot="5400000">
            <a:off x="9273511" y="684220"/>
            <a:ext cx="4941654" cy="35732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3FEBC6-19F6-0792-D639-18343B537304}"/>
              </a:ext>
            </a:extLst>
          </p:cNvPr>
          <p:cNvSpPr txBox="1"/>
          <p:nvPr/>
        </p:nvSpPr>
        <p:spPr>
          <a:xfrm>
            <a:off x="6358497" y="465554"/>
            <a:ext cx="71984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- João</a:t>
            </a:r>
          </a:p>
        </p:txBody>
      </p:sp>
      <p:pic>
        <p:nvPicPr>
          <p:cNvPr id="7" name="Imagem 6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492E97F4-E157-93F4-38BF-2EB9D1F8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2"/>
          <a:stretch/>
        </p:blipFill>
        <p:spPr>
          <a:xfrm rot="234395">
            <a:off x="11038977" y="3621238"/>
            <a:ext cx="1410722" cy="3573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6D23973-2980-4A24-2183-F3EACEE7993F}"/>
              </a:ext>
            </a:extLst>
          </p:cNvPr>
          <p:cNvSpPr/>
          <p:nvPr/>
        </p:nvSpPr>
        <p:spPr>
          <a:xfrm>
            <a:off x="475579" y="1504382"/>
            <a:ext cx="13157569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orar corretamente (6-7)</a:t>
            </a:r>
          </a:p>
          <a:p>
            <a:pPr marL="1028700" lvl="1" indent="-571500">
              <a:buFontTx/>
              <a:buChar char="-"/>
            </a:pPr>
            <a:r>
              <a:rPr lang="pt-B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diário de oração</a:t>
            </a:r>
          </a:p>
          <a:p>
            <a:pPr lvl="1"/>
            <a:endParaRPr lang="pt-B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pt-BR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pensar corretamente (8)</a:t>
            </a:r>
          </a:p>
          <a:p>
            <a:pPr marL="1028700" lvl="1" indent="-571500">
              <a:buFontTx/>
              <a:buChar char="-"/>
            </a:pPr>
            <a:r>
              <a:rPr lang="pt-BR" sz="3600" b="1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Mt</a:t>
            </a:r>
            <a:r>
              <a:rPr lang="pt-BR" sz="3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6:25-34; </a:t>
            </a:r>
            <a:r>
              <a:rPr lang="pt-BR" sz="3600" b="1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Fp</a:t>
            </a:r>
            <a:r>
              <a:rPr lang="pt-BR" sz="3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4:6-7; 1 </a:t>
            </a:r>
            <a:r>
              <a:rPr lang="pt-BR" sz="3600" b="1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Pe</a:t>
            </a:r>
            <a:r>
              <a:rPr lang="pt-BR" sz="3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5:7; </a:t>
            </a:r>
            <a:r>
              <a:rPr lang="pt-BR" sz="36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Pv</a:t>
            </a:r>
            <a:r>
              <a:rPr lang="pt-BR" sz="3600" b="1" dirty="0">
                <a:ea typeface="Aptos" panose="020B0004020202020204" pitchFamily="34" charset="0"/>
                <a:cs typeface="Times New Roman" panose="02020603050405020304" pitchFamily="18" charset="0"/>
              </a:rPr>
              <a:t> 3:5-6</a:t>
            </a:r>
          </a:p>
          <a:p>
            <a:pPr lvl="1"/>
            <a:r>
              <a:rPr lang="pt-BR" sz="28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agir corretamente (9)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 </a:t>
            </a:r>
            <a:r>
              <a:rPr lang="pt-BR" sz="3600" b="1" dirty="0">
                <a:ln w="0"/>
              </a:rPr>
              <a:t>diário de gratidão</a:t>
            </a:r>
            <a:endParaRPr lang="pt-B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lvl="0" indent="-685800">
              <a:buSzPts val="1000"/>
              <a:buFontTx/>
              <a:buChar char="-"/>
              <a:tabLst>
                <a:tab pos="457200" algn="l"/>
              </a:tabLst>
            </a:pPr>
            <a:endParaRPr lang="pt-BR" sz="4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15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266DED-8258-0146-8060-A4719122C1A5}"/>
              </a:ext>
            </a:extLst>
          </p:cNvPr>
          <p:cNvSpPr/>
          <p:nvPr/>
        </p:nvSpPr>
        <p:spPr>
          <a:xfrm>
            <a:off x="401200" y="988377"/>
            <a:ext cx="492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CONCLUSÃO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67589C8-A5AE-A19D-1B00-ABCCBE5D7070}"/>
              </a:ext>
            </a:extLst>
          </p:cNvPr>
          <p:cNvSpPr/>
          <p:nvPr/>
        </p:nvSpPr>
        <p:spPr>
          <a:xfrm>
            <a:off x="401200" y="1911707"/>
            <a:ext cx="104214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ansiedade divide o coração,</a:t>
            </a:r>
          </a:p>
          <a:p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 a confiança em Deus</a:t>
            </a:r>
          </a:p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mantém íntegro</a:t>
            </a:r>
          </a:p>
        </p:txBody>
      </p:sp>
      <p:pic>
        <p:nvPicPr>
          <p:cNvPr id="5" name="Imagem 4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1D5DFDA-CD25-4464-DEC8-DF1A07304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06" y="0"/>
            <a:ext cx="5727201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1B3847-E151-ED75-5223-1461D3DE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8443"/>
            <a:ext cx="14439678" cy="53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1CFBB37-211B-7C25-B04A-1B37E92C18A1}"/>
              </a:ext>
            </a:extLst>
          </p:cNvPr>
          <p:cNvSpPr txBox="1"/>
          <p:nvPr/>
        </p:nvSpPr>
        <p:spPr>
          <a:xfrm>
            <a:off x="1284049" y="1927096"/>
            <a:ext cx="84436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Acima de tudo, </a:t>
            </a:r>
          </a:p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guarde o seu coração, </a:t>
            </a:r>
          </a:p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dele depende </a:t>
            </a:r>
          </a:p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sua vida. (</a:t>
            </a:r>
            <a:r>
              <a:rPr lang="pt-B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4:23)</a:t>
            </a:r>
          </a:p>
        </p:txBody>
      </p:sp>
      <p:pic>
        <p:nvPicPr>
          <p:cNvPr id="3" name="Imagem 2" descr="Uma imagem contendo no interior, pequeno, escuro, caixa&#10;&#10;O conteúdo gerado por IA pode estar incorreto.">
            <a:extLst>
              <a:ext uri="{FF2B5EF4-FFF2-40B4-BE49-F238E27FC236}">
                <a16:creationId xmlns:a16="http://schemas.microsoft.com/office/drawing/2014/main" id="{F43BBFF2-0C11-95E5-698B-37085A9BD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2684" y="0"/>
            <a:ext cx="11393312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696A3A2-16BC-661B-0F48-BBB277A5E23C}"/>
              </a:ext>
            </a:extLst>
          </p:cNvPr>
          <p:cNvSpPr/>
          <p:nvPr/>
        </p:nvSpPr>
        <p:spPr>
          <a:xfrm>
            <a:off x="5150143" y="435169"/>
            <a:ext cx="4099927" cy="862779"/>
          </a:xfrm>
          <a:prstGeom prst="rect">
            <a:avLst/>
          </a:prstGeom>
          <a:noFill/>
        </p:spPr>
        <p:txBody>
          <a:bodyPr wrap="none" lIns="85450" tIns="42725" rIns="85450" bIns="42725">
            <a:spAutoFit/>
          </a:bodyPr>
          <a:lstStyle/>
          <a:p>
            <a:pPr algn="ctr"/>
            <a:r>
              <a:rPr lang="pt-BR" sz="50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Creio/Penso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D280E3-0A54-E009-3296-71ED6BB75740}"/>
              </a:ext>
            </a:extLst>
          </p:cNvPr>
          <p:cNvSpPr/>
          <p:nvPr/>
        </p:nvSpPr>
        <p:spPr>
          <a:xfrm>
            <a:off x="9667236" y="2772947"/>
            <a:ext cx="2387919" cy="862779"/>
          </a:xfrm>
          <a:prstGeom prst="rect">
            <a:avLst/>
          </a:prstGeom>
          <a:noFill/>
        </p:spPr>
        <p:txBody>
          <a:bodyPr wrap="none" lIns="85450" tIns="42725" rIns="85450" bIns="42725">
            <a:spAutoFit/>
          </a:bodyPr>
          <a:lstStyle/>
          <a:p>
            <a:pPr algn="ctr"/>
            <a:r>
              <a:rPr lang="pt-BR" sz="50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Desejo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9B0D9A5-3C13-6ED5-6E0C-01303C963F4D}"/>
              </a:ext>
            </a:extLst>
          </p:cNvPr>
          <p:cNvSpPr/>
          <p:nvPr/>
        </p:nvSpPr>
        <p:spPr>
          <a:xfrm>
            <a:off x="6333159" y="5110725"/>
            <a:ext cx="1733895" cy="862779"/>
          </a:xfrm>
          <a:prstGeom prst="rect">
            <a:avLst/>
          </a:prstGeom>
          <a:noFill/>
        </p:spPr>
        <p:txBody>
          <a:bodyPr wrap="none" lIns="85450" tIns="42725" rIns="85450" bIns="42725">
            <a:spAutoFit/>
          </a:bodyPr>
          <a:lstStyle/>
          <a:p>
            <a:pPr algn="ctr"/>
            <a:r>
              <a:rPr lang="pt-BR" sz="50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Faço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F1F300-0566-D63B-EA85-979229D9A30E}"/>
              </a:ext>
            </a:extLst>
          </p:cNvPr>
          <p:cNvSpPr/>
          <p:nvPr/>
        </p:nvSpPr>
        <p:spPr>
          <a:xfrm>
            <a:off x="2583372" y="2772947"/>
            <a:ext cx="1850914" cy="862779"/>
          </a:xfrm>
          <a:prstGeom prst="rect">
            <a:avLst/>
          </a:prstGeom>
          <a:noFill/>
        </p:spPr>
        <p:txBody>
          <a:bodyPr wrap="none" lIns="85450" tIns="42725" rIns="85450" bIns="42725">
            <a:spAutoFit/>
          </a:bodyPr>
          <a:lstStyle/>
          <a:p>
            <a:pPr algn="ctr"/>
            <a:r>
              <a:rPr lang="pt-BR" sz="50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Sinto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E6E278E-5413-9B35-956C-54702073E67B}"/>
              </a:ext>
            </a:extLst>
          </p:cNvPr>
          <p:cNvSpPr/>
          <p:nvPr/>
        </p:nvSpPr>
        <p:spPr>
          <a:xfrm rot="2914458">
            <a:off x="8833255" y="1687389"/>
            <a:ext cx="2045823" cy="4432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2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066B873-3C8B-B099-850F-BFC1F13E6FF0}"/>
              </a:ext>
            </a:extLst>
          </p:cNvPr>
          <p:cNvSpPr/>
          <p:nvPr/>
        </p:nvSpPr>
        <p:spPr>
          <a:xfrm rot="8368486">
            <a:off x="7903635" y="4430536"/>
            <a:ext cx="2491268" cy="4432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2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627391A-E2BF-36D1-EA2F-C097336C4D8A}"/>
              </a:ext>
            </a:extLst>
          </p:cNvPr>
          <p:cNvSpPr/>
          <p:nvPr/>
        </p:nvSpPr>
        <p:spPr>
          <a:xfrm rot="13336454">
            <a:off x="3963170" y="4462669"/>
            <a:ext cx="2660970" cy="4432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2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0506929-FEE2-F8CC-CB42-09E69682505E}"/>
              </a:ext>
            </a:extLst>
          </p:cNvPr>
          <p:cNvSpPr/>
          <p:nvPr/>
        </p:nvSpPr>
        <p:spPr>
          <a:xfrm rot="18796195">
            <a:off x="3403899" y="1755166"/>
            <a:ext cx="2161766" cy="4432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2"/>
          </a:p>
        </p:txBody>
      </p:sp>
      <p:pic>
        <p:nvPicPr>
          <p:cNvPr id="3" name="Imagem 2" descr="Brinquedo de criança&#10;&#10;O conteúdo gerado por IA pode estar incorreto.">
            <a:extLst>
              <a:ext uri="{FF2B5EF4-FFF2-40B4-BE49-F238E27FC236}">
                <a16:creationId xmlns:a16="http://schemas.microsoft.com/office/drawing/2014/main" id="{60219327-702E-F477-2C62-076652F90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18" y="1095920"/>
            <a:ext cx="6463375" cy="36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FD2D-0E09-4B0F-821F-DFD112A3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7747EF8-A480-35F0-C0E7-4FC35FF21E7F}"/>
              </a:ext>
            </a:extLst>
          </p:cNvPr>
          <p:cNvSpPr/>
          <p:nvPr/>
        </p:nvSpPr>
        <p:spPr>
          <a:xfrm>
            <a:off x="1348546" y="401714"/>
            <a:ext cx="8640418" cy="876670"/>
          </a:xfrm>
          <a:prstGeom prst="rect">
            <a:avLst/>
          </a:prstGeom>
          <a:noFill/>
        </p:spPr>
        <p:txBody>
          <a:bodyPr wrap="none" lIns="72346" tIns="36173" rIns="72346" bIns="36173">
            <a:spAutoFit/>
          </a:bodyPr>
          <a:lstStyle/>
          <a:p>
            <a:pPr algn="ctr" defTabSz="361755"/>
            <a:r>
              <a:rPr lang="pt-BR" sz="5222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 Black"/>
              </a:rPr>
              <a:t>SÃO TANTAS EMOÇÕES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5DBADC-2463-FC9B-4C43-08D96A9AA918}"/>
              </a:ext>
            </a:extLst>
          </p:cNvPr>
          <p:cNvSpPr/>
          <p:nvPr/>
        </p:nvSpPr>
        <p:spPr>
          <a:xfrm>
            <a:off x="1348546" y="1980698"/>
            <a:ext cx="6405257" cy="3458595"/>
          </a:xfrm>
          <a:prstGeom prst="rect">
            <a:avLst/>
          </a:prstGeom>
          <a:noFill/>
        </p:spPr>
        <p:txBody>
          <a:bodyPr wrap="square" lIns="72346" tIns="36173" rIns="72346" bIns="36173">
            <a:spAutoFit/>
          </a:bodyPr>
          <a:lstStyle/>
          <a:p>
            <a:pPr defTabSz="361755"/>
            <a:r>
              <a:rPr lang="pt-BR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À luz da Bíblia </a:t>
            </a:r>
          </a:p>
          <a:p>
            <a:pPr defTabSz="361755"/>
            <a:r>
              <a:rPr lang="pt-BR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as emoções</a:t>
            </a:r>
          </a:p>
          <a:p>
            <a:pPr defTabSz="361755"/>
            <a:r>
              <a:rPr lang="pt-BR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devem refletir </a:t>
            </a:r>
          </a:p>
          <a:p>
            <a:pPr defTabSz="361755"/>
            <a:r>
              <a:rPr lang="pt-BR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a imagem</a:t>
            </a:r>
          </a:p>
          <a:p>
            <a:pPr defTabSz="361755"/>
            <a:r>
              <a:rPr lang="pt-BR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de Deus</a:t>
            </a: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54F1E4B-0457-D7AF-C514-01F7E650B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11904" r="25257" b="14783"/>
          <a:stretch/>
        </p:blipFill>
        <p:spPr>
          <a:xfrm>
            <a:off x="7845365" y="1851303"/>
            <a:ext cx="4287198" cy="37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9F05864-5A05-C3AF-DA3A-22777832FA5E}"/>
              </a:ext>
            </a:extLst>
          </p:cNvPr>
          <p:cNvSpPr/>
          <p:nvPr/>
        </p:nvSpPr>
        <p:spPr>
          <a:xfrm>
            <a:off x="578502" y="1288244"/>
            <a:ext cx="3671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 QUE É?</a:t>
            </a:r>
          </a:p>
        </p:txBody>
      </p:sp>
      <p:pic>
        <p:nvPicPr>
          <p:cNvPr id="4" name="Imagem 3" descr="Homem com a mão no rosto&#10;&#10;O conteúdo gerado por IA pode estar incorreto.">
            <a:extLst>
              <a:ext uri="{FF2B5EF4-FFF2-40B4-BE49-F238E27FC236}">
                <a16:creationId xmlns:a16="http://schemas.microsoft.com/office/drawing/2014/main" id="{6F97574F-D365-722F-53D9-915FE1699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6901" y="0"/>
            <a:ext cx="11393312" cy="64087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F8EC188-3D7A-737E-2301-C41F30DD11DE}"/>
              </a:ext>
            </a:extLst>
          </p:cNvPr>
          <p:cNvSpPr txBox="1"/>
          <p:nvPr/>
        </p:nvSpPr>
        <p:spPr>
          <a:xfrm>
            <a:off x="578502" y="2565949"/>
            <a:ext cx="127094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resposta natural </a:t>
            </a:r>
          </a:p>
          <a:p>
            <a:r>
              <a:rPr lang="pt-BR" sz="4000" dirty="0"/>
              <a:t>do ser humano </a:t>
            </a:r>
          </a:p>
          <a:p>
            <a:r>
              <a:rPr lang="pt-BR" sz="4000" dirty="0"/>
              <a:t>diante de uma </a:t>
            </a:r>
          </a:p>
          <a:p>
            <a:r>
              <a:rPr lang="pt-BR" sz="4000" dirty="0"/>
              <a:t>situação ameaçadora </a:t>
            </a:r>
          </a:p>
          <a:p>
            <a:r>
              <a:rPr lang="pt-BR" sz="4000" dirty="0"/>
              <a:t>e desafiadora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43335D-7F4F-CE92-BFAC-0C74C557B9C1}"/>
              </a:ext>
            </a:extLst>
          </p:cNvPr>
          <p:cNvSpPr/>
          <p:nvPr/>
        </p:nvSpPr>
        <p:spPr>
          <a:xfrm>
            <a:off x="578502" y="364914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Ansiedade</a:t>
            </a:r>
          </a:p>
        </p:txBody>
      </p:sp>
    </p:spTree>
    <p:extLst>
      <p:ext uri="{BB962C8B-B14F-4D97-AF65-F5344CB8AC3E}">
        <p14:creationId xmlns:p14="http://schemas.microsoft.com/office/powerpoint/2010/main" val="119928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75E6B14-5B4F-9DF8-1E48-43A0BC0ED9C9}"/>
              </a:ext>
            </a:extLst>
          </p:cNvPr>
          <p:cNvSpPr/>
          <p:nvPr/>
        </p:nvSpPr>
        <p:spPr>
          <a:xfrm>
            <a:off x="169937" y="408066"/>
            <a:ext cx="1149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QUANDO NÃO É PECAMINOSA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66D5D6-FF83-7529-0D4D-87D2C251183F}"/>
              </a:ext>
            </a:extLst>
          </p:cNvPr>
          <p:cNvSpPr txBox="1"/>
          <p:nvPr/>
        </p:nvSpPr>
        <p:spPr>
          <a:xfrm>
            <a:off x="418288" y="1982290"/>
            <a:ext cx="134728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Além disso, enfrento diariamente uma pressão interior, </a:t>
            </a:r>
          </a:p>
          <a:p>
            <a:r>
              <a:rPr lang="pt-BR" sz="3200" dirty="0"/>
              <a:t>a saber, a minha </a:t>
            </a:r>
            <a:r>
              <a:rPr lang="pt-BR" sz="3200" u="sng" dirty="0"/>
              <a:t>preocupação</a:t>
            </a:r>
            <a:r>
              <a:rPr lang="pt-BR" sz="3200" dirty="0"/>
              <a:t> com todas as igrejas. (2Co 11:28)</a:t>
            </a:r>
          </a:p>
          <a:p>
            <a:endParaRPr lang="pt-BR" sz="3200" dirty="0"/>
          </a:p>
          <a:p>
            <a:r>
              <a:rPr lang="pt-BR" sz="3200" dirty="0"/>
              <a:t>Não tenho ninguém como ele, </a:t>
            </a:r>
          </a:p>
          <a:p>
            <a:r>
              <a:rPr lang="pt-BR" sz="3200" dirty="0"/>
              <a:t>que tenha </a:t>
            </a:r>
            <a:r>
              <a:rPr lang="pt-BR" sz="3200" u="sng" dirty="0"/>
              <a:t>interesse sincero </a:t>
            </a:r>
            <a:r>
              <a:rPr lang="pt-BR" sz="3200" dirty="0"/>
              <a:t>pelo bem-estar de vocês (</a:t>
            </a:r>
            <a:r>
              <a:rPr lang="pt-BR" sz="3200" dirty="0" err="1"/>
              <a:t>Fp</a:t>
            </a:r>
            <a:r>
              <a:rPr lang="pt-BR" sz="3200" dirty="0"/>
              <a:t> 2:20)</a:t>
            </a:r>
          </a:p>
          <a:p>
            <a:endParaRPr lang="pt-BR" sz="3200" dirty="0"/>
          </a:p>
          <a:p>
            <a:r>
              <a:rPr lang="pt-BR" sz="3200" dirty="0"/>
              <a:t>Meus filhos, novamente estou </a:t>
            </a:r>
            <a:r>
              <a:rPr lang="pt-BR" sz="3200" u="sng" dirty="0"/>
              <a:t>sofrendo dores de parto </a:t>
            </a:r>
            <a:r>
              <a:rPr lang="pt-BR" sz="3200" dirty="0"/>
              <a:t>por sua causa, até que Cristo seja formado em vocês. (</a:t>
            </a:r>
            <a:r>
              <a:rPr lang="pt-BR" sz="3200" dirty="0" err="1"/>
              <a:t>Gl</a:t>
            </a:r>
            <a:r>
              <a:rPr lang="pt-BR" sz="3200" dirty="0"/>
              <a:t> 4.19)</a:t>
            </a:r>
          </a:p>
        </p:txBody>
      </p:sp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C7C41FE7-132B-9E9C-9668-D4110CD7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42" y="0"/>
            <a:ext cx="4141868" cy="23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F163BD-5425-9F80-E005-4F214DE53C70}"/>
              </a:ext>
            </a:extLst>
          </p:cNvPr>
          <p:cNvSpPr txBox="1"/>
          <p:nvPr/>
        </p:nvSpPr>
        <p:spPr>
          <a:xfrm>
            <a:off x="642026" y="1501488"/>
            <a:ext cx="13132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Ouçam agora, vocês que dizem: "Hoje ou amanhã iremos para esta ou aquela cidade, passaremos um ano ali, faremos negócios e ganharemos dinheiro". </a:t>
            </a:r>
          </a:p>
          <a:p>
            <a:r>
              <a:rPr lang="pt-BR" sz="3600" dirty="0"/>
              <a:t>Vocês nem sabem o que lhes acontecerá amanhã! Que é a sua vida? Vocês são como a neblina que aparece por um pouco de tempo e depois se dissipa. </a:t>
            </a:r>
          </a:p>
          <a:p>
            <a:r>
              <a:rPr lang="pt-BR" sz="3600" dirty="0"/>
              <a:t>Ao invés disso, deveriam dizer: "Se o Senhor quiser, viveremos e faremos isto ou aquilo". (</a:t>
            </a:r>
            <a:r>
              <a:rPr lang="pt-BR" sz="3600" dirty="0" err="1"/>
              <a:t>Tg</a:t>
            </a:r>
            <a:r>
              <a:rPr lang="pt-BR" sz="3600" dirty="0"/>
              <a:t> 4.13-15)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E42D04-72B0-715A-3945-4BD1395F2CC3}"/>
              </a:ext>
            </a:extLst>
          </p:cNvPr>
          <p:cNvSpPr/>
          <p:nvPr/>
        </p:nvSpPr>
        <p:spPr>
          <a:xfrm>
            <a:off x="642026" y="337853"/>
            <a:ext cx="1149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QUANDO NÃO É PECAMINOSA</a:t>
            </a: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DE33E500-D007-B5DD-99D8-54EBC673B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379" y="75794"/>
            <a:ext cx="3013459" cy="16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E2029-828F-6EF5-DA93-875DF4D3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3A82B2-32B3-2137-5FDF-9913790EDC99}"/>
              </a:ext>
            </a:extLst>
          </p:cNvPr>
          <p:cNvSpPr/>
          <p:nvPr/>
        </p:nvSpPr>
        <p:spPr>
          <a:xfrm>
            <a:off x="480610" y="446977"/>
            <a:ext cx="9820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QUANDO É PECAMINOSO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F32059-B222-FBAD-9D83-562FF46C0150}"/>
              </a:ext>
            </a:extLst>
          </p:cNvPr>
          <p:cNvSpPr txBox="1"/>
          <p:nvPr/>
        </p:nvSpPr>
        <p:spPr>
          <a:xfrm>
            <a:off x="700391" y="1991443"/>
            <a:ext cx="77432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"Todo reino dividido contra si mesmo será arruinado, e toda cidade ou casa dividida contra si mesma não subsistirá. (</a:t>
            </a:r>
            <a:r>
              <a:rPr lang="pt-BR" sz="3600" dirty="0" err="1"/>
              <a:t>Mt</a:t>
            </a:r>
            <a:r>
              <a:rPr lang="pt-BR" sz="3600" dirty="0"/>
              <a:t> 12:25)</a:t>
            </a:r>
          </a:p>
          <a:p>
            <a:endParaRPr lang="pt-BR" sz="3600" dirty="0"/>
          </a:p>
          <a:p>
            <a:r>
              <a:rPr lang="pt-BR" sz="3600" dirty="0"/>
              <a:t>E também dividiu os dois peixes entre todos eles. (Mc 6.41)</a:t>
            </a:r>
          </a:p>
        </p:txBody>
      </p:sp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AF15B35D-A37A-AA42-67B1-2523AF43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06" y="1370307"/>
            <a:ext cx="8957211" cy="50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6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a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</TotalTime>
  <Words>566</Words>
  <Application>Microsoft Office PowerPoint</Application>
  <PresentationFormat>Personalizar</PresentationFormat>
  <Paragraphs>84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Aptos</vt:lpstr>
      <vt:lpstr>Arial</vt:lpstr>
      <vt:lpstr>Montserrat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Eber Júnior</dc:creator>
  <cp:lastModifiedBy>Ricardo Gonçalves Libaneo</cp:lastModifiedBy>
  <cp:revision>7</cp:revision>
  <dcterms:created xsi:type="dcterms:W3CDTF">2024-03-01T12:56:56Z</dcterms:created>
  <dcterms:modified xsi:type="dcterms:W3CDTF">2025-03-29T21:50:41Z</dcterms:modified>
</cp:coreProperties>
</file>