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82" r:id="rId2"/>
    <p:sldId id="263" r:id="rId3"/>
    <p:sldId id="264" r:id="rId4"/>
    <p:sldId id="265" r:id="rId5"/>
    <p:sldId id="266" r:id="rId6"/>
    <p:sldId id="484" r:id="rId7"/>
    <p:sldId id="485" r:id="rId8"/>
    <p:sldId id="492" r:id="rId9"/>
    <p:sldId id="493" r:id="rId10"/>
    <p:sldId id="494" r:id="rId11"/>
    <p:sldId id="495" r:id="rId12"/>
    <p:sldId id="486" r:id="rId13"/>
    <p:sldId id="496" r:id="rId14"/>
    <p:sldId id="497" r:id="rId15"/>
    <p:sldId id="498" r:id="rId16"/>
    <p:sldId id="499" r:id="rId17"/>
    <p:sldId id="500" r:id="rId18"/>
    <p:sldId id="501" r:id="rId19"/>
    <p:sldId id="487" r:id="rId20"/>
    <p:sldId id="502" r:id="rId21"/>
    <p:sldId id="503" r:id="rId22"/>
    <p:sldId id="504" r:id="rId23"/>
    <p:sldId id="490" r:id="rId24"/>
    <p:sldId id="491" r:id="rId25"/>
    <p:sldId id="505" r:id="rId26"/>
    <p:sldId id="506" r:id="rId27"/>
    <p:sldId id="4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B748E6-4C1C-4478-AF42-C7669A8D0292}">
          <p14:sldIdLst>
            <p14:sldId id="482"/>
            <p14:sldId id="263"/>
            <p14:sldId id="264"/>
            <p14:sldId id="265"/>
            <p14:sldId id="266"/>
            <p14:sldId id="484"/>
            <p14:sldId id="485"/>
            <p14:sldId id="492"/>
            <p14:sldId id="493"/>
            <p14:sldId id="494"/>
            <p14:sldId id="495"/>
            <p14:sldId id="486"/>
            <p14:sldId id="496"/>
            <p14:sldId id="497"/>
            <p14:sldId id="498"/>
            <p14:sldId id="499"/>
            <p14:sldId id="500"/>
            <p14:sldId id="501"/>
            <p14:sldId id="487"/>
            <p14:sldId id="502"/>
            <p14:sldId id="503"/>
            <p14:sldId id="504"/>
            <p14:sldId id="490"/>
            <p14:sldId id="491"/>
            <p14:sldId id="505"/>
            <p14:sldId id="506"/>
            <p14:sldId id="483"/>
          </p14:sldIdLst>
        </p14:section>
        <p14:section name="Default Section" id="{11EF987D-D92A-4A46-B941-795B9E84363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78659" autoAdjust="0"/>
  </p:normalViewPr>
  <p:slideViewPr>
    <p:cSldViewPr snapToGrid="0">
      <p:cViewPr varScale="1">
        <p:scale>
          <a:sx n="73" d="100"/>
          <a:sy n="73" d="100"/>
        </p:scale>
        <p:origin x="182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iah Davidson" userId="ffa3aeb0655166d7" providerId="LiveId" clId="{0EED3120-535C-994A-B8DE-0B10FEDE9E9C}"/>
    <pc:docChg chg="delSld modSection">
      <pc:chgData name="Jeremiah Davidson" userId="ffa3aeb0655166d7" providerId="LiveId" clId="{0EED3120-535C-994A-B8DE-0B10FEDE9E9C}" dt="2025-04-29T12:55:39.138" v="68" actId="2696"/>
      <pc:docMkLst>
        <pc:docMk/>
      </pc:docMkLst>
      <pc:sldChg chg="del">
        <pc:chgData name="Jeremiah Davidson" userId="ffa3aeb0655166d7" providerId="LiveId" clId="{0EED3120-535C-994A-B8DE-0B10FEDE9E9C}" dt="2025-04-29T12:55:38.051" v="0" actId="2696"/>
        <pc:sldMkLst>
          <pc:docMk/>
          <pc:sldMk cId="2107393279" sldId="256"/>
        </pc:sldMkLst>
      </pc:sldChg>
      <pc:sldChg chg="del">
        <pc:chgData name="Jeremiah Davidson" userId="ffa3aeb0655166d7" providerId="LiveId" clId="{0EED3120-535C-994A-B8DE-0B10FEDE9E9C}" dt="2025-04-29T12:55:38.075" v="1" actId="2696"/>
        <pc:sldMkLst>
          <pc:docMk/>
          <pc:sldMk cId="1658103964" sldId="257"/>
        </pc:sldMkLst>
      </pc:sldChg>
      <pc:sldChg chg="del">
        <pc:chgData name="Jeremiah Davidson" userId="ffa3aeb0655166d7" providerId="LiveId" clId="{0EED3120-535C-994A-B8DE-0B10FEDE9E9C}" dt="2025-04-29T12:55:38.762" v="36" actId="2696"/>
        <pc:sldMkLst>
          <pc:docMk/>
          <pc:sldMk cId="3608595476" sldId="258"/>
        </pc:sldMkLst>
      </pc:sldChg>
      <pc:sldChg chg="del">
        <pc:chgData name="Jeremiah Davidson" userId="ffa3aeb0655166d7" providerId="LiveId" clId="{0EED3120-535C-994A-B8DE-0B10FEDE9E9C}" dt="2025-04-29T12:55:38.141" v="3" actId="2696"/>
        <pc:sldMkLst>
          <pc:docMk/>
          <pc:sldMk cId="3941549207" sldId="259"/>
        </pc:sldMkLst>
      </pc:sldChg>
      <pc:sldChg chg="del">
        <pc:chgData name="Jeremiah Davidson" userId="ffa3aeb0655166d7" providerId="LiveId" clId="{0EED3120-535C-994A-B8DE-0B10FEDE9E9C}" dt="2025-04-29T12:55:38.119" v="2" actId="2696"/>
        <pc:sldMkLst>
          <pc:docMk/>
          <pc:sldMk cId="1997237286" sldId="260"/>
        </pc:sldMkLst>
      </pc:sldChg>
      <pc:sldChg chg="del">
        <pc:chgData name="Jeremiah Davidson" userId="ffa3aeb0655166d7" providerId="LiveId" clId="{0EED3120-535C-994A-B8DE-0B10FEDE9E9C}" dt="2025-04-29T12:55:38.180" v="4" actId="2696"/>
        <pc:sldMkLst>
          <pc:docMk/>
          <pc:sldMk cId="1959263087" sldId="261"/>
        </pc:sldMkLst>
      </pc:sldChg>
      <pc:sldChg chg="del">
        <pc:chgData name="Jeremiah Davidson" userId="ffa3aeb0655166d7" providerId="LiveId" clId="{0EED3120-535C-994A-B8DE-0B10FEDE9E9C}" dt="2025-04-29T12:55:38.207" v="5" actId="2696"/>
        <pc:sldMkLst>
          <pc:docMk/>
          <pc:sldMk cId="2769767572" sldId="262"/>
        </pc:sldMkLst>
      </pc:sldChg>
      <pc:sldChg chg="del">
        <pc:chgData name="Jeremiah Davidson" userId="ffa3aeb0655166d7" providerId="LiveId" clId="{0EED3120-535C-994A-B8DE-0B10FEDE9E9C}" dt="2025-04-29T12:55:38.797" v="38" actId="2696"/>
        <pc:sldMkLst>
          <pc:docMk/>
          <pc:sldMk cId="3389017861" sldId="273"/>
        </pc:sldMkLst>
      </pc:sldChg>
      <pc:sldChg chg="del">
        <pc:chgData name="Jeremiah Davidson" userId="ffa3aeb0655166d7" providerId="LiveId" clId="{0EED3120-535C-994A-B8DE-0B10FEDE9E9C}" dt="2025-04-29T12:55:38.819" v="40" actId="2696"/>
        <pc:sldMkLst>
          <pc:docMk/>
          <pc:sldMk cId="1020238462" sldId="285"/>
        </pc:sldMkLst>
      </pc:sldChg>
      <pc:sldChg chg="del">
        <pc:chgData name="Jeremiah Davidson" userId="ffa3aeb0655166d7" providerId="LiveId" clId="{0EED3120-535C-994A-B8DE-0B10FEDE9E9C}" dt="2025-04-29T12:55:38.829" v="41" actId="2696"/>
        <pc:sldMkLst>
          <pc:docMk/>
          <pc:sldMk cId="4170218815" sldId="290"/>
        </pc:sldMkLst>
      </pc:sldChg>
      <pc:sldChg chg="del">
        <pc:chgData name="Jeremiah Davidson" userId="ffa3aeb0655166d7" providerId="LiveId" clId="{0EED3120-535C-994A-B8DE-0B10FEDE9E9C}" dt="2025-04-29T12:55:38.848" v="42" actId="2696"/>
        <pc:sldMkLst>
          <pc:docMk/>
          <pc:sldMk cId="1097520508" sldId="299"/>
        </pc:sldMkLst>
      </pc:sldChg>
      <pc:sldChg chg="del">
        <pc:chgData name="Jeremiah Davidson" userId="ffa3aeb0655166d7" providerId="LiveId" clId="{0EED3120-535C-994A-B8DE-0B10FEDE9E9C}" dt="2025-04-29T12:55:38.242" v="6" actId="2696"/>
        <pc:sldMkLst>
          <pc:docMk/>
          <pc:sldMk cId="622322306" sldId="311"/>
        </pc:sldMkLst>
      </pc:sldChg>
      <pc:sldChg chg="del">
        <pc:chgData name="Jeremiah Davidson" userId="ffa3aeb0655166d7" providerId="LiveId" clId="{0EED3120-535C-994A-B8DE-0B10FEDE9E9C}" dt="2025-04-29T12:55:38.274" v="7" actId="2696"/>
        <pc:sldMkLst>
          <pc:docMk/>
          <pc:sldMk cId="681224179" sldId="328"/>
        </pc:sldMkLst>
      </pc:sldChg>
      <pc:sldChg chg="del">
        <pc:chgData name="Jeremiah Davidson" userId="ffa3aeb0655166d7" providerId="LiveId" clId="{0EED3120-535C-994A-B8DE-0B10FEDE9E9C}" dt="2025-04-29T12:55:38.855" v="43" actId="2696"/>
        <pc:sldMkLst>
          <pc:docMk/>
          <pc:sldMk cId="3097122586" sldId="348"/>
        </pc:sldMkLst>
      </pc:sldChg>
      <pc:sldChg chg="del">
        <pc:chgData name="Jeremiah Davidson" userId="ffa3aeb0655166d7" providerId="LiveId" clId="{0EED3120-535C-994A-B8DE-0B10FEDE9E9C}" dt="2025-04-29T12:55:38.318" v="10" actId="2696"/>
        <pc:sldMkLst>
          <pc:docMk/>
          <pc:sldMk cId="1607630403" sldId="349"/>
        </pc:sldMkLst>
      </pc:sldChg>
      <pc:sldChg chg="del">
        <pc:chgData name="Jeremiah Davidson" userId="ffa3aeb0655166d7" providerId="LiveId" clId="{0EED3120-535C-994A-B8DE-0B10FEDE9E9C}" dt="2025-04-29T12:55:38.313" v="9" actId="2696"/>
        <pc:sldMkLst>
          <pc:docMk/>
          <pc:sldMk cId="859920993" sldId="352"/>
        </pc:sldMkLst>
      </pc:sldChg>
      <pc:sldChg chg="del">
        <pc:chgData name="Jeremiah Davidson" userId="ffa3aeb0655166d7" providerId="LiveId" clId="{0EED3120-535C-994A-B8DE-0B10FEDE9E9C}" dt="2025-04-29T12:55:38.332" v="11" actId="2696"/>
        <pc:sldMkLst>
          <pc:docMk/>
          <pc:sldMk cId="4292605738" sldId="353"/>
        </pc:sldMkLst>
      </pc:sldChg>
      <pc:sldChg chg="del">
        <pc:chgData name="Jeremiah Davidson" userId="ffa3aeb0655166d7" providerId="LiveId" clId="{0EED3120-535C-994A-B8DE-0B10FEDE9E9C}" dt="2025-04-29T12:55:39.076" v="62" actId="2696"/>
        <pc:sldMkLst>
          <pc:docMk/>
          <pc:sldMk cId="189124131" sldId="365"/>
        </pc:sldMkLst>
      </pc:sldChg>
      <pc:sldChg chg="del">
        <pc:chgData name="Jeremiah Davidson" userId="ffa3aeb0655166d7" providerId="LiveId" clId="{0EED3120-535C-994A-B8DE-0B10FEDE9E9C}" dt="2025-04-29T12:55:38.890" v="45" actId="2696"/>
        <pc:sldMkLst>
          <pc:docMk/>
          <pc:sldMk cId="2538404213" sldId="379"/>
        </pc:sldMkLst>
      </pc:sldChg>
      <pc:sldChg chg="del">
        <pc:chgData name="Jeremiah Davidson" userId="ffa3aeb0655166d7" providerId="LiveId" clId="{0EED3120-535C-994A-B8DE-0B10FEDE9E9C}" dt="2025-04-29T12:55:38.907" v="46" actId="2696"/>
        <pc:sldMkLst>
          <pc:docMk/>
          <pc:sldMk cId="2268207263" sldId="380"/>
        </pc:sldMkLst>
      </pc:sldChg>
      <pc:sldChg chg="del">
        <pc:chgData name="Jeremiah Davidson" userId="ffa3aeb0655166d7" providerId="LiveId" clId="{0EED3120-535C-994A-B8DE-0B10FEDE9E9C}" dt="2025-04-29T12:55:38.921" v="47" actId="2696"/>
        <pc:sldMkLst>
          <pc:docMk/>
          <pc:sldMk cId="184511716" sldId="381"/>
        </pc:sldMkLst>
      </pc:sldChg>
      <pc:sldChg chg="del">
        <pc:chgData name="Jeremiah Davidson" userId="ffa3aeb0655166d7" providerId="LiveId" clId="{0EED3120-535C-994A-B8DE-0B10FEDE9E9C}" dt="2025-04-29T12:55:38.935" v="48" actId="2696"/>
        <pc:sldMkLst>
          <pc:docMk/>
          <pc:sldMk cId="2589265332" sldId="382"/>
        </pc:sldMkLst>
      </pc:sldChg>
      <pc:sldChg chg="del">
        <pc:chgData name="Jeremiah Davidson" userId="ffa3aeb0655166d7" providerId="LiveId" clId="{0EED3120-535C-994A-B8DE-0B10FEDE9E9C}" dt="2025-04-29T12:55:38.454" v="14" actId="2696"/>
        <pc:sldMkLst>
          <pc:docMk/>
          <pc:sldMk cId="1890759992" sldId="385"/>
        </pc:sldMkLst>
      </pc:sldChg>
      <pc:sldChg chg="del">
        <pc:chgData name="Jeremiah Davidson" userId="ffa3aeb0655166d7" providerId="LiveId" clId="{0EED3120-535C-994A-B8DE-0B10FEDE9E9C}" dt="2025-04-29T12:55:38.565" v="19" actId="2696"/>
        <pc:sldMkLst>
          <pc:docMk/>
          <pc:sldMk cId="1520066687" sldId="386"/>
        </pc:sldMkLst>
      </pc:sldChg>
      <pc:sldChg chg="del">
        <pc:chgData name="Jeremiah Davidson" userId="ffa3aeb0655166d7" providerId="LiveId" clId="{0EED3120-535C-994A-B8DE-0B10FEDE9E9C}" dt="2025-04-29T12:55:38.464" v="15" actId="2696"/>
        <pc:sldMkLst>
          <pc:docMk/>
          <pc:sldMk cId="1405317699" sldId="387"/>
        </pc:sldMkLst>
      </pc:sldChg>
      <pc:sldChg chg="del">
        <pc:chgData name="Jeremiah Davidson" userId="ffa3aeb0655166d7" providerId="LiveId" clId="{0EED3120-535C-994A-B8DE-0B10FEDE9E9C}" dt="2025-04-29T12:55:38.476" v="16" actId="2696"/>
        <pc:sldMkLst>
          <pc:docMk/>
          <pc:sldMk cId="3678131413" sldId="388"/>
        </pc:sldMkLst>
      </pc:sldChg>
      <pc:sldChg chg="del">
        <pc:chgData name="Jeremiah Davidson" userId="ffa3aeb0655166d7" providerId="LiveId" clId="{0EED3120-535C-994A-B8DE-0B10FEDE9E9C}" dt="2025-04-29T12:55:38.942" v="49" actId="2696"/>
        <pc:sldMkLst>
          <pc:docMk/>
          <pc:sldMk cId="675073393" sldId="391"/>
        </pc:sldMkLst>
      </pc:sldChg>
      <pc:sldChg chg="del">
        <pc:chgData name="Jeremiah Davidson" userId="ffa3aeb0655166d7" providerId="LiveId" clId="{0EED3120-535C-994A-B8DE-0B10FEDE9E9C}" dt="2025-04-29T12:55:38.582" v="20" actId="2696"/>
        <pc:sldMkLst>
          <pc:docMk/>
          <pc:sldMk cId="1611759875" sldId="400"/>
        </pc:sldMkLst>
      </pc:sldChg>
      <pc:sldChg chg="del">
        <pc:chgData name="Jeremiah Davidson" userId="ffa3aeb0655166d7" providerId="LiveId" clId="{0EED3120-535C-994A-B8DE-0B10FEDE9E9C}" dt="2025-04-29T12:55:38.615" v="22" actId="2696"/>
        <pc:sldMkLst>
          <pc:docMk/>
          <pc:sldMk cId="3723248825" sldId="402"/>
        </pc:sldMkLst>
      </pc:sldChg>
      <pc:sldChg chg="del">
        <pc:chgData name="Jeremiah Davidson" userId="ffa3aeb0655166d7" providerId="LiveId" clId="{0EED3120-535C-994A-B8DE-0B10FEDE9E9C}" dt="2025-04-29T12:55:38.630" v="23" actId="2696"/>
        <pc:sldMkLst>
          <pc:docMk/>
          <pc:sldMk cId="1145053843" sldId="403"/>
        </pc:sldMkLst>
      </pc:sldChg>
      <pc:sldChg chg="del">
        <pc:chgData name="Jeremiah Davidson" userId="ffa3aeb0655166d7" providerId="LiveId" clId="{0EED3120-535C-994A-B8DE-0B10FEDE9E9C}" dt="2025-04-29T12:55:38.639" v="24" actId="2696"/>
        <pc:sldMkLst>
          <pc:docMk/>
          <pc:sldMk cId="1640879651" sldId="404"/>
        </pc:sldMkLst>
      </pc:sldChg>
      <pc:sldChg chg="del">
        <pc:chgData name="Jeremiah Davidson" userId="ffa3aeb0655166d7" providerId="LiveId" clId="{0EED3120-535C-994A-B8DE-0B10FEDE9E9C}" dt="2025-04-29T12:55:39.002" v="57" actId="2696"/>
        <pc:sldMkLst>
          <pc:docMk/>
          <pc:sldMk cId="4234652958" sldId="407"/>
        </pc:sldMkLst>
      </pc:sldChg>
      <pc:sldChg chg="del">
        <pc:chgData name="Jeremiah Davidson" userId="ffa3aeb0655166d7" providerId="LiveId" clId="{0EED3120-535C-994A-B8DE-0B10FEDE9E9C}" dt="2025-04-29T12:55:39.020" v="58" actId="2696"/>
        <pc:sldMkLst>
          <pc:docMk/>
          <pc:sldMk cId="1877561392" sldId="414"/>
        </pc:sldMkLst>
      </pc:sldChg>
      <pc:sldChg chg="del">
        <pc:chgData name="Jeremiah Davidson" userId="ffa3aeb0655166d7" providerId="LiveId" clId="{0EED3120-535C-994A-B8DE-0B10FEDE9E9C}" dt="2025-04-29T12:55:39.038" v="59" actId="2696"/>
        <pc:sldMkLst>
          <pc:docMk/>
          <pc:sldMk cId="2796959120" sldId="415"/>
        </pc:sldMkLst>
      </pc:sldChg>
      <pc:sldChg chg="del">
        <pc:chgData name="Jeremiah Davidson" userId="ffa3aeb0655166d7" providerId="LiveId" clId="{0EED3120-535C-994A-B8DE-0B10FEDE9E9C}" dt="2025-04-29T12:55:39.047" v="60" actId="2696"/>
        <pc:sldMkLst>
          <pc:docMk/>
          <pc:sldMk cId="4005251042" sldId="416"/>
        </pc:sldMkLst>
      </pc:sldChg>
      <pc:sldChg chg="del">
        <pc:chgData name="Jeremiah Davidson" userId="ffa3aeb0655166d7" providerId="LiveId" clId="{0EED3120-535C-994A-B8DE-0B10FEDE9E9C}" dt="2025-04-29T12:55:39.065" v="61" actId="2696"/>
        <pc:sldMkLst>
          <pc:docMk/>
          <pc:sldMk cId="2238030299" sldId="417"/>
        </pc:sldMkLst>
      </pc:sldChg>
      <pc:sldChg chg="del">
        <pc:chgData name="Jeremiah Davidson" userId="ffa3aeb0655166d7" providerId="LiveId" clId="{0EED3120-535C-994A-B8DE-0B10FEDE9E9C}" dt="2025-04-29T12:55:38.599" v="21" actId="2696"/>
        <pc:sldMkLst>
          <pc:docMk/>
          <pc:sldMk cId="334895381" sldId="420"/>
        </pc:sldMkLst>
      </pc:sldChg>
      <pc:sldChg chg="del">
        <pc:chgData name="Jeremiah Davidson" userId="ffa3aeb0655166d7" providerId="LiveId" clId="{0EED3120-535C-994A-B8DE-0B10FEDE9E9C}" dt="2025-04-29T12:55:38.651" v="25" actId="2696"/>
        <pc:sldMkLst>
          <pc:docMk/>
          <pc:sldMk cId="3821030154" sldId="430"/>
        </pc:sldMkLst>
      </pc:sldChg>
      <pc:sldChg chg="del">
        <pc:chgData name="Jeremiah Davidson" userId="ffa3aeb0655166d7" providerId="LiveId" clId="{0EED3120-535C-994A-B8DE-0B10FEDE9E9C}" dt="2025-04-29T12:55:38.667" v="27" actId="2696"/>
        <pc:sldMkLst>
          <pc:docMk/>
          <pc:sldMk cId="3088469290" sldId="431"/>
        </pc:sldMkLst>
      </pc:sldChg>
      <pc:sldChg chg="del">
        <pc:chgData name="Jeremiah Davidson" userId="ffa3aeb0655166d7" providerId="LiveId" clId="{0EED3120-535C-994A-B8DE-0B10FEDE9E9C}" dt="2025-04-29T12:55:38.660" v="26" actId="2696"/>
        <pc:sldMkLst>
          <pc:docMk/>
          <pc:sldMk cId="507763060" sldId="436"/>
        </pc:sldMkLst>
      </pc:sldChg>
      <pc:sldChg chg="del">
        <pc:chgData name="Jeremiah Davidson" userId="ffa3aeb0655166d7" providerId="LiveId" clId="{0EED3120-535C-994A-B8DE-0B10FEDE9E9C}" dt="2025-04-29T12:55:38.674" v="28" actId="2696"/>
        <pc:sldMkLst>
          <pc:docMk/>
          <pc:sldMk cId="278865540" sldId="437"/>
        </pc:sldMkLst>
      </pc:sldChg>
      <pc:sldChg chg="del">
        <pc:chgData name="Jeremiah Davidson" userId="ffa3aeb0655166d7" providerId="LiveId" clId="{0EED3120-535C-994A-B8DE-0B10FEDE9E9C}" dt="2025-04-29T12:55:39.084" v="63" actId="2696"/>
        <pc:sldMkLst>
          <pc:docMk/>
          <pc:sldMk cId="3663966810" sldId="439"/>
        </pc:sldMkLst>
      </pc:sldChg>
      <pc:sldChg chg="del">
        <pc:chgData name="Jeremiah Davidson" userId="ffa3aeb0655166d7" providerId="LiveId" clId="{0EED3120-535C-994A-B8DE-0B10FEDE9E9C}" dt="2025-04-29T12:55:38.961" v="52" actId="2696"/>
        <pc:sldMkLst>
          <pc:docMk/>
          <pc:sldMk cId="1308240394" sldId="443"/>
        </pc:sldMkLst>
      </pc:sldChg>
      <pc:sldChg chg="del">
        <pc:chgData name="Jeremiah Davidson" userId="ffa3aeb0655166d7" providerId="LiveId" clId="{0EED3120-535C-994A-B8DE-0B10FEDE9E9C}" dt="2025-04-29T12:55:39.095" v="64" actId="2696"/>
        <pc:sldMkLst>
          <pc:docMk/>
          <pc:sldMk cId="3754399869" sldId="444"/>
        </pc:sldMkLst>
      </pc:sldChg>
      <pc:sldChg chg="del">
        <pc:chgData name="Jeremiah Davidson" userId="ffa3aeb0655166d7" providerId="LiveId" clId="{0EED3120-535C-994A-B8DE-0B10FEDE9E9C}" dt="2025-04-29T12:55:39.106" v="65" actId="2696"/>
        <pc:sldMkLst>
          <pc:docMk/>
          <pc:sldMk cId="698689824" sldId="445"/>
        </pc:sldMkLst>
      </pc:sldChg>
      <pc:sldChg chg="del">
        <pc:chgData name="Jeremiah Davidson" userId="ffa3aeb0655166d7" providerId="LiveId" clId="{0EED3120-535C-994A-B8DE-0B10FEDE9E9C}" dt="2025-04-29T12:55:39.125" v="67" actId="2696"/>
        <pc:sldMkLst>
          <pc:docMk/>
          <pc:sldMk cId="1031304165" sldId="446"/>
        </pc:sldMkLst>
      </pc:sldChg>
      <pc:sldChg chg="del">
        <pc:chgData name="Jeremiah Davidson" userId="ffa3aeb0655166d7" providerId="LiveId" clId="{0EED3120-535C-994A-B8DE-0B10FEDE9E9C}" dt="2025-04-29T12:55:38.681" v="29" actId="2696"/>
        <pc:sldMkLst>
          <pc:docMk/>
          <pc:sldMk cId="2715901754" sldId="453"/>
        </pc:sldMkLst>
      </pc:sldChg>
      <pc:sldChg chg="del">
        <pc:chgData name="Jeremiah Davidson" userId="ffa3aeb0655166d7" providerId="LiveId" clId="{0EED3120-535C-994A-B8DE-0B10FEDE9E9C}" dt="2025-04-29T12:55:38.688" v="30" actId="2696"/>
        <pc:sldMkLst>
          <pc:docMk/>
          <pc:sldMk cId="126884485" sldId="454"/>
        </pc:sldMkLst>
      </pc:sldChg>
      <pc:sldChg chg="del">
        <pc:chgData name="Jeremiah Davidson" userId="ffa3aeb0655166d7" providerId="LiveId" clId="{0EED3120-535C-994A-B8DE-0B10FEDE9E9C}" dt="2025-04-29T12:55:38.697" v="31" actId="2696"/>
        <pc:sldMkLst>
          <pc:docMk/>
          <pc:sldMk cId="279404191" sldId="455"/>
        </pc:sldMkLst>
      </pc:sldChg>
      <pc:sldChg chg="del">
        <pc:chgData name="Jeremiah Davidson" userId="ffa3aeb0655166d7" providerId="LiveId" clId="{0EED3120-535C-994A-B8DE-0B10FEDE9E9C}" dt="2025-04-29T12:55:39.138" v="68" actId="2696"/>
        <pc:sldMkLst>
          <pc:docMk/>
          <pc:sldMk cId="3415739318" sldId="459"/>
        </pc:sldMkLst>
      </pc:sldChg>
      <pc:sldChg chg="del">
        <pc:chgData name="Jeremiah Davidson" userId="ffa3aeb0655166d7" providerId="LiveId" clId="{0EED3120-535C-994A-B8DE-0B10FEDE9E9C}" dt="2025-04-29T12:55:38.707" v="32" actId="2696"/>
        <pc:sldMkLst>
          <pc:docMk/>
          <pc:sldMk cId="2118970462" sldId="463"/>
        </pc:sldMkLst>
      </pc:sldChg>
      <pc:sldChg chg="del">
        <pc:chgData name="Jeremiah Davidson" userId="ffa3aeb0655166d7" providerId="LiveId" clId="{0EED3120-535C-994A-B8DE-0B10FEDE9E9C}" dt="2025-04-29T12:55:38.725" v="33" actId="2696"/>
        <pc:sldMkLst>
          <pc:docMk/>
          <pc:sldMk cId="3530310287" sldId="464"/>
        </pc:sldMkLst>
      </pc:sldChg>
      <pc:sldChg chg="del">
        <pc:chgData name="Jeremiah Davidson" userId="ffa3aeb0655166d7" providerId="LiveId" clId="{0EED3120-535C-994A-B8DE-0B10FEDE9E9C}" dt="2025-04-29T12:55:38.739" v="34" actId="2696"/>
        <pc:sldMkLst>
          <pc:docMk/>
          <pc:sldMk cId="4015670093" sldId="465"/>
        </pc:sldMkLst>
      </pc:sldChg>
      <pc:sldChg chg="del">
        <pc:chgData name="Jeremiah Davidson" userId="ffa3aeb0655166d7" providerId="LiveId" clId="{0EED3120-535C-994A-B8DE-0B10FEDE9E9C}" dt="2025-04-29T12:55:38.748" v="35" actId="2696"/>
        <pc:sldMkLst>
          <pc:docMk/>
          <pc:sldMk cId="2880601" sldId="466"/>
        </pc:sldMkLst>
      </pc:sldChg>
      <pc:sldChg chg="del">
        <pc:chgData name="Jeremiah Davidson" userId="ffa3aeb0655166d7" providerId="LiveId" clId="{0EED3120-535C-994A-B8DE-0B10FEDE9E9C}" dt="2025-04-29T12:55:38.300" v="8" actId="2696"/>
        <pc:sldMkLst>
          <pc:docMk/>
          <pc:sldMk cId="2791871054" sldId="467"/>
        </pc:sldMkLst>
      </pc:sldChg>
      <pc:sldChg chg="del">
        <pc:chgData name="Jeremiah Davidson" userId="ffa3aeb0655166d7" providerId="LiveId" clId="{0EED3120-535C-994A-B8DE-0B10FEDE9E9C}" dt="2025-04-29T12:55:38.445" v="13" actId="2696"/>
        <pc:sldMkLst>
          <pc:docMk/>
          <pc:sldMk cId="2219662501" sldId="468"/>
        </pc:sldMkLst>
      </pc:sldChg>
      <pc:sldChg chg="del">
        <pc:chgData name="Jeremiah Davidson" userId="ffa3aeb0655166d7" providerId="LiveId" clId="{0EED3120-535C-994A-B8DE-0B10FEDE9E9C}" dt="2025-04-29T12:55:38.424" v="12" actId="2696"/>
        <pc:sldMkLst>
          <pc:docMk/>
          <pc:sldMk cId="1707415892" sldId="469"/>
        </pc:sldMkLst>
      </pc:sldChg>
      <pc:sldChg chg="del">
        <pc:chgData name="Jeremiah Davidson" userId="ffa3aeb0655166d7" providerId="LiveId" clId="{0EED3120-535C-994A-B8DE-0B10FEDE9E9C}" dt="2025-04-29T12:55:38.487" v="17" actId="2696"/>
        <pc:sldMkLst>
          <pc:docMk/>
          <pc:sldMk cId="3480825395" sldId="470"/>
        </pc:sldMkLst>
      </pc:sldChg>
      <pc:sldChg chg="del">
        <pc:chgData name="Jeremiah Davidson" userId="ffa3aeb0655166d7" providerId="LiveId" clId="{0EED3120-535C-994A-B8DE-0B10FEDE9E9C}" dt="2025-04-29T12:55:38.553" v="18" actId="2696"/>
        <pc:sldMkLst>
          <pc:docMk/>
          <pc:sldMk cId="2680295703" sldId="471"/>
        </pc:sldMkLst>
      </pc:sldChg>
      <pc:sldChg chg="del">
        <pc:chgData name="Jeremiah Davidson" userId="ffa3aeb0655166d7" providerId="LiveId" clId="{0EED3120-535C-994A-B8DE-0B10FEDE9E9C}" dt="2025-04-29T12:55:39.118" v="66" actId="2696"/>
        <pc:sldMkLst>
          <pc:docMk/>
          <pc:sldMk cId="4274909761" sldId="472"/>
        </pc:sldMkLst>
      </pc:sldChg>
      <pc:sldChg chg="del">
        <pc:chgData name="Jeremiah Davidson" userId="ffa3aeb0655166d7" providerId="LiveId" clId="{0EED3120-535C-994A-B8DE-0B10FEDE9E9C}" dt="2025-04-29T12:55:38.781" v="37" actId="2696"/>
        <pc:sldMkLst>
          <pc:docMk/>
          <pc:sldMk cId="67736673" sldId="473"/>
        </pc:sldMkLst>
      </pc:sldChg>
      <pc:sldChg chg="del">
        <pc:chgData name="Jeremiah Davidson" userId="ffa3aeb0655166d7" providerId="LiveId" clId="{0EED3120-535C-994A-B8DE-0B10FEDE9E9C}" dt="2025-04-29T12:55:38.809" v="39" actId="2696"/>
        <pc:sldMkLst>
          <pc:docMk/>
          <pc:sldMk cId="4265451230" sldId="474"/>
        </pc:sldMkLst>
      </pc:sldChg>
      <pc:sldChg chg="del">
        <pc:chgData name="Jeremiah Davidson" userId="ffa3aeb0655166d7" providerId="LiveId" clId="{0EED3120-535C-994A-B8DE-0B10FEDE9E9C}" dt="2025-04-29T12:55:38.867" v="44" actId="2696"/>
        <pc:sldMkLst>
          <pc:docMk/>
          <pc:sldMk cId="716963481" sldId="475"/>
        </pc:sldMkLst>
      </pc:sldChg>
      <pc:sldChg chg="del">
        <pc:chgData name="Jeremiah Davidson" userId="ffa3aeb0655166d7" providerId="LiveId" clId="{0EED3120-535C-994A-B8DE-0B10FEDE9E9C}" dt="2025-04-29T12:55:38.948" v="50" actId="2696"/>
        <pc:sldMkLst>
          <pc:docMk/>
          <pc:sldMk cId="2423275908" sldId="476"/>
        </pc:sldMkLst>
      </pc:sldChg>
      <pc:sldChg chg="del">
        <pc:chgData name="Jeremiah Davidson" userId="ffa3aeb0655166d7" providerId="LiveId" clId="{0EED3120-535C-994A-B8DE-0B10FEDE9E9C}" dt="2025-04-29T12:55:38.975" v="54" actId="2696"/>
        <pc:sldMkLst>
          <pc:docMk/>
          <pc:sldMk cId="3990701913" sldId="477"/>
        </pc:sldMkLst>
      </pc:sldChg>
      <pc:sldChg chg="del">
        <pc:chgData name="Jeremiah Davidson" userId="ffa3aeb0655166d7" providerId="LiveId" clId="{0EED3120-535C-994A-B8DE-0B10FEDE9E9C}" dt="2025-04-29T12:55:38.993" v="56" actId="2696"/>
        <pc:sldMkLst>
          <pc:docMk/>
          <pc:sldMk cId="812016120" sldId="478"/>
        </pc:sldMkLst>
      </pc:sldChg>
      <pc:sldChg chg="del">
        <pc:chgData name="Jeremiah Davidson" userId="ffa3aeb0655166d7" providerId="LiveId" clId="{0EED3120-535C-994A-B8DE-0B10FEDE9E9C}" dt="2025-04-29T12:55:38.969" v="53" actId="2696"/>
        <pc:sldMkLst>
          <pc:docMk/>
          <pc:sldMk cId="2277852813" sldId="479"/>
        </pc:sldMkLst>
      </pc:sldChg>
      <pc:sldChg chg="del">
        <pc:chgData name="Jeremiah Davidson" userId="ffa3aeb0655166d7" providerId="LiveId" clId="{0EED3120-535C-994A-B8DE-0B10FEDE9E9C}" dt="2025-04-29T12:55:38.955" v="51" actId="2696"/>
        <pc:sldMkLst>
          <pc:docMk/>
          <pc:sldMk cId="1024236650" sldId="480"/>
        </pc:sldMkLst>
      </pc:sldChg>
      <pc:sldChg chg="del">
        <pc:chgData name="Jeremiah Davidson" userId="ffa3aeb0655166d7" providerId="LiveId" clId="{0EED3120-535C-994A-B8DE-0B10FEDE9E9C}" dt="2025-04-29T12:55:38.982" v="55" actId="2696"/>
        <pc:sldMkLst>
          <pc:docMk/>
          <pc:sldMk cId="2810300469" sldId="48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bahaiteachings.org/new-heaven-and-new-earth/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hyperlink" Target="http://jairelandauthor.blogspot.com/" TargetMode="External"/><Relationship Id="rId1" Type="http://schemas.openxmlformats.org/officeDocument/2006/relationships/image" Target="../media/image3.jpg"/><Relationship Id="rId6" Type="http://schemas.openxmlformats.org/officeDocument/2006/relationships/hyperlink" Target="https://www.vecteezy.com/photo/27447518-crucifixion-of-jesus-christ-on-a-mountain-at-sunset-silhouette-concept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reasons.org/explore/publications/questions-from-social-media/why-must-there-be-a-fall-into-sin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bahaiteachings.org/new-heaven-and-new-earth/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hyperlink" Target="http://jairelandauthor.blogspot.com/" TargetMode="External"/><Relationship Id="rId1" Type="http://schemas.openxmlformats.org/officeDocument/2006/relationships/image" Target="../media/image3.jpg"/><Relationship Id="rId6" Type="http://schemas.openxmlformats.org/officeDocument/2006/relationships/hyperlink" Target="https://www.vecteezy.com/photo/27447518-crucifixion-of-jesus-christ-on-a-mountain-at-sunset-silhouette-concept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reasons.org/explore/publications/questions-from-social-media/why-must-there-be-a-fall-into-si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FDFCA-2CFC-A248-842F-5DFA74AA4D11}" type="doc">
      <dgm:prSet loTypeId="urn:microsoft.com/office/officeart/2005/8/layout/vList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403771-CE06-3D49-8EB7-90489DEE7B9B}">
      <dgm:prSet phldrT="[Text]"/>
      <dgm:spPr/>
      <dgm:t>
        <a:bodyPr/>
        <a:lstStyle/>
        <a:p>
          <a:pPr rtl="0"/>
          <a:r>
            <a:rPr lang="en-US" dirty="0" err="1"/>
            <a:t>Criação</a:t>
          </a:r>
          <a:endParaRPr lang="en-US" dirty="0"/>
        </a:p>
      </dgm:t>
    </dgm:pt>
    <dgm:pt modelId="{CC2D265B-F758-7841-BD12-98E97AFDD7D6}" type="parTrans" cxnId="{EB8C4300-1F14-FE42-8EEE-3161B529ED40}">
      <dgm:prSet/>
      <dgm:spPr/>
      <dgm:t>
        <a:bodyPr/>
        <a:lstStyle/>
        <a:p>
          <a:endParaRPr lang="en-US"/>
        </a:p>
      </dgm:t>
    </dgm:pt>
    <dgm:pt modelId="{A16E6D0C-2A3F-1D4C-A33D-4AD79A3E7EB2}" type="sibTrans" cxnId="{EB8C4300-1F14-FE42-8EEE-3161B529ED40}">
      <dgm:prSet/>
      <dgm:spPr/>
      <dgm:t>
        <a:bodyPr/>
        <a:lstStyle/>
        <a:p>
          <a:endParaRPr lang="en-US"/>
        </a:p>
      </dgm:t>
    </dgm:pt>
    <dgm:pt modelId="{30E6A5C2-E0CF-364D-956B-55D324139DD7}">
      <dgm:prSet phldrT="[Text]"/>
      <dgm:spPr/>
      <dgm:t>
        <a:bodyPr/>
        <a:lstStyle/>
        <a:p>
          <a:pPr rtl="0"/>
          <a:r>
            <a:rPr lang="en-US" dirty="0"/>
            <a:t>Queda</a:t>
          </a:r>
        </a:p>
      </dgm:t>
    </dgm:pt>
    <dgm:pt modelId="{1B4B33A2-2514-984B-9034-D2EEBABE60D8}" type="parTrans" cxnId="{161C585E-36C2-F943-88EC-8AFED8845AF0}">
      <dgm:prSet/>
      <dgm:spPr/>
      <dgm:t>
        <a:bodyPr/>
        <a:lstStyle/>
        <a:p>
          <a:endParaRPr lang="en-US"/>
        </a:p>
      </dgm:t>
    </dgm:pt>
    <dgm:pt modelId="{943230E8-ADAA-8A40-BFDF-FEE941252089}" type="sibTrans" cxnId="{161C585E-36C2-F943-88EC-8AFED8845AF0}">
      <dgm:prSet/>
      <dgm:spPr/>
      <dgm:t>
        <a:bodyPr/>
        <a:lstStyle/>
        <a:p>
          <a:endParaRPr lang="en-US"/>
        </a:p>
      </dgm:t>
    </dgm:pt>
    <dgm:pt modelId="{517FE339-75F8-DE49-AE69-D056932F4F6D}">
      <dgm:prSet phldrT="[Text]"/>
      <dgm:spPr/>
      <dgm:t>
        <a:bodyPr/>
        <a:lstStyle/>
        <a:p>
          <a:pPr rtl="0"/>
          <a:r>
            <a:rPr lang="en-US" dirty="0" err="1"/>
            <a:t>Redenção</a:t>
          </a:r>
          <a:endParaRPr lang="en-US" dirty="0"/>
        </a:p>
      </dgm:t>
    </dgm:pt>
    <dgm:pt modelId="{C3D182B9-F312-8A4B-9BD9-F4AD21BCACBF}" type="parTrans" cxnId="{AF9B29A7-5B4E-B640-B4A9-9BA4A1D027B2}">
      <dgm:prSet/>
      <dgm:spPr/>
      <dgm:t>
        <a:bodyPr/>
        <a:lstStyle/>
        <a:p>
          <a:endParaRPr lang="en-US"/>
        </a:p>
      </dgm:t>
    </dgm:pt>
    <dgm:pt modelId="{2D2FE8D9-6972-DB43-8968-6E237262263A}" type="sibTrans" cxnId="{AF9B29A7-5B4E-B640-B4A9-9BA4A1D027B2}">
      <dgm:prSet/>
      <dgm:spPr/>
      <dgm:t>
        <a:bodyPr/>
        <a:lstStyle/>
        <a:p>
          <a:endParaRPr lang="en-US"/>
        </a:p>
      </dgm:t>
    </dgm:pt>
    <dgm:pt modelId="{F31CEC22-4237-D94E-8F86-5C396A047F8A}">
      <dgm:prSet/>
      <dgm:spPr/>
      <dgm:t>
        <a:bodyPr/>
        <a:lstStyle/>
        <a:p>
          <a:pPr rtl="0"/>
          <a:r>
            <a:rPr lang="en-US" dirty="0" err="1"/>
            <a:t>Glorificação</a:t>
          </a:r>
          <a:endParaRPr lang="en-US" dirty="0"/>
        </a:p>
      </dgm:t>
    </dgm:pt>
    <dgm:pt modelId="{64080045-4A9A-E94C-96B2-50B2D9814018}" type="parTrans" cxnId="{BDC518E4-60A4-CC44-88B8-0428C5B41695}">
      <dgm:prSet/>
      <dgm:spPr/>
      <dgm:t>
        <a:bodyPr/>
        <a:lstStyle/>
        <a:p>
          <a:endParaRPr lang="en-US"/>
        </a:p>
      </dgm:t>
    </dgm:pt>
    <dgm:pt modelId="{53E1E8F3-1C34-4A4E-BA46-3BA31DBE1650}" type="sibTrans" cxnId="{BDC518E4-60A4-CC44-88B8-0428C5B41695}">
      <dgm:prSet/>
      <dgm:spPr/>
      <dgm:t>
        <a:bodyPr/>
        <a:lstStyle/>
        <a:p>
          <a:endParaRPr lang="en-US"/>
        </a:p>
      </dgm:t>
    </dgm:pt>
    <dgm:pt modelId="{38473701-FC42-2541-AA62-E998F4C95873}" type="pres">
      <dgm:prSet presAssocID="{EB1FDFCA-2CFC-A248-842F-5DFA74AA4D11}" presName="linear" presStyleCnt="0">
        <dgm:presLayoutVars>
          <dgm:dir/>
          <dgm:resizeHandles val="exact"/>
        </dgm:presLayoutVars>
      </dgm:prSet>
      <dgm:spPr/>
    </dgm:pt>
    <dgm:pt modelId="{E29345DE-3C95-E44C-A29D-DA51D48E827A}" type="pres">
      <dgm:prSet presAssocID="{D9403771-CE06-3D49-8EB7-90489DEE7B9B}" presName="comp" presStyleCnt="0"/>
      <dgm:spPr/>
    </dgm:pt>
    <dgm:pt modelId="{B70902FD-68A4-824D-846C-D6FA4FEC24F3}" type="pres">
      <dgm:prSet presAssocID="{D9403771-CE06-3D49-8EB7-90489DEE7B9B}" presName="box" presStyleLbl="node1" presStyleIdx="0" presStyleCnt="4" custLinFactNeighborY="-11170"/>
      <dgm:spPr/>
    </dgm:pt>
    <dgm:pt modelId="{A2F6A995-7A45-E040-9BE7-7903AB017E19}" type="pres">
      <dgm:prSet presAssocID="{D9403771-CE06-3D49-8EB7-90489DEE7B9B}" presName="img" presStyleLbl="fgImgPlac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4000" b="-14000"/>
          </a:stretch>
        </a:blipFill>
      </dgm:spPr>
    </dgm:pt>
    <dgm:pt modelId="{530BAD39-3B63-B949-A6E7-2AAF5E42570D}" type="pres">
      <dgm:prSet presAssocID="{D9403771-CE06-3D49-8EB7-90489DEE7B9B}" presName="text" presStyleLbl="node1" presStyleIdx="0" presStyleCnt="4">
        <dgm:presLayoutVars>
          <dgm:bulletEnabled val="1"/>
        </dgm:presLayoutVars>
      </dgm:prSet>
      <dgm:spPr/>
    </dgm:pt>
    <dgm:pt modelId="{F8626E4B-FF1A-1546-BA31-90721F65EF7C}" type="pres">
      <dgm:prSet presAssocID="{A16E6D0C-2A3F-1D4C-A33D-4AD79A3E7EB2}" presName="spacer" presStyleCnt="0"/>
      <dgm:spPr/>
    </dgm:pt>
    <dgm:pt modelId="{5ADEF6B4-EC57-5F4E-B5ED-A1D5B6CFF707}" type="pres">
      <dgm:prSet presAssocID="{30E6A5C2-E0CF-364D-956B-55D324139DD7}" presName="comp" presStyleCnt="0"/>
      <dgm:spPr/>
    </dgm:pt>
    <dgm:pt modelId="{FEB4EA23-8769-0247-9C90-88303F74B4A8}" type="pres">
      <dgm:prSet presAssocID="{30E6A5C2-E0CF-364D-956B-55D324139DD7}" presName="box" presStyleLbl="node1" presStyleIdx="1" presStyleCnt="4"/>
      <dgm:spPr/>
    </dgm:pt>
    <dgm:pt modelId="{977E9932-E3DA-FA45-9ABA-CC4D2FD144B0}" type="pres">
      <dgm:prSet presAssocID="{30E6A5C2-E0CF-364D-956B-55D324139DD7}" presName="img" presStyleLbl="fgImgPlace1" presStyleIdx="1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000" b="-1000"/>
          </a:stretch>
        </a:blipFill>
      </dgm:spPr>
    </dgm:pt>
    <dgm:pt modelId="{088C1864-8865-264F-ABD2-BEDB42EF8A68}" type="pres">
      <dgm:prSet presAssocID="{30E6A5C2-E0CF-364D-956B-55D324139DD7}" presName="text" presStyleLbl="node1" presStyleIdx="1" presStyleCnt="4">
        <dgm:presLayoutVars>
          <dgm:bulletEnabled val="1"/>
        </dgm:presLayoutVars>
      </dgm:prSet>
      <dgm:spPr/>
    </dgm:pt>
    <dgm:pt modelId="{82803850-E0CE-4842-9A9B-E7B8006F03EF}" type="pres">
      <dgm:prSet presAssocID="{943230E8-ADAA-8A40-BFDF-FEE941252089}" presName="spacer" presStyleCnt="0"/>
      <dgm:spPr/>
    </dgm:pt>
    <dgm:pt modelId="{E69A5680-AD90-7F40-922F-0CD6D53D0870}" type="pres">
      <dgm:prSet presAssocID="{517FE339-75F8-DE49-AE69-D056932F4F6D}" presName="comp" presStyleCnt="0"/>
      <dgm:spPr/>
    </dgm:pt>
    <dgm:pt modelId="{BC6469B0-99CB-494B-90F8-F96DE2511676}" type="pres">
      <dgm:prSet presAssocID="{517FE339-75F8-DE49-AE69-D056932F4F6D}" presName="box" presStyleLbl="node1" presStyleIdx="2" presStyleCnt="4"/>
      <dgm:spPr/>
    </dgm:pt>
    <dgm:pt modelId="{C54BB8D1-1664-6745-A152-9255FF96F239}" type="pres">
      <dgm:prSet presAssocID="{517FE339-75F8-DE49-AE69-D056932F4F6D}" presName="img" presStyleLbl="fgImgPlace1" presStyleIdx="2" presStyleCnt="4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5000" r="-5000"/>
          </a:stretch>
        </a:blipFill>
      </dgm:spPr>
    </dgm:pt>
    <dgm:pt modelId="{84082537-000E-FB4C-B2CE-C44EED3CE614}" type="pres">
      <dgm:prSet presAssocID="{517FE339-75F8-DE49-AE69-D056932F4F6D}" presName="text" presStyleLbl="node1" presStyleIdx="2" presStyleCnt="4">
        <dgm:presLayoutVars>
          <dgm:bulletEnabled val="1"/>
        </dgm:presLayoutVars>
      </dgm:prSet>
      <dgm:spPr/>
    </dgm:pt>
    <dgm:pt modelId="{2800D59B-DEEA-7649-AED1-59E64C9E2EB3}" type="pres">
      <dgm:prSet presAssocID="{2D2FE8D9-6972-DB43-8968-6E237262263A}" presName="spacer" presStyleCnt="0"/>
      <dgm:spPr/>
    </dgm:pt>
    <dgm:pt modelId="{A3753E2A-CB7F-F04B-8600-8FF9C6457F01}" type="pres">
      <dgm:prSet presAssocID="{F31CEC22-4237-D94E-8F86-5C396A047F8A}" presName="comp" presStyleCnt="0"/>
      <dgm:spPr/>
    </dgm:pt>
    <dgm:pt modelId="{623D637A-FA25-B342-B062-80FBB9BF3898}" type="pres">
      <dgm:prSet presAssocID="{F31CEC22-4237-D94E-8F86-5C396A047F8A}" presName="box" presStyleLbl="node1" presStyleIdx="3" presStyleCnt="4"/>
      <dgm:spPr/>
    </dgm:pt>
    <dgm:pt modelId="{1E4B906D-D89C-B445-846A-9B1708431A0F}" type="pres">
      <dgm:prSet presAssocID="{F31CEC22-4237-D94E-8F86-5C396A047F8A}" presName="img" presStyleLbl="fgImgPlace1" presStyleIdx="3" presStyleCnt="4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4000" r="-24000"/>
          </a:stretch>
        </a:blipFill>
      </dgm:spPr>
    </dgm:pt>
    <dgm:pt modelId="{DC1428BE-6664-D04C-8CB6-68D66CB7B211}" type="pres">
      <dgm:prSet presAssocID="{F31CEC22-4237-D94E-8F86-5C396A047F8A}" presName="text" presStyleLbl="node1" presStyleIdx="3" presStyleCnt="4">
        <dgm:presLayoutVars>
          <dgm:bulletEnabled val="1"/>
        </dgm:presLayoutVars>
      </dgm:prSet>
      <dgm:spPr/>
    </dgm:pt>
  </dgm:ptLst>
  <dgm:cxnLst>
    <dgm:cxn modelId="{EB8C4300-1F14-FE42-8EEE-3161B529ED40}" srcId="{EB1FDFCA-2CFC-A248-842F-5DFA74AA4D11}" destId="{D9403771-CE06-3D49-8EB7-90489DEE7B9B}" srcOrd="0" destOrd="0" parTransId="{CC2D265B-F758-7841-BD12-98E97AFDD7D6}" sibTransId="{A16E6D0C-2A3F-1D4C-A33D-4AD79A3E7EB2}"/>
    <dgm:cxn modelId="{9C173501-16D7-6942-AE8D-C333E4491A9F}" type="presOf" srcId="{F31CEC22-4237-D94E-8F86-5C396A047F8A}" destId="{623D637A-FA25-B342-B062-80FBB9BF3898}" srcOrd="0" destOrd="0" presId="urn:microsoft.com/office/officeart/2005/8/layout/vList4"/>
    <dgm:cxn modelId="{D2B1A11F-EAA5-CA4E-8421-6B1A94C36038}" type="presOf" srcId="{D9403771-CE06-3D49-8EB7-90489DEE7B9B}" destId="{B70902FD-68A4-824D-846C-D6FA4FEC24F3}" srcOrd="0" destOrd="0" presId="urn:microsoft.com/office/officeart/2005/8/layout/vList4"/>
    <dgm:cxn modelId="{342E852D-99D2-CC44-8869-86140A1AD62F}" type="presOf" srcId="{EB1FDFCA-2CFC-A248-842F-5DFA74AA4D11}" destId="{38473701-FC42-2541-AA62-E998F4C95873}" srcOrd="0" destOrd="0" presId="urn:microsoft.com/office/officeart/2005/8/layout/vList4"/>
    <dgm:cxn modelId="{92839830-8A73-F943-ACFB-97EC59989E82}" type="presOf" srcId="{30E6A5C2-E0CF-364D-956B-55D324139DD7}" destId="{088C1864-8865-264F-ABD2-BEDB42EF8A68}" srcOrd="1" destOrd="0" presId="urn:microsoft.com/office/officeart/2005/8/layout/vList4"/>
    <dgm:cxn modelId="{44456D4E-7FE2-5540-9AE3-013B74CEDC5A}" type="presOf" srcId="{517FE339-75F8-DE49-AE69-D056932F4F6D}" destId="{BC6469B0-99CB-494B-90F8-F96DE2511676}" srcOrd="0" destOrd="0" presId="urn:microsoft.com/office/officeart/2005/8/layout/vList4"/>
    <dgm:cxn modelId="{161C585E-36C2-F943-88EC-8AFED8845AF0}" srcId="{EB1FDFCA-2CFC-A248-842F-5DFA74AA4D11}" destId="{30E6A5C2-E0CF-364D-956B-55D324139DD7}" srcOrd="1" destOrd="0" parTransId="{1B4B33A2-2514-984B-9034-D2EEBABE60D8}" sibTransId="{943230E8-ADAA-8A40-BFDF-FEE941252089}"/>
    <dgm:cxn modelId="{EC587669-6189-2F4B-9FEB-473C3BC80B56}" type="presOf" srcId="{F31CEC22-4237-D94E-8F86-5C396A047F8A}" destId="{DC1428BE-6664-D04C-8CB6-68D66CB7B211}" srcOrd="1" destOrd="0" presId="urn:microsoft.com/office/officeart/2005/8/layout/vList4"/>
    <dgm:cxn modelId="{6E246077-63D0-1F4F-B6E0-024608895D70}" type="presOf" srcId="{30E6A5C2-E0CF-364D-956B-55D324139DD7}" destId="{FEB4EA23-8769-0247-9C90-88303F74B4A8}" srcOrd="0" destOrd="0" presId="urn:microsoft.com/office/officeart/2005/8/layout/vList4"/>
    <dgm:cxn modelId="{5341FC8C-1F26-144D-BAC4-0802E2E9C2F6}" type="presOf" srcId="{D9403771-CE06-3D49-8EB7-90489DEE7B9B}" destId="{530BAD39-3B63-B949-A6E7-2AAF5E42570D}" srcOrd="1" destOrd="0" presId="urn:microsoft.com/office/officeart/2005/8/layout/vList4"/>
    <dgm:cxn modelId="{AF9B29A7-5B4E-B640-B4A9-9BA4A1D027B2}" srcId="{EB1FDFCA-2CFC-A248-842F-5DFA74AA4D11}" destId="{517FE339-75F8-DE49-AE69-D056932F4F6D}" srcOrd="2" destOrd="0" parTransId="{C3D182B9-F312-8A4B-9BD9-F4AD21BCACBF}" sibTransId="{2D2FE8D9-6972-DB43-8968-6E237262263A}"/>
    <dgm:cxn modelId="{BDC518E4-60A4-CC44-88B8-0428C5B41695}" srcId="{EB1FDFCA-2CFC-A248-842F-5DFA74AA4D11}" destId="{F31CEC22-4237-D94E-8F86-5C396A047F8A}" srcOrd="3" destOrd="0" parTransId="{64080045-4A9A-E94C-96B2-50B2D9814018}" sibTransId="{53E1E8F3-1C34-4A4E-BA46-3BA31DBE1650}"/>
    <dgm:cxn modelId="{A8266EF4-BC13-A14D-93C3-643FF41539AA}" type="presOf" srcId="{517FE339-75F8-DE49-AE69-D056932F4F6D}" destId="{84082537-000E-FB4C-B2CE-C44EED3CE614}" srcOrd="1" destOrd="0" presId="urn:microsoft.com/office/officeart/2005/8/layout/vList4"/>
    <dgm:cxn modelId="{93375007-066B-8C4D-88C3-462EF8240414}" type="presParOf" srcId="{38473701-FC42-2541-AA62-E998F4C95873}" destId="{E29345DE-3C95-E44C-A29D-DA51D48E827A}" srcOrd="0" destOrd="0" presId="urn:microsoft.com/office/officeart/2005/8/layout/vList4"/>
    <dgm:cxn modelId="{B38A479C-C24D-C44D-B064-A30DABC63321}" type="presParOf" srcId="{E29345DE-3C95-E44C-A29D-DA51D48E827A}" destId="{B70902FD-68A4-824D-846C-D6FA4FEC24F3}" srcOrd="0" destOrd="0" presId="urn:microsoft.com/office/officeart/2005/8/layout/vList4"/>
    <dgm:cxn modelId="{26BC6919-73F1-2240-A68B-0A2FA4223E8D}" type="presParOf" srcId="{E29345DE-3C95-E44C-A29D-DA51D48E827A}" destId="{A2F6A995-7A45-E040-9BE7-7903AB017E19}" srcOrd="1" destOrd="0" presId="urn:microsoft.com/office/officeart/2005/8/layout/vList4"/>
    <dgm:cxn modelId="{C3C01C93-5663-1D4C-A93F-9024AFC8D092}" type="presParOf" srcId="{E29345DE-3C95-E44C-A29D-DA51D48E827A}" destId="{530BAD39-3B63-B949-A6E7-2AAF5E42570D}" srcOrd="2" destOrd="0" presId="urn:microsoft.com/office/officeart/2005/8/layout/vList4"/>
    <dgm:cxn modelId="{2B8E3EA3-2D56-A24B-AE1C-BC3AFBDDCBAA}" type="presParOf" srcId="{38473701-FC42-2541-AA62-E998F4C95873}" destId="{F8626E4B-FF1A-1546-BA31-90721F65EF7C}" srcOrd="1" destOrd="0" presId="urn:microsoft.com/office/officeart/2005/8/layout/vList4"/>
    <dgm:cxn modelId="{AF4265BA-6D49-2E4F-B5F4-C2480AAF781B}" type="presParOf" srcId="{38473701-FC42-2541-AA62-E998F4C95873}" destId="{5ADEF6B4-EC57-5F4E-B5ED-A1D5B6CFF707}" srcOrd="2" destOrd="0" presId="urn:microsoft.com/office/officeart/2005/8/layout/vList4"/>
    <dgm:cxn modelId="{4C4414FA-D45D-874A-BAD6-7FA98B5E3BCE}" type="presParOf" srcId="{5ADEF6B4-EC57-5F4E-B5ED-A1D5B6CFF707}" destId="{FEB4EA23-8769-0247-9C90-88303F74B4A8}" srcOrd="0" destOrd="0" presId="urn:microsoft.com/office/officeart/2005/8/layout/vList4"/>
    <dgm:cxn modelId="{261D3396-BBE7-A046-96E1-F3B0845E78D9}" type="presParOf" srcId="{5ADEF6B4-EC57-5F4E-B5ED-A1D5B6CFF707}" destId="{977E9932-E3DA-FA45-9ABA-CC4D2FD144B0}" srcOrd="1" destOrd="0" presId="urn:microsoft.com/office/officeart/2005/8/layout/vList4"/>
    <dgm:cxn modelId="{A6EA4488-1952-AD4D-AC22-CCFB2540CB8A}" type="presParOf" srcId="{5ADEF6B4-EC57-5F4E-B5ED-A1D5B6CFF707}" destId="{088C1864-8865-264F-ABD2-BEDB42EF8A68}" srcOrd="2" destOrd="0" presId="urn:microsoft.com/office/officeart/2005/8/layout/vList4"/>
    <dgm:cxn modelId="{F5B9F675-AE9B-3947-8018-8B9252B859DC}" type="presParOf" srcId="{38473701-FC42-2541-AA62-E998F4C95873}" destId="{82803850-E0CE-4842-9A9B-E7B8006F03EF}" srcOrd="3" destOrd="0" presId="urn:microsoft.com/office/officeart/2005/8/layout/vList4"/>
    <dgm:cxn modelId="{4A2E5D0B-B5BB-A049-A55B-F01188437A10}" type="presParOf" srcId="{38473701-FC42-2541-AA62-E998F4C95873}" destId="{E69A5680-AD90-7F40-922F-0CD6D53D0870}" srcOrd="4" destOrd="0" presId="urn:microsoft.com/office/officeart/2005/8/layout/vList4"/>
    <dgm:cxn modelId="{CEC3ACDC-38C0-7941-8E91-DF60E28FB6B7}" type="presParOf" srcId="{E69A5680-AD90-7F40-922F-0CD6D53D0870}" destId="{BC6469B0-99CB-494B-90F8-F96DE2511676}" srcOrd="0" destOrd="0" presId="urn:microsoft.com/office/officeart/2005/8/layout/vList4"/>
    <dgm:cxn modelId="{CFF23D85-DADB-EF4A-B335-01E414115CA1}" type="presParOf" srcId="{E69A5680-AD90-7F40-922F-0CD6D53D0870}" destId="{C54BB8D1-1664-6745-A152-9255FF96F239}" srcOrd="1" destOrd="0" presId="urn:microsoft.com/office/officeart/2005/8/layout/vList4"/>
    <dgm:cxn modelId="{189BD0CE-B486-D54C-AB78-38F513F45C6A}" type="presParOf" srcId="{E69A5680-AD90-7F40-922F-0CD6D53D0870}" destId="{84082537-000E-FB4C-B2CE-C44EED3CE614}" srcOrd="2" destOrd="0" presId="urn:microsoft.com/office/officeart/2005/8/layout/vList4"/>
    <dgm:cxn modelId="{3443C585-0C12-2747-B840-8841F859FB39}" type="presParOf" srcId="{38473701-FC42-2541-AA62-E998F4C95873}" destId="{2800D59B-DEEA-7649-AED1-59E64C9E2EB3}" srcOrd="5" destOrd="0" presId="urn:microsoft.com/office/officeart/2005/8/layout/vList4"/>
    <dgm:cxn modelId="{17ACFA35-5294-6143-81A7-6A8AF7AD5552}" type="presParOf" srcId="{38473701-FC42-2541-AA62-E998F4C95873}" destId="{A3753E2A-CB7F-F04B-8600-8FF9C6457F01}" srcOrd="6" destOrd="0" presId="urn:microsoft.com/office/officeart/2005/8/layout/vList4"/>
    <dgm:cxn modelId="{59D6C431-54B0-C342-9895-80A0B586A9D6}" type="presParOf" srcId="{A3753E2A-CB7F-F04B-8600-8FF9C6457F01}" destId="{623D637A-FA25-B342-B062-80FBB9BF3898}" srcOrd="0" destOrd="0" presId="urn:microsoft.com/office/officeart/2005/8/layout/vList4"/>
    <dgm:cxn modelId="{BB2DB790-F02C-B042-BC57-F512819CB019}" type="presParOf" srcId="{A3753E2A-CB7F-F04B-8600-8FF9C6457F01}" destId="{1E4B906D-D89C-B445-846A-9B1708431A0F}" srcOrd="1" destOrd="0" presId="urn:microsoft.com/office/officeart/2005/8/layout/vList4"/>
    <dgm:cxn modelId="{D15B1419-7D5D-DD4B-AE52-20391409D4D3}" type="presParOf" srcId="{A3753E2A-CB7F-F04B-8600-8FF9C6457F01}" destId="{DC1428BE-6664-D04C-8CB6-68D66CB7B21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974575-EB23-40AA-B5ED-31AC2F76B788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D12E2DD-23C4-46A8-8D15-AB35A5D0CCB2}">
      <dgm:prSet/>
      <dgm:spPr/>
      <dgm:t>
        <a:bodyPr/>
        <a:lstStyle/>
        <a:p>
          <a:pPr>
            <a:defRPr b="1"/>
          </a:pPr>
          <a:r>
            <a:rPr lang="en-US" dirty="0"/>
            <a:t>27 Abril</a:t>
          </a:r>
        </a:p>
      </dgm:t>
    </dgm:pt>
    <dgm:pt modelId="{83E92744-EC32-4C64-80C4-0EC635D8C305}" type="parTrans" cxnId="{FBBF3B45-994D-4B29-B1DF-284381E1F8DE}">
      <dgm:prSet/>
      <dgm:spPr/>
      <dgm:t>
        <a:bodyPr/>
        <a:lstStyle/>
        <a:p>
          <a:endParaRPr lang="en-US"/>
        </a:p>
      </dgm:t>
    </dgm:pt>
    <dgm:pt modelId="{3DBC91E1-70C5-40B6-BE26-F15B318EE272}" type="sibTrans" cxnId="{FBBF3B45-994D-4B29-B1DF-284381E1F8DE}">
      <dgm:prSet/>
      <dgm:spPr/>
      <dgm:t>
        <a:bodyPr/>
        <a:lstStyle/>
        <a:p>
          <a:endParaRPr lang="en-US"/>
        </a:p>
      </dgm:t>
    </dgm:pt>
    <dgm:pt modelId="{9A0F9992-76BC-4FA8-9BE8-FA745A7DEF49}">
      <dgm:prSet/>
      <dgm:spPr/>
      <dgm:t>
        <a:bodyPr/>
        <a:lstStyle/>
        <a:p>
          <a:r>
            <a:rPr lang="en-US"/>
            <a:t>A Grande História e a Esperança Messiânica</a:t>
          </a:r>
        </a:p>
      </dgm:t>
    </dgm:pt>
    <dgm:pt modelId="{A7227902-9D8C-4A7B-B92F-52AF91E7BDFA}" type="parTrans" cxnId="{C4332286-3778-4AF6-9675-13E0E03B82CD}">
      <dgm:prSet/>
      <dgm:spPr/>
      <dgm:t>
        <a:bodyPr/>
        <a:lstStyle/>
        <a:p>
          <a:endParaRPr lang="en-US"/>
        </a:p>
      </dgm:t>
    </dgm:pt>
    <dgm:pt modelId="{C49B5A1A-49FC-496E-9B0D-800AAD687FE5}" type="sibTrans" cxnId="{C4332286-3778-4AF6-9675-13E0E03B82CD}">
      <dgm:prSet/>
      <dgm:spPr/>
      <dgm:t>
        <a:bodyPr/>
        <a:lstStyle/>
        <a:p>
          <a:endParaRPr lang="en-US"/>
        </a:p>
      </dgm:t>
    </dgm:pt>
    <dgm:pt modelId="{7D2F0395-9D79-454B-894D-A15F9229A90C}">
      <dgm:prSet/>
      <dgm:spPr/>
      <dgm:t>
        <a:bodyPr/>
        <a:lstStyle/>
        <a:p>
          <a:pPr>
            <a:defRPr b="1"/>
          </a:pPr>
          <a:r>
            <a:rPr lang="en-US" dirty="0"/>
            <a:t>4 Maio</a:t>
          </a:r>
        </a:p>
      </dgm:t>
    </dgm:pt>
    <dgm:pt modelId="{1839844F-D7C8-4CC2-B31B-5BF65AA75A1C}" type="parTrans" cxnId="{2907356C-D943-47D3-AAA3-C3F72FDA355E}">
      <dgm:prSet/>
      <dgm:spPr/>
      <dgm:t>
        <a:bodyPr/>
        <a:lstStyle/>
        <a:p>
          <a:endParaRPr lang="en-US"/>
        </a:p>
      </dgm:t>
    </dgm:pt>
    <dgm:pt modelId="{705DE54F-CC8F-4664-8C3C-D978AE931175}" type="sibTrans" cxnId="{2907356C-D943-47D3-AAA3-C3F72FDA355E}">
      <dgm:prSet/>
      <dgm:spPr/>
      <dgm:t>
        <a:bodyPr/>
        <a:lstStyle/>
        <a:p>
          <a:endParaRPr lang="en-US"/>
        </a:p>
      </dgm:t>
    </dgm:pt>
    <dgm:pt modelId="{C5B2E53B-95E7-4252-9ACC-437456F87787}">
      <dgm:prSet/>
      <dgm:spPr/>
      <dgm:t>
        <a:bodyPr/>
        <a:lstStyle/>
        <a:p>
          <a:r>
            <a:rPr lang="en-US"/>
            <a:t>A Grande História das Alianças: As Promessas do Deus Fiel</a:t>
          </a:r>
        </a:p>
      </dgm:t>
    </dgm:pt>
    <dgm:pt modelId="{15B3DAA4-DAF1-48B7-BC50-3DD721C3702E}" type="parTrans" cxnId="{350FBCE0-1E88-42EB-BD28-04284C6B2C24}">
      <dgm:prSet/>
      <dgm:spPr/>
      <dgm:t>
        <a:bodyPr/>
        <a:lstStyle/>
        <a:p>
          <a:endParaRPr lang="en-US"/>
        </a:p>
      </dgm:t>
    </dgm:pt>
    <dgm:pt modelId="{0F33254A-143C-434C-9BC2-DCD303ABCA95}" type="sibTrans" cxnId="{350FBCE0-1E88-42EB-BD28-04284C6B2C24}">
      <dgm:prSet/>
      <dgm:spPr/>
      <dgm:t>
        <a:bodyPr/>
        <a:lstStyle/>
        <a:p>
          <a:endParaRPr lang="en-US"/>
        </a:p>
      </dgm:t>
    </dgm:pt>
    <dgm:pt modelId="{00C7D7E8-94C0-443F-96A8-B0AA3E9AF5C9}">
      <dgm:prSet/>
      <dgm:spPr/>
      <dgm:t>
        <a:bodyPr/>
        <a:lstStyle/>
        <a:p>
          <a:pPr>
            <a:defRPr b="1"/>
          </a:pPr>
          <a:r>
            <a:rPr lang="en-US" dirty="0"/>
            <a:t>25 Maio</a:t>
          </a:r>
        </a:p>
      </dgm:t>
    </dgm:pt>
    <dgm:pt modelId="{8069A15A-827C-4300-A230-9163F9BF3B3C}" type="parTrans" cxnId="{C52DFDE4-6D57-4BA0-B0CF-E70C3973F984}">
      <dgm:prSet/>
      <dgm:spPr/>
      <dgm:t>
        <a:bodyPr/>
        <a:lstStyle/>
        <a:p>
          <a:endParaRPr lang="en-US"/>
        </a:p>
      </dgm:t>
    </dgm:pt>
    <dgm:pt modelId="{0E0EBB68-D5AA-42CD-B250-9F57C17F360B}" type="sibTrans" cxnId="{C52DFDE4-6D57-4BA0-B0CF-E70C3973F984}">
      <dgm:prSet/>
      <dgm:spPr/>
      <dgm:t>
        <a:bodyPr/>
        <a:lstStyle/>
        <a:p>
          <a:endParaRPr lang="en-US"/>
        </a:p>
      </dgm:t>
    </dgm:pt>
    <dgm:pt modelId="{C8392C53-6A2F-4E6F-A412-C8C10B49AF7C}">
      <dgm:prSet/>
      <dgm:spPr/>
      <dgm:t>
        <a:bodyPr/>
        <a:lstStyle/>
        <a:p>
          <a:r>
            <a:rPr lang="en-US"/>
            <a:t>A Grande História da Criação: Do Caos ao Cosmo</a:t>
          </a:r>
        </a:p>
      </dgm:t>
    </dgm:pt>
    <dgm:pt modelId="{F1165A49-3BDD-493C-BA48-C4C54B4DAD79}" type="parTrans" cxnId="{B1A22763-5A27-4EA1-A9A3-85749A875A9F}">
      <dgm:prSet/>
      <dgm:spPr/>
      <dgm:t>
        <a:bodyPr/>
        <a:lstStyle/>
        <a:p>
          <a:endParaRPr lang="en-US"/>
        </a:p>
      </dgm:t>
    </dgm:pt>
    <dgm:pt modelId="{01C8A1CE-0A7E-4E27-8726-5BBCB749D356}" type="sibTrans" cxnId="{B1A22763-5A27-4EA1-A9A3-85749A875A9F}">
      <dgm:prSet/>
      <dgm:spPr/>
      <dgm:t>
        <a:bodyPr/>
        <a:lstStyle/>
        <a:p>
          <a:endParaRPr lang="en-US"/>
        </a:p>
      </dgm:t>
    </dgm:pt>
    <dgm:pt modelId="{4AC930D2-36D9-47E4-8A3D-30E125BC463B}">
      <dgm:prSet/>
      <dgm:spPr/>
      <dgm:t>
        <a:bodyPr/>
        <a:lstStyle/>
        <a:p>
          <a:pPr>
            <a:defRPr b="1"/>
          </a:pPr>
          <a:r>
            <a:rPr lang="en-US" dirty="0"/>
            <a:t>1 </a:t>
          </a:r>
          <a:r>
            <a:rPr lang="en-US" dirty="0" err="1"/>
            <a:t>Junho</a:t>
          </a:r>
          <a:endParaRPr lang="en-US" dirty="0"/>
        </a:p>
      </dgm:t>
    </dgm:pt>
    <dgm:pt modelId="{52373D76-5EB4-42CF-B006-09FAF4CCA0E6}" type="parTrans" cxnId="{75ECCF7C-98EF-43D6-89EA-6959B9449599}">
      <dgm:prSet/>
      <dgm:spPr/>
      <dgm:t>
        <a:bodyPr/>
        <a:lstStyle/>
        <a:p>
          <a:endParaRPr lang="en-US"/>
        </a:p>
      </dgm:t>
    </dgm:pt>
    <dgm:pt modelId="{33730DE1-299C-443F-BB73-9B37BE1B5D44}" type="sibTrans" cxnId="{75ECCF7C-98EF-43D6-89EA-6959B9449599}">
      <dgm:prSet/>
      <dgm:spPr/>
      <dgm:t>
        <a:bodyPr/>
        <a:lstStyle/>
        <a:p>
          <a:endParaRPr lang="en-US"/>
        </a:p>
      </dgm:t>
    </dgm:pt>
    <dgm:pt modelId="{BAA0C17F-F6F1-4BEF-9421-3AF2639184B2}">
      <dgm:prSet/>
      <dgm:spPr/>
      <dgm:t>
        <a:bodyPr/>
        <a:lstStyle/>
        <a:p>
          <a:r>
            <a:rPr lang="en-US"/>
            <a:t>A Grande História do Templo: O Deus que Habita entre seu Povo</a:t>
          </a:r>
        </a:p>
      </dgm:t>
    </dgm:pt>
    <dgm:pt modelId="{95D5A738-2E64-41DA-B3E4-F36F9C3C755D}" type="parTrans" cxnId="{B2245234-D8DB-41A5-AF01-685B3604BE6F}">
      <dgm:prSet/>
      <dgm:spPr/>
      <dgm:t>
        <a:bodyPr/>
        <a:lstStyle/>
        <a:p>
          <a:endParaRPr lang="en-US"/>
        </a:p>
      </dgm:t>
    </dgm:pt>
    <dgm:pt modelId="{5B575C18-69B3-4E41-B6B5-88DCCDCC3F32}" type="sibTrans" cxnId="{B2245234-D8DB-41A5-AF01-685B3604BE6F}">
      <dgm:prSet/>
      <dgm:spPr/>
      <dgm:t>
        <a:bodyPr/>
        <a:lstStyle/>
        <a:p>
          <a:endParaRPr lang="en-US"/>
        </a:p>
      </dgm:t>
    </dgm:pt>
    <dgm:pt modelId="{F2633292-8D29-49C4-BC23-4C47D4B08D04}">
      <dgm:prSet/>
      <dgm:spPr/>
      <dgm:t>
        <a:bodyPr/>
        <a:lstStyle/>
        <a:p>
          <a:pPr>
            <a:defRPr b="1"/>
          </a:pPr>
          <a:r>
            <a:rPr lang="en-US" dirty="0"/>
            <a:t>8 </a:t>
          </a:r>
          <a:r>
            <a:rPr lang="en-US" dirty="0" err="1"/>
            <a:t>Junho</a:t>
          </a:r>
          <a:endParaRPr lang="en-US" dirty="0"/>
        </a:p>
      </dgm:t>
    </dgm:pt>
    <dgm:pt modelId="{D6ED5273-3CA5-4B9D-B4A3-D26976C0D4F6}" type="parTrans" cxnId="{132B3505-A3F8-4EE5-B561-A627C2F164A7}">
      <dgm:prSet/>
      <dgm:spPr/>
      <dgm:t>
        <a:bodyPr/>
        <a:lstStyle/>
        <a:p>
          <a:endParaRPr lang="en-US"/>
        </a:p>
      </dgm:t>
    </dgm:pt>
    <dgm:pt modelId="{BCF708C5-C82E-4290-A78A-585EB6CDD71B}" type="sibTrans" cxnId="{132B3505-A3F8-4EE5-B561-A627C2F164A7}">
      <dgm:prSet/>
      <dgm:spPr/>
      <dgm:t>
        <a:bodyPr/>
        <a:lstStyle/>
        <a:p>
          <a:endParaRPr lang="en-US"/>
        </a:p>
      </dgm:t>
    </dgm:pt>
    <dgm:pt modelId="{61E945C2-A678-40AB-BDF9-52F2BF08D27B}">
      <dgm:prSet/>
      <dgm:spPr/>
      <dgm:t>
        <a:bodyPr/>
        <a:lstStyle/>
        <a:p>
          <a:r>
            <a:rPr lang="en-US"/>
            <a:t>A Grande História do Casamento: O Mistério do Evangelho</a:t>
          </a:r>
        </a:p>
      </dgm:t>
    </dgm:pt>
    <dgm:pt modelId="{511F7389-3037-432C-AEB2-76346BABDC05}" type="parTrans" cxnId="{EA279C90-6D96-47CA-9A2F-AD4056C9D7FD}">
      <dgm:prSet/>
      <dgm:spPr/>
      <dgm:t>
        <a:bodyPr/>
        <a:lstStyle/>
        <a:p>
          <a:endParaRPr lang="en-US"/>
        </a:p>
      </dgm:t>
    </dgm:pt>
    <dgm:pt modelId="{4B8142C2-B532-4326-AAD7-D1E8D7893D0B}" type="sibTrans" cxnId="{EA279C90-6D96-47CA-9A2F-AD4056C9D7FD}">
      <dgm:prSet/>
      <dgm:spPr/>
      <dgm:t>
        <a:bodyPr/>
        <a:lstStyle/>
        <a:p>
          <a:endParaRPr lang="en-US"/>
        </a:p>
      </dgm:t>
    </dgm:pt>
    <dgm:pt modelId="{FD504A78-86E8-4EC5-87AD-DED9AB837E9A}">
      <dgm:prSet/>
      <dgm:spPr/>
      <dgm:t>
        <a:bodyPr/>
        <a:lstStyle/>
        <a:p>
          <a:pPr>
            <a:defRPr b="1"/>
          </a:pPr>
          <a:r>
            <a:rPr lang="en-US" dirty="0"/>
            <a:t>15 </a:t>
          </a:r>
          <a:r>
            <a:rPr lang="en-US" dirty="0" err="1"/>
            <a:t>Junho</a:t>
          </a:r>
          <a:endParaRPr lang="en-US" dirty="0"/>
        </a:p>
      </dgm:t>
    </dgm:pt>
    <dgm:pt modelId="{1E4E9E39-881C-4692-AEBA-1FF383D824A6}" type="parTrans" cxnId="{5F3B1DB1-FF47-45E4-BBEC-FEC88BA354E2}">
      <dgm:prSet/>
      <dgm:spPr/>
      <dgm:t>
        <a:bodyPr/>
        <a:lstStyle/>
        <a:p>
          <a:endParaRPr lang="en-US"/>
        </a:p>
      </dgm:t>
    </dgm:pt>
    <dgm:pt modelId="{079CDB40-109A-4ABD-9437-BC90099101CE}" type="sibTrans" cxnId="{5F3B1DB1-FF47-45E4-BBEC-FEC88BA354E2}">
      <dgm:prSet/>
      <dgm:spPr/>
      <dgm:t>
        <a:bodyPr/>
        <a:lstStyle/>
        <a:p>
          <a:endParaRPr lang="en-US"/>
        </a:p>
      </dgm:t>
    </dgm:pt>
    <dgm:pt modelId="{518991CB-9B7D-4C6F-A62B-44C8DCE133BB}">
      <dgm:prSet/>
      <dgm:spPr/>
      <dgm:t>
        <a:bodyPr/>
        <a:lstStyle/>
        <a:p>
          <a:r>
            <a:rPr lang="en-US"/>
            <a:t>A Grande História dos Filhos de Deus</a:t>
          </a:r>
        </a:p>
      </dgm:t>
    </dgm:pt>
    <dgm:pt modelId="{C7EFE666-9A54-46C8-899C-A4F1AC09A4B5}" type="parTrans" cxnId="{729F5C77-F871-48A6-B3BB-9B19CB841C67}">
      <dgm:prSet/>
      <dgm:spPr/>
      <dgm:t>
        <a:bodyPr/>
        <a:lstStyle/>
        <a:p>
          <a:endParaRPr lang="en-US"/>
        </a:p>
      </dgm:t>
    </dgm:pt>
    <dgm:pt modelId="{D6CE92C2-CC3B-4278-A6AA-8389E723C6C7}" type="sibTrans" cxnId="{729F5C77-F871-48A6-B3BB-9B19CB841C67}">
      <dgm:prSet/>
      <dgm:spPr/>
      <dgm:t>
        <a:bodyPr/>
        <a:lstStyle/>
        <a:p>
          <a:endParaRPr lang="en-US"/>
        </a:p>
      </dgm:t>
    </dgm:pt>
    <dgm:pt modelId="{4388A6C9-66CE-4EF2-AB4C-B0184B55FC65}">
      <dgm:prSet/>
      <dgm:spPr/>
      <dgm:t>
        <a:bodyPr/>
        <a:lstStyle/>
        <a:p>
          <a:pPr>
            <a:defRPr b="1"/>
          </a:pPr>
          <a:r>
            <a:rPr lang="en-US" dirty="0"/>
            <a:t>22 </a:t>
          </a:r>
          <a:r>
            <a:rPr lang="en-US" dirty="0" err="1"/>
            <a:t>Junho</a:t>
          </a:r>
          <a:endParaRPr lang="en-US" dirty="0"/>
        </a:p>
      </dgm:t>
    </dgm:pt>
    <dgm:pt modelId="{CD73CEB1-C023-4A7D-A2BC-C186F13BA54F}" type="parTrans" cxnId="{9FEAE4E3-8175-4F54-A5EC-0A449FAF418D}">
      <dgm:prSet/>
      <dgm:spPr/>
      <dgm:t>
        <a:bodyPr/>
        <a:lstStyle/>
        <a:p>
          <a:endParaRPr lang="en-US"/>
        </a:p>
      </dgm:t>
    </dgm:pt>
    <dgm:pt modelId="{81A30AF8-5AE4-4DA8-8604-A37DE7BB2827}" type="sibTrans" cxnId="{9FEAE4E3-8175-4F54-A5EC-0A449FAF418D}">
      <dgm:prSet/>
      <dgm:spPr/>
      <dgm:t>
        <a:bodyPr/>
        <a:lstStyle/>
        <a:p>
          <a:endParaRPr lang="en-US"/>
        </a:p>
      </dgm:t>
    </dgm:pt>
    <dgm:pt modelId="{5DB7B3FB-9132-49CB-AFAA-0508E96FD18B}">
      <dgm:prSet/>
      <dgm:spPr/>
      <dgm:t>
        <a:bodyPr/>
        <a:lstStyle/>
        <a:p>
          <a:r>
            <a:rPr lang="en-US"/>
            <a:t>A Grande História das Viradas:  As Inversões Redentoras</a:t>
          </a:r>
        </a:p>
      </dgm:t>
    </dgm:pt>
    <dgm:pt modelId="{91C4BD40-73B4-4953-A96A-8EDD765C6A40}" type="parTrans" cxnId="{ADDC02CE-9F4E-42F1-918D-C0D94FFD4792}">
      <dgm:prSet/>
      <dgm:spPr/>
      <dgm:t>
        <a:bodyPr/>
        <a:lstStyle/>
        <a:p>
          <a:endParaRPr lang="en-US"/>
        </a:p>
      </dgm:t>
    </dgm:pt>
    <dgm:pt modelId="{C9115277-B8C6-4428-BECD-74856FB5F7FF}" type="sibTrans" cxnId="{ADDC02CE-9F4E-42F1-918D-C0D94FFD4792}">
      <dgm:prSet/>
      <dgm:spPr/>
      <dgm:t>
        <a:bodyPr/>
        <a:lstStyle/>
        <a:p>
          <a:endParaRPr lang="en-US"/>
        </a:p>
      </dgm:t>
    </dgm:pt>
    <dgm:pt modelId="{EF5E8138-F20E-4768-9684-51E605C90F42}">
      <dgm:prSet/>
      <dgm:spPr/>
      <dgm:t>
        <a:bodyPr/>
        <a:lstStyle/>
        <a:p>
          <a:pPr>
            <a:defRPr b="1"/>
          </a:pPr>
          <a:r>
            <a:rPr lang="en-US" dirty="0"/>
            <a:t>29 </a:t>
          </a:r>
          <a:r>
            <a:rPr lang="en-US" dirty="0" err="1"/>
            <a:t>Junho</a:t>
          </a:r>
          <a:endParaRPr lang="en-US" dirty="0"/>
        </a:p>
      </dgm:t>
    </dgm:pt>
    <dgm:pt modelId="{36B5BD07-12E2-4981-AA0D-2C62D4877B60}" type="parTrans" cxnId="{555B6F9D-E509-4395-BB9F-5C7474CB8C62}">
      <dgm:prSet/>
      <dgm:spPr/>
      <dgm:t>
        <a:bodyPr/>
        <a:lstStyle/>
        <a:p>
          <a:endParaRPr lang="en-US"/>
        </a:p>
      </dgm:t>
    </dgm:pt>
    <dgm:pt modelId="{A5F92587-17C8-413D-9824-E8C953BFFE82}" type="sibTrans" cxnId="{555B6F9D-E509-4395-BB9F-5C7474CB8C62}">
      <dgm:prSet/>
      <dgm:spPr/>
      <dgm:t>
        <a:bodyPr/>
        <a:lstStyle/>
        <a:p>
          <a:endParaRPr lang="en-US"/>
        </a:p>
      </dgm:t>
    </dgm:pt>
    <dgm:pt modelId="{06A94085-287F-4EF9-B62B-7842D0D575B7}">
      <dgm:prSet/>
      <dgm:spPr/>
      <dgm:t>
        <a:bodyPr/>
        <a:lstStyle/>
        <a:p>
          <a:r>
            <a:rPr lang="en-US"/>
            <a:t>A Grande História do Bom Pastor: O Cuidado do Rebanho de Deus</a:t>
          </a:r>
        </a:p>
      </dgm:t>
    </dgm:pt>
    <dgm:pt modelId="{92546D7F-AFAD-42F2-A78A-9AA18048DC83}" type="parTrans" cxnId="{FA0E11B1-E9C4-4638-87EF-30148CA7A6D1}">
      <dgm:prSet/>
      <dgm:spPr/>
      <dgm:t>
        <a:bodyPr/>
        <a:lstStyle/>
        <a:p>
          <a:endParaRPr lang="en-US"/>
        </a:p>
      </dgm:t>
    </dgm:pt>
    <dgm:pt modelId="{E207B78D-84D9-4A24-B66C-50259B92E491}" type="sibTrans" cxnId="{FA0E11B1-E9C4-4638-87EF-30148CA7A6D1}">
      <dgm:prSet/>
      <dgm:spPr/>
      <dgm:t>
        <a:bodyPr/>
        <a:lstStyle/>
        <a:p>
          <a:endParaRPr lang="en-US"/>
        </a:p>
      </dgm:t>
    </dgm:pt>
    <dgm:pt modelId="{F6DFE3D0-843E-BD4B-9C4B-910A0EA2F9FB}" type="pres">
      <dgm:prSet presAssocID="{04974575-EB23-40AA-B5ED-31AC2F76B788}" presName="root" presStyleCnt="0">
        <dgm:presLayoutVars>
          <dgm:chMax/>
          <dgm:chPref/>
          <dgm:animLvl val="lvl"/>
        </dgm:presLayoutVars>
      </dgm:prSet>
      <dgm:spPr/>
    </dgm:pt>
    <dgm:pt modelId="{FEFC4D7D-14E7-EC44-9CB2-8F823F018365}" type="pres">
      <dgm:prSet presAssocID="{04974575-EB23-40AA-B5ED-31AC2F76B788}" presName="divider" presStyleLbl="fgAcc1" presStyleIdx="0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C4AA283A-18A1-484F-BF4C-F611CDE78607}" type="pres">
      <dgm:prSet presAssocID="{04974575-EB23-40AA-B5ED-31AC2F76B788}" presName="nodes" presStyleCnt="0">
        <dgm:presLayoutVars>
          <dgm:chMax/>
          <dgm:chPref/>
          <dgm:animLvl val="lvl"/>
        </dgm:presLayoutVars>
      </dgm:prSet>
      <dgm:spPr/>
    </dgm:pt>
    <dgm:pt modelId="{83B2045A-5E8B-AE40-B547-D32E6F9C8F12}" type="pres">
      <dgm:prSet presAssocID="{DD12E2DD-23C4-46A8-8D15-AB35A5D0CCB2}" presName="composite" presStyleCnt="0"/>
      <dgm:spPr/>
    </dgm:pt>
    <dgm:pt modelId="{5E701FD2-4D8E-6E41-8E8C-35475AEACDD7}" type="pres">
      <dgm:prSet presAssocID="{DD12E2DD-23C4-46A8-8D15-AB35A5D0CCB2}" presName="ConnectorPoint" presStyleLbl="lnNode1" presStyleIdx="0" presStyleCnt="8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8692D05-5AFB-C345-AD43-27EE695EDB4C}" type="pres">
      <dgm:prSet presAssocID="{DD12E2DD-23C4-46A8-8D15-AB35A5D0CCB2}" presName="DropPinPlaceHolder" presStyleCnt="0"/>
      <dgm:spPr/>
    </dgm:pt>
    <dgm:pt modelId="{B323EFC5-891A-1F4B-AD16-AAB1326BF3FF}" type="pres">
      <dgm:prSet presAssocID="{DD12E2DD-23C4-46A8-8D15-AB35A5D0CCB2}" presName="DropPin" presStyleLbl="alignNode1" presStyleIdx="0" presStyleCnt="8"/>
      <dgm:spPr/>
    </dgm:pt>
    <dgm:pt modelId="{02DD20EA-10EB-084F-956C-13CE0B67EBDA}" type="pres">
      <dgm:prSet presAssocID="{DD12E2DD-23C4-46A8-8D15-AB35A5D0CCB2}" presName="Ellipse" presStyleLbl="fgAcc1" presStyleIdx="1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86ABF81F-4593-5B4D-9B4A-81C18FD19876}" type="pres">
      <dgm:prSet presAssocID="{DD12E2DD-23C4-46A8-8D15-AB35A5D0CCB2}" presName="L2TextContainer" presStyleLbl="revTx" presStyleIdx="0" presStyleCnt="16">
        <dgm:presLayoutVars>
          <dgm:bulletEnabled val="1"/>
        </dgm:presLayoutVars>
      </dgm:prSet>
      <dgm:spPr/>
    </dgm:pt>
    <dgm:pt modelId="{CC16D8F3-A3F8-344E-9327-E6F5F694AF57}" type="pres">
      <dgm:prSet presAssocID="{DD12E2DD-23C4-46A8-8D15-AB35A5D0CCB2}" presName="L1TextContainer" presStyleLbl="revTx" presStyleIdx="1" presStyleCnt="16">
        <dgm:presLayoutVars>
          <dgm:chMax val="1"/>
          <dgm:chPref val="1"/>
          <dgm:bulletEnabled val="1"/>
        </dgm:presLayoutVars>
      </dgm:prSet>
      <dgm:spPr/>
    </dgm:pt>
    <dgm:pt modelId="{758FCE7B-576D-2C45-9655-18C30A81D9DC}" type="pres">
      <dgm:prSet presAssocID="{DD12E2DD-23C4-46A8-8D15-AB35A5D0CCB2}" presName="ConnectLine" presStyleLbl="sibTrans1D1" presStyleIdx="0" presStyleCnt="8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CEEC229-5026-0B46-B7D5-55D7AF62D099}" type="pres">
      <dgm:prSet presAssocID="{DD12E2DD-23C4-46A8-8D15-AB35A5D0CCB2}" presName="EmptyPlaceHolder" presStyleCnt="0"/>
      <dgm:spPr/>
    </dgm:pt>
    <dgm:pt modelId="{090BCDDB-77FD-5648-9615-CD723EF5E50B}" type="pres">
      <dgm:prSet presAssocID="{3DBC91E1-70C5-40B6-BE26-F15B318EE272}" presName="spaceBetweenRectangles" presStyleCnt="0"/>
      <dgm:spPr/>
    </dgm:pt>
    <dgm:pt modelId="{5FEB168F-5C24-9145-B90E-BB3AB4A4F1DD}" type="pres">
      <dgm:prSet presAssocID="{7D2F0395-9D79-454B-894D-A15F9229A90C}" presName="composite" presStyleCnt="0"/>
      <dgm:spPr/>
    </dgm:pt>
    <dgm:pt modelId="{37E5C417-1B36-3649-BCED-EFA7996D3EB8}" type="pres">
      <dgm:prSet presAssocID="{7D2F0395-9D79-454B-894D-A15F9229A90C}" presName="ConnectorPoint" presStyleLbl="lnNode1" presStyleIdx="1" presStyleCnt="8"/>
      <dgm:spPr>
        <a:solidFill>
          <a:schemeClr val="accent2">
            <a:hueOff val="-207909"/>
            <a:satOff val="-11990"/>
            <a:lumOff val="123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D7AA08A-1073-8945-8127-E6E9E5BB154F}" type="pres">
      <dgm:prSet presAssocID="{7D2F0395-9D79-454B-894D-A15F9229A90C}" presName="DropPinPlaceHolder" presStyleCnt="0"/>
      <dgm:spPr/>
    </dgm:pt>
    <dgm:pt modelId="{B096616D-A13B-9444-AD1B-2FD5ED47B815}" type="pres">
      <dgm:prSet presAssocID="{7D2F0395-9D79-454B-894D-A15F9229A90C}" presName="DropPin" presStyleLbl="alignNode1" presStyleIdx="1" presStyleCnt="8"/>
      <dgm:spPr/>
    </dgm:pt>
    <dgm:pt modelId="{DFCF6A75-241C-7B4E-B614-ADA1B8D97943}" type="pres">
      <dgm:prSet presAssocID="{7D2F0395-9D79-454B-894D-A15F9229A90C}" presName="Ellipse" presStyleLbl="fgAcc1" presStyleIdx="2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0EF29C26-DD7C-A84D-9C01-0AE75DC48AE0}" type="pres">
      <dgm:prSet presAssocID="{7D2F0395-9D79-454B-894D-A15F9229A90C}" presName="L2TextContainer" presStyleLbl="revTx" presStyleIdx="2" presStyleCnt="16">
        <dgm:presLayoutVars>
          <dgm:bulletEnabled val="1"/>
        </dgm:presLayoutVars>
      </dgm:prSet>
      <dgm:spPr/>
    </dgm:pt>
    <dgm:pt modelId="{5BA09F5B-E251-5D48-B013-CF6087405273}" type="pres">
      <dgm:prSet presAssocID="{7D2F0395-9D79-454B-894D-A15F9229A90C}" presName="L1TextContainer" presStyleLbl="revTx" presStyleIdx="3" presStyleCnt="16">
        <dgm:presLayoutVars>
          <dgm:chMax val="1"/>
          <dgm:chPref val="1"/>
          <dgm:bulletEnabled val="1"/>
        </dgm:presLayoutVars>
      </dgm:prSet>
      <dgm:spPr/>
    </dgm:pt>
    <dgm:pt modelId="{316E4D4D-BEE2-B245-A279-02FB0E04E449}" type="pres">
      <dgm:prSet presAssocID="{7D2F0395-9D79-454B-894D-A15F9229A90C}" presName="ConnectLine" presStyleLbl="sibTrans1D1" presStyleIdx="1" presStyleCnt="8"/>
      <dgm:spPr>
        <a:noFill/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dash"/>
          <a:miter lim="800000"/>
        </a:ln>
        <a:effectLst/>
      </dgm:spPr>
    </dgm:pt>
    <dgm:pt modelId="{D7E290E5-CB0D-AC4C-A511-23E2E4DE8232}" type="pres">
      <dgm:prSet presAssocID="{7D2F0395-9D79-454B-894D-A15F9229A90C}" presName="EmptyPlaceHolder" presStyleCnt="0"/>
      <dgm:spPr/>
    </dgm:pt>
    <dgm:pt modelId="{185446E3-7F5D-4544-AE90-3564C452CC0E}" type="pres">
      <dgm:prSet presAssocID="{705DE54F-CC8F-4664-8C3C-D978AE931175}" presName="spaceBetweenRectangles" presStyleCnt="0"/>
      <dgm:spPr/>
    </dgm:pt>
    <dgm:pt modelId="{D92986F9-EC6C-A94F-B772-61CF280345DB}" type="pres">
      <dgm:prSet presAssocID="{00C7D7E8-94C0-443F-96A8-B0AA3E9AF5C9}" presName="composite" presStyleCnt="0"/>
      <dgm:spPr/>
    </dgm:pt>
    <dgm:pt modelId="{F875D6D0-6501-1541-A85B-AB830A09CDC4}" type="pres">
      <dgm:prSet presAssocID="{00C7D7E8-94C0-443F-96A8-B0AA3E9AF5C9}" presName="ConnectorPoint" presStyleLbl="lnNode1" presStyleIdx="2" presStyleCnt="8"/>
      <dgm:spPr>
        <a:solidFill>
          <a:schemeClr val="accent2">
            <a:hueOff val="-415818"/>
            <a:satOff val="-23979"/>
            <a:lumOff val="24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86CCD58-6B12-3F40-8487-C13230280D4F}" type="pres">
      <dgm:prSet presAssocID="{00C7D7E8-94C0-443F-96A8-B0AA3E9AF5C9}" presName="DropPinPlaceHolder" presStyleCnt="0"/>
      <dgm:spPr/>
    </dgm:pt>
    <dgm:pt modelId="{E8BF1D79-34CE-A94A-AE30-C64F658BADF3}" type="pres">
      <dgm:prSet presAssocID="{00C7D7E8-94C0-443F-96A8-B0AA3E9AF5C9}" presName="DropPin" presStyleLbl="alignNode1" presStyleIdx="2" presStyleCnt="8"/>
      <dgm:spPr/>
    </dgm:pt>
    <dgm:pt modelId="{32182D0F-DC82-C94A-989D-40F8941FB949}" type="pres">
      <dgm:prSet presAssocID="{00C7D7E8-94C0-443F-96A8-B0AA3E9AF5C9}" presName="Ellipse" presStyleLbl="fgAcc1" presStyleIdx="3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6C80D0E9-95DE-A549-A070-7300F278D4E7}" type="pres">
      <dgm:prSet presAssocID="{00C7D7E8-94C0-443F-96A8-B0AA3E9AF5C9}" presName="L2TextContainer" presStyleLbl="revTx" presStyleIdx="4" presStyleCnt="16">
        <dgm:presLayoutVars>
          <dgm:bulletEnabled val="1"/>
        </dgm:presLayoutVars>
      </dgm:prSet>
      <dgm:spPr/>
    </dgm:pt>
    <dgm:pt modelId="{CC369FC4-E7FE-7642-A1C7-355D9A27BAEC}" type="pres">
      <dgm:prSet presAssocID="{00C7D7E8-94C0-443F-96A8-B0AA3E9AF5C9}" presName="L1TextContainer" presStyleLbl="revTx" presStyleIdx="5" presStyleCnt="16">
        <dgm:presLayoutVars>
          <dgm:chMax val="1"/>
          <dgm:chPref val="1"/>
          <dgm:bulletEnabled val="1"/>
        </dgm:presLayoutVars>
      </dgm:prSet>
      <dgm:spPr/>
    </dgm:pt>
    <dgm:pt modelId="{1117E78D-BAF4-4949-846E-8ED7A452884F}" type="pres">
      <dgm:prSet presAssocID="{00C7D7E8-94C0-443F-96A8-B0AA3E9AF5C9}" presName="ConnectLine" presStyleLbl="sibTrans1D1" presStyleIdx="2" presStyleCnt="8"/>
      <dgm:spPr>
        <a:noFill/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dash"/>
          <a:miter lim="800000"/>
        </a:ln>
        <a:effectLst/>
      </dgm:spPr>
    </dgm:pt>
    <dgm:pt modelId="{B2646176-3272-5241-B03E-91F9619DE0F0}" type="pres">
      <dgm:prSet presAssocID="{00C7D7E8-94C0-443F-96A8-B0AA3E9AF5C9}" presName="EmptyPlaceHolder" presStyleCnt="0"/>
      <dgm:spPr/>
    </dgm:pt>
    <dgm:pt modelId="{FD93C09B-525E-5C4A-95FC-06A6B845471E}" type="pres">
      <dgm:prSet presAssocID="{0E0EBB68-D5AA-42CD-B250-9F57C17F360B}" presName="spaceBetweenRectangles" presStyleCnt="0"/>
      <dgm:spPr/>
    </dgm:pt>
    <dgm:pt modelId="{693334C1-D280-D940-B7DF-CDC4E95DC91A}" type="pres">
      <dgm:prSet presAssocID="{4AC930D2-36D9-47E4-8A3D-30E125BC463B}" presName="composite" presStyleCnt="0"/>
      <dgm:spPr/>
    </dgm:pt>
    <dgm:pt modelId="{C41C7E77-F2BC-0149-8908-F62AD43AA52C}" type="pres">
      <dgm:prSet presAssocID="{4AC930D2-36D9-47E4-8A3D-30E125BC463B}" presName="ConnectorPoint" presStyleLbl="lnNode1" presStyleIdx="3" presStyleCnt="8"/>
      <dgm:spPr>
        <a:solidFill>
          <a:schemeClr val="accent2">
            <a:hueOff val="-623727"/>
            <a:satOff val="-35969"/>
            <a:lumOff val="369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E053743-3C1E-FD4E-A5D7-F4BA56E37E66}" type="pres">
      <dgm:prSet presAssocID="{4AC930D2-36D9-47E4-8A3D-30E125BC463B}" presName="DropPinPlaceHolder" presStyleCnt="0"/>
      <dgm:spPr/>
    </dgm:pt>
    <dgm:pt modelId="{E49B9A48-0FD0-0742-9BD0-340087C3E479}" type="pres">
      <dgm:prSet presAssocID="{4AC930D2-36D9-47E4-8A3D-30E125BC463B}" presName="DropPin" presStyleLbl="alignNode1" presStyleIdx="3" presStyleCnt="8"/>
      <dgm:spPr/>
    </dgm:pt>
    <dgm:pt modelId="{64DA0C7A-782F-844F-A8C5-2138E2F16EF3}" type="pres">
      <dgm:prSet presAssocID="{4AC930D2-36D9-47E4-8A3D-30E125BC463B}" presName="Ellipse" presStyleLbl="fgAcc1" presStyleIdx="4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014236C9-CAE3-444D-9844-393CA72A8276}" type="pres">
      <dgm:prSet presAssocID="{4AC930D2-36D9-47E4-8A3D-30E125BC463B}" presName="L2TextContainer" presStyleLbl="revTx" presStyleIdx="6" presStyleCnt="16">
        <dgm:presLayoutVars>
          <dgm:bulletEnabled val="1"/>
        </dgm:presLayoutVars>
      </dgm:prSet>
      <dgm:spPr/>
    </dgm:pt>
    <dgm:pt modelId="{B284CF08-D354-A541-8DDA-0AB56FEF6F4A}" type="pres">
      <dgm:prSet presAssocID="{4AC930D2-36D9-47E4-8A3D-30E125BC463B}" presName="L1TextContainer" presStyleLbl="revTx" presStyleIdx="7" presStyleCnt="16">
        <dgm:presLayoutVars>
          <dgm:chMax val="1"/>
          <dgm:chPref val="1"/>
          <dgm:bulletEnabled val="1"/>
        </dgm:presLayoutVars>
      </dgm:prSet>
      <dgm:spPr/>
    </dgm:pt>
    <dgm:pt modelId="{282B75DC-9975-9646-8FD2-197579634CB2}" type="pres">
      <dgm:prSet presAssocID="{4AC930D2-36D9-47E4-8A3D-30E125BC463B}" presName="ConnectLine" presStyleLbl="sibTrans1D1" presStyleIdx="3" presStyleCnt="8"/>
      <dgm:spPr>
        <a:noFill/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dash"/>
          <a:miter lim="800000"/>
        </a:ln>
        <a:effectLst/>
      </dgm:spPr>
    </dgm:pt>
    <dgm:pt modelId="{933269C6-33D3-194D-A12A-F9771FBC4573}" type="pres">
      <dgm:prSet presAssocID="{4AC930D2-36D9-47E4-8A3D-30E125BC463B}" presName="EmptyPlaceHolder" presStyleCnt="0"/>
      <dgm:spPr/>
    </dgm:pt>
    <dgm:pt modelId="{200F48DB-DB6F-5B4D-BCF9-847A32A18D14}" type="pres">
      <dgm:prSet presAssocID="{33730DE1-299C-443F-BB73-9B37BE1B5D44}" presName="spaceBetweenRectangles" presStyleCnt="0"/>
      <dgm:spPr/>
    </dgm:pt>
    <dgm:pt modelId="{9B33F49E-3B31-D64F-BEF2-C14F34E33F6F}" type="pres">
      <dgm:prSet presAssocID="{F2633292-8D29-49C4-BC23-4C47D4B08D04}" presName="composite" presStyleCnt="0"/>
      <dgm:spPr/>
    </dgm:pt>
    <dgm:pt modelId="{E4CB8767-F699-0D44-A482-EF8142B6BD3D}" type="pres">
      <dgm:prSet presAssocID="{F2633292-8D29-49C4-BC23-4C47D4B08D04}" presName="ConnectorPoint" presStyleLbl="lnNode1" presStyleIdx="4" presStyleCnt="8"/>
      <dgm:spPr>
        <a:solidFill>
          <a:schemeClr val="accent2">
            <a:hueOff val="-831636"/>
            <a:satOff val="-47959"/>
            <a:lumOff val="493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796EF1E-8B0D-E942-99D9-A2262AD63E98}" type="pres">
      <dgm:prSet presAssocID="{F2633292-8D29-49C4-BC23-4C47D4B08D04}" presName="DropPinPlaceHolder" presStyleCnt="0"/>
      <dgm:spPr/>
    </dgm:pt>
    <dgm:pt modelId="{1301D5DB-B2E1-4A4E-B80A-EC5201B8EB7A}" type="pres">
      <dgm:prSet presAssocID="{F2633292-8D29-49C4-BC23-4C47D4B08D04}" presName="DropPin" presStyleLbl="alignNode1" presStyleIdx="4" presStyleCnt="8"/>
      <dgm:spPr/>
    </dgm:pt>
    <dgm:pt modelId="{BD368FC1-D431-2C4E-8C31-8B4A3595FA20}" type="pres">
      <dgm:prSet presAssocID="{F2633292-8D29-49C4-BC23-4C47D4B08D04}" presName="Ellipse" presStyleLbl="fgAcc1" presStyleIdx="5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4D2F6DA-B3A0-C046-9CB5-ACBF0C148429}" type="pres">
      <dgm:prSet presAssocID="{F2633292-8D29-49C4-BC23-4C47D4B08D04}" presName="L2TextContainer" presStyleLbl="revTx" presStyleIdx="8" presStyleCnt="16">
        <dgm:presLayoutVars>
          <dgm:bulletEnabled val="1"/>
        </dgm:presLayoutVars>
      </dgm:prSet>
      <dgm:spPr/>
    </dgm:pt>
    <dgm:pt modelId="{32DD2149-3954-C24A-BD00-2214804EA6F9}" type="pres">
      <dgm:prSet presAssocID="{F2633292-8D29-49C4-BC23-4C47D4B08D04}" presName="L1TextContainer" presStyleLbl="revTx" presStyleIdx="9" presStyleCnt="16">
        <dgm:presLayoutVars>
          <dgm:chMax val="1"/>
          <dgm:chPref val="1"/>
          <dgm:bulletEnabled val="1"/>
        </dgm:presLayoutVars>
      </dgm:prSet>
      <dgm:spPr/>
    </dgm:pt>
    <dgm:pt modelId="{AA204A9F-9E91-774E-82C3-A18734B4AC5E}" type="pres">
      <dgm:prSet presAssocID="{F2633292-8D29-49C4-BC23-4C47D4B08D04}" presName="ConnectLine" presStyleLbl="sibTrans1D1" presStyleIdx="4" presStyleCnt="8"/>
      <dgm:spPr>
        <a:noFill/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dash"/>
          <a:miter lim="800000"/>
        </a:ln>
        <a:effectLst/>
      </dgm:spPr>
    </dgm:pt>
    <dgm:pt modelId="{C5B318A5-AB63-B148-B444-06384AD0CE44}" type="pres">
      <dgm:prSet presAssocID="{F2633292-8D29-49C4-BC23-4C47D4B08D04}" presName="EmptyPlaceHolder" presStyleCnt="0"/>
      <dgm:spPr/>
    </dgm:pt>
    <dgm:pt modelId="{A12D9FCB-1E19-0D4D-BBEB-E842BCDB1314}" type="pres">
      <dgm:prSet presAssocID="{BCF708C5-C82E-4290-A78A-585EB6CDD71B}" presName="spaceBetweenRectangles" presStyleCnt="0"/>
      <dgm:spPr/>
    </dgm:pt>
    <dgm:pt modelId="{01313196-C1B9-F847-AC8C-76668504918E}" type="pres">
      <dgm:prSet presAssocID="{FD504A78-86E8-4EC5-87AD-DED9AB837E9A}" presName="composite" presStyleCnt="0"/>
      <dgm:spPr/>
    </dgm:pt>
    <dgm:pt modelId="{009452BF-69DC-3143-8CA6-AAE29464280C}" type="pres">
      <dgm:prSet presAssocID="{FD504A78-86E8-4EC5-87AD-DED9AB837E9A}" presName="ConnectorPoint" presStyleLbl="lnNode1" presStyleIdx="5" presStyleCnt="8"/>
      <dgm:spPr>
        <a:solidFill>
          <a:schemeClr val="accent2">
            <a:hueOff val="-1039545"/>
            <a:satOff val="-59949"/>
            <a:lumOff val="616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C51AB94-93FD-A746-984F-479745C9B267}" type="pres">
      <dgm:prSet presAssocID="{FD504A78-86E8-4EC5-87AD-DED9AB837E9A}" presName="DropPinPlaceHolder" presStyleCnt="0"/>
      <dgm:spPr/>
    </dgm:pt>
    <dgm:pt modelId="{AD0383D0-419A-5940-A3C8-6318B538A884}" type="pres">
      <dgm:prSet presAssocID="{FD504A78-86E8-4EC5-87AD-DED9AB837E9A}" presName="DropPin" presStyleLbl="alignNode1" presStyleIdx="5" presStyleCnt="8"/>
      <dgm:spPr/>
    </dgm:pt>
    <dgm:pt modelId="{34248DA2-74A0-B84F-8EEE-C5A9A8D6707C}" type="pres">
      <dgm:prSet presAssocID="{FD504A78-86E8-4EC5-87AD-DED9AB837E9A}" presName="Ellipse" presStyleLbl="fgAcc1" presStyleIdx="6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6E5B4782-2A38-B643-9701-399C6A287CE1}" type="pres">
      <dgm:prSet presAssocID="{FD504A78-86E8-4EC5-87AD-DED9AB837E9A}" presName="L2TextContainer" presStyleLbl="revTx" presStyleIdx="10" presStyleCnt="16">
        <dgm:presLayoutVars>
          <dgm:bulletEnabled val="1"/>
        </dgm:presLayoutVars>
      </dgm:prSet>
      <dgm:spPr/>
    </dgm:pt>
    <dgm:pt modelId="{A4D1D07A-4B7B-E04B-9C2F-332866E10E71}" type="pres">
      <dgm:prSet presAssocID="{FD504A78-86E8-4EC5-87AD-DED9AB837E9A}" presName="L1TextContainer" presStyleLbl="revTx" presStyleIdx="11" presStyleCnt="16">
        <dgm:presLayoutVars>
          <dgm:chMax val="1"/>
          <dgm:chPref val="1"/>
          <dgm:bulletEnabled val="1"/>
        </dgm:presLayoutVars>
      </dgm:prSet>
      <dgm:spPr/>
    </dgm:pt>
    <dgm:pt modelId="{B854D808-6807-964C-A80A-19F279E34C0C}" type="pres">
      <dgm:prSet presAssocID="{FD504A78-86E8-4EC5-87AD-DED9AB837E9A}" presName="ConnectLine" presStyleLbl="sibTrans1D1" presStyleIdx="5" presStyleCnt="8"/>
      <dgm:spPr>
        <a:noFill/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dash"/>
          <a:miter lim="800000"/>
        </a:ln>
        <a:effectLst/>
      </dgm:spPr>
    </dgm:pt>
    <dgm:pt modelId="{67BCCBD3-F57B-2B4B-81C0-6F8B387344C1}" type="pres">
      <dgm:prSet presAssocID="{FD504A78-86E8-4EC5-87AD-DED9AB837E9A}" presName="EmptyPlaceHolder" presStyleCnt="0"/>
      <dgm:spPr/>
    </dgm:pt>
    <dgm:pt modelId="{C112E908-4B3B-104F-AFAF-50EE256B14D8}" type="pres">
      <dgm:prSet presAssocID="{079CDB40-109A-4ABD-9437-BC90099101CE}" presName="spaceBetweenRectangles" presStyleCnt="0"/>
      <dgm:spPr/>
    </dgm:pt>
    <dgm:pt modelId="{EA8DE247-C255-A24D-AE6F-958B327D2C92}" type="pres">
      <dgm:prSet presAssocID="{4388A6C9-66CE-4EF2-AB4C-B0184B55FC65}" presName="composite" presStyleCnt="0"/>
      <dgm:spPr/>
    </dgm:pt>
    <dgm:pt modelId="{FAAFAD5A-919A-4C49-B320-98B9F34B9247}" type="pres">
      <dgm:prSet presAssocID="{4388A6C9-66CE-4EF2-AB4C-B0184B55FC65}" presName="ConnectorPoint" presStyleLbl="lnNode1" presStyleIdx="6" presStyleCnt="8"/>
      <dgm:spPr>
        <a:solidFill>
          <a:schemeClr val="accent2">
            <a:hueOff val="-1247454"/>
            <a:satOff val="-71938"/>
            <a:lumOff val="739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082968A-0492-6147-8EBA-83E6D70D7BEA}" type="pres">
      <dgm:prSet presAssocID="{4388A6C9-66CE-4EF2-AB4C-B0184B55FC65}" presName="DropPinPlaceHolder" presStyleCnt="0"/>
      <dgm:spPr/>
    </dgm:pt>
    <dgm:pt modelId="{E97F14E8-B268-8543-A620-FFE6F34D63CA}" type="pres">
      <dgm:prSet presAssocID="{4388A6C9-66CE-4EF2-AB4C-B0184B55FC65}" presName="DropPin" presStyleLbl="alignNode1" presStyleIdx="6" presStyleCnt="8"/>
      <dgm:spPr/>
    </dgm:pt>
    <dgm:pt modelId="{D31EBE90-B643-3B42-9490-D347B8315D34}" type="pres">
      <dgm:prSet presAssocID="{4388A6C9-66CE-4EF2-AB4C-B0184B55FC65}" presName="Ellipse" presStyleLbl="fgAcc1" presStyleIdx="7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12DB81D-1D10-1C45-AB13-E9156C75C8E3}" type="pres">
      <dgm:prSet presAssocID="{4388A6C9-66CE-4EF2-AB4C-B0184B55FC65}" presName="L2TextContainer" presStyleLbl="revTx" presStyleIdx="12" presStyleCnt="16">
        <dgm:presLayoutVars>
          <dgm:bulletEnabled val="1"/>
        </dgm:presLayoutVars>
      </dgm:prSet>
      <dgm:spPr/>
    </dgm:pt>
    <dgm:pt modelId="{98A17A00-D3AA-EA41-B34E-C1945C1C44BC}" type="pres">
      <dgm:prSet presAssocID="{4388A6C9-66CE-4EF2-AB4C-B0184B55FC65}" presName="L1TextContainer" presStyleLbl="revTx" presStyleIdx="13" presStyleCnt="16">
        <dgm:presLayoutVars>
          <dgm:chMax val="1"/>
          <dgm:chPref val="1"/>
          <dgm:bulletEnabled val="1"/>
        </dgm:presLayoutVars>
      </dgm:prSet>
      <dgm:spPr/>
    </dgm:pt>
    <dgm:pt modelId="{80875943-C3DA-BE4A-A6C2-EADEA8337236}" type="pres">
      <dgm:prSet presAssocID="{4388A6C9-66CE-4EF2-AB4C-B0184B55FC65}" presName="ConnectLine" presStyleLbl="sibTrans1D1" presStyleIdx="6" presStyleCnt="8"/>
      <dgm:spPr>
        <a:noFill/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dash"/>
          <a:miter lim="800000"/>
        </a:ln>
        <a:effectLst/>
      </dgm:spPr>
    </dgm:pt>
    <dgm:pt modelId="{9CA460EA-3662-234E-959D-46C62DF33BFC}" type="pres">
      <dgm:prSet presAssocID="{4388A6C9-66CE-4EF2-AB4C-B0184B55FC65}" presName="EmptyPlaceHolder" presStyleCnt="0"/>
      <dgm:spPr/>
    </dgm:pt>
    <dgm:pt modelId="{4DD238B6-7DDB-8740-880F-E65A47D15A5D}" type="pres">
      <dgm:prSet presAssocID="{81A30AF8-5AE4-4DA8-8604-A37DE7BB2827}" presName="spaceBetweenRectangles" presStyleCnt="0"/>
      <dgm:spPr/>
    </dgm:pt>
    <dgm:pt modelId="{06C2AD3A-BA84-F442-A50C-803439BD8FD4}" type="pres">
      <dgm:prSet presAssocID="{EF5E8138-F20E-4768-9684-51E605C90F42}" presName="composite" presStyleCnt="0"/>
      <dgm:spPr/>
    </dgm:pt>
    <dgm:pt modelId="{03293C45-20D9-2347-89D2-24EBB6054A32}" type="pres">
      <dgm:prSet presAssocID="{EF5E8138-F20E-4768-9684-51E605C90F42}" presName="ConnectorPoint" presStyleLbl="lnNode1" presStyleIdx="7" presStyleCnt="8"/>
      <dgm:spPr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4F7AC28-DD7D-F740-9861-19372E0F6012}" type="pres">
      <dgm:prSet presAssocID="{EF5E8138-F20E-4768-9684-51E605C90F42}" presName="DropPinPlaceHolder" presStyleCnt="0"/>
      <dgm:spPr/>
    </dgm:pt>
    <dgm:pt modelId="{329B9BBF-6D9A-6F4E-851D-58B12B9B4C52}" type="pres">
      <dgm:prSet presAssocID="{EF5E8138-F20E-4768-9684-51E605C90F42}" presName="DropPin" presStyleLbl="alignNode1" presStyleIdx="7" presStyleCnt="8"/>
      <dgm:spPr/>
    </dgm:pt>
    <dgm:pt modelId="{D02A9C75-7529-1A43-93D8-2580522C3D90}" type="pres">
      <dgm:prSet presAssocID="{EF5E8138-F20E-4768-9684-51E605C90F42}" presName="Ellipse" presStyleLbl="fgAcc1" presStyleIdx="8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376C05D2-64CA-7C41-8323-9B47479A87A2}" type="pres">
      <dgm:prSet presAssocID="{EF5E8138-F20E-4768-9684-51E605C90F42}" presName="L2TextContainer" presStyleLbl="revTx" presStyleIdx="14" presStyleCnt="16">
        <dgm:presLayoutVars>
          <dgm:bulletEnabled val="1"/>
        </dgm:presLayoutVars>
      </dgm:prSet>
      <dgm:spPr/>
    </dgm:pt>
    <dgm:pt modelId="{8476C800-0428-914C-A49E-BE559EEE7D6F}" type="pres">
      <dgm:prSet presAssocID="{EF5E8138-F20E-4768-9684-51E605C90F42}" presName="L1TextContainer" presStyleLbl="revTx" presStyleIdx="15" presStyleCnt="16">
        <dgm:presLayoutVars>
          <dgm:chMax val="1"/>
          <dgm:chPref val="1"/>
          <dgm:bulletEnabled val="1"/>
        </dgm:presLayoutVars>
      </dgm:prSet>
      <dgm:spPr/>
    </dgm:pt>
    <dgm:pt modelId="{6304C094-B893-F144-830B-1407A3E81F5F}" type="pres">
      <dgm:prSet presAssocID="{EF5E8138-F20E-4768-9684-51E605C90F42}" presName="ConnectLine" presStyleLbl="sibTrans1D1" presStyleIdx="7" presStyleCnt="8"/>
      <dgm:spPr>
        <a:noFill/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dash"/>
          <a:miter lim="800000"/>
        </a:ln>
        <a:effectLst/>
      </dgm:spPr>
    </dgm:pt>
    <dgm:pt modelId="{BA16E166-471F-2F4D-8D69-DB03789B1083}" type="pres">
      <dgm:prSet presAssocID="{EF5E8138-F20E-4768-9684-51E605C90F42}" presName="EmptyPlaceHolder" presStyleCnt="0"/>
      <dgm:spPr/>
    </dgm:pt>
  </dgm:ptLst>
  <dgm:cxnLst>
    <dgm:cxn modelId="{132B3505-A3F8-4EE5-B561-A627C2F164A7}" srcId="{04974575-EB23-40AA-B5ED-31AC2F76B788}" destId="{F2633292-8D29-49C4-BC23-4C47D4B08D04}" srcOrd="4" destOrd="0" parTransId="{D6ED5273-3CA5-4B9D-B4A3-D26976C0D4F6}" sibTransId="{BCF708C5-C82E-4290-A78A-585EB6CDD71B}"/>
    <dgm:cxn modelId="{C3245D13-C642-6E49-8E60-CB005122BA69}" type="presOf" srcId="{9A0F9992-76BC-4FA8-9BE8-FA745A7DEF49}" destId="{86ABF81F-4593-5B4D-9B4A-81C18FD19876}" srcOrd="0" destOrd="0" presId="urn:microsoft.com/office/officeart/2017/3/layout/DropPinTimeline"/>
    <dgm:cxn modelId="{F45C562F-C41E-1D4D-B233-4CBCE25B8173}" type="presOf" srcId="{5DB7B3FB-9132-49CB-AFAA-0508E96FD18B}" destId="{912DB81D-1D10-1C45-AB13-E9156C75C8E3}" srcOrd="0" destOrd="0" presId="urn:microsoft.com/office/officeart/2017/3/layout/DropPinTimeline"/>
    <dgm:cxn modelId="{95353D32-4724-8E44-8685-ABED3EA769BF}" type="presOf" srcId="{BAA0C17F-F6F1-4BEF-9421-3AF2639184B2}" destId="{014236C9-CAE3-444D-9844-393CA72A8276}" srcOrd="0" destOrd="0" presId="urn:microsoft.com/office/officeart/2017/3/layout/DropPinTimeline"/>
    <dgm:cxn modelId="{B2245234-D8DB-41A5-AF01-685B3604BE6F}" srcId="{4AC930D2-36D9-47E4-8A3D-30E125BC463B}" destId="{BAA0C17F-F6F1-4BEF-9421-3AF2639184B2}" srcOrd="0" destOrd="0" parTransId="{95D5A738-2E64-41DA-B3E4-F36F9C3C755D}" sibTransId="{5B575C18-69B3-4E41-B6B5-88DCCDCC3F32}"/>
    <dgm:cxn modelId="{FB09103C-6127-DC44-A9FC-3FA07D15AEED}" type="presOf" srcId="{7D2F0395-9D79-454B-894D-A15F9229A90C}" destId="{5BA09F5B-E251-5D48-B013-CF6087405273}" srcOrd="0" destOrd="0" presId="urn:microsoft.com/office/officeart/2017/3/layout/DropPinTimeline"/>
    <dgm:cxn modelId="{FBBF3B45-994D-4B29-B1DF-284381E1F8DE}" srcId="{04974575-EB23-40AA-B5ED-31AC2F76B788}" destId="{DD12E2DD-23C4-46A8-8D15-AB35A5D0CCB2}" srcOrd="0" destOrd="0" parTransId="{83E92744-EC32-4C64-80C4-0EC635D8C305}" sibTransId="{3DBC91E1-70C5-40B6-BE26-F15B318EE272}"/>
    <dgm:cxn modelId="{9A9E3A46-43CA-6244-AA0C-7039C6A7E6B8}" type="presOf" srcId="{DD12E2DD-23C4-46A8-8D15-AB35A5D0CCB2}" destId="{CC16D8F3-A3F8-344E-9327-E6F5F694AF57}" srcOrd="0" destOrd="0" presId="urn:microsoft.com/office/officeart/2017/3/layout/DropPinTimeline"/>
    <dgm:cxn modelId="{4ABDAC48-8E43-004A-AA99-0DDD75B4ADF3}" type="presOf" srcId="{00C7D7E8-94C0-443F-96A8-B0AA3E9AF5C9}" destId="{CC369FC4-E7FE-7642-A1C7-355D9A27BAEC}" srcOrd="0" destOrd="0" presId="urn:microsoft.com/office/officeart/2017/3/layout/DropPinTimeline"/>
    <dgm:cxn modelId="{E29C904B-6A34-8D4E-B8D5-07D5BD9AD3EF}" type="presOf" srcId="{C5B2E53B-95E7-4252-9ACC-437456F87787}" destId="{0EF29C26-DD7C-A84D-9C01-0AE75DC48AE0}" srcOrd="0" destOrd="0" presId="urn:microsoft.com/office/officeart/2017/3/layout/DropPinTimeline"/>
    <dgm:cxn modelId="{468E775F-A192-1246-A0F2-BC28747AC47B}" type="presOf" srcId="{04974575-EB23-40AA-B5ED-31AC2F76B788}" destId="{F6DFE3D0-843E-BD4B-9C4B-910A0EA2F9FB}" srcOrd="0" destOrd="0" presId="urn:microsoft.com/office/officeart/2017/3/layout/DropPinTimeline"/>
    <dgm:cxn modelId="{1D20DA5F-4D8C-B940-84C5-747EE5587CDA}" type="presOf" srcId="{61E945C2-A678-40AB-BDF9-52F2BF08D27B}" destId="{14D2F6DA-B3A0-C046-9CB5-ACBF0C148429}" srcOrd="0" destOrd="0" presId="urn:microsoft.com/office/officeart/2017/3/layout/DropPinTimeline"/>
    <dgm:cxn modelId="{535E8660-395B-764A-B692-91E56AB933B4}" type="presOf" srcId="{4388A6C9-66CE-4EF2-AB4C-B0184B55FC65}" destId="{98A17A00-D3AA-EA41-B34E-C1945C1C44BC}" srcOrd="0" destOrd="0" presId="urn:microsoft.com/office/officeart/2017/3/layout/DropPinTimeline"/>
    <dgm:cxn modelId="{B1A22763-5A27-4EA1-A9A3-85749A875A9F}" srcId="{00C7D7E8-94C0-443F-96A8-B0AA3E9AF5C9}" destId="{C8392C53-6A2F-4E6F-A412-C8C10B49AF7C}" srcOrd="0" destOrd="0" parTransId="{F1165A49-3BDD-493C-BA48-C4C54B4DAD79}" sibTransId="{01C8A1CE-0A7E-4E27-8726-5BBCB749D356}"/>
    <dgm:cxn modelId="{723E4C6B-CD49-0243-86EE-9ABA28CEFADE}" type="presOf" srcId="{FD504A78-86E8-4EC5-87AD-DED9AB837E9A}" destId="{A4D1D07A-4B7B-E04B-9C2F-332866E10E71}" srcOrd="0" destOrd="0" presId="urn:microsoft.com/office/officeart/2017/3/layout/DropPinTimeline"/>
    <dgm:cxn modelId="{2907356C-D943-47D3-AAA3-C3F72FDA355E}" srcId="{04974575-EB23-40AA-B5ED-31AC2F76B788}" destId="{7D2F0395-9D79-454B-894D-A15F9229A90C}" srcOrd="1" destOrd="0" parTransId="{1839844F-D7C8-4CC2-B31B-5BF65AA75A1C}" sibTransId="{705DE54F-CC8F-4664-8C3C-D978AE931175}"/>
    <dgm:cxn modelId="{0DB62573-20FC-694D-9BD8-1FFF10B328CE}" type="presOf" srcId="{F2633292-8D29-49C4-BC23-4C47D4B08D04}" destId="{32DD2149-3954-C24A-BD00-2214804EA6F9}" srcOrd="0" destOrd="0" presId="urn:microsoft.com/office/officeart/2017/3/layout/DropPinTimeline"/>
    <dgm:cxn modelId="{729F5C77-F871-48A6-B3BB-9B19CB841C67}" srcId="{FD504A78-86E8-4EC5-87AD-DED9AB837E9A}" destId="{518991CB-9B7D-4C6F-A62B-44C8DCE133BB}" srcOrd="0" destOrd="0" parTransId="{C7EFE666-9A54-46C8-899C-A4F1AC09A4B5}" sibTransId="{D6CE92C2-CC3B-4278-A6AA-8389E723C6C7}"/>
    <dgm:cxn modelId="{75ECCF7C-98EF-43D6-89EA-6959B9449599}" srcId="{04974575-EB23-40AA-B5ED-31AC2F76B788}" destId="{4AC930D2-36D9-47E4-8A3D-30E125BC463B}" srcOrd="3" destOrd="0" parTransId="{52373D76-5EB4-42CF-B006-09FAF4CCA0E6}" sibTransId="{33730DE1-299C-443F-BB73-9B37BE1B5D44}"/>
    <dgm:cxn modelId="{C4332286-3778-4AF6-9675-13E0E03B82CD}" srcId="{DD12E2DD-23C4-46A8-8D15-AB35A5D0CCB2}" destId="{9A0F9992-76BC-4FA8-9BE8-FA745A7DEF49}" srcOrd="0" destOrd="0" parTransId="{A7227902-9D8C-4A7B-B92F-52AF91E7BDFA}" sibTransId="{C49B5A1A-49FC-496E-9B0D-800AAD687FE5}"/>
    <dgm:cxn modelId="{EA279C90-6D96-47CA-9A2F-AD4056C9D7FD}" srcId="{F2633292-8D29-49C4-BC23-4C47D4B08D04}" destId="{61E945C2-A678-40AB-BDF9-52F2BF08D27B}" srcOrd="0" destOrd="0" parTransId="{511F7389-3037-432C-AEB2-76346BABDC05}" sibTransId="{4B8142C2-B532-4326-AAD7-D1E8D7893D0B}"/>
    <dgm:cxn modelId="{7B6EB396-D440-004C-A155-86323F491CE0}" type="presOf" srcId="{EF5E8138-F20E-4768-9684-51E605C90F42}" destId="{8476C800-0428-914C-A49E-BE559EEE7D6F}" srcOrd="0" destOrd="0" presId="urn:microsoft.com/office/officeart/2017/3/layout/DropPinTimeline"/>
    <dgm:cxn modelId="{F7126997-B5CA-7B42-9629-174D0D425E7F}" type="presOf" srcId="{06A94085-287F-4EF9-B62B-7842D0D575B7}" destId="{376C05D2-64CA-7C41-8323-9B47479A87A2}" srcOrd="0" destOrd="0" presId="urn:microsoft.com/office/officeart/2017/3/layout/DropPinTimeline"/>
    <dgm:cxn modelId="{76BA6E9C-7D6E-104A-8EEC-79C885F85460}" type="presOf" srcId="{4AC930D2-36D9-47E4-8A3D-30E125BC463B}" destId="{B284CF08-D354-A541-8DDA-0AB56FEF6F4A}" srcOrd="0" destOrd="0" presId="urn:microsoft.com/office/officeart/2017/3/layout/DropPinTimeline"/>
    <dgm:cxn modelId="{555B6F9D-E509-4395-BB9F-5C7474CB8C62}" srcId="{04974575-EB23-40AA-B5ED-31AC2F76B788}" destId="{EF5E8138-F20E-4768-9684-51E605C90F42}" srcOrd="7" destOrd="0" parTransId="{36B5BD07-12E2-4981-AA0D-2C62D4877B60}" sibTransId="{A5F92587-17C8-413D-9824-E8C953BFFE82}"/>
    <dgm:cxn modelId="{F86A14B0-0952-3C4C-B150-E37FB65EB841}" type="presOf" srcId="{518991CB-9B7D-4C6F-A62B-44C8DCE133BB}" destId="{6E5B4782-2A38-B643-9701-399C6A287CE1}" srcOrd="0" destOrd="0" presId="urn:microsoft.com/office/officeart/2017/3/layout/DropPinTimeline"/>
    <dgm:cxn modelId="{FA0E11B1-E9C4-4638-87EF-30148CA7A6D1}" srcId="{EF5E8138-F20E-4768-9684-51E605C90F42}" destId="{06A94085-287F-4EF9-B62B-7842D0D575B7}" srcOrd="0" destOrd="0" parTransId="{92546D7F-AFAD-42F2-A78A-9AA18048DC83}" sibTransId="{E207B78D-84D9-4A24-B66C-50259B92E491}"/>
    <dgm:cxn modelId="{5F3B1DB1-FF47-45E4-BBEC-FEC88BA354E2}" srcId="{04974575-EB23-40AA-B5ED-31AC2F76B788}" destId="{FD504A78-86E8-4EC5-87AD-DED9AB837E9A}" srcOrd="5" destOrd="0" parTransId="{1E4E9E39-881C-4692-AEBA-1FF383D824A6}" sibTransId="{079CDB40-109A-4ABD-9437-BC90099101CE}"/>
    <dgm:cxn modelId="{ADDC02CE-9F4E-42F1-918D-C0D94FFD4792}" srcId="{4388A6C9-66CE-4EF2-AB4C-B0184B55FC65}" destId="{5DB7B3FB-9132-49CB-AFAA-0508E96FD18B}" srcOrd="0" destOrd="0" parTransId="{91C4BD40-73B4-4953-A96A-8EDD765C6A40}" sibTransId="{C9115277-B8C6-4428-BECD-74856FB5F7FF}"/>
    <dgm:cxn modelId="{350FBCE0-1E88-42EB-BD28-04284C6B2C24}" srcId="{7D2F0395-9D79-454B-894D-A15F9229A90C}" destId="{C5B2E53B-95E7-4252-9ACC-437456F87787}" srcOrd="0" destOrd="0" parTransId="{15B3DAA4-DAF1-48B7-BC50-3DD721C3702E}" sibTransId="{0F33254A-143C-434C-9BC2-DCD303ABCA95}"/>
    <dgm:cxn modelId="{9FEAE4E3-8175-4F54-A5EC-0A449FAF418D}" srcId="{04974575-EB23-40AA-B5ED-31AC2F76B788}" destId="{4388A6C9-66CE-4EF2-AB4C-B0184B55FC65}" srcOrd="6" destOrd="0" parTransId="{CD73CEB1-C023-4A7D-A2BC-C186F13BA54F}" sibTransId="{81A30AF8-5AE4-4DA8-8604-A37DE7BB2827}"/>
    <dgm:cxn modelId="{C52DFDE4-6D57-4BA0-B0CF-E70C3973F984}" srcId="{04974575-EB23-40AA-B5ED-31AC2F76B788}" destId="{00C7D7E8-94C0-443F-96A8-B0AA3E9AF5C9}" srcOrd="2" destOrd="0" parTransId="{8069A15A-827C-4300-A230-9163F9BF3B3C}" sibTransId="{0E0EBB68-D5AA-42CD-B250-9F57C17F360B}"/>
    <dgm:cxn modelId="{89C4CAF8-195A-8A49-A98B-79A22D8707D6}" type="presOf" srcId="{C8392C53-6A2F-4E6F-A412-C8C10B49AF7C}" destId="{6C80D0E9-95DE-A549-A070-7300F278D4E7}" srcOrd="0" destOrd="0" presId="urn:microsoft.com/office/officeart/2017/3/layout/DropPinTimeline"/>
    <dgm:cxn modelId="{01809420-936A-1A40-896E-CD530D92DAFA}" type="presParOf" srcId="{F6DFE3D0-843E-BD4B-9C4B-910A0EA2F9FB}" destId="{FEFC4D7D-14E7-EC44-9CB2-8F823F018365}" srcOrd="0" destOrd="0" presId="urn:microsoft.com/office/officeart/2017/3/layout/DropPinTimeline"/>
    <dgm:cxn modelId="{283C1FA6-DEEA-7446-8C07-891F664D4D9E}" type="presParOf" srcId="{F6DFE3D0-843E-BD4B-9C4B-910A0EA2F9FB}" destId="{C4AA283A-18A1-484F-BF4C-F611CDE78607}" srcOrd="1" destOrd="0" presId="urn:microsoft.com/office/officeart/2017/3/layout/DropPinTimeline"/>
    <dgm:cxn modelId="{C74AE8ED-6BF8-7C48-8FAB-6F4B3DFD6E1C}" type="presParOf" srcId="{C4AA283A-18A1-484F-BF4C-F611CDE78607}" destId="{83B2045A-5E8B-AE40-B547-D32E6F9C8F12}" srcOrd="0" destOrd="0" presId="urn:microsoft.com/office/officeart/2017/3/layout/DropPinTimeline"/>
    <dgm:cxn modelId="{72807CCD-16D5-444D-8E67-4942C8DDC2FA}" type="presParOf" srcId="{83B2045A-5E8B-AE40-B547-D32E6F9C8F12}" destId="{5E701FD2-4D8E-6E41-8E8C-35475AEACDD7}" srcOrd="0" destOrd="0" presId="urn:microsoft.com/office/officeart/2017/3/layout/DropPinTimeline"/>
    <dgm:cxn modelId="{BDF9D9A8-B2BE-8A4D-B3B4-8982E3BC2EFE}" type="presParOf" srcId="{83B2045A-5E8B-AE40-B547-D32E6F9C8F12}" destId="{A8692D05-5AFB-C345-AD43-27EE695EDB4C}" srcOrd="1" destOrd="0" presId="urn:microsoft.com/office/officeart/2017/3/layout/DropPinTimeline"/>
    <dgm:cxn modelId="{A93D7C5F-C315-F74E-8E4F-0F4F43243DD0}" type="presParOf" srcId="{A8692D05-5AFB-C345-AD43-27EE695EDB4C}" destId="{B323EFC5-891A-1F4B-AD16-AAB1326BF3FF}" srcOrd="0" destOrd="0" presId="urn:microsoft.com/office/officeart/2017/3/layout/DropPinTimeline"/>
    <dgm:cxn modelId="{D2E13881-B3DF-DD43-AF12-C4971BB0B7BD}" type="presParOf" srcId="{A8692D05-5AFB-C345-AD43-27EE695EDB4C}" destId="{02DD20EA-10EB-084F-956C-13CE0B67EBDA}" srcOrd="1" destOrd="0" presId="urn:microsoft.com/office/officeart/2017/3/layout/DropPinTimeline"/>
    <dgm:cxn modelId="{ED5861DE-DF27-6545-BEF5-7892D2F38332}" type="presParOf" srcId="{83B2045A-5E8B-AE40-B547-D32E6F9C8F12}" destId="{86ABF81F-4593-5B4D-9B4A-81C18FD19876}" srcOrd="2" destOrd="0" presId="urn:microsoft.com/office/officeart/2017/3/layout/DropPinTimeline"/>
    <dgm:cxn modelId="{986B560F-1124-6048-8483-DC8C2CE831F1}" type="presParOf" srcId="{83B2045A-5E8B-AE40-B547-D32E6F9C8F12}" destId="{CC16D8F3-A3F8-344E-9327-E6F5F694AF57}" srcOrd="3" destOrd="0" presId="urn:microsoft.com/office/officeart/2017/3/layout/DropPinTimeline"/>
    <dgm:cxn modelId="{945F10C3-A241-6E42-A1A6-148AA8C5B2A4}" type="presParOf" srcId="{83B2045A-5E8B-AE40-B547-D32E6F9C8F12}" destId="{758FCE7B-576D-2C45-9655-18C30A81D9DC}" srcOrd="4" destOrd="0" presId="urn:microsoft.com/office/officeart/2017/3/layout/DropPinTimeline"/>
    <dgm:cxn modelId="{81A2E3B1-B23C-3841-BB14-8BC07D8B21CB}" type="presParOf" srcId="{83B2045A-5E8B-AE40-B547-D32E6F9C8F12}" destId="{ECEEC229-5026-0B46-B7D5-55D7AF62D099}" srcOrd="5" destOrd="0" presId="urn:microsoft.com/office/officeart/2017/3/layout/DropPinTimeline"/>
    <dgm:cxn modelId="{FBBDE0FA-DC22-8F45-8ACF-B2F45E6B8EC9}" type="presParOf" srcId="{C4AA283A-18A1-484F-BF4C-F611CDE78607}" destId="{090BCDDB-77FD-5648-9615-CD723EF5E50B}" srcOrd="1" destOrd="0" presId="urn:microsoft.com/office/officeart/2017/3/layout/DropPinTimeline"/>
    <dgm:cxn modelId="{8D072FF3-F816-474B-ABA3-0CEAE0B1FC9F}" type="presParOf" srcId="{C4AA283A-18A1-484F-BF4C-F611CDE78607}" destId="{5FEB168F-5C24-9145-B90E-BB3AB4A4F1DD}" srcOrd="2" destOrd="0" presId="urn:microsoft.com/office/officeart/2017/3/layout/DropPinTimeline"/>
    <dgm:cxn modelId="{C534D093-45FF-8946-B8F5-EF336A9AA103}" type="presParOf" srcId="{5FEB168F-5C24-9145-B90E-BB3AB4A4F1DD}" destId="{37E5C417-1B36-3649-BCED-EFA7996D3EB8}" srcOrd="0" destOrd="0" presId="urn:microsoft.com/office/officeart/2017/3/layout/DropPinTimeline"/>
    <dgm:cxn modelId="{1E96CE20-29F6-AC46-966C-1A58D820C215}" type="presParOf" srcId="{5FEB168F-5C24-9145-B90E-BB3AB4A4F1DD}" destId="{8D7AA08A-1073-8945-8127-E6E9E5BB154F}" srcOrd="1" destOrd="0" presId="urn:microsoft.com/office/officeart/2017/3/layout/DropPinTimeline"/>
    <dgm:cxn modelId="{F19DB328-930A-D040-A6F5-A2C1024BAD1F}" type="presParOf" srcId="{8D7AA08A-1073-8945-8127-E6E9E5BB154F}" destId="{B096616D-A13B-9444-AD1B-2FD5ED47B815}" srcOrd="0" destOrd="0" presId="urn:microsoft.com/office/officeart/2017/3/layout/DropPinTimeline"/>
    <dgm:cxn modelId="{18F1335D-773D-F146-B4B7-9202860E08F0}" type="presParOf" srcId="{8D7AA08A-1073-8945-8127-E6E9E5BB154F}" destId="{DFCF6A75-241C-7B4E-B614-ADA1B8D97943}" srcOrd="1" destOrd="0" presId="urn:microsoft.com/office/officeart/2017/3/layout/DropPinTimeline"/>
    <dgm:cxn modelId="{F20C1EEF-478C-3E4F-A256-A91F1E3DF8A6}" type="presParOf" srcId="{5FEB168F-5C24-9145-B90E-BB3AB4A4F1DD}" destId="{0EF29C26-DD7C-A84D-9C01-0AE75DC48AE0}" srcOrd="2" destOrd="0" presId="urn:microsoft.com/office/officeart/2017/3/layout/DropPinTimeline"/>
    <dgm:cxn modelId="{4821F6AA-FF97-E34D-86AF-B9CB9F49DC07}" type="presParOf" srcId="{5FEB168F-5C24-9145-B90E-BB3AB4A4F1DD}" destId="{5BA09F5B-E251-5D48-B013-CF6087405273}" srcOrd="3" destOrd="0" presId="urn:microsoft.com/office/officeart/2017/3/layout/DropPinTimeline"/>
    <dgm:cxn modelId="{D74852C6-79CA-2A40-8B6F-571B58B86323}" type="presParOf" srcId="{5FEB168F-5C24-9145-B90E-BB3AB4A4F1DD}" destId="{316E4D4D-BEE2-B245-A279-02FB0E04E449}" srcOrd="4" destOrd="0" presId="urn:microsoft.com/office/officeart/2017/3/layout/DropPinTimeline"/>
    <dgm:cxn modelId="{8EBE43B3-38AD-594F-8C4F-CF8E38780EA6}" type="presParOf" srcId="{5FEB168F-5C24-9145-B90E-BB3AB4A4F1DD}" destId="{D7E290E5-CB0D-AC4C-A511-23E2E4DE8232}" srcOrd="5" destOrd="0" presId="urn:microsoft.com/office/officeart/2017/3/layout/DropPinTimeline"/>
    <dgm:cxn modelId="{070A0687-FC3E-1441-8B72-B081619B73D4}" type="presParOf" srcId="{C4AA283A-18A1-484F-BF4C-F611CDE78607}" destId="{185446E3-7F5D-4544-AE90-3564C452CC0E}" srcOrd="3" destOrd="0" presId="urn:microsoft.com/office/officeart/2017/3/layout/DropPinTimeline"/>
    <dgm:cxn modelId="{2664010F-F38A-B743-9372-1BEEC7A00630}" type="presParOf" srcId="{C4AA283A-18A1-484F-BF4C-F611CDE78607}" destId="{D92986F9-EC6C-A94F-B772-61CF280345DB}" srcOrd="4" destOrd="0" presId="urn:microsoft.com/office/officeart/2017/3/layout/DropPinTimeline"/>
    <dgm:cxn modelId="{0CBFA7C0-9AD2-6743-A058-7148030338B6}" type="presParOf" srcId="{D92986F9-EC6C-A94F-B772-61CF280345DB}" destId="{F875D6D0-6501-1541-A85B-AB830A09CDC4}" srcOrd="0" destOrd="0" presId="urn:microsoft.com/office/officeart/2017/3/layout/DropPinTimeline"/>
    <dgm:cxn modelId="{D7FC53D1-8A24-ED40-8EBC-C861A2BE2A3C}" type="presParOf" srcId="{D92986F9-EC6C-A94F-B772-61CF280345DB}" destId="{A86CCD58-6B12-3F40-8487-C13230280D4F}" srcOrd="1" destOrd="0" presId="urn:microsoft.com/office/officeart/2017/3/layout/DropPinTimeline"/>
    <dgm:cxn modelId="{9B725382-F5A9-1846-B2E8-D3357C60C0C5}" type="presParOf" srcId="{A86CCD58-6B12-3F40-8487-C13230280D4F}" destId="{E8BF1D79-34CE-A94A-AE30-C64F658BADF3}" srcOrd="0" destOrd="0" presId="urn:microsoft.com/office/officeart/2017/3/layout/DropPinTimeline"/>
    <dgm:cxn modelId="{E40E2834-E2B6-AA48-88AF-9D9152CD3F12}" type="presParOf" srcId="{A86CCD58-6B12-3F40-8487-C13230280D4F}" destId="{32182D0F-DC82-C94A-989D-40F8941FB949}" srcOrd="1" destOrd="0" presId="urn:microsoft.com/office/officeart/2017/3/layout/DropPinTimeline"/>
    <dgm:cxn modelId="{60C177FC-EEB8-0543-A9FE-F2DD07FCCDF7}" type="presParOf" srcId="{D92986F9-EC6C-A94F-B772-61CF280345DB}" destId="{6C80D0E9-95DE-A549-A070-7300F278D4E7}" srcOrd="2" destOrd="0" presId="urn:microsoft.com/office/officeart/2017/3/layout/DropPinTimeline"/>
    <dgm:cxn modelId="{00A5143B-3BFA-284C-A95B-EE4FC2757139}" type="presParOf" srcId="{D92986F9-EC6C-A94F-B772-61CF280345DB}" destId="{CC369FC4-E7FE-7642-A1C7-355D9A27BAEC}" srcOrd="3" destOrd="0" presId="urn:microsoft.com/office/officeart/2017/3/layout/DropPinTimeline"/>
    <dgm:cxn modelId="{8F11DECF-0AE5-8B4E-A43D-8FD24C7DF7CB}" type="presParOf" srcId="{D92986F9-EC6C-A94F-B772-61CF280345DB}" destId="{1117E78D-BAF4-4949-846E-8ED7A452884F}" srcOrd="4" destOrd="0" presId="urn:microsoft.com/office/officeart/2017/3/layout/DropPinTimeline"/>
    <dgm:cxn modelId="{6881DCA1-A20F-B64B-AFEF-828E51484B1D}" type="presParOf" srcId="{D92986F9-EC6C-A94F-B772-61CF280345DB}" destId="{B2646176-3272-5241-B03E-91F9619DE0F0}" srcOrd="5" destOrd="0" presId="urn:microsoft.com/office/officeart/2017/3/layout/DropPinTimeline"/>
    <dgm:cxn modelId="{EE377FCD-9D5A-554B-92EF-09B2AB5DB385}" type="presParOf" srcId="{C4AA283A-18A1-484F-BF4C-F611CDE78607}" destId="{FD93C09B-525E-5C4A-95FC-06A6B845471E}" srcOrd="5" destOrd="0" presId="urn:microsoft.com/office/officeart/2017/3/layout/DropPinTimeline"/>
    <dgm:cxn modelId="{06A57E8A-5257-D049-97DF-AD61FFA5730C}" type="presParOf" srcId="{C4AA283A-18A1-484F-BF4C-F611CDE78607}" destId="{693334C1-D280-D940-B7DF-CDC4E95DC91A}" srcOrd="6" destOrd="0" presId="urn:microsoft.com/office/officeart/2017/3/layout/DropPinTimeline"/>
    <dgm:cxn modelId="{3E696645-EAE6-E14A-B691-AEE331594DE1}" type="presParOf" srcId="{693334C1-D280-D940-B7DF-CDC4E95DC91A}" destId="{C41C7E77-F2BC-0149-8908-F62AD43AA52C}" srcOrd="0" destOrd="0" presId="urn:microsoft.com/office/officeart/2017/3/layout/DropPinTimeline"/>
    <dgm:cxn modelId="{0B199F5C-4C81-B748-9B05-FA254E45E97C}" type="presParOf" srcId="{693334C1-D280-D940-B7DF-CDC4E95DC91A}" destId="{EE053743-3C1E-FD4E-A5D7-F4BA56E37E66}" srcOrd="1" destOrd="0" presId="urn:microsoft.com/office/officeart/2017/3/layout/DropPinTimeline"/>
    <dgm:cxn modelId="{B45B2A82-DFBB-A645-8F23-F274E6AF0EAE}" type="presParOf" srcId="{EE053743-3C1E-FD4E-A5D7-F4BA56E37E66}" destId="{E49B9A48-0FD0-0742-9BD0-340087C3E479}" srcOrd="0" destOrd="0" presId="urn:microsoft.com/office/officeart/2017/3/layout/DropPinTimeline"/>
    <dgm:cxn modelId="{CCEDE134-A316-3040-8654-59E5DCCEE335}" type="presParOf" srcId="{EE053743-3C1E-FD4E-A5D7-F4BA56E37E66}" destId="{64DA0C7A-782F-844F-A8C5-2138E2F16EF3}" srcOrd="1" destOrd="0" presId="urn:microsoft.com/office/officeart/2017/3/layout/DropPinTimeline"/>
    <dgm:cxn modelId="{F97E048E-6952-4046-96DA-18B4E9EBEC2E}" type="presParOf" srcId="{693334C1-D280-D940-B7DF-CDC4E95DC91A}" destId="{014236C9-CAE3-444D-9844-393CA72A8276}" srcOrd="2" destOrd="0" presId="urn:microsoft.com/office/officeart/2017/3/layout/DropPinTimeline"/>
    <dgm:cxn modelId="{D745A35C-FF64-9341-B366-AF171828DE53}" type="presParOf" srcId="{693334C1-D280-D940-B7DF-CDC4E95DC91A}" destId="{B284CF08-D354-A541-8DDA-0AB56FEF6F4A}" srcOrd="3" destOrd="0" presId="urn:microsoft.com/office/officeart/2017/3/layout/DropPinTimeline"/>
    <dgm:cxn modelId="{CAAE65E1-A9B3-1140-A412-B224CFE0320E}" type="presParOf" srcId="{693334C1-D280-D940-B7DF-CDC4E95DC91A}" destId="{282B75DC-9975-9646-8FD2-197579634CB2}" srcOrd="4" destOrd="0" presId="urn:microsoft.com/office/officeart/2017/3/layout/DropPinTimeline"/>
    <dgm:cxn modelId="{C56D563E-B8DF-A44F-BBBE-895DD33C1EB2}" type="presParOf" srcId="{693334C1-D280-D940-B7DF-CDC4E95DC91A}" destId="{933269C6-33D3-194D-A12A-F9771FBC4573}" srcOrd="5" destOrd="0" presId="urn:microsoft.com/office/officeart/2017/3/layout/DropPinTimeline"/>
    <dgm:cxn modelId="{BDFEBC7E-D107-754A-908E-3876D1A67ECB}" type="presParOf" srcId="{C4AA283A-18A1-484F-BF4C-F611CDE78607}" destId="{200F48DB-DB6F-5B4D-BCF9-847A32A18D14}" srcOrd="7" destOrd="0" presId="urn:microsoft.com/office/officeart/2017/3/layout/DropPinTimeline"/>
    <dgm:cxn modelId="{EC0CDCA2-2FCF-2A49-9DA6-F4A6E5B2E8A3}" type="presParOf" srcId="{C4AA283A-18A1-484F-BF4C-F611CDE78607}" destId="{9B33F49E-3B31-D64F-BEF2-C14F34E33F6F}" srcOrd="8" destOrd="0" presId="urn:microsoft.com/office/officeart/2017/3/layout/DropPinTimeline"/>
    <dgm:cxn modelId="{75ED40A8-03DC-EC4A-B6A6-FE2BC2FD248B}" type="presParOf" srcId="{9B33F49E-3B31-D64F-BEF2-C14F34E33F6F}" destId="{E4CB8767-F699-0D44-A482-EF8142B6BD3D}" srcOrd="0" destOrd="0" presId="urn:microsoft.com/office/officeart/2017/3/layout/DropPinTimeline"/>
    <dgm:cxn modelId="{E66A3FAB-0B2E-C345-B684-AE422D134888}" type="presParOf" srcId="{9B33F49E-3B31-D64F-BEF2-C14F34E33F6F}" destId="{C796EF1E-8B0D-E942-99D9-A2262AD63E98}" srcOrd="1" destOrd="0" presId="urn:microsoft.com/office/officeart/2017/3/layout/DropPinTimeline"/>
    <dgm:cxn modelId="{F5AB5640-8C0F-AF47-85DC-19D188A8B709}" type="presParOf" srcId="{C796EF1E-8B0D-E942-99D9-A2262AD63E98}" destId="{1301D5DB-B2E1-4A4E-B80A-EC5201B8EB7A}" srcOrd="0" destOrd="0" presId="urn:microsoft.com/office/officeart/2017/3/layout/DropPinTimeline"/>
    <dgm:cxn modelId="{4AD87524-E030-4E4D-9915-5805CEE0DF42}" type="presParOf" srcId="{C796EF1E-8B0D-E942-99D9-A2262AD63E98}" destId="{BD368FC1-D431-2C4E-8C31-8B4A3595FA20}" srcOrd="1" destOrd="0" presId="urn:microsoft.com/office/officeart/2017/3/layout/DropPinTimeline"/>
    <dgm:cxn modelId="{B4A8CFA7-8090-F241-AF5D-383005D1D464}" type="presParOf" srcId="{9B33F49E-3B31-D64F-BEF2-C14F34E33F6F}" destId="{14D2F6DA-B3A0-C046-9CB5-ACBF0C148429}" srcOrd="2" destOrd="0" presId="urn:microsoft.com/office/officeart/2017/3/layout/DropPinTimeline"/>
    <dgm:cxn modelId="{256D446A-E8CC-C049-89CE-39FD04F1F84A}" type="presParOf" srcId="{9B33F49E-3B31-D64F-BEF2-C14F34E33F6F}" destId="{32DD2149-3954-C24A-BD00-2214804EA6F9}" srcOrd="3" destOrd="0" presId="urn:microsoft.com/office/officeart/2017/3/layout/DropPinTimeline"/>
    <dgm:cxn modelId="{A7EB664E-4974-654F-ABC5-B9F8933D3D98}" type="presParOf" srcId="{9B33F49E-3B31-D64F-BEF2-C14F34E33F6F}" destId="{AA204A9F-9E91-774E-82C3-A18734B4AC5E}" srcOrd="4" destOrd="0" presId="urn:microsoft.com/office/officeart/2017/3/layout/DropPinTimeline"/>
    <dgm:cxn modelId="{61359C2A-6F05-944E-9714-5B1A452E5D46}" type="presParOf" srcId="{9B33F49E-3B31-D64F-BEF2-C14F34E33F6F}" destId="{C5B318A5-AB63-B148-B444-06384AD0CE44}" srcOrd="5" destOrd="0" presId="urn:microsoft.com/office/officeart/2017/3/layout/DropPinTimeline"/>
    <dgm:cxn modelId="{CF13FBB8-14B7-0C4B-8F7A-6DAD1EA81AAF}" type="presParOf" srcId="{C4AA283A-18A1-484F-BF4C-F611CDE78607}" destId="{A12D9FCB-1E19-0D4D-BBEB-E842BCDB1314}" srcOrd="9" destOrd="0" presId="urn:microsoft.com/office/officeart/2017/3/layout/DropPinTimeline"/>
    <dgm:cxn modelId="{2D9637BE-7492-8842-8767-CB038F576EB3}" type="presParOf" srcId="{C4AA283A-18A1-484F-BF4C-F611CDE78607}" destId="{01313196-C1B9-F847-AC8C-76668504918E}" srcOrd="10" destOrd="0" presId="urn:microsoft.com/office/officeart/2017/3/layout/DropPinTimeline"/>
    <dgm:cxn modelId="{D45FAE75-5CBF-7748-8712-339F373727C4}" type="presParOf" srcId="{01313196-C1B9-F847-AC8C-76668504918E}" destId="{009452BF-69DC-3143-8CA6-AAE29464280C}" srcOrd="0" destOrd="0" presId="urn:microsoft.com/office/officeart/2017/3/layout/DropPinTimeline"/>
    <dgm:cxn modelId="{06D85B60-B4FC-8846-A675-2CA59B00E041}" type="presParOf" srcId="{01313196-C1B9-F847-AC8C-76668504918E}" destId="{2C51AB94-93FD-A746-984F-479745C9B267}" srcOrd="1" destOrd="0" presId="urn:microsoft.com/office/officeart/2017/3/layout/DropPinTimeline"/>
    <dgm:cxn modelId="{D277A668-ADE0-5E42-AFF4-AD87F1AFD7B2}" type="presParOf" srcId="{2C51AB94-93FD-A746-984F-479745C9B267}" destId="{AD0383D0-419A-5940-A3C8-6318B538A884}" srcOrd="0" destOrd="0" presId="urn:microsoft.com/office/officeart/2017/3/layout/DropPinTimeline"/>
    <dgm:cxn modelId="{CB5F0BAC-4CE7-AC4C-B907-126F68B6CC66}" type="presParOf" srcId="{2C51AB94-93FD-A746-984F-479745C9B267}" destId="{34248DA2-74A0-B84F-8EEE-C5A9A8D6707C}" srcOrd="1" destOrd="0" presId="urn:microsoft.com/office/officeart/2017/3/layout/DropPinTimeline"/>
    <dgm:cxn modelId="{82B46AD7-94A0-844B-AB03-07F310323B39}" type="presParOf" srcId="{01313196-C1B9-F847-AC8C-76668504918E}" destId="{6E5B4782-2A38-B643-9701-399C6A287CE1}" srcOrd="2" destOrd="0" presId="urn:microsoft.com/office/officeart/2017/3/layout/DropPinTimeline"/>
    <dgm:cxn modelId="{230AE59F-719A-E74E-BFF1-61F1E01BAF39}" type="presParOf" srcId="{01313196-C1B9-F847-AC8C-76668504918E}" destId="{A4D1D07A-4B7B-E04B-9C2F-332866E10E71}" srcOrd="3" destOrd="0" presId="urn:microsoft.com/office/officeart/2017/3/layout/DropPinTimeline"/>
    <dgm:cxn modelId="{E2452823-BF27-CE47-8FCD-0C403962E75A}" type="presParOf" srcId="{01313196-C1B9-F847-AC8C-76668504918E}" destId="{B854D808-6807-964C-A80A-19F279E34C0C}" srcOrd="4" destOrd="0" presId="urn:microsoft.com/office/officeart/2017/3/layout/DropPinTimeline"/>
    <dgm:cxn modelId="{5D834013-0918-014A-8156-E1D4BC606869}" type="presParOf" srcId="{01313196-C1B9-F847-AC8C-76668504918E}" destId="{67BCCBD3-F57B-2B4B-81C0-6F8B387344C1}" srcOrd="5" destOrd="0" presId="urn:microsoft.com/office/officeart/2017/3/layout/DropPinTimeline"/>
    <dgm:cxn modelId="{E1A048D6-0023-8A40-AA6A-23C4A2E2B201}" type="presParOf" srcId="{C4AA283A-18A1-484F-BF4C-F611CDE78607}" destId="{C112E908-4B3B-104F-AFAF-50EE256B14D8}" srcOrd="11" destOrd="0" presId="urn:microsoft.com/office/officeart/2017/3/layout/DropPinTimeline"/>
    <dgm:cxn modelId="{1DA7F817-8794-1D48-857A-9DBD71256F7A}" type="presParOf" srcId="{C4AA283A-18A1-484F-BF4C-F611CDE78607}" destId="{EA8DE247-C255-A24D-AE6F-958B327D2C92}" srcOrd="12" destOrd="0" presId="urn:microsoft.com/office/officeart/2017/3/layout/DropPinTimeline"/>
    <dgm:cxn modelId="{3F79249F-F4E7-A941-8F9E-1DDC0FC805AA}" type="presParOf" srcId="{EA8DE247-C255-A24D-AE6F-958B327D2C92}" destId="{FAAFAD5A-919A-4C49-B320-98B9F34B9247}" srcOrd="0" destOrd="0" presId="urn:microsoft.com/office/officeart/2017/3/layout/DropPinTimeline"/>
    <dgm:cxn modelId="{09D73710-4FCF-7E42-ADD6-5B73ED1444B7}" type="presParOf" srcId="{EA8DE247-C255-A24D-AE6F-958B327D2C92}" destId="{4082968A-0492-6147-8EBA-83E6D70D7BEA}" srcOrd="1" destOrd="0" presId="urn:microsoft.com/office/officeart/2017/3/layout/DropPinTimeline"/>
    <dgm:cxn modelId="{1206DBE6-23CB-DE4A-BA22-0F2B191A746A}" type="presParOf" srcId="{4082968A-0492-6147-8EBA-83E6D70D7BEA}" destId="{E97F14E8-B268-8543-A620-FFE6F34D63CA}" srcOrd="0" destOrd="0" presId="urn:microsoft.com/office/officeart/2017/3/layout/DropPinTimeline"/>
    <dgm:cxn modelId="{2F07DE9A-35A2-2A49-BC7C-82AB7660A6D7}" type="presParOf" srcId="{4082968A-0492-6147-8EBA-83E6D70D7BEA}" destId="{D31EBE90-B643-3B42-9490-D347B8315D34}" srcOrd="1" destOrd="0" presId="urn:microsoft.com/office/officeart/2017/3/layout/DropPinTimeline"/>
    <dgm:cxn modelId="{BB16DA07-993F-4D4D-B69C-87BD5FD4AE2E}" type="presParOf" srcId="{EA8DE247-C255-A24D-AE6F-958B327D2C92}" destId="{912DB81D-1D10-1C45-AB13-E9156C75C8E3}" srcOrd="2" destOrd="0" presId="urn:microsoft.com/office/officeart/2017/3/layout/DropPinTimeline"/>
    <dgm:cxn modelId="{1DC0A6D4-9055-154B-A6D9-9EA943E1169F}" type="presParOf" srcId="{EA8DE247-C255-A24D-AE6F-958B327D2C92}" destId="{98A17A00-D3AA-EA41-B34E-C1945C1C44BC}" srcOrd="3" destOrd="0" presId="urn:microsoft.com/office/officeart/2017/3/layout/DropPinTimeline"/>
    <dgm:cxn modelId="{D504058A-A8D5-264F-A204-4963B9EDEC96}" type="presParOf" srcId="{EA8DE247-C255-A24D-AE6F-958B327D2C92}" destId="{80875943-C3DA-BE4A-A6C2-EADEA8337236}" srcOrd="4" destOrd="0" presId="urn:microsoft.com/office/officeart/2017/3/layout/DropPinTimeline"/>
    <dgm:cxn modelId="{82DE748D-C5DC-AF44-BE24-A3CC6527863A}" type="presParOf" srcId="{EA8DE247-C255-A24D-AE6F-958B327D2C92}" destId="{9CA460EA-3662-234E-959D-46C62DF33BFC}" srcOrd="5" destOrd="0" presId="urn:microsoft.com/office/officeart/2017/3/layout/DropPinTimeline"/>
    <dgm:cxn modelId="{7D81938B-5B54-084A-847C-648914977B8F}" type="presParOf" srcId="{C4AA283A-18A1-484F-BF4C-F611CDE78607}" destId="{4DD238B6-7DDB-8740-880F-E65A47D15A5D}" srcOrd="13" destOrd="0" presId="urn:microsoft.com/office/officeart/2017/3/layout/DropPinTimeline"/>
    <dgm:cxn modelId="{E694A702-F956-534E-8D20-A10F46C6AF9C}" type="presParOf" srcId="{C4AA283A-18A1-484F-BF4C-F611CDE78607}" destId="{06C2AD3A-BA84-F442-A50C-803439BD8FD4}" srcOrd="14" destOrd="0" presId="urn:microsoft.com/office/officeart/2017/3/layout/DropPinTimeline"/>
    <dgm:cxn modelId="{E9508EBA-6AC5-134C-BB43-AD1C47110F32}" type="presParOf" srcId="{06C2AD3A-BA84-F442-A50C-803439BD8FD4}" destId="{03293C45-20D9-2347-89D2-24EBB6054A32}" srcOrd="0" destOrd="0" presId="urn:microsoft.com/office/officeart/2017/3/layout/DropPinTimeline"/>
    <dgm:cxn modelId="{A63CB26B-A0CE-3B44-8C3E-85A84D4FDD39}" type="presParOf" srcId="{06C2AD3A-BA84-F442-A50C-803439BD8FD4}" destId="{24F7AC28-DD7D-F740-9861-19372E0F6012}" srcOrd="1" destOrd="0" presId="urn:microsoft.com/office/officeart/2017/3/layout/DropPinTimeline"/>
    <dgm:cxn modelId="{5AD4DA1F-1CD0-9449-829C-2417190C7DE2}" type="presParOf" srcId="{24F7AC28-DD7D-F740-9861-19372E0F6012}" destId="{329B9BBF-6D9A-6F4E-851D-58B12B9B4C52}" srcOrd="0" destOrd="0" presId="urn:microsoft.com/office/officeart/2017/3/layout/DropPinTimeline"/>
    <dgm:cxn modelId="{45BFB689-653B-DE4E-9B8B-DDBF15A74AE1}" type="presParOf" srcId="{24F7AC28-DD7D-F740-9861-19372E0F6012}" destId="{D02A9C75-7529-1A43-93D8-2580522C3D90}" srcOrd="1" destOrd="0" presId="urn:microsoft.com/office/officeart/2017/3/layout/DropPinTimeline"/>
    <dgm:cxn modelId="{CC50BF7C-ADC6-B14A-B880-F5B073F7562D}" type="presParOf" srcId="{06C2AD3A-BA84-F442-A50C-803439BD8FD4}" destId="{376C05D2-64CA-7C41-8323-9B47479A87A2}" srcOrd="2" destOrd="0" presId="urn:microsoft.com/office/officeart/2017/3/layout/DropPinTimeline"/>
    <dgm:cxn modelId="{DB7E1E6C-9990-7944-BFD8-3B008354FE74}" type="presParOf" srcId="{06C2AD3A-BA84-F442-A50C-803439BD8FD4}" destId="{8476C800-0428-914C-A49E-BE559EEE7D6F}" srcOrd="3" destOrd="0" presId="urn:microsoft.com/office/officeart/2017/3/layout/DropPinTimeline"/>
    <dgm:cxn modelId="{E11B6FAC-3423-6845-9F70-88EF3B51B360}" type="presParOf" srcId="{06C2AD3A-BA84-F442-A50C-803439BD8FD4}" destId="{6304C094-B893-F144-830B-1407A3E81F5F}" srcOrd="4" destOrd="0" presId="urn:microsoft.com/office/officeart/2017/3/layout/DropPinTimeline"/>
    <dgm:cxn modelId="{0CE96899-6EF5-0843-B98C-DE7EC0CD9F0E}" type="presParOf" srcId="{06C2AD3A-BA84-F442-A50C-803439BD8FD4}" destId="{BA16E166-471F-2F4D-8D69-DB03789B1083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902FD-68A4-824D-846C-D6FA4FEC24F3}">
      <dsp:nvSpPr>
        <dsp:cNvPr id="0" name=""/>
        <dsp:cNvSpPr/>
      </dsp:nvSpPr>
      <dsp:spPr>
        <a:xfrm>
          <a:off x="0" y="0"/>
          <a:ext cx="8128000" cy="1259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 err="1"/>
            <a:t>Criação</a:t>
          </a:r>
          <a:endParaRPr lang="en-US" sz="5800" kern="1200" dirty="0"/>
        </a:p>
      </dsp:txBody>
      <dsp:txXfrm>
        <a:off x="1751541" y="0"/>
        <a:ext cx="6376458" cy="1259416"/>
      </dsp:txXfrm>
    </dsp:sp>
    <dsp:sp modelId="{A2F6A995-7A45-E040-9BE7-7903AB017E19}">
      <dsp:nvSpPr>
        <dsp:cNvPr id="0" name=""/>
        <dsp:cNvSpPr/>
      </dsp:nvSpPr>
      <dsp:spPr>
        <a:xfrm>
          <a:off x="125941" y="125941"/>
          <a:ext cx="1625600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4EA23-8769-0247-9C90-88303F74B4A8}">
      <dsp:nvSpPr>
        <dsp:cNvPr id="0" name=""/>
        <dsp:cNvSpPr/>
      </dsp:nvSpPr>
      <dsp:spPr>
        <a:xfrm>
          <a:off x="0" y="1385358"/>
          <a:ext cx="8128000" cy="1259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Queda</a:t>
          </a:r>
        </a:p>
      </dsp:txBody>
      <dsp:txXfrm>
        <a:off x="1751541" y="1385358"/>
        <a:ext cx="6376458" cy="1259416"/>
      </dsp:txXfrm>
    </dsp:sp>
    <dsp:sp modelId="{977E9932-E3DA-FA45-9ABA-CC4D2FD144B0}">
      <dsp:nvSpPr>
        <dsp:cNvPr id="0" name=""/>
        <dsp:cNvSpPr/>
      </dsp:nvSpPr>
      <dsp:spPr>
        <a:xfrm>
          <a:off x="125941" y="1511300"/>
          <a:ext cx="1625600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469B0-99CB-494B-90F8-F96DE2511676}">
      <dsp:nvSpPr>
        <dsp:cNvPr id="0" name=""/>
        <dsp:cNvSpPr/>
      </dsp:nvSpPr>
      <dsp:spPr>
        <a:xfrm>
          <a:off x="0" y="2770716"/>
          <a:ext cx="8128000" cy="1259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 err="1"/>
            <a:t>Redenção</a:t>
          </a:r>
          <a:endParaRPr lang="en-US" sz="5800" kern="1200" dirty="0"/>
        </a:p>
      </dsp:txBody>
      <dsp:txXfrm>
        <a:off x="1751541" y="2770716"/>
        <a:ext cx="6376458" cy="1259416"/>
      </dsp:txXfrm>
    </dsp:sp>
    <dsp:sp modelId="{C54BB8D1-1664-6745-A152-9255FF96F239}">
      <dsp:nvSpPr>
        <dsp:cNvPr id="0" name=""/>
        <dsp:cNvSpPr/>
      </dsp:nvSpPr>
      <dsp:spPr>
        <a:xfrm>
          <a:off x="125941" y="2896658"/>
          <a:ext cx="1625600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D637A-FA25-B342-B062-80FBB9BF3898}">
      <dsp:nvSpPr>
        <dsp:cNvPr id="0" name=""/>
        <dsp:cNvSpPr/>
      </dsp:nvSpPr>
      <dsp:spPr>
        <a:xfrm>
          <a:off x="0" y="4156075"/>
          <a:ext cx="8128000" cy="12594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 err="1"/>
            <a:t>Glorificação</a:t>
          </a:r>
          <a:endParaRPr lang="en-US" sz="5800" kern="1200" dirty="0"/>
        </a:p>
      </dsp:txBody>
      <dsp:txXfrm>
        <a:off x="1751541" y="4156075"/>
        <a:ext cx="6376458" cy="1259416"/>
      </dsp:txXfrm>
    </dsp:sp>
    <dsp:sp modelId="{1E4B906D-D89C-B445-846A-9B1708431A0F}">
      <dsp:nvSpPr>
        <dsp:cNvPr id="0" name=""/>
        <dsp:cNvSpPr/>
      </dsp:nvSpPr>
      <dsp:spPr>
        <a:xfrm>
          <a:off x="125941" y="4282016"/>
          <a:ext cx="1625600" cy="10075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C4D7D-14E7-EC44-9CB2-8F823F018365}">
      <dsp:nvSpPr>
        <dsp:cNvPr id="0" name=""/>
        <dsp:cNvSpPr/>
      </dsp:nvSpPr>
      <dsp:spPr>
        <a:xfrm>
          <a:off x="0" y="2096402"/>
          <a:ext cx="1092782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3EFC5-891A-1F4B-AD16-AAB1326BF3FF}">
      <dsp:nvSpPr>
        <dsp:cNvPr id="0" name=""/>
        <dsp:cNvSpPr/>
      </dsp:nvSpPr>
      <dsp:spPr>
        <a:xfrm rot="8100000">
          <a:off x="63581" y="484524"/>
          <a:ext cx="305563" cy="305563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D20EA-10EB-084F-956C-13CE0B67EBDA}">
      <dsp:nvSpPr>
        <dsp:cNvPr id="0" name=""/>
        <dsp:cNvSpPr/>
      </dsp:nvSpPr>
      <dsp:spPr>
        <a:xfrm>
          <a:off x="97526" y="518470"/>
          <a:ext cx="237672" cy="23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BF81F-4593-5B4D-9B4A-81C18FD19876}">
      <dsp:nvSpPr>
        <dsp:cNvPr id="0" name=""/>
        <dsp:cNvSpPr/>
      </dsp:nvSpPr>
      <dsp:spPr>
        <a:xfrm>
          <a:off x="432428" y="855332"/>
          <a:ext cx="2002944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Grande História e a Esperança Messiânica</a:t>
          </a:r>
        </a:p>
      </dsp:txBody>
      <dsp:txXfrm>
        <a:off x="432428" y="855332"/>
        <a:ext cx="2002944" cy="1241070"/>
      </dsp:txXfrm>
    </dsp:sp>
    <dsp:sp modelId="{CC16D8F3-A3F8-344E-9327-E6F5F694AF57}">
      <dsp:nvSpPr>
        <dsp:cNvPr id="0" name=""/>
        <dsp:cNvSpPr/>
      </dsp:nvSpPr>
      <dsp:spPr>
        <a:xfrm>
          <a:off x="432428" y="419280"/>
          <a:ext cx="2002944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27 Abril</a:t>
          </a:r>
        </a:p>
      </dsp:txBody>
      <dsp:txXfrm>
        <a:off x="432428" y="419280"/>
        <a:ext cx="2002944" cy="436051"/>
      </dsp:txXfrm>
    </dsp:sp>
    <dsp:sp modelId="{758FCE7B-576D-2C45-9655-18C30A81D9DC}">
      <dsp:nvSpPr>
        <dsp:cNvPr id="0" name=""/>
        <dsp:cNvSpPr/>
      </dsp:nvSpPr>
      <dsp:spPr>
        <a:xfrm>
          <a:off x="216362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01FD2-4D8E-6E41-8E8C-35475AEACDD7}">
      <dsp:nvSpPr>
        <dsp:cNvPr id="0" name=""/>
        <dsp:cNvSpPr/>
      </dsp:nvSpPr>
      <dsp:spPr>
        <a:xfrm>
          <a:off x="179430" y="2057157"/>
          <a:ext cx="77783" cy="784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6616D-A13B-9444-AD1B-2FD5ED47B815}">
      <dsp:nvSpPr>
        <dsp:cNvPr id="0" name=""/>
        <dsp:cNvSpPr/>
      </dsp:nvSpPr>
      <dsp:spPr>
        <a:xfrm rot="18900000">
          <a:off x="1276746" y="3402716"/>
          <a:ext cx="305563" cy="305563"/>
        </a:xfrm>
        <a:prstGeom prst="teardrop">
          <a:avLst>
            <a:gd name="adj" fmla="val 115000"/>
          </a:avLst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F6A75-241C-7B4E-B614-ADA1B8D97943}">
      <dsp:nvSpPr>
        <dsp:cNvPr id="0" name=""/>
        <dsp:cNvSpPr/>
      </dsp:nvSpPr>
      <dsp:spPr>
        <a:xfrm>
          <a:off x="1310692" y="3436662"/>
          <a:ext cx="237672" cy="23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29C26-DD7C-A84D-9C01-0AE75DC48AE0}">
      <dsp:nvSpPr>
        <dsp:cNvPr id="0" name=""/>
        <dsp:cNvSpPr/>
      </dsp:nvSpPr>
      <dsp:spPr>
        <a:xfrm>
          <a:off x="1645594" y="2096402"/>
          <a:ext cx="2002944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Grande História das Alianças: As Promessas do Deus Fiel</a:t>
          </a:r>
        </a:p>
      </dsp:txBody>
      <dsp:txXfrm>
        <a:off x="1645594" y="2096402"/>
        <a:ext cx="2002944" cy="1241070"/>
      </dsp:txXfrm>
    </dsp:sp>
    <dsp:sp modelId="{5BA09F5B-E251-5D48-B013-CF6087405273}">
      <dsp:nvSpPr>
        <dsp:cNvPr id="0" name=""/>
        <dsp:cNvSpPr/>
      </dsp:nvSpPr>
      <dsp:spPr>
        <a:xfrm>
          <a:off x="1645594" y="3337472"/>
          <a:ext cx="2002944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4 Maio</a:t>
          </a:r>
        </a:p>
      </dsp:txBody>
      <dsp:txXfrm>
        <a:off x="1645594" y="3337472"/>
        <a:ext cx="2002944" cy="436051"/>
      </dsp:txXfrm>
    </dsp:sp>
    <dsp:sp modelId="{316E4D4D-BEE2-B245-A279-02FB0E04E449}">
      <dsp:nvSpPr>
        <dsp:cNvPr id="0" name=""/>
        <dsp:cNvSpPr/>
      </dsp:nvSpPr>
      <dsp:spPr>
        <a:xfrm>
          <a:off x="1429528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5C417-1B36-3649-BCED-EFA7996D3EB8}">
      <dsp:nvSpPr>
        <dsp:cNvPr id="0" name=""/>
        <dsp:cNvSpPr/>
      </dsp:nvSpPr>
      <dsp:spPr>
        <a:xfrm>
          <a:off x="1392596" y="2057157"/>
          <a:ext cx="77783" cy="78489"/>
        </a:xfrm>
        <a:prstGeom prst="ellips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F1D79-34CE-A94A-AE30-C64F658BADF3}">
      <dsp:nvSpPr>
        <dsp:cNvPr id="0" name=""/>
        <dsp:cNvSpPr/>
      </dsp:nvSpPr>
      <dsp:spPr>
        <a:xfrm rot="8100000">
          <a:off x="2489912" y="484524"/>
          <a:ext cx="305563" cy="305563"/>
        </a:xfrm>
        <a:prstGeom prst="teardrop">
          <a:avLst>
            <a:gd name="adj" fmla="val 115000"/>
          </a:avLst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82D0F-DC82-C94A-989D-40F8941FB949}">
      <dsp:nvSpPr>
        <dsp:cNvPr id="0" name=""/>
        <dsp:cNvSpPr/>
      </dsp:nvSpPr>
      <dsp:spPr>
        <a:xfrm>
          <a:off x="2523857" y="518470"/>
          <a:ext cx="237672" cy="23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0D0E9-95DE-A549-A070-7300F278D4E7}">
      <dsp:nvSpPr>
        <dsp:cNvPr id="0" name=""/>
        <dsp:cNvSpPr/>
      </dsp:nvSpPr>
      <dsp:spPr>
        <a:xfrm>
          <a:off x="2858759" y="855332"/>
          <a:ext cx="2002944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Grande História da Criação: Do Caos ao Cosmo</a:t>
          </a:r>
        </a:p>
      </dsp:txBody>
      <dsp:txXfrm>
        <a:off x="2858759" y="855332"/>
        <a:ext cx="2002944" cy="1241070"/>
      </dsp:txXfrm>
    </dsp:sp>
    <dsp:sp modelId="{CC369FC4-E7FE-7642-A1C7-355D9A27BAEC}">
      <dsp:nvSpPr>
        <dsp:cNvPr id="0" name=""/>
        <dsp:cNvSpPr/>
      </dsp:nvSpPr>
      <dsp:spPr>
        <a:xfrm>
          <a:off x="2858759" y="419280"/>
          <a:ext cx="2002944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25 Maio</a:t>
          </a:r>
        </a:p>
      </dsp:txBody>
      <dsp:txXfrm>
        <a:off x="2858759" y="419280"/>
        <a:ext cx="2002944" cy="436051"/>
      </dsp:txXfrm>
    </dsp:sp>
    <dsp:sp modelId="{1117E78D-BAF4-4949-846E-8ED7A452884F}">
      <dsp:nvSpPr>
        <dsp:cNvPr id="0" name=""/>
        <dsp:cNvSpPr/>
      </dsp:nvSpPr>
      <dsp:spPr>
        <a:xfrm>
          <a:off x="2642693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5D6D0-6501-1541-A85B-AB830A09CDC4}">
      <dsp:nvSpPr>
        <dsp:cNvPr id="0" name=""/>
        <dsp:cNvSpPr/>
      </dsp:nvSpPr>
      <dsp:spPr>
        <a:xfrm>
          <a:off x="2605762" y="2057157"/>
          <a:ext cx="77783" cy="78489"/>
        </a:xfrm>
        <a:prstGeom prst="ellips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B9A48-0FD0-0742-9BD0-340087C3E479}">
      <dsp:nvSpPr>
        <dsp:cNvPr id="0" name=""/>
        <dsp:cNvSpPr/>
      </dsp:nvSpPr>
      <dsp:spPr>
        <a:xfrm rot="18900000">
          <a:off x="3703077" y="3402716"/>
          <a:ext cx="305563" cy="305563"/>
        </a:xfrm>
        <a:prstGeom prst="teardrop">
          <a:avLst>
            <a:gd name="adj" fmla="val 115000"/>
          </a:avLst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A0C7A-782F-844F-A8C5-2138E2F16EF3}">
      <dsp:nvSpPr>
        <dsp:cNvPr id="0" name=""/>
        <dsp:cNvSpPr/>
      </dsp:nvSpPr>
      <dsp:spPr>
        <a:xfrm>
          <a:off x="3737023" y="3436662"/>
          <a:ext cx="237672" cy="23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236C9-CAE3-444D-9844-393CA72A8276}">
      <dsp:nvSpPr>
        <dsp:cNvPr id="0" name=""/>
        <dsp:cNvSpPr/>
      </dsp:nvSpPr>
      <dsp:spPr>
        <a:xfrm>
          <a:off x="4071925" y="2096402"/>
          <a:ext cx="2002944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Grande História do Templo: O Deus que Habita entre seu Povo</a:t>
          </a:r>
        </a:p>
      </dsp:txBody>
      <dsp:txXfrm>
        <a:off x="4071925" y="2096402"/>
        <a:ext cx="2002944" cy="1241070"/>
      </dsp:txXfrm>
    </dsp:sp>
    <dsp:sp modelId="{B284CF08-D354-A541-8DDA-0AB56FEF6F4A}">
      <dsp:nvSpPr>
        <dsp:cNvPr id="0" name=""/>
        <dsp:cNvSpPr/>
      </dsp:nvSpPr>
      <dsp:spPr>
        <a:xfrm>
          <a:off x="4071925" y="3337472"/>
          <a:ext cx="2002944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 </a:t>
          </a:r>
          <a:r>
            <a:rPr lang="en-US" sz="2000" kern="1200" dirty="0" err="1"/>
            <a:t>Junho</a:t>
          </a:r>
          <a:endParaRPr lang="en-US" sz="2000" kern="1200" dirty="0"/>
        </a:p>
      </dsp:txBody>
      <dsp:txXfrm>
        <a:off x="4071925" y="3337472"/>
        <a:ext cx="2002944" cy="436051"/>
      </dsp:txXfrm>
    </dsp:sp>
    <dsp:sp modelId="{282B75DC-9975-9646-8FD2-197579634CB2}">
      <dsp:nvSpPr>
        <dsp:cNvPr id="0" name=""/>
        <dsp:cNvSpPr/>
      </dsp:nvSpPr>
      <dsp:spPr>
        <a:xfrm>
          <a:off x="3855859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C7E77-F2BC-0149-8908-F62AD43AA52C}">
      <dsp:nvSpPr>
        <dsp:cNvPr id="0" name=""/>
        <dsp:cNvSpPr/>
      </dsp:nvSpPr>
      <dsp:spPr>
        <a:xfrm>
          <a:off x="3818927" y="2057157"/>
          <a:ext cx="77783" cy="78489"/>
        </a:xfrm>
        <a:prstGeom prst="ellips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1D5DB-B2E1-4A4E-B80A-EC5201B8EB7A}">
      <dsp:nvSpPr>
        <dsp:cNvPr id="0" name=""/>
        <dsp:cNvSpPr/>
      </dsp:nvSpPr>
      <dsp:spPr>
        <a:xfrm rot="8100000">
          <a:off x="4916243" y="484524"/>
          <a:ext cx="305563" cy="305563"/>
        </a:xfrm>
        <a:prstGeom prst="teardrop">
          <a:avLst>
            <a:gd name="adj" fmla="val 115000"/>
          </a:avLst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68FC1-D431-2C4E-8C31-8B4A3595FA20}">
      <dsp:nvSpPr>
        <dsp:cNvPr id="0" name=""/>
        <dsp:cNvSpPr/>
      </dsp:nvSpPr>
      <dsp:spPr>
        <a:xfrm>
          <a:off x="4950188" y="518470"/>
          <a:ext cx="237672" cy="23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2F6DA-B3A0-C046-9CB5-ACBF0C148429}">
      <dsp:nvSpPr>
        <dsp:cNvPr id="0" name=""/>
        <dsp:cNvSpPr/>
      </dsp:nvSpPr>
      <dsp:spPr>
        <a:xfrm>
          <a:off x="5285091" y="855332"/>
          <a:ext cx="2002944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Grande História do Casamento: O Mistério do Evangelho</a:t>
          </a:r>
        </a:p>
      </dsp:txBody>
      <dsp:txXfrm>
        <a:off x="5285091" y="855332"/>
        <a:ext cx="2002944" cy="1241070"/>
      </dsp:txXfrm>
    </dsp:sp>
    <dsp:sp modelId="{32DD2149-3954-C24A-BD00-2214804EA6F9}">
      <dsp:nvSpPr>
        <dsp:cNvPr id="0" name=""/>
        <dsp:cNvSpPr/>
      </dsp:nvSpPr>
      <dsp:spPr>
        <a:xfrm>
          <a:off x="5285091" y="419280"/>
          <a:ext cx="2002944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8 </a:t>
          </a:r>
          <a:r>
            <a:rPr lang="en-US" sz="2000" kern="1200" dirty="0" err="1"/>
            <a:t>Junho</a:t>
          </a:r>
          <a:endParaRPr lang="en-US" sz="2000" kern="1200" dirty="0"/>
        </a:p>
      </dsp:txBody>
      <dsp:txXfrm>
        <a:off x="5285091" y="419280"/>
        <a:ext cx="2002944" cy="436051"/>
      </dsp:txXfrm>
    </dsp:sp>
    <dsp:sp modelId="{AA204A9F-9E91-774E-82C3-A18734B4AC5E}">
      <dsp:nvSpPr>
        <dsp:cNvPr id="0" name=""/>
        <dsp:cNvSpPr/>
      </dsp:nvSpPr>
      <dsp:spPr>
        <a:xfrm>
          <a:off x="5069025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B8767-F699-0D44-A482-EF8142B6BD3D}">
      <dsp:nvSpPr>
        <dsp:cNvPr id="0" name=""/>
        <dsp:cNvSpPr/>
      </dsp:nvSpPr>
      <dsp:spPr>
        <a:xfrm>
          <a:off x="5032093" y="2057157"/>
          <a:ext cx="77783" cy="78489"/>
        </a:xfrm>
        <a:prstGeom prst="ellips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383D0-419A-5940-A3C8-6318B538A884}">
      <dsp:nvSpPr>
        <dsp:cNvPr id="0" name=""/>
        <dsp:cNvSpPr/>
      </dsp:nvSpPr>
      <dsp:spPr>
        <a:xfrm rot="18900000">
          <a:off x="6129409" y="3402716"/>
          <a:ext cx="305563" cy="305563"/>
        </a:xfrm>
        <a:prstGeom prst="teardrop">
          <a:avLst>
            <a:gd name="adj" fmla="val 115000"/>
          </a:avLst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48DA2-74A0-B84F-8EEE-C5A9A8D6707C}">
      <dsp:nvSpPr>
        <dsp:cNvPr id="0" name=""/>
        <dsp:cNvSpPr/>
      </dsp:nvSpPr>
      <dsp:spPr>
        <a:xfrm>
          <a:off x="6163354" y="3436662"/>
          <a:ext cx="237672" cy="23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B4782-2A38-B643-9701-399C6A287CE1}">
      <dsp:nvSpPr>
        <dsp:cNvPr id="0" name=""/>
        <dsp:cNvSpPr/>
      </dsp:nvSpPr>
      <dsp:spPr>
        <a:xfrm>
          <a:off x="6498256" y="2096402"/>
          <a:ext cx="2002944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Grande História dos Filhos de Deus</a:t>
          </a:r>
        </a:p>
      </dsp:txBody>
      <dsp:txXfrm>
        <a:off x="6498256" y="2096402"/>
        <a:ext cx="2002944" cy="1241070"/>
      </dsp:txXfrm>
    </dsp:sp>
    <dsp:sp modelId="{A4D1D07A-4B7B-E04B-9C2F-332866E10E71}">
      <dsp:nvSpPr>
        <dsp:cNvPr id="0" name=""/>
        <dsp:cNvSpPr/>
      </dsp:nvSpPr>
      <dsp:spPr>
        <a:xfrm>
          <a:off x="6498256" y="3337472"/>
          <a:ext cx="2002944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15 </a:t>
          </a:r>
          <a:r>
            <a:rPr lang="en-US" sz="2000" kern="1200" dirty="0" err="1"/>
            <a:t>Junho</a:t>
          </a:r>
          <a:endParaRPr lang="en-US" sz="2000" kern="1200" dirty="0"/>
        </a:p>
      </dsp:txBody>
      <dsp:txXfrm>
        <a:off x="6498256" y="3337472"/>
        <a:ext cx="2002944" cy="436051"/>
      </dsp:txXfrm>
    </dsp:sp>
    <dsp:sp modelId="{B854D808-6807-964C-A80A-19F279E34C0C}">
      <dsp:nvSpPr>
        <dsp:cNvPr id="0" name=""/>
        <dsp:cNvSpPr/>
      </dsp:nvSpPr>
      <dsp:spPr>
        <a:xfrm>
          <a:off x="6282190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452BF-69DC-3143-8CA6-AAE29464280C}">
      <dsp:nvSpPr>
        <dsp:cNvPr id="0" name=""/>
        <dsp:cNvSpPr/>
      </dsp:nvSpPr>
      <dsp:spPr>
        <a:xfrm>
          <a:off x="6245258" y="2057157"/>
          <a:ext cx="77783" cy="78489"/>
        </a:xfrm>
        <a:prstGeom prst="ellips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F14E8-B268-8543-A620-FFE6F34D63CA}">
      <dsp:nvSpPr>
        <dsp:cNvPr id="0" name=""/>
        <dsp:cNvSpPr/>
      </dsp:nvSpPr>
      <dsp:spPr>
        <a:xfrm rot="8100000">
          <a:off x="7342574" y="484524"/>
          <a:ext cx="305563" cy="305563"/>
        </a:xfrm>
        <a:prstGeom prst="teardrop">
          <a:avLst>
            <a:gd name="adj" fmla="val 115000"/>
          </a:avLst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EBE90-B643-3B42-9490-D347B8315D34}">
      <dsp:nvSpPr>
        <dsp:cNvPr id="0" name=""/>
        <dsp:cNvSpPr/>
      </dsp:nvSpPr>
      <dsp:spPr>
        <a:xfrm>
          <a:off x="7376520" y="518470"/>
          <a:ext cx="237672" cy="23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DB81D-1D10-1C45-AB13-E9156C75C8E3}">
      <dsp:nvSpPr>
        <dsp:cNvPr id="0" name=""/>
        <dsp:cNvSpPr/>
      </dsp:nvSpPr>
      <dsp:spPr>
        <a:xfrm>
          <a:off x="7711422" y="855332"/>
          <a:ext cx="2002944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Grande História das Viradas:  As Inversões Redentoras</a:t>
          </a:r>
        </a:p>
      </dsp:txBody>
      <dsp:txXfrm>
        <a:off x="7711422" y="855332"/>
        <a:ext cx="2002944" cy="1241070"/>
      </dsp:txXfrm>
    </dsp:sp>
    <dsp:sp modelId="{98A17A00-D3AA-EA41-B34E-C1945C1C44BC}">
      <dsp:nvSpPr>
        <dsp:cNvPr id="0" name=""/>
        <dsp:cNvSpPr/>
      </dsp:nvSpPr>
      <dsp:spPr>
        <a:xfrm>
          <a:off x="7711422" y="419280"/>
          <a:ext cx="2002944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22 </a:t>
          </a:r>
          <a:r>
            <a:rPr lang="en-US" sz="2000" kern="1200" dirty="0" err="1"/>
            <a:t>Junho</a:t>
          </a:r>
          <a:endParaRPr lang="en-US" sz="2000" kern="1200" dirty="0"/>
        </a:p>
      </dsp:txBody>
      <dsp:txXfrm>
        <a:off x="7711422" y="419280"/>
        <a:ext cx="2002944" cy="436051"/>
      </dsp:txXfrm>
    </dsp:sp>
    <dsp:sp modelId="{80875943-C3DA-BE4A-A6C2-EADEA8337236}">
      <dsp:nvSpPr>
        <dsp:cNvPr id="0" name=""/>
        <dsp:cNvSpPr/>
      </dsp:nvSpPr>
      <dsp:spPr>
        <a:xfrm>
          <a:off x="7495356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FAD5A-919A-4C49-B320-98B9F34B9247}">
      <dsp:nvSpPr>
        <dsp:cNvPr id="0" name=""/>
        <dsp:cNvSpPr/>
      </dsp:nvSpPr>
      <dsp:spPr>
        <a:xfrm>
          <a:off x="7458424" y="2057157"/>
          <a:ext cx="77783" cy="78489"/>
        </a:xfrm>
        <a:prstGeom prst="ellips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B9BBF-6D9A-6F4E-851D-58B12B9B4C52}">
      <dsp:nvSpPr>
        <dsp:cNvPr id="0" name=""/>
        <dsp:cNvSpPr/>
      </dsp:nvSpPr>
      <dsp:spPr>
        <a:xfrm rot="18900000">
          <a:off x="8555740" y="3402716"/>
          <a:ext cx="305563" cy="305563"/>
        </a:xfrm>
        <a:prstGeom prst="teardrop">
          <a:avLst>
            <a:gd name="adj" fmla="val 115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A9C75-7529-1A43-93D8-2580522C3D90}">
      <dsp:nvSpPr>
        <dsp:cNvPr id="0" name=""/>
        <dsp:cNvSpPr/>
      </dsp:nvSpPr>
      <dsp:spPr>
        <a:xfrm>
          <a:off x="8589685" y="3436662"/>
          <a:ext cx="237672" cy="23767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C05D2-64CA-7C41-8323-9B47479A87A2}">
      <dsp:nvSpPr>
        <dsp:cNvPr id="0" name=""/>
        <dsp:cNvSpPr/>
      </dsp:nvSpPr>
      <dsp:spPr>
        <a:xfrm>
          <a:off x="8924587" y="2096402"/>
          <a:ext cx="2002944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Grande História do Bom Pastor: O Cuidado do Rebanho de Deus</a:t>
          </a:r>
        </a:p>
      </dsp:txBody>
      <dsp:txXfrm>
        <a:off x="8924587" y="2096402"/>
        <a:ext cx="2002944" cy="1241070"/>
      </dsp:txXfrm>
    </dsp:sp>
    <dsp:sp modelId="{8476C800-0428-914C-A49E-BE559EEE7D6F}">
      <dsp:nvSpPr>
        <dsp:cNvPr id="0" name=""/>
        <dsp:cNvSpPr/>
      </dsp:nvSpPr>
      <dsp:spPr>
        <a:xfrm>
          <a:off x="8924587" y="3337472"/>
          <a:ext cx="2002944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29 </a:t>
          </a:r>
          <a:r>
            <a:rPr lang="en-US" sz="2000" kern="1200" dirty="0" err="1"/>
            <a:t>Junho</a:t>
          </a:r>
          <a:endParaRPr lang="en-US" sz="2000" kern="1200" dirty="0"/>
        </a:p>
      </dsp:txBody>
      <dsp:txXfrm>
        <a:off x="8924587" y="3337472"/>
        <a:ext cx="2002944" cy="436051"/>
      </dsp:txXfrm>
    </dsp:sp>
    <dsp:sp modelId="{6304C094-B893-F144-830B-1407A3E81F5F}">
      <dsp:nvSpPr>
        <dsp:cNvPr id="0" name=""/>
        <dsp:cNvSpPr/>
      </dsp:nvSpPr>
      <dsp:spPr>
        <a:xfrm>
          <a:off x="8708521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93C45-20D9-2347-89D2-24EBB6054A32}">
      <dsp:nvSpPr>
        <dsp:cNvPr id="0" name=""/>
        <dsp:cNvSpPr/>
      </dsp:nvSpPr>
      <dsp:spPr>
        <a:xfrm>
          <a:off x="8671589" y="2057157"/>
          <a:ext cx="77783" cy="78489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2E1D9-1EED-43E6-B635-66CE842747F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006ED-D1C3-4C87-9245-4F11109BA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2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006ED-D1C3-4C87-9245-4F11109BA7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7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5FDF5-C077-476D-9D92-F92A673B7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2D3EC0-5DE8-4661-B873-886FE278C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B5126-497C-4BBC-A525-C9CB9373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908-1992-4E5B-B131-BDDEF2800B55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C552E-7C45-4014-B578-86038ECC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2B7FF-08B0-45BA-96B1-2E1293B84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E2E3-D619-46B2-93EE-BD122F5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1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6C0F-2885-446B-A9EA-288F4417A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4E7AB-7A28-43CA-B17C-F3C6D18D9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A9C55-48C9-4605-9DE7-C79EDB33B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908-1992-4E5B-B131-BDDEF2800B55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D3065-D41A-4BB6-A77B-81F5149A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F5C60-1640-4158-A206-B13C4C7E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E2E3-D619-46B2-93EE-BD122F5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8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79F0C2-F79E-4D61-85AF-1D8249EF5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54CB2-38AD-4ACB-9F3E-B290C59F9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EB261-B9F6-458A-9658-C2461CF0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908-1992-4E5B-B131-BDDEF2800B55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63F5E-7FB4-489A-977F-C3CA524F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AF88-9EC6-431F-8B73-41C91D3E3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E2E3-D619-46B2-93EE-BD122F5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6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13F8-1BEC-456A-9448-19854D827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97605-CEC2-4890-AD1E-2933BB409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6F701-A4BD-4765-84DC-E34CA8B06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908-1992-4E5B-B131-BDDEF2800B55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FD03-7DF6-4435-9FAF-F47820C7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E7410-D560-4CE5-96F3-9BFD2A04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E2E3-D619-46B2-93EE-BD122F5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E5976-9244-42A3-8FB7-541482F46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FF4D5-B38F-4CA0-A124-B0460A191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C0B31-7215-4AA5-860F-DE4388B3D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908-1992-4E5B-B131-BDDEF2800B55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D26F3-8955-4A2B-A73C-20FDC73E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5A929-53AC-449F-8D4E-367F330B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E2E3-D619-46B2-93EE-BD122F5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54AA-F1F4-4F5B-AC9D-F959FB92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022D-CE31-4B43-B239-A0D5C70DD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77140-2567-4983-B4DB-C650E2F52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BA06D-31D7-47FB-BAD8-9A04483C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908-1992-4E5B-B131-BDDEF2800B55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D3157-64AA-4EF9-A1DB-FDBA26E9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B0E7C-CB1C-4409-BD86-739E5D05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E2E3-D619-46B2-93EE-BD122F5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1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83731-814E-4033-9581-E5376A9FD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2E367-99CA-4A30-8834-EAEB47AEC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2613B-4818-4EC7-9FF2-71B901B3A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8520E1-1494-41AC-A453-206F4B59A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26EA2-77EA-4B16-B5D3-CF4A30E69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8D2359-247A-4C79-AEF3-30F89E2DF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908-1992-4E5B-B131-BDDEF2800B55}" type="datetimeFigureOut">
              <a:rPr lang="en-US" smtClean="0"/>
              <a:t>4/22/25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53389C-AF4C-418D-AD9F-E4BEBB522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D61E11-3631-49E8-B350-2CBA42A1A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E2E3-D619-46B2-93EE-BD122F5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9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4CBD2-3079-4A00-8FD1-2D36BF96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12D07-3837-4FD7-A0C5-3D25E1B0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908-1992-4E5B-B131-BDDEF2800B55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FD8AD-53A2-4197-8A42-85E4D9F2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B62BE-DAC7-48A0-8E3D-A3D2C8C3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E2E3-D619-46B2-93EE-BD122F5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3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EE3F30-819D-4C96-A434-35BC0C791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908-1992-4E5B-B131-BDDEF2800B55}" type="datetimeFigureOut">
              <a:rPr lang="en-US" smtClean="0"/>
              <a:t>4/22/25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E8BEB-65C7-4CDB-A98F-C328864F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8109E-426B-4878-8922-E30AFF7D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E2E3-D619-46B2-93EE-BD122F5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9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35F53-EE1B-45B9-8259-522BDD9B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A06B2-31AF-44C1-BEBB-A27E66A16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58333-D03A-4CEB-8843-BB5692D5B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8CF00-C89E-48B0-8F7D-EE21D67D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908-1992-4E5B-B131-BDDEF2800B55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F480F-ED25-4995-97C4-4B19769A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7D34A-B7A2-4A59-B5F4-69A6C6C2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E2E3-D619-46B2-93EE-BD122F5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7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9C81C-4231-43BA-A51D-96D9298EE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14878A-2B12-436B-8C4F-0CB30E9E0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A72F5-18F4-4AE1-BD72-76B479820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AA706-EC9D-48CE-8372-24B952FD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F908-1992-4E5B-B131-BDDEF2800B55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982C8-FD9E-439C-94F3-0A9F4885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4FA44-B3AA-42B6-9C11-232B0CAE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E2E3-D619-46B2-93EE-BD122F5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1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ED2DAB-1F14-4D0C-815B-78CBE5DCE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09E87-13EB-4D10-AEA6-39A1D2B63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0B8ED-046D-4B70-9AFF-A6573FA4F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7F908-1992-4E5B-B131-BDDEF2800B55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530B-DAB8-4953-BF51-8FD9212C3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66B45-D2B3-41A1-A1C4-94B4C41EC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0E2E3-D619-46B2-93EE-BD122F506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8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macro-photography-of-holy-bible-church-wedding-christian-wallpaper-zzbn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siapacificreport.nz/2017/12/22/true-christmas-story-what-history-really-tells-us-about-the-birth-of-jesu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ingjesus.co.uk/2014/05/22/hebrews-9-11-28-daily-bible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n open book with light shining on it&#10;&#10;AI-generated content may be incorrect.">
            <a:extLst>
              <a:ext uri="{FF2B5EF4-FFF2-40B4-BE49-F238E27FC236}">
                <a16:creationId xmlns:a16="http://schemas.microsoft.com/office/drawing/2014/main" id="{DC80CBED-4AB5-862D-F196-A7561138E7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4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196FD5F-23FB-765C-449D-54689E8E2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123" y="1108945"/>
            <a:ext cx="10339753" cy="2900518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rgbClr val="FFFFFF"/>
                </a:solidFill>
              </a:rPr>
              <a:t>Descomplicando</a:t>
            </a:r>
            <a:r>
              <a:rPr lang="en-US" sz="8000" dirty="0">
                <a:solidFill>
                  <a:srgbClr val="FFFFFF"/>
                </a:solidFill>
              </a:rPr>
              <a:t> a </a:t>
            </a:r>
            <a:r>
              <a:rPr lang="en-US" sz="8000" dirty="0" err="1">
                <a:solidFill>
                  <a:srgbClr val="FFFFFF"/>
                </a:solidFill>
              </a:rPr>
              <a:t>Bíblia</a:t>
            </a:r>
            <a:endParaRPr lang="en-US" sz="8000" dirty="0">
              <a:solidFill>
                <a:srgbClr val="FFFFFF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43ECAE3-FFF5-C282-CA6A-B3AF2990E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Uma </a:t>
            </a:r>
            <a:r>
              <a:rPr lang="en-US" sz="4800" dirty="0" err="1">
                <a:solidFill>
                  <a:srgbClr val="FFFFFF"/>
                </a:solidFill>
              </a:rPr>
              <a:t>História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sobre</a:t>
            </a:r>
            <a:r>
              <a:rPr lang="en-US" sz="4800" dirty="0">
                <a:solidFill>
                  <a:srgbClr val="FFFFFF"/>
                </a:solidFill>
              </a:rPr>
              <a:t> Jesus</a:t>
            </a:r>
          </a:p>
        </p:txBody>
      </p:sp>
    </p:spTree>
    <p:extLst>
      <p:ext uri="{BB962C8B-B14F-4D97-AF65-F5344CB8AC3E}">
        <p14:creationId xmlns:p14="http://schemas.microsoft.com/office/powerpoint/2010/main" val="1153264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9D45-F847-7CC2-3235-96B7328C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Redenção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DE135-C12C-E9DC-52EC-2A17F965F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Abençoarei</a:t>
            </a:r>
            <a:r>
              <a:rPr lang="en-US" dirty="0"/>
              <a:t> </a:t>
            </a:r>
            <a:r>
              <a:rPr lang="en-US" dirty="0" err="1"/>
              <a:t>aqueles</a:t>
            </a:r>
            <a:r>
              <a:rPr lang="en-US" dirty="0"/>
              <a:t> que o </a:t>
            </a:r>
            <a:r>
              <a:rPr lang="en-US" dirty="0" err="1"/>
              <a:t>abençoarem</a:t>
            </a:r>
            <a:r>
              <a:rPr lang="en-US" dirty="0"/>
              <a:t> e </a:t>
            </a:r>
            <a:r>
              <a:rPr lang="en-US" dirty="0" err="1"/>
              <a:t>amaldiçoarei</a:t>
            </a:r>
            <a:r>
              <a:rPr lang="en-US" dirty="0"/>
              <a:t> </a:t>
            </a:r>
            <a:r>
              <a:rPr lang="en-US" dirty="0" err="1"/>
              <a:t>aquele</a:t>
            </a:r>
            <a:r>
              <a:rPr lang="en-US" dirty="0"/>
              <a:t> que o </a:t>
            </a:r>
            <a:r>
              <a:rPr lang="en-US" dirty="0" err="1"/>
              <a:t>amaldiçoar</a:t>
            </a:r>
            <a:r>
              <a:rPr lang="en-US" dirty="0"/>
              <a:t>. Em </a:t>
            </a:r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serão</a:t>
            </a:r>
            <a:r>
              <a:rPr lang="en-US" dirty="0"/>
              <a:t> </a:t>
            </a:r>
            <a:r>
              <a:rPr lang="en-US" dirty="0" err="1"/>
              <a:t>benditas</a:t>
            </a:r>
            <a:r>
              <a:rPr lang="en-US" dirty="0"/>
              <a:t> </a:t>
            </a:r>
            <a:r>
              <a:rPr lang="en-US" dirty="0" err="1"/>
              <a:t>todas</a:t>
            </a:r>
            <a:r>
              <a:rPr lang="en-US" dirty="0"/>
              <a:t> as </a:t>
            </a:r>
            <a:r>
              <a:rPr lang="en-US" dirty="0" err="1"/>
              <a:t>famílias</a:t>
            </a:r>
            <a:r>
              <a:rPr lang="en-US" dirty="0"/>
              <a:t> da terra.” </a:t>
            </a:r>
            <a:r>
              <a:rPr lang="en-US" dirty="0" err="1"/>
              <a:t>Gn</a:t>
            </a:r>
            <a:r>
              <a:rPr lang="en-US" dirty="0"/>
              <a:t> 12.3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“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Porque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Deus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amou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o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mundo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de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tal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maneira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que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deu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o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seu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Filho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unigênito,para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que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todo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o que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nele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crê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não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pereça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, mas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tenha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a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vida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eterna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Porque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Deus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enviou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o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seu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Filho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ao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mundo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,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não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para que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condenasse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o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mundo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, mas para que o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mundo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fosse salvo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por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ele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.” João 3.16-17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7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193CA-7926-6AC3-8755-91A683648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Glorificação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3CB43-D39D-DD50-4D27-F77D008C6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 E vi novo </a:t>
            </a:r>
            <a:r>
              <a:rPr lang="en-US" dirty="0" err="1"/>
              <a:t>céu</a:t>
            </a:r>
            <a:r>
              <a:rPr lang="en-US" dirty="0"/>
              <a:t> e nova terra, pois o </a:t>
            </a:r>
            <a:r>
              <a:rPr lang="en-US" dirty="0" err="1"/>
              <a:t>primeiro</a:t>
            </a:r>
            <a:r>
              <a:rPr lang="en-US" dirty="0"/>
              <a:t> </a:t>
            </a:r>
            <a:r>
              <a:rPr lang="en-US" dirty="0" err="1"/>
              <a:t>céu</a:t>
            </a:r>
            <a:r>
              <a:rPr lang="en-US" dirty="0"/>
              <a:t> e a </a:t>
            </a:r>
            <a:r>
              <a:rPr lang="en-US" dirty="0" err="1"/>
              <a:t>primeira</a:t>
            </a:r>
            <a:r>
              <a:rPr lang="en-US" dirty="0"/>
              <a:t> terra </a:t>
            </a:r>
            <a:r>
              <a:rPr lang="en-US" dirty="0" err="1"/>
              <a:t>passaram</a:t>
            </a:r>
            <a:r>
              <a:rPr lang="en-US" dirty="0"/>
              <a:t>, e o mar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existe</a:t>
            </a:r>
            <a:r>
              <a:rPr lang="en-US" dirty="0"/>
              <a:t>. 2 Vi </a:t>
            </a:r>
            <a:r>
              <a:rPr lang="en-US" dirty="0" err="1"/>
              <a:t>também</a:t>
            </a:r>
            <a:r>
              <a:rPr lang="en-US" dirty="0"/>
              <a:t> a </a:t>
            </a:r>
            <a:r>
              <a:rPr lang="en-US" dirty="0" err="1"/>
              <a:t>cidade</a:t>
            </a:r>
            <a:r>
              <a:rPr lang="en-US" dirty="0"/>
              <a:t> </a:t>
            </a:r>
            <a:r>
              <a:rPr lang="en-US" dirty="0" err="1"/>
              <a:t>santa</a:t>
            </a:r>
            <a:r>
              <a:rPr lang="en-US" dirty="0"/>
              <a:t>, a nova </a:t>
            </a:r>
            <a:r>
              <a:rPr lang="en-US" dirty="0" err="1"/>
              <a:t>Jerusalém</a:t>
            </a:r>
            <a:r>
              <a:rPr lang="en-US" dirty="0"/>
              <a:t>, que </a:t>
            </a:r>
            <a:r>
              <a:rPr lang="en-US" dirty="0" err="1"/>
              <a:t>descia</a:t>
            </a:r>
            <a:r>
              <a:rPr lang="en-US" dirty="0"/>
              <a:t> do </a:t>
            </a:r>
            <a:r>
              <a:rPr lang="en-US" dirty="0" err="1"/>
              <a:t>céu</a:t>
            </a:r>
            <a:r>
              <a:rPr lang="en-US" dirty="0"/>
              <a:t>, da </a:t>
            </a:r>
            <a:r>
              <a:rPr lang="en-US" dirty="0" err="1"/>
              <a:t>parte</a:t>
            </a:r>
            <a:r>
              <a:rPr lang="en-US" dirty="0"/>
              <a:t> de Deus, </a:t>
            </a:r>
            <a:r>
              <a:rPr lang="en-US" dirty="0" err="1"/>
              <a:t>preparada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noiva</a:t>
            </a:r>
            <a:r>
              <a:rPr lang="en-US" dirty="0"/>
              <a:t> </a:t>
            </a:r>
            <a:r>
              <a:rPr lang="en-US" dirty="0" err="1"/>
              <a:t>enfeitada</a:t>
            </a:r>
            <a:r>
              <a:rPr lang="en-US" dirty="0"/>
              <a:t> para o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noivo</a:t>
            </a:r>
            <a:r>
              <a:rPr lang="en-US" dirty="0"/>
              <a:t>. 3 </a:t>
            </a:r>
            <a:r>
              <a:rPr lang="en-US" dirty="0" err="1"/>
              <a:t>Então</a:t>
            </a:r>
            <a:r>
              <a:rPr lang="en-US" dirty="0"/>
              <a:t> </a:t>
            </a:r>
            <a:r>
              <a:rPr lang="en-US" dirty="0" err="1"/>
              <a:t>ouvi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voz</a:t>
            </a:r>
            <a:r>
              <a:rPr lang="en-US" dirty="0"/>
              <a:t> forte que </a:t>
            </a:r>
            <a:r>
              <a:rPr lang="en-US" dirty="0" err="1"/>
              <a:t>vinha</a:t>
            </a:r>
            <a:r>
              <a:rPr lang="en-US" dirty="0"/>
              <a:t> do </a:t>
            </a:r>
            <a:r>
              <a:rPr lang="en-US" dirty="0" err="1"/>
              <a:t>trono</a:t>
            </a:r>
            <a:r>
              <a:rPr lang="en-US" dirty="0"/>
              <a:t> e </a:t>
            </a:r>
            <a:r>
              <a:rPr lang="en-US" dirty="0" err="1"/>
              <a:t>dizia</a:t>
            </a:r>
            <a:r>
              <a:rPr lang="en-US" dirty="0"/>
              <a:t>:</a:t>
            </a:r>
          </a:p>
          <a:p>
            <a:r>
              <a:rPr lang="en-US" dirty="0"/>
              <a:t>— Eis o </a:t>
            </a:r>
            <a:r>
              <a:rPr lang="en-US" dirty="0" err="1"/>
              <a:t>tabernáculo</a:t>
            </a:r>
            <a:r>
              <a:rPr lang="en-US" dirty="0"/>
              <a:t> de Deus com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seres</a:t>
            </a:r>
            <a:r>
              <a:rPr lang="en-US" dirty="0"/>
              <a:t> </a:t>
            </a:r>
            <a:r>
              <a:rPr lang="en-US" dirty="0" err="1"/>
              <a:t>humanos</a:t>
            </a:r>
            <a:r>
              <a:rPr lang="en-US" dirty="0"/>
              <a:t>. Deus </a:t>
            </a:r>
            <a:r>
              <a:rPr lang="en-US" dirty="0" err="1"/>
              <a:t>habitará</a:t>
            </a:r>
            <a:r>
              <a:rPr lang="en-US" dirty="0"/>
              <a:t> com </a:t>
            </a:r>
            <a:r>
              <a:rPr lang="en-US" dirty="0" err="1"/>
              <a:t>eles</a:t>
            </a:r>
            <a:r>
              <a:rPr lang="en-US" dirty="0"/>
              <a:t>. Eles </a:t>
            </a:r>
            <a:r>
              <a:rPr lang="en-US" dirty="0" err="1"/>
              <a:t>serão</a:t>
            </a:r>
            <a:r>
              <a:rPr lang="en-US" dirty="0"/>
              <a:t> </a:t>
            </a:r>
            <a:r>
              <a:rPr lang="en-US" dirty="0" err="1"/>
              <a:t>povos</a:t>
            </a:r>
            <a:r>
              <a:rPr lang="en-US" dirty="0"/>
              <a:t> de Deus, e Deus </a:t>
            </a:r>
            <a:r>
              <a:rPr lang="en-US" dirty="0" err="1"/>
              <a:t>mesmo</a:t>
            </a:r>
            <a:r>
              <a:rPr lang="en-US" dirty="0"/>
              <a:t> </a:t>
            </a:r>
            <a:r>
              <a:rPr lang="en-US" dirty="0" err="1"/>
              <a:t>estará</a:t>
            </a:r>
            <a:r>
              <a:rPr lang="en-US" dirty="0"/>
              <a:t> com </a:t>
            </a:r>
            <a:r>
              <a:rPr lang="en-US" dirty="0" err="1"/>
              <a:t>eles</a:t>
            </a:r>
            <a:r>
              <a:rPr lang="en-US" dirty="0"/>
              <a:t> e </a:t>
            </a:r>
            <a:r>
              <a:rPr lang="en-US" dirty="0" err="1"/>
              <a:t>será</a:t>
            </a:r>
            <a:r>
              <a:rPr lang="en-US" dirty="0"/>
              <a:t> o Deus deles. 4 E </a:t>
            </a:r>
            <a:r>
              <a:rPr lang="en-US" dirty="0" err="1"/>
              <a:t>lhes</a:t>
            </a:r>
            <a:r>
              <a:rPr lang="en-US" dirty="0"/>
              <a:t> </a:t>
            </a:r>
            <a:r>
              <a:rPr lang="en-US" dirty="0" err="1"/>
              <a:t>enxugará</a:t>
            </a:r>
            <a:r>
              <a:rPr lang="en-US" dirty="0"/>
              <a:t> dos </a:t>
            </a:r>
            <a:r>
              <a:rPr lang="en-US" dirty="0" err="1"/>
              <a:t>olhos</a:t>
            </a:r>
            <a:r>
              <a:rPr lang="en-US" dirty="0"/>
              <a:t> </a:t>
            </a:r>
            <a:r>
              <a:rPr lang="en-US" dirty="0" err="1"/>
              <a:t>toda</a:t>
            </a:r>
            <a:r>
              <a:rPr lang="en-US" dirty="0"/>
              <a:t> </a:t>
            </a:r>
            <a:r>
              <a:rPr lang="en-US" dirty="0" err="1"/>
              <a:t>lágrima</a:t>
            </a:r>
            <a:r>
              <a:rPr lang="en-US" dirty="0"/>
              <a:t>. E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existirá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morte</a:t>
            </a:r>
            <a:r>
              <a:rPr lang="en-US" dirty="0"/>
              <a:t>,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haverá</a:t>
            </a:r>
            <a:r>
              <a:rPr lang="en-US" dirty="0"/>
              <a:t> </a:t>
            </a:r>
            <a:r>
              <a:rPr lang="en-US" dirty="0" err="1"/>
              <a:t>luto</a:t>
            </a:r>
            <a:r>
              <a:rPr lang="en-US" dirty="0"/>
              <a:t>,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pranto</a:t>
            </a:r>
            <a:r>
              <a:rPr lang="en-US" dirty="0"/>
              <a:t>,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dor</a:t>
            </a:r>
            <a:r>
              <a:rPr lang="en-US" dirty="0"/>
              <a:t>, </a:t>
            </a:r>
            <a:r>
              <a:rPr lang="en-US" dirty="0" err="1"/>
              <a:t>porque</a:t>
            </a:r>
            <a:r>
              <a:rPr lang="en-US" dirty="0"/>
              <a:t> as </a:t>
            </a:r>
            <a:r>
              <a:rPr lang="en-US" dirty="0" err="1"/>
              <a:t>primeiras</a:t>
            </a:r>
            <a:r>
              <a:rPr lang="en-US" dirty="0"/>
              <a:t> </a:t>
            </a:r>
            <a:r>
              <a:rPr lang="en-US" dirty="0" err="1"/>
              <a:t>coisas</a:t>
            </a:r>
            <a:r>
              <a:rPr lang="en-US" dirty="0"/>
              <a:t> </a:t>
            </a:r>
            <a:r>
              <a:rPr lang="en-US" dirty="0" err="1"/>
              <a:t>passaram</a:t>
            </a:r>
            <a:r>
              <a:rPr lang="en-US" dirty="0"/>
              <a:t>.</a:t>
            </a:r>
          </a:p>
          <a:p>
            <a:r>
              <a:rPr lang="en-US" dirty="0"/>
              <a:t>5 E </a:t>
            </a:r>
            <a:r>
              <a:rPr lang="en-US" dirty="0" err="1"/>
              <a:t>aquele</a:t>
            </a:r>
            <a:r>
              <a:rPr lang="en-US" dirty="0"/>
              <a:t> que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sentado</a:t>
            </a:r>
            <a:r>
              <a:rPr lang="en-US" dirty="0"/>
              <a:t> no </a:t>
            </a:r>
            <a:r>
              <a:rPr lang="en-US" dirty="0" err="1"/>
              <a:t>trono</a:t>
            </a:r>
            <a:r>
              <a:rPr lang="en-US" dirty="0"/>
              <a:t> </a:t>
            </a:r>
            <a:r>
              <a:rPr lang="en-US" dirty="0" err="1"/>
              <a:t>disse</a:t>
            </a:r>
            <a:r>
              <a:rPr lang="en-US" dirty="0"/>
              <a:t>:</a:t>
            </a:r>
          </a:p>
          <a:p>
            <a:r>
              <a:rPr lang="en-US" dirty="0"/>
              <a:t>— Eis que </a:t>
            </a:r>
            <a:r>
              <a:rPr lang="en-US" dirty="0" err="1"/>
              <a:t>faço</a:t>
            </a:r>
            <a:r>
              <a:rPr lang="en-US" dirty="0"/>
              <a:t> </a:t>
            </a:r>
            <a:r>
              <a:rPr lang="en-US" dirty="0" err="1"/>
              <a:t>novas</a:t>
            </a:r>
            <a:r>
              <a:rPr lang="en-US" dirty="0"/>
              <a:t> </a:t>
            </a:r>
            <a:r>
              <a:rPr lang="en-US" dirty="0" err="1"/>
              <a:t>todas</a:t>
            </a:r>
            <a:r>
              <a:rPr lang="en-US" dirty="0"/>
              <a:t> as </a:t>
            </a:r>
            <a:r>
              <a:rPr lang="en-US" dirty="0" err="1"/>
              <a:t>coisas</a:t>
            </a:r>
            <a:r>
              <a:rPr lang="en-US" dirty="0"/>
              <a:t>. Ap 21.1-5</a:t>
            </a:r>
          </a:p>
        </p:txBody>
      </p:sp>
    </p:spTree>
    <p:extLst>
      <p:ext uri="{BB962C8B-B14F-4D97-AF65-F5344CB8AC3E}">
        <p14:creationId xmlns:p14="http://schemas.microsoft.com/office/powerpoint/2010/main" val="592900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0799F-205B-1192-3E6C-244DC1EC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Após</a:t>
            </a:r>
            <a:r>
              <a:rPr lang="en-US" dirty="0"/>
              <a:t> a Queda Surge a </a:t>
            </a:r>
            <a:r>
              <a:rPr lang="en-US" dirty="0" err="1"/>
              <a:t>Promessa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Singular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04AE5C-CF97-89A9-727C-1EA5258A36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812794"/>
              </p:ext>
            </p:extLst>
          </p:nvPr>
        </p:nvGraphicFramePr>
        <p:xfrm>
          <a:off x="838200" y="1825625"/>
          <a:ext cx="10925908" cy="3285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89909344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453596100"/>
                    </a:ext>
                  </a:extLst>
                </a:gridCol>
                <a:gridCol w="3915510">
                  <a:extLst>
                    <a:ext uri="{9D8B030D-6E8A-4147-A177-3AD203B41FA5}">
                      <a16:colId xmlns:a16="http://schemas.microsoft.com/office/drawing/2014/main" val="365456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Referência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Bíblica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Identidade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44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3.15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Semente</a:t>
                      </a:r>
                      <a:r>
                        <a:rPr lang="en-US" sz="2000" dirty="0"/>
                        <a:t> da Mulher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Ferir</a:t>
                      </a:r>
                      <a:r>
                        <a:rPr lang="en-US" sz="2000" dirty="0"/>
                        <a:t> a </a:t>
                      </a:r>
                      <a:r>
                        <a:rPr lang="en-US" sz="2000" dirty="0" err="1"/>
                        <a:t>cabeça</a:t>
                      </a:r>
                      <a:r>
                        <a:rPr lang="en-US" sz="2000" dirty="0"/>
                        <a:t> da </a:t>
                      </a:r>
                      <a:r>
                        <a:rPr lang="en-US" sz="2000" dirty="0" err="1"/>
                        <a:t>Serpente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Satanás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964007"/>
                  </a:ext>
                </a:extLst>
              </a:tr>
              <a:tr h="51156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73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439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948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91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80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495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63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D4CD6-1938-8571-7AD7-B66B6BCD6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02ABD-51D9-3799-132D-E3665D16D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Após</a:t>
            </a:r>
            <a:r>
              <a:rPr lang="en-US" dirty="0"/>
              <a:t> a Queda Surge a </a:t>
            </a:r>
            <a:r>
              <a:rPr lang="en-US" dirty="0" err="1"/>
              <a:t>Promessa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Singular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CF713E-EAD6-C7E3-3783-3793746822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363787"/>
              </p:ext>
            </p:extLst>
          </p:nvPr>
        </p:nvGraphicFramePr>
        <p:xfrm>
          <a:off x="838200" y="1825625"/>
          <a:ext cx="10908323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89909344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453596100"/>
                    </a:ext>
                  </a:extLst>
                </a:gridCol>
                <a:gridCol w="3897925">
                  <a:extLst>
                    <a:ext uri="{9D8B030D-6E8A-4147-A177-3AD203B41FA5}">
                      <a16:colId xmlns:a16="http://schemas.microsoft.com/office/drawing/2014/main" val="365456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Referência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Bíblica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Identidade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44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3.15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Semente</a:t>
                      </a:r>
                      <a:r>
                        <a:rPr lang="en-US" sz="2000" dirty="0"/>
                        <a:t> da Mulher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Ferir</a:t>
                      </a:r>
                      <a:r>
                        <a:rPr lang="en-US" sz="2000" dirty="0"/>
                        <a:t> a </a:t>
                      </a:r>
                      <a:r>
                        <a:rPr lang="en-US" sz="2000" dirty="0" err="1"/>
                        <a:t>cabeça</a:t>
                      </a:r>
                      <a:r>
                        <a:rPr lang="en-US" sz="2000" dirty="0"/>
                        <a:t> da </a:t>
                      </a:r>
                      <a:r>
                        <a:rPr lang="en-US" sz="2000" dirty="0" err="1"/>
                        <a:t>Serpente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Satanás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964007"/>
                  </a:ext>
                </a:extLst>
              </a:tr>
              <a:tr h="511566">
                <a:tc>
                  <a:txBody>
                    <a:bodyPr/>
                    <a:lstStyle/>
                    <a:p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12.1-3; </a:t>
                      </a:r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22.17-18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Descendente</a:t>
                      </a:r>
                      <a:r>
                        <a:rPr lang="en-US" sz="2000" dirty="0"/>
                        <a:t> de </a:t>
                      </a:r>
                      <a:r>
                        <a:rPr lang="en-US" sz="2000" dirty="0" err="1"/>
                        <a:t>Abraão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Canal de </a:t>
                      </a:r>
                      <a:r>
                        <a:rPr lang="en-US" sz="2000" dirty="0" err="1"/>
                        <a:t>bênção</a:t>
                      </a:r>
                      <a:r>
                        <a:rPr lang="en-US" sz="2000" dirty="0"/>
                        <a:t> para </a:t>
                      </a:r>
                      <a:r>
                        <a:rPr lang="en-US" sz="2000" dirty="0" err="1"/>
                        <a:t>todas</a:t>
                      </a:r>
                      <a:r>
                        <a:rPr lang="en-US" sz="2000" dirty="0"/>
                        <a:t> as </a:t>
                      </a:r>
                      <a:r>
                        <a:rPr lang="en-US" sz="2000" dirty="0" err="1"/>
                        <a:t>nações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domínio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sobre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seus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inimigos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73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439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948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91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80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495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30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5CCB0-FC18-8A73-C90B-4BAC4F124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364D1-2E45-CE3E-BFE3-25A6DC11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Após</a:t>
            </a:r>
            <a:r>
              <a:rPr lang="en-US" dirty="0"/>
              <a:t> a Queda Surge a </a:t>
            </a:r>
            <a:r>
              <a:rPr lang="en-US" dirty="0" err="1"/>
              <a:t>Promessa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Singular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1749FB4-4738-7763-B66A-B5CEE6BC6D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93569"/>
              </p:ext>
            </p:extLst>
          </p:nvPr>
        </p:nvGraphicFramePr>
        <p:xfrm>
          <a:off x="838200" y="1825625"/>
          <a:ext cx="1103141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89909344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453596100"/>
                    </a:ext>
                  </a:extLst>
                </a:gridCol>
                <a:gridCol w="4021017">
                  <a:extLst>
                    <a:ext uri="{9D8B030D-6E8A-4147-A177-3AD203B41FA5}">
                      <a16:colId xmlns:a16="http://schemas.microsoft.com/office/drawing/2014/main" val="365456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Referência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Bíblica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Identidade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44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3.15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Semente</a:t>
                      </a:r>
                      <a:r>
                        <a:rPr lang="en-US" sz="2000" dirty="0"/>
                        <a:t> da Mulher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Ferir</a:t>
                      </a:r>
                      <a:r>
                        <a:rPr lang="en-US" sz="2000" dirty="0"/>
                        <a:t> a </a:t>
                      </a:r>
                      <a:r>
                        <a:rPr lang="en-US" sz="2000" dirty="0" err="1"/>
                        <a:t>cabeça</a:t>
                      </a:r>
                      <a:r>
                        <a:rPr lang="en-US" sz="2000" dirty="0"/>
                        <a:t> da </a:t>
                      </a:r>
                      <a:r>
                        <a:rPr lang="en-US" sz="2000" dirty="0" err="1"/>
                        <a:t>Serpente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Satanás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964007"/>
                  </a:ext>
                </a:extLst>
              </a:tr>
              <a:tr h="511566">
                <a:tc>
                  <a:txBody>
                    <a:bodyPr/>
                    <a:lstStyle/>
                    <a:p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12.1-3; </a:t>
                      </a:r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22.17-18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Descendente</a:t>
                      </a:r>
                      <a:r>
                        <a:rPr lang="en-US" sz="2000" dirty="0"/>
                        <a:t> de </a:t>
                      </a:r>
                      <a:r>
                        <a:rPr lang="en-US" sz="2000" dirty="0" err="1"/>
                        <a:t>Abraão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Canal de </a:t>
                      </a:r>
                      <a:r>
                        <a:rPr lang="en-US" sz="2000" dirty="0" err="1"/>
                        <a:t>bênção</a:t>
                      </a:r>
                      <a:r>
                        <a:rPr lang="en-US" sz="2000" dirty="0"/>
                        <a:t> para </a:t>
                      </a:r>
                      <a:r>
                        <a:rPr lang="en-US" sz="2000" dirty="0" err="1"/>
                        <a:t>todas</a:t>
                      </a:r>
                      <a:r>
                        <a:rPr lang="en-US" sz="2000" dirty="0"/>
                        <a:t> as </a:t>
                      </a:r>
                      <a:r>
                        <a:rPr lang="en-US" sz="2000" dirty="0" err="1"/>
                        <a:t>nações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domínio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sobre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seus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inimigos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73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49.10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Rei da </a:t>
                      </a:r>
                      <a:r>
                        <a:rPr lang="en-US" sz="2000" dirty="0" err="1"/>
                        <a:t>tribo</a:t>
                      </a:r>
                      <a:r>
                        <a:rPr lang="en-US" sz="2000" dirty="0"/>
                        <a:t> de </a:t>
                      </a:r>
                      <a:r>
                        <a:rPr lang="en-US" sz="2000" dirty="0" err="1"/>
                        <a:t>Judá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Domínio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sobre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os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povos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439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948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91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80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495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443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04799-F6DD-FCEF-2012-02B0B2E95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DAAE-F2CD-8DC8-D0E2-83BF75E88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Após</a:t>
            </a:r>
            <a:r>
              <a:rPr lang="en-US" dirty="0"/>
              <a:t> a Queda Surge a </a:t>
            </a:r>
            <a:r>
              <a:rPr lang="en-US" dirty="0" err="1"/>
              <a:t>Promessa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Singular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3D182F-80CB-4F80-2C5D-B54CA0E604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255281"/>
              </p:ext>
            </p:extLst>
          </p:nvPr>
        </p:nvGraphicFramePr>
        <p:xfrm>
          <a:off x="838200" y="1825625"/>
          <a:ext cx="1097866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89909344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453596100"/>
                    </a:ext>
                  </a:extLst>
                </a:gridCol>
                <a:gridCol w="3968264">
                  <a:extLst>
                    <a:ext uri="{9D8B030D-6E8A-4147-A177-3AD203B41FA5}">
                      <a16:colId xmlns:a16="http://schemas.microsoft.com/office/drawing/2014/main" val="365456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Referência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Bíblica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Identidade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44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3.15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Semente</a:t>
                      </a:r>
                      <a:r>
                        <a:rPr lang="en-US" sz="2000" dirty="0"/>
                        <a:t> da Mulher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Ferir</a:t>
                      </a:r>
                      <a:r>
                        <a:rPr lang="en-US" sz="2000" dirty="0"/>
                        <a:t> a </a:t>
                      </a:r>
                      <a:r>
                        <a:rPr lang="en-US" sz="2000" dirty="0" err="1"/>
                        <a:t>cabeça</a:t>
                      </a:r>
                      <a:r>
                        <a:rPr lang="en-US" sz="2000" dirty="0"/>
                        <a:t> da </a:t>
                      </a:r>
                      <a:r>
                        <a:rPr lang="en-US" sz="2000" dirty="0" err="1"/>
                        <a:t>Serpente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Satanás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964007"/>
                  </a:ext>
                </a:extLst>
              </a:tr>
              <a:tr h="511566">
                <a:tc>
                  <a:txBody>
                    <a:bodyPr/>
                    <a:lstStyle/>
                    <a:p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12.1-3; </a:t>
                      </a:r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22.17-18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Descendente</a:t>
                      </a:r>
                      <a:r>
                        <a:rPr lang="en-US" sz="2000" dirty="0"/>
                        <a:t> de </a:t>
                      </a:r>
                      <a:r>
                        <a:rPr lang="en-US" sz="2000" dirty="0" err="1"/>
                        <a:t>Abraão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Canal de </a:t>
                      </a:r>
                      <a:r>
                        <a:rPr lang="en-US" sz="2000" dirty="0" err="1"/>
                        <a:t>bênção</a:t>
                      </a:r>
                      <a:r>
                        <a:rPr lang="en-US" sz="2000" dirty="0"/>
                        <a:t> para </a:t>
                      </a:r>
                      <a:r>
                        <a:rPr lang="en-US" sz="2000" dirty="0" err="1"/>
                        <a:t>todas</a:t>
                      </a:r>
                      <a:r>
                        <a:rPr lang="en-US" sz="2000" dirty="0"/>
                        <a:t> as </a:t>
                      </a:r>
                      <a:r>
                        <a:rPr lang="en-US" sz="2000" dirty="0" err="1"/>
                        <a:t>nações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domínio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sobre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seus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inimigos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73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49.10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Rei da </a:t>
                      </a:r>
                      <a:r>
                        <a:rPr lang="en-US" sz="2000" dirty="0" err="1"/>
                        <a:t>tribo</a:t>
                      </a:r>
                      <a:r>
                        <a:rPr lang="en-US" sz="2000" dirty="0"/>
                        <a:t> de </a:t>
                      </a:r>
                      <a:r>
                        <a:rPr lang="en-US" sz="2000" dirty="0" err="1"/>
                        <a:t>Judá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Domínio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sobre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os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povos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439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Nm 24.15-19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Estrela de </a:t>
                      </a:r>
                      <a:r>
                        <a:rPr lang="en-US" sz="2000" dirty="0" err="1"/>
                        <a:t>Jacó</a:t>
                      </a:r>
                      <a:r>
                        <a:rPr lang="en-US" sz="2000" dirty="0"/>
                        <a:t>, Rei (</a:t>
                      </a:r>
                      <a:r>
                        <a:rPr lang="en-US" sz="2000" dirty="0" err="1"/>
                        <a:t>Cetro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Conquista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948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91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80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495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643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1BF24-B2DB-92DF-AC30-FB5FF8FFA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E0CCC-EB5C-9635-20D2-5E44DE90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Após</a:t>
            </a:r>
            <a:r>
              <a:rPr lang="en-US" dirty="0"/>
              <a:t> a Queda Surge a </a:t>
            </a:r>
            <a:r>
              <a:rPr lang="en-US" dirty="0" err="1"/>
              <a:t>Promessa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Singular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FFF12A-AF01-BA01-23C3-DAF4C3721E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428015"/>
              </p:ext>
            </p:extLst>
          </p:nvPr>
        </p:nvGraphicFramePr>
        <p:xfrm>
          <a:off x="838200" y="1825625"/>
          <a:ext cx="10978662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89909344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453596100"/>
                    </a:ext>
                  </a:extLst>
                </a:gridCol>
                <a:gridCol w="3968264">
                  <a:extLst>
                    <a:ext uri="{9D8B030D-6E8A-4147-A177-3AD203B41FA5}">
                      <a16:colId xmlns:a16="http://schemas.microsoft.com/office/drawing/2014/main" val="365456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Referência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Bíblica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Identidade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44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3.15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Semente</a:t>
                      </a:r>
                      <a:r>
                        <a:rPr lang="en-US" sz="2000" dirty="0"/>
                        <a:t> da Mulher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Ferir</a:t>
                      </a:r>
                      <a:r>
                        <a:rPr lang="en-US" sz="2000" dirty="0"/>
                        <a:t> a </a:t>
                      </a:r>
                      <a:r>
                        <a:rPr lang="en-US" sz="2000" dirty="0" err="1"/>
                        <a:t>cabeça</a:t>
                      </a:r>
                      <a:r>
                        <a:rPr lang="en-US" sz="2000" dirty="0"/>
                        <a:t> da </a:t>
                      </a:r>
                      <a:r>
                        <a:rPr lang="en-US" sz="2000" dirty="0" err="1"/>
                        <a:t>Serpente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Satanás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964007"/>
                  </a:ext>
                </a:extLst>
              </a:tr>
              <a:tr h="511566">
                <a:tc>
                  <a:txBody>
                    <a:bodyPr/>
                    <a:lstStyle/>
                    <a:p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12.1-3; </a:t>
                      </a:r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22.17-18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Descendente</a:t>
                      </a:r>
                      <a:r>
                        <a:rPr lang="en-US" sz="2000" dirty="0"/>
                        <a:t> de </a:t>
                      </a:r>
                      <a:r>
                        <a:rPr lang="en-US" sz="2000" dirty="0" err="1"/>
                        <a:t>Abraão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Canal de </a:t>
                      </a:r>
                      <a:r>
                        <a:rPr lang="en-US" sz="2000" dirty="0" err="1"/>
                        <a:t>bênção</a:t>
                      </a:r>
                      <a:r>
                        <a:rPr lang="en-US" sz="2000" dirty="0"/>
                        <a:t> para </a:t>
                      </a:r>
                      <a:r>
                        <a:rPr lang="en-US" sz="2000" dirty="0" err="1"/>
                        <a:t>todas</a:t>
                      </a:r>
                      <a:r>
                        <a:rPr lang="en-US" sz="2000" dirty="0"/>
                        <a:t> as </a:t>
                      </a:r>
                      <a:r>
                        <a:rPr lang="en-US" sz="2000" dirty="0" err="1"/>
                        <a:t>nações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domínio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sobre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seus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inimigos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73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49.10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Rei da </a:t>
                      </a:r>
                      <a:r>
                        <a:rPr lang="en-US" sz="2000" dirty="0" err="1"/>
                        <a:t>tribo</a:t>
                      </a:r>
                      <a:r>
                        <a:rPr lang="en-US" sz="2000" dirty="0"/>
                        <a:t> de </a:t>
                      </a:r>
                      <a:r>
                        <a:rPr lang="en-US" sz="2000" dirty="0" err="1"/>
                        <a:t>Judá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Domínio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sobre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os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povos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439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Nm 24.15-19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Estrela de </a:t>
                      </a:r>
                      <a:r>
                        <a:rPr lang="en-US" sz="2000" dirty="0" err="1"/>
                        <a:t>Jacó</a:t>
                      </a:r>
                      <a:r>
                        <a:rPr lang="en-US" sz="2000" dirty="0"/>
                        <a:t>, Rei (</a:t>
                      </a:r>
                      <a:r>
                        <a:rPr lang="en-US" sz="2000" dirty="0" err="1"/>
                        <a:t>Cetro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Conquista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948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Dt 18.15-19; 34.10-12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Profeta (</a:t>
                      </a:r>
                      <a:r>
                        <a:rPr lang="en-US" sz="2000" dirty="0" err="1"/>
                        <a:t>como</a:t>
                      </a:r>
                      <a:r>
                        <a:rPr lang="en-US" sz="2000" dirty="0"/>
                        <a:t> Moisés)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Portador</a:t>
                      </a:r>
                      <a:r>
                        <a:rPr lang="en-US" sz="2000" dirty="0"/>
                        <a:t> da </a:t>
                      </a:r>
                      <a:r>
                        <a:rPr lang="en-US" sz="2000" dirty="0" err="1"/>
                        <a:t>Palavra</a:t>
                      </a:r>
                      <a:r>
                        <a:rPr lang="en-US" sz="2000" dirty="0"/>
                        <a:t> de Deus, base para o </a:t>
                      </a:r>
                      <a:r>
                        <a:rPr lang="en-US" sz="2000" dirty="0" err="1"/>
                        <a:t>juízo</a:t>
                      </a:r>
                      <a:r>
                        <a:rPr lang="en-US" sz="2000" dirty="0"/>
                        <a:t> de Deus.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91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80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495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220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FB0BA-73AC-7EBC-3322-1808A79D6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E42F-AD5B-9BB7-51DA-291FD9BC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Após</a:t>
            </a:r>
            <a:r>
              <a:rPr lang="en-US" dirty="0"/>
              <a:t> a Queda Surge a </a:t>
            </a:r>
            <a:r>
              <a:rPr lang="en-US" dirty="0" err="1"/>
              <a:t>Promessa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Singular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B6E28A-2027-A40C-DD04-21209F14EB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996457"/>
              </p:ext>
            </p:extLst>
          </p:nvPr>
        </p:nvGraphicFramePr>
        <p:xfrm>
          <a:off x="838200" y="1825625"/>
          <a:ext cx="11084169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89909344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453596100"/>
                    </a:ext>
                  </a:extLst>
                </a:gridCol>
                <a:gridCol w="4073771">
                  <a:extLst>
                    <a:ext uri="{9D8B030D-6E8A-4147-A177-3AD203B41FA5}">
                      <a16:colId xmlns:a16="http://schemas.microsoft.com/office/drawing/2014/main" val="365456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Referência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Bíblica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Identidade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44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3.15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Semente</a:t>
                      </a:r>
                      <a:r>
                        <a:rPr lang="en-US" sz="2000" dirty="0"/>
                        <a:t> da Mulher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Ferir</a:t>
                      </a:r>
                      <a:r>
                        <a:rPr lang="en-US" sz="2000" dirty="0"/>
                        <a:t> a </a:t>
                      </a:r>
                      <a:r>
                        <a:rPr lang="en-US" sz="2000" dirty="0" err="1"/>
                        <a:t>cabeça</a:t>
                      </a:r>
                      <a:r>
                        <a:rPr lang="en-US" sz="2000" dirty="0"/>
                        <a:t> da </a:t>
                      </a:r>
                      <a:r>
                        <a:rPr lang="en-US" sz="2000" dirty="0" err="1"/>
                        <a:t>Serpente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Satanás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964007"/>
                  </a:ext>
                </a:extLst>
              </a:tr>
              <a:tr h="511566">
                <a:tc>
                  <a:txBody>
                    <a:bodyPr/>
                    <a:lstStyle/>
                    <a:p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12.1-3; </a:t>
                      </a:r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22.17-18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Descendente</a:t>
                      </a:r>
                      <a:r>
                        <a:rPr lang="en-US" sz="2000" dirty="0"/>
                        <a:t> de </a:t>
                      </a:r>
                      <a:r>
                        <a:rPr lang="en-US" sz="2000" dirty="0" err="1"/>
                        <a:t>Abraão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Canal de </a:t>
                      </a:r>
                      <a:r>
                        <a:rPr lang="en-US" sz="2000" dirty="0" err="1"/>
                        <a:t>bênção</a:t>
                      </a:r>
                      <a:r>
                        <a:rPr lang="en-US" sz="2000" dirty="0"/>
                        <a:t> para </a:t>
                      </a:r>
                      <a:r>
                        <a:rPr lang="en-US" sz="2000" dirty="0" err="1"/>
                        <a:t>todas</a:t>
                      </a:r>
                      <a:r>
                        <a:rPr lang="en-US" sz="2000" dirty="0"/>
                        <a:t> as </a:t>
                      </a:r>
                      <a:r>
                        <a:rPr lang="en-US" sz="2000" dirty="0" err="1"/>
                        <a:t>nações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domínio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sobre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seus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inimigos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73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49.10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Rei da </a:t>
                      </a:r>
                      <a:r>
                        <a:rPr lang="en-US" sz="2000" dirty="0" err="1"/>
                        <a:t>tribo</a:t>
                      </a:r>
                      <a:r>
                        <a:rPr lang="en-US" sz="2000" dirty="0"/>
                        <a:t> de </a:t>
                      </a:r>
                      <a:r>
                        <a:rPr lang="en-US" sz="2000" dirty="0" err="1"/>
                        <a:t>Judá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Domínio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sobre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os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povos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439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Nm 24.15-19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Estrela de </a:t>
                      </a:r>
                      <a:r>
                        <a:rPr lang="en-US" sz="2000" dirty="0" err="1"/>
                        <a:t>Jacó</a:t>
                      </a:r>
                      <a:r>
                        <a:rPr lang="en-US" sz="2000" dirty="0"/>
                        <a:t>, Rei (</a:t>
                      </a:r>
                      <a:r>
                        <a:rPr lang="en-US" sz="2000" dirty="0" err="1"/>
                        <a:t>Cetro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Conquista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948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Dt 18.15-19; 34.10-12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Profeta (</a:t>
                      </a:r>
                      <a:r>
                        <a:rPr lang="en-US" sz="2000" dirty="0" err="1"/>
                        <a:t>como</a:t>
                      </a:r>
                      <a:r>
                        <a:rPr lang="en-US" sz="2000" dirty="0"/>
                        <a:t> Moisés)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Portador</a:t>
                      </a:r>
                      <a:r>
                        <a:rPr lang="en-US" sz="2000" dirty="0"/>
                        <a:t> da </a:t>
                      </a:r>
                      <a:r>
                        <a:rPr lang="en-US" sz="2000" dirty="0" err="1"/>
                        <a:t>Palavra</a:t>
                      </a:r>
                      <a:r>
                        <a:rPr lang="en-US" sz="2000" dirty="0"/>
                        <a:t> de Deus, base para o </a:t>
                      </a:r>
                      <a:r>
                        <a:rPr lang="en-US" sz="2000" dirty="0" err="1"/>
                        <a:t>juízo</a:t>
                      </a:r>
                      <a:r>
                        <a:rPr lang="en-US" sz="2000" dirty="0"/>
                        <a:t> de Deus.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91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Jó</a:t>
                      </a:r>
                      <a:r>
                        <a:rPr lang="en-US" sz="2000" dirty="0"/>
                        <a:t> 19.23-27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Redentor</a:t>
                      </a:r>
                      <a:r>
                        <a:rPr lang="en-US" sz="2000" dirty="0"/>
                        <a:t> Divino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Defesa</a:t>
                      </a:r>
                      <a:r>
                        <a:rPr lang="en-US" sz="2000" dirty="0"/>
                        <a:t> da </a:t>
                      </a:r>
                      <a:r>
                        <a:rPr lang="en-US" sz="2000" dirty="0" err="1"/>
                        <a:t>justiça</a:t>
                      </a:r>
                      <a:r>
                        <a:rPr lang="en-US" sz="2000" dirty="0"/>
                        <a:t> do </a:t>
                      </a:r>
                      <a:r>
                        <a:rPr lang="en-US" sz="2000" dirty="0" err="1"/>
                        <a:t>justo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80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495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006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C19A3-3FB2-7CAC-162E-B59E34639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678D1-2796-9CB8-C44B-B1C7913FC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Após</a:t>
            </a:r>
            <a:r>
              <a:rPr lang="en-US" dirty="0"/>
              <a:t> a Queda Surge a </a:t>
            </a:r>
            <a:r>
              <a:rPr lang="en-US" dirty="0" err="1"/>
              <a:t>Promessa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Singular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FDEA44-EB78-B436-08B5-896706EC2F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294724"/>
              </p:ext>
            </p:extLst>
          </p:nvPr>
        </p:nvGraphicFramePr>
        <p:xfrm>
          <a:off x="838199" y="1825625"/>
          <a:ext cx="11189676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892">
                  <a:extLst>
                    <a:ext uri="{9D8B030D-6E8A-4147-A177-3AD203B41FA5}">
                      <a16:colId xmlns:a16="http://schemas.microsoft.com/office/drawing/2014/main" val="1899093446"/>
                    </a:ext>
                  </a:extLst>
                </a:gridCol>
                <a:gridCol w="3729892">
                  <a:extLst>
                    <a:ext uri="{9D8B030D-6E8A-4147-A177-3AD203B41FA5}">
                      <a16:colId xmlns:a16="http://schemas.microsoft.com/office/drawing/2014/main" val="1453596100"/>
                    </a:ext>
                  </a:extLst>
                </a:gridCol>
                <a:gridCol w="3729892">
                  <a:extLst>
                    <a:ext uri="{9D8B030D-6E8A-4147-A177-3AD203B41FA5}">
                      <a16:colId xmlns:a16="http://schemas.microsoft.com/office/drawing/2014/main" val="3654566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Referência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Bíblica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Identidade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44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3.15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Semente</a:t>
                      </a:r>
                      <a:r>
                        <a:rPr lang="en-US" sz="2000" dirty="0"/>
                        <a:t> da Mulher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Ferir</a:t>
                      </a:r>
                      <a:r>
                        <a:rPr lang="en-US" sz="2000" dirty="0"/>
                        <a:t> a </a:t>
                      </a:r>
                      <a:r>
                        <a:rPr lang="en-US" sz="2000" dirty="0" err="1"/>
                        <a:t>cabeça</a:t>
                      </a:r>
                      <a:r>
                        <a:rPr lang="en-US" sz="2000" dirty="0"/>
                        <a:t> da </a:t>
                      </a:r>
                      <a:r>
                        <a:rPr lang="en-US" sz="2000" dirty="0" err="1"/>
                        <a:t>Serpente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Satanás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964007"/>
                  </a:ext>
                </a:extLst>
              </a:tr>
              <a:tr h="511566">
                <a:tc>
                  <a:txBody>
                    <a:bodyPr/>
                    <a:lstStyle/>
                    <a:p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12.1-3; </a:t>
                      </a:r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22.17-18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Descendente</a:t>
                      </a:r>
                      <a:r>
                        <a:rPr lang="en-US" sz="2000" dirty="0"/>
                        <a:t> de </a:t>
                      </a:r>
                      <a:r>
                        <a:rPr lang="en-US" sz="2000" dirty="0" err="1"/>
                        <a:t>Abraão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Canal de </a:t>
                      </a:r>
                      <a:r>
                        <a:rPr lang="en-US" sz="2000" dirty="0" err="1"/>
                        <a:t>bênção</a:t>
                      </a:r>
                      <a:r>
                        <a:rPr lang="en-US" sz="2000" dirty="0"/>
                        <a:t> para </a:t>
                      </a:r>
                      <a:r>
                        <a:rPr lang="en-US" sz="2000" dirty="0" err="1"/>
                        <a:t>todas</a:t>
                      </a:r>
                      <a:r>
                        <a:rPr lang="en-US" sz="2000" dirty="0"/>
                        <a:t> as </a:t>
                      </a:r>
                      <a:r>
                        <a:rPr lang="en-US" sz="2000" dirty="0" err="1"/>
                        <a:t>nações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domínio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sobre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seus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inimigos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73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Gn</a:t>
                      </a:r>
                      <a:r>
                        <a:rPr lang="en-US" sz="2000" dirty="0"/>
                        <a:t> 49.10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Rei da </a:t>
                      </a:r>
                      <a:r>
                        <a:rPr lang="en-US" sz="2000" dirty="0" err="1"/>
                        <a:t>tribo</a:t>
                      </a:r>
                      <a:r>
                        <a:rPr lang="en-US" sz="2000" dirty="0"/>
                        <a:t> de </a:t>
                      </a:r>
                      <a:r>
                        <a:rPr lang="en-US" sz="2000" dirty="0" err="1"/>
                        <a:t>Judá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Domínio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sobre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os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povos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439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Nm 24.15-19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Estrela de </a:t>
                      </a:r>
                      <a:r>
                        <a:rPr lang="en-US" sz="2000" dirty="0" err="1"/>
                        <a:t>Jacó</a:t>
                      </a:r>
                      <a:r>
                        <a:rPr lang="en-US" sz="2000" dirty="0"/>
                        <a:t>, Rei (</a:t>
                      </a:r>
                      <a:r>
                        <a:rPr lang="en-US" sz="2000" dirty="0" err="1"/>
                        <a:t>Cetro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Conquista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948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Dt 18.15-19; 34.10-12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Profeta (</a:t>
                      </a:r>
                      <a:r>
                        <a:rPr lang="en-US" sz="2000" dirty="0" err="1"/>
                        <a:t>como</a:t>
                      </a:r>
                      <a:r>
                        <a:rPr lang="en-US" sz="2000" dirty="0"/>
                        <a:t> Moisés)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Portador</a:t>
                      </a:r>
                      <a:r>
                        <a:rPr lang="en-US" sz="2000" dirty="0"/>
                        <a:t> da </a:t>
                      </a:r>
                      <a:r>
                        <a:rPr lang="en-US" sz="2000" dirty="0" err="1"/>
                        <a:t>Palavra</a:t>
                      </a:r>
                      <a:r>
                        <a:rPr lang="en-US" sz="2000" dirty="0"/>
                        <a:t> de Deus, base para o </a:t>
                      </a:r>
                      <a:r>
                        <a:rPr lang="en-US" sz="2000" dirty="0" err="1"/>
                        <a:t>juízo</a:t>
                      </a:r>
                      <a:r>
                        <a:rPr lang="en-US" sz="2000" dirty="0"/>
                        <a:t> de Deus.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91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Jó</a:t>
                      </a:r>
                      <a:r>
                        <a:rPr lang="en-US" sz="2000" dirty="0"/>
                        <a:t> 19.23-27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Redentor</a:t>
                      </a:r>
                      <a:r>
                        <a:rPr lang="en-US" sz="2000" dirty="0"/>
                        <a:t> Divino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Defesa</a:t>
                      </a:r>
                      <a:r>
                        <a:rPr lang="en-US" sz="2000" dirty="0"/>
                        <a:t> da </a:t>
                      </a:r>
                      <a:r>
                        <a:rPr lang="en-US" sz="2000" dirty="0" err="1"/>
                        <a:t>justiça</a:t>
                      </a:r>
                      <a:r>
                        <a:rPr lang="en-US" sz="2000" dirty="0"/>
                        <a:t> do </a:t>
                      </a:r>
                      <a:r>
                        <a:rPr lang="en-US" sz="2000" dirty="0" err="1"/>
                        <a:t>justo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80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 </a:t>
                      </a:r>
                      <a:r>
                        <a:rPr lang="en-US" sz="2000" dirty="0" err="1"/>
                        <a:t>Sm</a:t>
                      </a:r>
                      <a:r>
                        <a:rPr lang="en-US" sz="2000" dirty="0"/>
                        <a:t> 7.11-17; 1 Cr 17.11-15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Descendente</a:t>
                      </a:r>
                      <a:r>
                        <a:rPr lang="en-US" sz="2000" dirty="0"/>
                        <a:t> de Davi, </a:t>
                      </a:r>
                      <a:r>
                        <a:rPr lang="en-US" sz="2000" dirty="0" err="1"/>
                        <a:t>edificador</a:t>
                      </a:r>
                      <a:r>
                        <a:rPr lang="en-US" sz="2000" dirty="0"/>
                        <a:t> do Templo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Edificar</a:t>
                      </a:r>
                      <a:r>
                        <a:rPr lang="en-US" sz="2000" dirty="0"/>
                        <a:t> um </a:t>
                      </a:r>
                      <a:r>
                        <a:rPr lang="en-US" sz="2000" dirty="0" err="1"/>
                        <a:t>templo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reinado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eterno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na</a:t>
                      </a:r>
                      <a:r>
                        <a:rPr lang="en-US" sz="2000" dirty="0"/>
                        <a:t> casa e no </a:t>
                      </a:r>
                      <a:r>
                        <a:rPr lang="en-US" sz="2000" dirty="0" err="1"/>
                        <a:t>reino</a:t>
                      </a:r>
                      <a:r>
                        <a:rPr lang="en-US" sz="2000" dirty="0"/>
                        <a:t> de Deus.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495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08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161C-0F87-736A-F564-3A3401C2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 Rei Peculiar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9D1037-172C-1E9F-74CC-099F60144F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076224"/>
              </p:ext>
            </p:extLst>
          </p:nvPr>
        </p:nvGraphicFramePr>
        <p:xfrm>
          <a:off x="838200" y="1825625"/>
          <a:ext cx="10855569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63891602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9321228"/>
                    </a:ext>
                  </a:extLst>
                </a:gridCol>
                <a:gridCol w="3845171">
                  <a:extLst>
                    <a:ext uri="{9D8B030D-6E8A-4147-A177-3AD203B41FA5}">
                      <a16:colId xmlns:a16="http://schemas.microsoft.com/office/drawing/2014/main" val="965215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Referência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Bíblica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Identidade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175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Salmo 22.1-18; Isaías 53.1-10a; </a:t>
                      </a:r>
                      <a:r>
                        <a:rPr lang="en-US" sz="2400" dirty="0" err="1"/>
                        <a:t>Zc</a:t>
                      </a:r>
                      <a:r>
                        <a:rPr lang="en-US" sz="2400" dirty="0"/>
                        <a:t> 12.10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Servo </a:t>
                      </a:r>
                      <a:r>
                        <a:rPr lang="en-US" sz="2400" dirty="0" err="1"/>
                        <a:t>Sofredor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Sofrimento</a:t>
                      </a:r>
                      <a:r>
                        <a:rPr lang="en-US" sz="2400" dirty="0"/>
                        <a:t> e Morte </a:t>
                      </a:r>
                      <a:r>
                        <a:rPr lang="en-US" sz="2400" dirty="0" err="1"/>
                        <a:t>Vicária</a:t>
                      </a:r>
                      <a:r>
                        <a:rPr lang="en-US" sz="2400" dirty="0"/>
                        <a:t>/Sacrificial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242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834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953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91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19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7689" y="3071183"/>
            <a:ext cx="9910296" cy="2590027"/>
          </a:xfrm>
        </p:spPr>
        <p:txBody>
          <a:bodyPr anchor="t">
            <a:normAutofit/>
          </a:bodyPr>
          <a:lstStyle/>
          <a:p>
            <a:pPr algn="l"/>
            <a:r>
              <a:rPr lang="en-US" sz="8000"/>
              <a:t>Teologia bíblica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7688" y="1553518"/>
            <a:ext cx="9910295" cy="1281733"/>
          </a:xfrm>
        </p:spPr>
        <p:txBody>
          <a:bodyPr anchor="b">
            <a:normAutofit/>
          </a:bodyPr>
          <a:lstStyle/>
          <a:p>
            <a:pPr algn="l"/>
            <a:r>
              <a:rPr lang="en-US" sz="3200" dirty="0" err="1"/>
              <a:t>Apresentando</a:t>
            </a:r>
            <a:r>
              <a:rPr lang="en-US" sz="3200" dirty="0"/>
              <a:t> o Deus da </a:t>
            </a:r>
            <a:r>
              <a:rPr lang="en-US" sz="3200" dirty="0" err="1"/>
              <a:t>Salvação</a:t>
            </a:r>
            <a:r>
              <a:rPr lang="en-US" sz="3200" dirty="0"/>
              <a:t> e a </a:t>
            </a:r>
            <a:r>
              <a:rPr lang="en-US" sz="3200" dirty="0" err="1"/>
              <a:t>História</a:t>
            </a:r>
            <a:r>
              <a:rPr lang="en-US" sz="3200" dirty="0"/>
              <a:t> da Sua Obra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99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F5DFF-0BCC-A0F1-5D05-21B2B70E2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67F2-2BF6-BEC2-8570-579B1A400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 Rei Peculiar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1B3D849-0607-FDEC-D0AD-311E63C791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353668"/>
              </p:ext>
            </p:extLst>
          </p:nvPr>
        </p:nvGraphicFramePr>
        <p:xfrm>
          <a:off x="838200" y="1825625"/>
          <a:ext cx="10943492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63891602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9321228"/>
                    </a:ext>
                  </a:extLst>
                </a:gridCol>
                <a:gridCol w="3933094">
                  <a:extLst>
                    <a:ext uri="{9D8B030D-6E8A-4147-A177-3AD203B41FA5}">
                      <a16:colId xmlns:a16="http://schemas.microsoft.com/office/drawing/2014/main" val="965215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Referência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Bíblica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Identidade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175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Salmo 22.1-18; Isaías 53.1-10a; </a:t>
                      </a:r>
                      <a:r>
                        <a:rPr lang="en-US" sz="2400" dirty="0" err="1"/>
                        <a:t>Zc</a:t>
                      </a:r>
                      <a:r>
                        <a:rPr lang="en-US" sz="2400" dirty="0"/>
                        <a:t> 12.10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Servo </a:t>
                      </a:r>
                      <a:r>
                        <a:rPr lang="en-US" sz="2400" dirty="0" err="1"/>
                        <a:t>Sofredor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Sofrimento</a:t>
                      </a:r>
                      <a:r>
                        <a:rPr lang="en-US" sz="2400" dirty="0"/>
                        <a:t> e Morte </a:t>
                      </a:r>
                      <a:r>
                        <a:rPr lang="en-US" sz="2400" dirty="0" err="1"/>
                        <a:t>Vicária</a:t>
                      </a:r>
                      <a:r>
                        <a:rPr lang="en-US" sz="2400" dirty="0"/>
                        <a:t>/Sacrificial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242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Salmo 22.22-31; Isaías 53.10b-12; </a:t>
                      </a:r>
                      <a:r>
                        <a:rPr lang="en-US" sz="2400" dirty="0" err="1"/>
                        <a:t>Zc</a:t>
                      </a:r>
                      <a:r>
                        <a:rPr lang="en-US" sz="2400" dirty="0"/>
                        <a:t> 12.10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Rei Glorioso, Pai, intercessor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Justiça/</a:t>
                      </a:r>
                      <a:r>
                        <a:rPr lang="en-US" sz="2400" dirty="0" err="1"/>
                        <a:t>justificação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domínio</a:t>
                      </a:r>
                      <a:r>
                        <a:rPr lang="en-US" sz="2400" dirty="0"/>
                        <a:t> real, </a:t>
                      </a:r>
                      <a:r>
                        <a:rPr lang="en-US" sz="2400" dirty="0" err="1"/>
                        <a:t>vitória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intercessão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posteridade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vida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após</a:t>
                      </a:r>
                      <a:r>
                        <a:rPr lang="en-US" sz="2400" dirty="0"/>
                        <a:t> a </a:t>
                      </a:r>
                      <a:r>
                        <a:rPr lang="en-US" sz="2400" dirty="0" err="1"/>
                        <a:t>morte</a:t>
                      </a:r>
                      <a:r>
                        <a:rPr lang="en-US" sz="24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834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953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91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25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6A6DB-360B-4A6A-80D8-B807AA3EE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85C1E-6650-4F39-EFAA-4E50F4A0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Um Rei Peculiar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0CB987-7155-F2E9-2C8A-34C66DABE8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286857"/>
              </p:ext>
            </p:extLst>
          </p:nvPr>
        </p:nvGraphicFramePr>
        <p:xfrm>
          <a:off x="838200" y="1825625"/>
          <a:ext cx="10996245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5415">
                  <a:extLst>
                    <a:ext uri="{9D8B030D-6E8A-4147-A177-3AD203B41FA5}">
                      <a16:colId xmlns:a16="http://schemas.microsoft.com/office/drawing/2014/main" val="3638916025"/>
                    </a:ext>
                  </a:extLst>
                </a:gridCol>
                <a:gridCol w="3665415">
                  <a:extLst>
                    <a:ext uri="{9D8B030D-6E8A-4147-A177-3AD203B41FA5}">
                      <a16:colId xmlns:a16="http://schemas.microsoft.com/office/drawing/2014/main" val="29321228"/>
                    </a:ext>
                  </a:extLst>
                </a:gridCol>
                <a:gridCol w="3665415">
                  <a:extLst>
                    <a:ext uri="{9D8B030D-6E8A-4147-A177-3AD203B41FA5}">
                      <a16:colId xmlns:a16="http://schemas.microsoft.com/office/drawing/2014/main" val="965215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Referência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Bíblica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Identidade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175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Salmo 22.1-18; Isaías 53.1-10a; </a:t>
                      </a:r>
                      <a:r>
                        <a:rPr lang="en-US" sz="2400" dirty="0" err="1"/>
                        <a:t>Zc</a:t>
                      </a:r>
                      <a:r>
                        <a:rPr lang="en-US" sz="2400" dirty="0"/>
                        <a:t> 12.10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Servo </a:t>
                      </a:r>
                      <a:r>
                        <a:rPr lang="en-US" sz="2400" dirty="0" err="1"/>
                        <a:t>Sofredor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Sofrimento</a:t>
                      </a:r>
                      <a:r>
                        <a:rPr lang="en-US" sz="2400" dirty="0"/>
                        <a:t> e Morte </a:t>
                      </a:r>
                      <a:r>
                        <a:rPr lang="en-US" sz="2400" dirty="0" err="1"/>
                        <a:t>Vicária</a:t>
                      </a:r>
                      <a:r>
                        <a:rPr lang="en-US" sz="2400" dirty="0"/>
                        <a:t>/Sacrificial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242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Salmo 22.22-31; Isaías 53.10b-12; </a:t>
                      </a:r>
                      <a:r>
                        <a:rPr lang="en-US" sz="2400" dirty="0" err="1"/>
                        <a:t>Zc</a:t>
                      </a:r>
                      <a:r>
                        <a:rPr lang="en-US" sz="2400" dirty="0"/>
                        <a:t> 12.10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Rei Glorioso, Pai, intercessor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Justiça/</a:t>
                      </a:r>
                      <a:r>
                        <a:rPr lang="en-US" sz="2400" dirty="0" err="1"/>
                        <a:t>justificação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domínio</a:t>
                      </a:r>
                      <a:r>
                        <a:rPr lang="en-US" sz="2400" dirty="0"/>
                        <a:t> real, </a:t>
                      </a:r>
                      <a:r>
                        <a:rPr lang="en-US" sz="2400" dirty="0" err="1"/>
                        <a:t>vitória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intercessão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posteridade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vida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após</a:t>
                      </a:r>
                      <a:r>
                        <a:rPr lang="en-US" sz="2400" dirty="0"/>
                        <a:t> a </a:t>
                      </a:r>
                      <a:r>
                        <a:rPr lang="en-US" sz="2400" dirty="0" err="1"/>
                        <a:t>morte</a:t>
                      </a:r>
                      <a:r>
                        <a:rPr lang="en-US" sz="24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834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Salmo 110.1-7; </a:t>
                      </a:r>
                      <a:r>
                        <a:rPr lang="en-US" sz="2400" dirty="0" err="1"/>
                        <a:t>Zc</a:t>
                      </a:r>
                      <a:r>
                        <a:rPr lang="en-US" sz="2400" dirty="0"/>
                        <a:t> 6.12-13 (Jr 23.5)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 Renovo: Sacerdote e Rei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Edificação</a:t>
                      </a:r>
                      <a:r>
                        <a:rPr lang="en-US" sz="2400" dirty="0"/>
                        <a:t> do </a:t>
                      </a:r>
                      <a:r>
                        <a:rPr lang="en-US" sz="2400" dirty="0" err="1"/>
                        <a:t>templo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exercício</a:t>
                      </a:r>
                      <a:r>
                        <a:rPr lang="en-US" sz="2400" dirty="0"/>
                        <a:t> pleno do </a:t>
                      </a:r>
                      <a:r>
                        <a:rPr lang="en-US" sz="2400" dirty="0" err="1"/>
                        <a:t>domínio</a:t>
                      </a:r>
                      <a:r>
                        <a:rPr lang="en-US" sz="2400" dirty="0"/>
                        <a:t> real e sumo </a:t>
                      </a:r>
                      <a:r>
                        <a:rPr lang="en-US" sz="2400" dirty="0" err="1"/>
                        <a:t>sacerdócio</a:t>
                      </a:r>
                      <a:r>
                        <a:rPr lang="en-US" sz="24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953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91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859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82DBA-C699-6410-7AC9-E72E8376C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6375-86BC-F69A-4A11-54960EB9D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Um Rei Peculiar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5C933D-6AB3-71A0-D556-B124CC1192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540281"/>
              </p:ext>
            </p:extLst>
          </p:nvPr>
        </p:nvGraphicFramePr>
        <p:xfrm>
          <a:off x="439616" y="1825625"/>
          <a:ext cx="11412417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4139">
                  <a:extLst>
                    <a:ext uri="{9D8B030D-6E8A-4147-A177-3AD203B41FA5}">
                      <a16:colId xmlns:a16="http://schemas.microsoft.com/office/drawing/2014/main" val="3638916025"/>
                    </a:ext>
                  </a:extLst>
                </a:gridCol>
                <a:gridCol w="3804139">
                  <a:extLst>
                    <a:ext uri="{9D8B030D-6E8A-4147-A177-3AD203B41FA5}">
                      <a16:colId xmlns:a16="http://schemas.microsoft.com/office/drawing/2014/main" val="29321228"/>
                    </a:ext>
                  </a:extLst>
                </a:gridCol>
                <a:gridCol w="3804139">
                  <a:extLst>
                    <a:ext uri="{9D8B030D-6E8A-4147-A177-3AD203B41FA5}">
                      <a16:colId xmlns:a16="http://schemas.microsoft.com/office/drawing/2014/main" val="965215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Referência Bíblica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Identidade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Obra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175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Salmo 22.1-18; Isaías 53.1-10a; Zc 12.10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Servo Sofredor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Sofrimento e Morte Vicária/Sacrificial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242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Salmo 22.22-31; Isaías 53.10b-12; Zc 12.10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Rei Glorioso, Pai, intercessor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Justiça/justificação, domínio real, vitória, intercessão, posteridade, vida após a morte.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834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Salmo 110.1-7; Zc 6.12-13 (Jr 23.5)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O Renovo: Sacerdote e Rei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Edificação do templo, exercício pleno do domínio real e sumo sacerdócio.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953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Mq 5.2-5a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Um Rei e Pastor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Nascimento em Belém aprescentar o povo de Deus.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91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563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C9DA0-93E7-821F-955C-86ECF7D3E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 dirty="0" err="1"/>
              <a:t>Então</a:t>
            </a:r>
            <a:r>
              <a:rPr lang="en-US" sz="4000" dirty="0"/>
              <a:t> </a:t>
            </a:r>
            <a:r>
              <a:rPr lang="en-US" sz="4000" dirty="0" err="1"/>
              <a:t>vem</a:t>
            </a:r>
            <a:r>
              <a:rPr lang="en-US" sz="4000" dirty="0"/>
              <a:t> Jesus…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86A55-956C-0DB1-BF5F-F13208311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4271463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 err="1"/>
              <a:t>Nascido</a:t>
            </a:r>
            <a:r>
              <a:rPr lang="en-US" sz="2400" dirty="0"/>
              <a:t> da </a:t>
            </a:r>
            <a:r>
              <a:rPr lang="en-US" sz="2400" dirty="0" err="1"/>
              <a:t>virgem</a:t>
            </a:r>
            <a:r>
              <a:rPr lang="en-US" sz="2400" dirty="0"/>
              <a:t> Maria (Lc 1-2; </a:t>
            </a:r>
            <a:r>
              <a:rPr lang="en-US" sz="2400" dirty="0" err="1"/>
              <a:t>Gl</a:t>
            </a:r>
            <a:r>
              <a:rPr lang="en-US" sz="2400" dirty="0"/>
              <a:t> 4.4)</a:t>
            </a:r>
          </a:p>
          <a:p>
            <a:r>
              <a:rPr lang="en-US" sz="2400" dirty="0" err="1"/>
              <a:t>Descendente</a:t>
            </a:r>
            <a:r>
              <a:rPr lang="en-US" sz="2400" dirty="0"/>
              <a:t> de </a:t>
            </a:r>
            <a:r>
              <a:rPr lang="en-US" sz="2400" dirty="0" err="1"/>
              <a:t>Abraão</a:t>
            </a:r>
            <a:r>
              <a:rPr lang="en-US" sz="2400" dirty="0"/>
              <a:t> (Mt 1.1-17; Lc 3.23-38; </a:t>
            </a:r>
            <a:r>
              <a:rPr lang="en-US" sz="2400" dirty="0" err="1"/>
              <a:t>Gl</a:t>
            </a:r>
            <a:r>
              <a:rPr lang="en-US" sz="2400" dirty="0"/>
              <a:t> 3)</a:t>
            </a:r>
          </a:p>
          <a:p>
            <a:r>
              <a:rPr lang="en-US" sz="2400" dirty="0"/>
              <a:t>Da </a:t>
            </a:r>
            <a:r>
              <a:rPr lang="en-US" sz="2400" dirty="0" err="1"/>
              <a:t>tribo</a:t>
            </a:r>
            <a:r>
              <a:rPr lang="en-US" sz="2400" dirty="0"/>
              <a:t> de </a:t>
            </a:r>
            <a:r>
              <a:rPr lang="en-US" sz="2400" dirty="0" err="1"/>
              <a:t>Judá</a:t>
            </a:r>
            <a:r>
              <a:rPr lang="en-US" sz="2400" dirty="0"/>
              <a:t>, </a:t>
            </a:r>
            <a:r>
              <a:rPr lang="en-US" sz="2400" dirty="0" err="1"/>
              <a:t>descendente</a:t>
            </a:r>
            <a:r>
              <a:rPr lang="en-US" sz="2400" dirty="0"/>
              <a:t> de </a:t>
            </a:r>
            <a:r>
              <a:rPr lang="en-US" sz="2400" dirty="0" err="1"/>
              <a:t>Daví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Nascido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Belém</a:t>
            </a:r>
            <a:r>
              <a:rPr lang="en-US" sz="2400" dirty="0"/>
              <a:t> (Lc 2)</a:t>
            </a:r>
          </a:p>
          <a:p>
            <a:r>
              <a:rPr lang="en-US" sz="2400" dirty="0"/>
              <a:t>Profeta do SENHOR </a:t>
            </a:r>
            <a:r>
              <a:rPr lang="en-US" sz="2400" dirty="0" err="1"/>
              <a:t>cuja</a:t>
            </a:r>
            <a:r>
              <a:rPr lang="en-US" sz="2400" dirty="0"/>
              <a:t> </a:t>
            </a:r>
            <a:r>
              <a:rPr lang="en-US" sz="2400" dirty="0" err="1"/>
              <a:t>palavra</a:t>
            </a:r>
            <a:r>
              <a:rPr lang="en-US" sz="2400" dirty="0"/>
              <a:t> se </a:t>
            </a:r>
            <a:r>
              <a:rPr lang="en-US" sz="2400" dirty="0" err="1"/>
              <a:t>comprova</a:t>
            </a:r>
            <a:r>
              <a:rPr lang="en-US" sz="2400" dirty="0"/>
              <a:t> com </a:t>
            </a:r>
            <a:r>
              <a:rPr lang="en-US" sz="2400" dirty="0" err="1"/>
              <a:t>maravilhas</a:t>
            </a:r>
            <a:r>
              <a:rPr lang="en-US" sz="2400" dirty="0"/>
              <a:t>, </a:t>
            </a:r>
            <a:r>
              <a:rPr lang="en-US" sz="2400" dirty="0" err="1"/>
              <a:t>mediador</a:t>
            </a:r>
            <a:r>
              <a:rPr lang="en-US" sz="2400" dirty="0"/>
              <a:t> de </a:t>
            </a:r>
            <a:r>
              <a:rPr lang="en-US" sz="2400" dirty="0" err="1"/>
              <a:t>uma</a:t>
            </a:r>
            <a:r>
              <a:rPr lang="en-US" sz="2400" dirty="0"/>
              <a:t> nova e </a:t>
            </a:r>
            <a:r>
              <a:rPr lang="en-US" sz="2400" dirty="0" err="1"/>
              <a:t>eterna</a:t>
            </a:r>
            <a:r>
              <a:rPr lang="en-US" sz="2400" dirty="0"/>
              <a:t> </a:t>
            </a:r>
            <a:r>
              <a:rPr lang="en-US" sz="2400" dirty="0" err="1"/>
              <a:t>aliança</a:t>
            </a:r>
            <a:r>
              <a:rPr lang="en-US" sz="2400" dirty="0"/>
              <a:t> (Jo 6.14; At 3.22-23; Hb 3.1-6)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inting of a manger with a person and children&#10;&#10;AI-generated content may be incorrect.">
            <a:extLst>
              <a:ext uri="{FF2B5EF4-FFF2-40B4-BE49-F238E27FC236}">
                <a16:creationId xmlns:a16="http://schemas.microsoft.com/office/drawing/2014/main" id="{B6D56074-34E3-AE1B-3F5F-86972A3A6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519" r="8051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06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DAAA10-6240-5986-65CE-4B21C4793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6AF8CA-E105-8EEF-ED2F-F81C2541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 dirty="0" err="1"/>
              <a:t>Então</a:t>
            </a:r>
            <a:r>
              <a:rPr lang="en-US" sz="4000" dirty="0"/>
              <a:t> </a:t>
            </a:r>
            <a:r>
              <a:rPr lang="en-US" sz="4000" dirty="0" err="1"/>
              <a:t>vem</a:t>
            </a:r>
            <a:r>
              <a:rPr lang="en-US" sz="4000" dirty="0"/>
              <a:t> Jesus…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B76EA-DDB1-F4B5-8662-293902C2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095090" cy="4471996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Servo </a:t>
            </a:r>
            <a:r>
              <a:rPr lang="en-US" sz="2400" dirty="0" err="1"/>
              <a:t>sofredor</a:t>
            </a:r>
            <a:r>
              <a:rPr lang="en-US" sz="2400" dirty="0"/>
              <a:t> (Mc 10.45)</a:t>
            </a:r>
          </a:p>
          <a:p>
            <a:r>
              <a:rPr lang="en-US" sz="2400" dirty="0" err="1"/>
              <a:t>Morreu</a:t>
            </a:r>
            <a:r>
              <a:rPr lang="en-US" sz="2400" dirty="0"/>
              <a:t> e </a:t>
            </a:r>
            <a:r>
              <a:rPr lang="en-US" sz="2400" dirty="0" err="1"/>
              <a:t>ressuscitou</a:t>
            </a:r>
            <a:endParaRPr lang="en-US" sz="2400" dirty="0"/>
          </a:p>
          <a:p>
            <a:r>
              <a:rPr lang="en-US" sz="2400" dirty="0" err="1"/>
              <a:t>Subiu</a:t>
            </a:r>
            <a:r>
              <a:rPr lang="en-US" sz="2400" dirty="0"/>
              <a:t> e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assentado</a:t>
            </a:r>
            <a:r>
              <a:rPr lang="en-US" sz="2400" dirty="0"/>
              <a:t> à </a:t>
            </a:r>
            <a:r>
              <a:rPr lang="en-US" sz="2400" dirty="0" err="1"/>
              <a:t>destra</a:t>
            </a:r>
            <a:r>
              <a:rPr lang="en-US" sz="2400" dirty="0"/>
              <a:t> de Deus Pai (1 Co 15)</a:t>
            </a:r>
          </a:p>
          <a:p>
            <a:r>
              <a:rPr lang="en-US" sz="2400" dirty="0"/>
              <a:t>O Bom Pastor (Jo 10)</a:t>
            </a:r>
          </a:p>
          <a:p>
            <a:r>
              <a:rPr lang="en-US" sz="2400" dirty="0"/>
              <a:t>Intercede </a:t>
            </a:r>
            <a:r>
              <a:rPr lang="en-US" sz="2400" dirty="0" err="1"/>
              <a:t>pelos</a:t>
            </a:r>
            <a:r>
              <a:rPr lang="en-US" sz="2400" dirty="0"/>
              <a:t> </a:t>
            </a:r>
            <a:r>
              <a:rPr lang="en-US" sz="2400" dirty="0" err="1"/>
              <a:t>pecadores</a:t>
            </a:r>
            <a:r>
              <a:rPr lang="en-US" sz="2400" dirty="0"/>
              <a:t> (1 Jo 2.1-2; Hb 7.25)</a:t>
            </a:r>
          </a:p>
          <a:p>
            <a:r>
              <a:rPr lang="en-US" sz="2400" dirty="0"/>
              <a:t>O </a:t>
            </a:r>
            <a:r>
              <a:rPr lang="en-US" sz="2400" dirty="0" err="1"/>
              <a:t>Perfeito</a:t>
            </a:r>
            <a:r>
              <a:rPr lang="en-US" sz="2400" dirty="0"/>
              <a:t> Sumo Sacerdote (Hb 4.14-16)</a:t>
            </a:r>
          </a:p>
          <a:p>
            <a:r>
              <a:rPr lang="en-US" sz="2400" dirty="0"/>
              <a:t>O Rei que </a:t>
            </a:r>
            <a:r>
              <a:rPr lang="en-US" sz="2400" dirty="0" err="1"/>
              <a:t>há</a:t>
            </a:r>
            <a:r>
              <a:rPr lang="en-US" sz="2400" dirty="0"/>
              <a:t> de </a:t>
            </a:r>
            <a:r>
              <a:rPr lang="en-US" sz="2400" dirty="0" err="1"/>
              <a:t>retornar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poder</a:t>
            </a:r>
            <a:r>
              <a:rPr lang="en-US" sz="2400" dirty="0"/>
              <a:t>, </a:t>
            </a:r>
            <a:r>
              <a:rPr lang="en-US" sz="2400" dirty="0" err="1"/>
              <a:t>juízo</a:t>
            </a:r>
            <a:r>
              <a:rPr lang="en-US" sz="2400" dirty="0"/>
              <a:t>, </a:t>
            </a:r>
            <a:r>
              <a:rPr lang="en-US" sz="2400" dirty="0" err="1"/>
              <a:t>majestade</a:t>
            </a:r>
            <a:r>
              <a:rPr lang="en-US" sz="2400" dirty="0"/>
              <a:t> e </a:t>
            </a:r>
            <a:r>
              <a:rPr lang="en-US" sz="2400" dirty="0" err="1"/>
              <a:t>conquista</a:t>
            </a:r>
            <a:r>
              <a:rPr lang="en-US" sz="2400" dirty="0"/>
              <a:t>. (Ap 19.11ss)</a:t>
            </a:r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angels in the sky&#10;&#10;AI-generated content may be incorrect.">
            <a:extLst>
              <a:ext uri="{FF2B5EF4-FFF2-40B4-BE49-F238E27FC236}">
                <a16:creationId xmlns:a16="http://schemas.microsoft.com/office/drawing/2014/main" id="{73476ACA-20EB-229E-4986-206B91A0D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806" r="6920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4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4536DD-4413-709E-B231-96155C31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Meu Lugar na História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A7E62-43BD-01DD-3D35-AC09F54E2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704015"/>
            <a:ext cx="9941319" cy="3637596"/>
          </a:xfrm>
        </p:spPr>
        <p:txBody>
          <a:bodyPr anchor="ctr">
            <a:normAutofit lnSpcReduction="10000"/>
          </a:bodyPr>
          <a:lstStyle/>
          <a:p>
            <a:r>
              <a:rPr lang="en-US" sz="3600" dirty="0"/>
              <a:t>Sou </a:t>
            </a:r>
            <a:r>
              <a:rPr lang="en-US" sz="3600" dirty="0" err="1"/>
              <a:t>uma</a:t>
            </a:r>
            <a:r>
              <a:rPr lang="en-US" sz="3600" dirty="0"/>
              <a:t> </a:t>
            </a:r>
            <a:r>
              <a:rPr lang="en-US" sz="3600" u="sng" dirty="0" err="1"/>
              <a:t>criatura</a:t>
            </a:r>
            <a:r>
              <a:rPr lang="en-US" sz="3600" u="sng" dirty="0"/>
              <a:t> </a:t>
            </a:r>
            <a:r>
              <a:rPr lang="en-US" sz="3600" dirty="0"/>
              <a:t>que </a:t>
            </a:r>
            <a:r>
              <a:rPr lang="en-US" sz="3600" dirty="0" err="1"/>
              <a:t>sofre</a:t>
            </a:r>
            <a:r>
              <a:rPr lang="en-US" sz="3600" dirty="0"/>
              <a:t> as </a:t>
            </a:r>
            <a:r>
              <a:rPr lang="en-US" sz="3600" dirty="0" err="1"/>
              <a:t>consequências</a:t>
            </a:r>
            <a:r>
              <a:rPr lang="en-US" sz="3600" dirty="0"/>
              <a:t> da </a:t>
            </a:r>
            <a:r>
              <a:rPr lang="en-US" sz="3600" u="sng" dirty="0" err="1"/>
              <a:t>queda</a:t>
            </a:r>
            <a:r>
              <a:rPr lang="en-US" sz="3600" dirty="0"/>
              <a:t>, mas que </a:t>
            </a:r>
            <a:r>
              <a:rPr lang="en-US" sz="3600" dirty="0" err="1"/>
              <a:t>pode</a:t>
            </a:r>
            <a:r>
              <a:rPr lang="en-US" sz="3600" dirty="0"/>
              <a:t> ser </a:t>
            </a:r>
            <a:r>
              <a:rPr lang="en-US" sz="3600" u="sng" dirty="0" err="1"/>
              <a:t>redimido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Cristo para o </a:t>
            </a:r>
            <a:r>
              <a:rPr lang="en-US" sz="3600" dirty="0" err="1"/>
              <a:t>desfrute</a:t>
            </a:r>
            <a:r>
              <a:rPr lang="en-US" sz="3600" dirty="0"/>
              <a:t> da </a:t>
            </a:r>
            <a:r>
              <a:rPr lang="en-US" sz="3600" u="sng" dirty="0" err="1"/>
              <a:t>glória</a:t>
            </a:r>
            <a:r>
              <a:rPr lang="en-US" sz="3600" dirty="0"/>
              <a:t> </a:t>
            </a:r>
            <a:r>
              <a:rPr lang="en-US" sz="3600" dirty="0" err="1"/>
              <a:t>por</a:t>
            </a:r>
            <a:r>
              <a:rPr lang="en-US" sz="3600" dirty="0"/>
              <a:t> </a:t>
            </a:r>
            <a:r>
              <a:rPr lang="en-US" sz="3600" dirty="0" err="1"/>
              <a:t>vir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Se Jesus </a:t>
            </a:r>
            <a:r>
              <a:rPr lang="en-US" sz="3600" dirty="0" err="1"/>
              <a:t>é</a:t>
            </a:r>
            <a:r>
              <a:rPr lang="en-US" sz="3600" dirty="0"/>
              <a:t> a </a:t>
            </a:r>
            <a:r>
              <a:rPr lang="en-US" sz="3600" dirty="0" err="1"/>
              <a:t>figura</a:t>
            </a:r>
            <a:r>
              <a:rPr lang="en-US" sz="3600" dirty="0"/>
              <a:t> central da </a:t>
            </a:r>
            <a:r>
              <a:rPr lang="en-US" sz="3600" dirty="0" err="1"/>
              <a:t>Bíblia</a:t>
            </a:r>
            <a:r>
              <a:rPr lang="en-US" sz="3600" dirty="0"/>
              <a:t>, Ele </a:t>
            </a:r>
            <a:r>
              <a:rPr lang="en-US" sz="3600" dirty="0" err="1"/>
              <a:t>deve</a:t>
            </a:r>
            <a:r>
              <a:rPr lang="en-US" sz="3600" dirty="0"/>
              <a:t> ser a </a:t>
            </a:r>
            <a:r>
              <a:rPr lang="en-US" sz="3600" dirty="0" err="1"/>
              <a:t>figura</a:t>
            </a:r>
            <a:r>
              <a:rPr lang="en-US" sz="3600" dirty="0"/>
              <a:t> central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minha</a:t>
            </a:r>
            <a:r>
              <a:rPr lang="en-US" sz="3600" dirty="0"/>
              <a:t> </a:t>
            </a:r>
            <a:r>
              <a:rPr lang="en-US" sz="3600" dirty="0" err="1"/>
              <a:t>vida</a:t>
            </a:r>
            <a:r>
              <a:rPr lang="en-US" sz="3600" dirty="0"/>
              <a:t> </a:t>
            </a:r>
            <a:r>
              <a:rPr lang="en-US" sz="3600" dirty="0" err="1"/>
              <a:t>também</a:t>
            </a:r>
            <a:r>
              <a:rPr lang="en-US" sz="3600" dirty="0"/>
              <a:t>. </a:t>
            </a:r>
            <a:r>
              <a:rPr lang="en-US" sz="3600" dirty="0" err="1"/>
              <a:t>É</a:t>
            </a:r>
            <a:r>
              <a:rPr lang="en-US" sz="3600" dirty="0"/>
              <a:t> </a:t>
            </a:r>
            <a:r>
              <a:rPr lang="en-US" sz="3600" dirty="0" err="1"/>
              <a:t>tudo</a:t>
            </a:r>
            <a:r>
              <a:rPr lang="en-US" sz="3600" dirty="0"/>
              <a:t> </a:t>
            </a:r>
            <a:r>
              <a:rPr lang="en-US" sz="3600" dirty="0" err="1"/>
              <a:t>sobre</a:t>
            </a:r>
            <a:r>
              <a:rPr lang="en-US" sz="3600" dirty="0"/>
              <a:t> Jesus.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412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AD0003-9CF1-750C-D8B2-5C4E04B6A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225E4A-149B-5064-037B-D5AF98C9E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2011C2-0905-F939-C644-96B094239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00C230A-A5EE-67F4-D4AE-378C9569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0EB545-2CE2-6936-F55D-D64344B1E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4E3A37-4BC4-ADBB-2FED-669B7D012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0CF0718-24F1-10B5-D412-5958DFE70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2ED68-35C5-21E7-086F-07AA9F98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Meu Lugar na História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F789D-0D04-65D1-599B-AD6F9F2B3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704015"/>
            <a:ext cx="9941319" cy="3637596"/>
          </a:xfrm>
        </p:spPr>
        <p:txBody>
          <a:bodyPr anchor="ctr">
            <a:norm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ustomFontOverride"/>
              </a:rPr>
              <a:t>E 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ustomFontOverride"/>
              </a:rPr>
              <a:t>tudo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ustomFontOverride"/>
              </a:rPr>
              <a:t> o que 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ustomFontOverride"/>
              </a:rPr>
              <a:t>fizerem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ustomFontOverride"/>
              </a:rPr>
              <a:t>, 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ustomFontOverride"/>
              </a:rPr>
              <a:t>seja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ustomFontOverride"/>
              </a:rPr>
              <a:t>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ustomFontOverride"/>
              </a:rPr>
              <a:t>palavra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ustomFontOverride"/>
              </a:rPr>
              <a:t>, 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ustomFontOverride"/>
              </a:rPr>
              <a:t>seja</a:t>
            </a:r>
            <a:r>
              <a:rPr lang="en-US" sz="4000" dirty="0">
                <a:solidFill>
                  <a:srgbClr val="000000"/>
                </a:solidFill>
                <a:latin typeface="CustomFontOverride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ustomFontOverride"/>
              </a:rPr>
              <a:t>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ustomFontOverride"/>
              </a:rPr>
              <a:t>ação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ustomFontOverride"/>
              </a:rPr>
              <a:t>, 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ustomFontOverride"/>
              </a:rPr>
              <a:t>façam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ustomFontOverride"/>
              </a:rPr>
              <a:t>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ustomFontOverride"/>
              </a:rPr>
              <a:t>nome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ustomFontOverride"/>
              </a:rPr>
              <a:t> do Senhor Jesus,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ustomFontOverride"/>
              </a:rPr>
              <a:t>dando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ustomFontOverride"/>
              </a:rPr>
              <a:t>por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ustomFontOverride"/>
              </a:rPr>
              <a:t>ele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ustomFontOverride"/>
              </a:rPr>
              <a:t>graças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ustomFontOverride"/>
              </a:rPr>
              <a:t> a Deus Pai. Cl 3.17</a:t>
            </a:r>
            <a:endParaRPr lang="en-US" sz="5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71455E-11CB-1B6C-424A-8594D3848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438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DA877C-04E2-3DE5-02B2-234740CAC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Nosso Roteiro de Aulas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28D7DC-858F-A838-F187-66C5EEE6E3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46072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022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Que é a </a:t>
            </a:r>
            <a:r>
              <a:rPr lang="en-US" dirty="0" err="1"/>
              <a:t>Teologia</a:t>
            </a:r>
            <a:r>
              <a:rPr lang="en-US" dirty="0"/>
              <a:t> </a:t>
            </a:r>
            <a:r>
              <a:rPr lang="en-US" dirty="0" err="1"/>
              <a:t>Bíblica</a:t>
            </a:r>
            <a:r>
              <a:rPr lang="en-US" dirty="0"/>
              <a:t>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 </a:t>
            </a:r>
            <a:r>
              <a:rPr lang="en-US" sz="3600" dirty="0" err="1"/>
              <a:t>história</a:t>
            </a:r>
            <a:r>
              <a:rPr lang="en-US" sz="3600" dirty="0"/>
              <a:t> global da </a:t>
            </a:r>
            <a:r>
              <a:rPr lang="en-US" sz="3600" dirty="0" err="1"/>
              <a:t>Bíblia</a:t>
            </a:r>
            <a:r>
              <a:rPr lang="en-US" sz="3600" dirty="0"/>
              <a:t>, </a:t>
            </a:r>
            <a:r>
              <a:rPr lang="en-US" sz="3600" dirty="0" err="1"/>
              <a:t>dirigida</a:t>
            </a:r>
            <a:r>
              <a:rPr lang="en-US" sz="3600" dirty="0"/>
              <a:t> </a:t>
            </a:r>
            <a:r>
              <a:rPr lang="en-US" sz="3600" dirty="0" err="1"/>
              <a:t>por</a:t>
            </a:r>
            <a:r>
              <a:rPr lang="en-US" sz="3600" dirty="0"/>
              <a:t> Deus e </a:t>
            </a:r>
            <a:r>
              <a:rPr lang="en-US" sz="3600" dirty="0" err="1"/>
              <a:t>revelada</a:t>
            </a:r>
            <a:r>
              <a:rPr lang="en-US" sz="3600" dirty="0"/>
              <a:t> de forma </a:t>
            </a:r>
            <a:r>
              <a:rPr lang="en-US" sz="3600" dirty="0" err="1"/>
              <a:t>progressiva</a:t>
            </a:r>
            <a:r>
              <a:rPr lang="en-US" sz="3600" dirty="0"/>
              <a:t> de </a:t>
            </a:r>
            <a:r>
              <a:rPr lang="en-US" sz="3600" dirty="0" err="1"/>
              <a:t>Gênesis</a:t>
            </a:r>
            <a:r>
              <a:rPr lang="en-US" sz="3600" dirty="0"/>
              <a:t> a </a:t>
            </a:r>
            <a:r>
              <a:rPr lang="en-US" sz="3600" dirty="0" err="1"/>
              <a:t>Apocalipse</a:t>
            </a:r>
            <a:r>
              <a:rPr lang="en-US" sz="3600" dirty="0"/>
              <a:t>. </a:t>
            </a:r>
          </a:p>
          <a:p>
            <a:pPr marL="45720" indent="0">
              <a:buNone/>
            </a:pPr>
            <a:endParaRPr lang="en-US" sz="3600" dirty="0"/>
          </a:p>
          <a:p>
            <a:r>
              <a:rPr lang="en-US" sz="3600" dirty="0"/>
              <a:t>A </a:t>
            </a:r>
            <a:r>
              <a:rPr lang="en-US" sz="3600" dirty="0" err="1"/>
              <a:t>história</a:t>
            </a:r>
            <a:r>
              <a:rPr lang="en-US" sz="3600" dirty="0"/>
              <a:t> da </a:t>
            </a:r>
            <a:r>
              <a:rPr lang="en-US" sz="3600" dirty="0" err="1"/>
              <a:t>salvação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Jesus, o Cristo.</a:t>
            </a:r>
          </a:p>
          <a:p>
            <a:pPr marL="0" indent="0">
              <a:buNone/>
            </a:pPr>
            <a:endParaRPr lang="en-US" sz="3600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31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Teologia</a:t>
            </a:r>
            <a:r>
              <a:rPr lang="en-US" dirty="0"/>
              <a:t> </a:t>
            </a:r>
            <a:r>
              <a:rPr lang="en-US" dirty="0" err="1"/>
              <a:t>Bíblica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Bíblia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“Porque não deixei de vos anunciar </a:t>
            </a:r>
            <a:r>
              <a:rPr lang="pt-BR" b="1" dirty="0"/>
              <a:t>todo o propósito de Deus</a:t>
            </a:r>
            <a:r>
              <a:rPr lang="pt-BR" dirty="0"/>
              <a:t>.” (Atos 20.27)</a:t>
            </a:r>
          </a:p>
          <a:p>
            <a:endParaRPr lang="pt-BR" dirty="0"/>
          </a:p>
          <a:p>
            <a:r>
              <a:rPr lang="pt-BR" dirty="0"/>
              <a:t>“Porque primeiro vos entreguei o que também recebi: Cristo morreu pelos nossos pecados, </a:t>
            </a:r>
            <a:r>
              <a:rPr lang="pt-BR" b="1" dirty="0"/>
              <a:t>segundo as Escrituras</a:t>
            </a:r>
            <a:r>
              <a:rPr lang="pt-BR" dirty="0"/>
              <a:t>; e foi sepultado; e ressuscitou ao terceiro dia, </a:t>
            </a:r>
            <a:r>
              <a:rPr lang="pt-BR" b="1" dirty="0"/>
              <a:t>segundo as Escrituras</a:t>
            </a:r>
            <a:r>
              <a:rPr lang="pt-BR" dirty="0"/>
              <a:t>; e apareceu a Cefas, e depois aos Doze.” (1 Co. 15.3-5)</a:t>
            </a:r>
          </a:p>
          <a:p>
            <a:endParaRPr lang="en-US" dirty="0"/>
          </a:p>
          <a:p>
            <a:r>
              <a:rPr lang="pt-BR" dirty="0"/>
              <a:t>“Então ele lhes disse: Ó tolos, que demorais a crer no coração em tudo que os profetas disseram! Acaso o Cristo não tinha de sofrer essas coisas e entrar na sua glória? E, começando por Moisés e todos os profetas, explicou-lhes </a:t>
            </a:r>
            <a:r>
              <a:rPr lang="pt-BR" b="1" dirty="0"/>
              <a:t>o que constava a seu respeito em todas as Escrituras</a:t>
            </a:r>
            <a:r>
              <a:rPr lang="pt-BR" dirty="0"/>
              <a:t>.” (Lucas 24.25-27)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747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História</a:t>
            </a:r>
            <a:r>
              <a:rPr lang="en-US" dirty="0"/>
              <a:t> Global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Teologia bíblica ajuda a ver: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 ligação entre </a:t>
            </a:r>
            <a:r>
              <a:rPr lang="pt-BR" b="1" dirty="0"/>
              <a:t>cada parte menor e todo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O </a:t>
            </a:r>
            <a:r>
              <a:rPr lang="pt-BR" b="1" dirty="0"/>
              <a:t>desenvolvimento da história</a:t>
            </a:r>
            <a:r>
              <a:rPr lang="pt-BR" dirty="0"/>
              <a:t> da mensagem da bíblia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6EF0-9FFA-44C1-9FCE-29DDB96463DE}" type="slidenum">
              <a:rPr lang="en-US" smtClean="0"/>
              <a:t>5</a:t>
            </a:fld>
            <a:endParaRPr lang="en-US"/>
          </a:p>
        </p:txBody>
      </p:sp>
      <p:pic>
        <p:nvPicPr>
          <p:cNvPr id="1028" name="Picture 4" descr="Image result for 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392">
            <a:off x="635061" y="3664222"/>
            <a:ext cx="5792229" cy="258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5560189" y="4309241"/>
            <a:ext cx="4246967" cy="1513490"/>
          </a:xfrm>
          <a:prstGeom prst="wedgeRectCallout">
            <a:avLst>
              <a:gd name="adj1" fmla="val -55822"/>
              <a:gd name="adj2" fmla="val -20658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ts val="3100"/>
              </a:lnSpc>
            </a:pPr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Bíblia é como uma corda, que tem muitos fios, </a:t>
            </a:r>
            <a:r>
              <a:rPr lang="pt-BR" sz="3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mas é uma só</a:t>
            </a:r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517776" y="3598301"/>
            <a:ext cx="954290" cy="2446721"/>
            <a:chOff x="1517776" y="3598301"/>
            <a:chExt cx="954290" cy="2446721"/>
          </a:xfrm>
        </p:grpSpPr>
        <p:sp>
          <p:nvSpPr>
            <p:cNvPr id="30" name="Oval 4"/>
            <p:cNvSpPr/>
            <p:nvPr/>
          </p:nvSpPr>
          <p:spPr>
            <a:xfrm rot="21259624">
              <a:off x="1517776" y="4381664"/>
              <a:ext cx="954290" cy="1663358"/>
            </a:xfrm>
            <a:custGeom>
              <a:avLst/>
              <a:gdLst>
                <a:gd name="connsiteX0" fmla="*/ 0 w 1091682"/>
                <a:gd name="connsiteY0" fmla="*/ 951345 h 1902690"/>
                <a:gd name="connsiteX1" fmla="*/ 545841 w 1091682"/>
                <a:gd name="connsiteY1" fmla="*/ 0 h 1902690"/>
                <a:gd name="connsiteX2" fmla="*/ 1091682 w 1091682"/>
                <a:gd name="connsiteY2" fmla="*/ 951345 h 1902690"/>
                <a:gd name="connsiteX3" fmla="*/ 545841 w 1091682"/>
                <a:gd name="connsiteY3" fmla="*/ 1902690 h 1902690"/>
                <a:gd name="connsiteX4" fmla="*/ 0 w 1091682"/>
                <a:gd name="connsiteY4" fmla="*/ 951345 h 1902690"/>
                <a:gd name="connsiteX0" fmla="*/ 0 w 1091682"/>
                <a:gd name="connsiteY0" fmla="*/ 951345 h 1902837"/>
                <a:gd name="connsiteX1" fmla="*/ 545841 w 1091682"/>
                <a:gd name="connsiteY1" fmla="*/ 0 h 1902837"/>
                <a:gd name="connsiteX2" fmla="*/ 1091682 w 1091682"/>
                <a:gd name="connsiteY2" fmla="*/ 951345 h 1902837"/>
                <a:gd name="connsiteX3" fmla="*/ 545841 w 1091682"/>
                <a:gd name="connsiteY3" fmla="*/ 1902690 h 1902837"/>
                <a:gd name="connsiteX4" fmla="*/ 0 w 1091682"/>
                <a:gd name="connsiteY4" fmla="*/ 951345 h 190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1682" h="1902837">
                  <a:moveTo>
                    <a:pt x="0" y="951345"/>
                  </a:moveTo>
                  <a:cubicBezTo>
                    <a:pt x="0" y="425932"/>
                    <a:pt x="244381" y="0"/>
                    <a:pt x="545841" y="0"/>
                  </a:cubicBezTo>
                  <a:cubicBezTo>
                    <a:pt x="847301" y="0"/>
                    <a:pt x="1091682" y="425932"/>
                    <a:pt x="1091682" y="951345"/>
                  </a:cubicBezTo>
                  <a:cubicBezTo>
                    <a:pt x="1091682" y="1476758"/>
                    <a:pt x="968599" y="1912021"/>
                    <a:pt x="545841" y="1902690"/>
                  </a:cubicBezTo>
                  <a:cubicBezTo>
                    <a:pt x="123083" y="1893359"/>
                    <a:pt x="0" y="1476758"/>
                    <a:pt x="0" y="951345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Oval 30"/>
            <p:cNvSpPr/>
            <p:nvPr/>
          </p:nvSpPr>
          <p:spPr>
            <a:xfrm rot="21259624">
              <a:off x="1536504" y="4382466"/>
              <a:ext cx="881444" cy="127517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Oval 31"/>
            <p:cNvSpPr/>
            <p:nvPr/>
          </p:nvSpPr>
          <p:spPr>
            <a:xfrm rot="21259624">
              <a:off x="1616955" y="4383152"/>
              <a:ext cx="684758" cy="831613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Oval 32"/>
            <p:cNvSpPr/>
            <p:nvPr/>
          </p:nvSpPr>
          <p:spPr>
            <a:xfrm rot="21259624">
              <a:off x="1525031" y="3845529"/>
              <a:ext cx="758950" cy="847763"/>
            </a:xfrm>
            <a:prstGeom prst="ellipse">
              <a:avLst/>
            </a:prstGeom>
            <a:gradFill flip="none" rotWithShape="1">
              <a:gsLst>
                <a:gs pos="0">
                  <a:srgbClr val="996633"/>
                </a:gs>
                <a:gs pos="50000">
                  <a:srgbClr val="C29D88"/>
                </a:gs>
                <a:gs pos="100000">
                  <a:srgbClr val="DAC4B8"/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4" name="Group 33"/>
            <p:cNvGrpSpPr/>
            <p:nvPr/>
          </p:nvGrpSpPr>
          <p:grpSpPr>
            <a:xfrm rot="21259624">
              <a:off x="1700502" y="4384309"/>
              <a:ext cx="475319" cy="447858"/>
              <a:chOff x="4752089" y="3156414"/>
              <a:chExt cx="1316541" cy="1240482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4752089" y="3156414"/>
                <a:ext cx="1316541" cy="981476"/>
              </a:xfrm>
              <a:custGeom>
                <a:avLst/>
                <a:gdLst>
                  <a:gd name="connsiteX0" fmla="*/ 0 w 1330036"/>
                  <a:gd name="connsiteY0" fmla="*/ 406400 h 960582"/>
                  <a:gd name="connsiteX1" fmla="*/ 286327 w 1330036"/>
                  <a:gd name="connsiteY1" fmla="*/ 0 h 960582"/>
                  <a:gd name="connsiteX2" fmla="*/ 692727 w 1330036"/>
                  <a:gd name="connsiteY2" fmla="*/ 83128 h 960582"/>
                  <a:gd name="connsiteX3" fmla="*/ 1154545 w 1330036"/>
                  <a:gd name="connsiteY3" fmla="*/ 46182 h 960582"/>
                  <a:gd name="connsiteX4" fmla="*/ 1330036 w 1330036"/>
                  <a:gd name="connsiteY4" fmla="*/ 360219 h 960582"/>
                  <a:gd name="connsiteX5" fmla="*/ 1283854 w 1330036"/>
                  <a:gd name="connsiteY5" fmla="*/ 544946 h 960582"/>
                  <a:gd name="connsiteX6" fmla="*/ 775854 w 1330036"/>
                  <a:gd name="connsiteY6" fmla="*/ 960582 h 960582"/>
                  <a:gd name="connsiteX7" fmla="*/ 0 w 1330036"/>
                  <a:gd name="connsiteY7" fmla="*/ 406400 h 960582"/>
                  <a:gd name="connsiteX0" fmla="*/ 0 w 1311564"/>
                  <a:gd name="connsiteY0" fmla="*/ 443345 h 960582"/>
                  <a:gd name="connsiteX1" fmla="*/ 267855 w 1311564"/>
                  <a:gd name="connsiteY1" fmla="*/ 0 h 960582"/>
                  <a:gd name="connsiteX2" fmla="*/ 674255 w 1311564"/>
                  <a:gd name="connsiteY2" fmla="*/ 83128 h 960582"/>
                  <a:gd name="connsiteX3" fmla="*/ 1136073 w 1311564"/>
                  <a:gd name="connsiteY3" fmla="*/ 46182 h 960582"/>
                  <a:gd name="connsiteX4" fmla="*/ 1311564 w 1311564"/>
                  <a:gd name="connsiteY4" fmla="*/ 360219 h 960582"/>
                  <a:gd name="connsiteX5" fmla="*/ 1265382 w 1311564"/>
                  <a:gd name="connsiteY5" fmla="*/ 544946 h 960582"/>
                  <a:gd name="connsiteX6" fmla="*/ 757382 w 1311564"/>
                  <a:gd name="connsiteY6" fmla="*/ 960582 h 960582"/>
                  <a:gd name="connsiteX7" fmla="*/ 0 w 1311564"/>
                  <a:gd name="connsiteY7" fmla="*/ 443345 h 960582"/>
                  <a:gd name="connsiteX0" fmla="*/ 0 w 1311564"/>
                  <a:gd name="connsiteY0" fmla="*/ 443345 h 960582"/>
                  <a:gd name="connsiteX1" fmla="*/ 267855 w 1311564"/>
                  <a:gd name="connsiteY1" fmla="*/ 0 h 960582"/>
                  <a:gd name="connsiteX2" fmla="*/ 674255 w 1311564"/>
                  <a:gd name="connsiteY2" fmla="*/ 83128 h 960582"/>
                  <a:gd name="connsiteX3" fmla="*/ 1136073 w 1311564"/>
                  <a:gd name="connsiteY3" fmla="*/ 46182 h 960582"/>
                  <a:gd name="connsiteX4" fmla="*/ 1311564 w 1311564"/>
                  <a:gd name="connsiteY4" fmla="*/ 360219 h 960582"/>
                  <a:gd name="connsiteX5" fmla="*/ 1265382 w 1311564"/>
                  <a:gd name="connsiteY5" fmla="*/ 544946 h 960582"/>
                  <a:gd name="connsiteX6" fmla="*/ 757382 w 1311564"/>
                  <a:gd name="connsiteY6" fmla="*/ 960582 h 960582"/>
                  <a:gd name="connsiteX7" fmla="*/ 0 w 1311564"/>
                  <a:gd name="connsiteY7" fmla="*/ 443345 h 960582"/>
                  <a:gd name="connsiteX0" fmla="*/ 3062 w 1314626"/>
                  <a:gd name="connsiteY0" fmla="*/ 443345 h 960582"/>
                  <a:gd name="connsiteX1" fmla="*/ 270917 w 1314626"/>
                  <a:gd name="connsiteY1" fmla="*/ 0 h 960582"/>
                  <a:gd name="connsiteX2" fmla="*/ 677317 w 1314626"/>
                  <a:gd name="connsiteY2" fmla="*/ 83128 h 960582"/>
                  <a:gd name="connsiteX3" fmla="*/ 1139135 w 1314626"/>
                  <a:gd name="connsiteY3" fmla="*/ 46182 h 960582"/>
                  <a:gd name="connsiteX4" fmla="*/ 1314626 w 1314626"/>
                  <a:gd name="connsiteY4" fmla="*/ 360219 h 960582"/>
                  <a:gd name="connsiteX5" fmla="*/ 1268444 w 1314626"/>
                  <a:gd name="connsiteY5" fmla="*/ 544946 h 960582"/>
                  <a:gd name="connsiteX6" fmla="*/ 760444 w 1314626"/>
                  <a:gd name="connsiteY6" fmla="*/ 960582 h 960582"/>
                  <a:gd name="connsiteX7" fmla="*/ 3062 w 1314626"/>
                  <a:gd name="connsiteY7" fmla="*/ 443345 h 960582"/>
                  <a:gd name="connsiteX0" fmla="*/ 4637 w 1316201"/>
                  <a:gd name="connsiteY0" fmla="*/ 443345 h 960582"/>
                  <a:gd name="connsiteX1" fmla="*/ 272492 w 1316201"/>
                  <a:gd name="connsiteY1" fmla="*/ 0 h 960582"/>
                  <a:gd name="connsiteX2" fmla="*/ 678892 w 1316201"/>
                  <a:gd name="connsiteY2" fmla="*/ 83128 h 960582"/>
                  <a:gd name="connsiteX3" fmla="*/ 1140710 w 1316201"/>
                  <a:gd name="connsiteY3" fmla="*/ 46182 h 960582"/>
                  <a:gd name="connsiteX4" fmla="*/ 1316201 w 1316201"/>
                  <a:gd name="connsiteY4" fmla="*/ 360219 h 960582"/>
                  <a:gd name="connsiteX5" fmla="*/ 1270019 w 1316201"/>
                  <a:gd name="connsiteY5" fmla="*/ 544946 h 960582"/>
                  <a:gd name="connsiteX6" fmla="*/ 762019 w 1316201"/>
                  <a:gd name="connsiteY6" fmla="*/ 960582 h 960582"/>
                  <a:gd name="connsiteX7" fmla="*/ 4637 w 1316201"/>
                  <a:gd name="connsiteY7" fmla="*/ 443345 h 960582"/>
                  <a:gd name="connsiteX0" fmla="*/ 4637 w 1316201"/>
                  <a:gd name="connsiteY0" fmla="*/ 446272 h 963509"/>
                  <a:gd name="connsiteX1" fmla="*/ 272492 w 1316201"/>
                  <a:gd name="connsiteY1" fmla="*/ 2927 h 963509"/>
                  <a:gd name="connsiteX2" fmla="*/ 678892 w 1316201"/>
                  <a:gd name="connsiteY2" fmla="*/ 86055 h 963509"/>
                  <a:gd name="connsiteX3" fmla="*/ 1140710 w 1316201"/>
                  <a:gd name="connsiteY3" fmla="*/ 49109 h 963509"/>
                  <a:gd name="connsiteX4" fmla="*/ 1316201 w 1316201"/>
                  <a:gd name="connsiteY4" fmla="*/ 363146 h 963509"/>
                  <a:gd name="connsiteX5" fmla="*/ 1270019 w 1316201"/>
                  <a:gd name="connsiteY5" fmla="*/ 547873 h 963509"/>
                  <a:gd name="connsiteX6" fmla="*/ 762019 w 1316201"/>
                  <a:gd name="connsiteY6" fmla="*/ 963509 h 963509"/>
                  <a:gd name="connsiteX7" fmla="*/ 4637 w 1316201"/>
                  <a:gd name="connsiteY7" fmla="*/ 446272 h 963509"/>
                  <a:gd name="connsiteX0" fmla="*/ 4637 w 1316201"/>
                  <a:gd name="connsiteY0" fmla="*/ 445575 h 962812"/>
                  <a:gd name="connsiteX1" fmla="*/ 272492 w 1316201"/>
                  <a:gd name="connsiteY1" fmla="*/ 2230 h 962812"/>
                  <a:gd name="connsiteX2" fmla="*/ 632710 w 1316201"/>
                  <a:gd name="connsiteY2" fmla="*/ 113067 h 962812"/>
                  <a:gd name="connsiteX3" fmla="*/ 1140710 w 1316201"/>
                  <a:gd name="connsiteY3" fmla="*/ 48412 h 962812"/>
                  <a:gd name="connsiteX4" fmla="*/ 1316201 w 1316201"/>
                  <a:gd name="connsiteY4" fmla="*/ 362449 h 962812"/>
                  <a:gd name="connsiteX5" fmla="*/ 1270019 w 1316201"/>
                  <a:gd name="connsiteY5" fmla="*/ 547176 h 962812"/>
                  <a:gd name="connsiteX6" fmla="*/ 762019 w 1316201"/>
                  <a:gd name="connsiteY6" fmla="*/ 962812 h 962812"/>
                  <a:gd name="connsiteX7" fmla="*/ 4637 w 1316201"/>
                  <a:gd name="connsiteY7" fmla="*/ 445575 h 962812"/>
                  <a:gd name="connsiteX0" fmla="*/ 4637 w 1316201"/>
                  <a:gd name="connsiteY0" fmla="*/ 445575 h 962812"/>
                  <a:gd name="connsiteX1" fmla="*/ 272492 w 1316201"/>
                  <a:gd name="connsiteY1" fmla="*/ 2230 h 962812"/>
                  <a:gd name="connsiteX2" fmla="*/ 632710 w 1316201"/>
                  <a:gd name="connsiteY2" fmla="*/ 113067 h 962812"/>
                  <a:gd name="connsiteX3" fmla="*/ 1140710 w 1316201"/>
                  <a:gd name="connsiteY3" fmla="*/ 48412 h 962812"/>
                  <a:gd name="connsiteX4" fmla="*/ 1316201 w 1316201"/>
                  <a:gd name="connsiteY4" fmla="*/ 362449 h 962812"/>
                  <a:gd name="connsiteX5" fmla="*/ 1270019 w 1316201"/>
                  <a:gd name="connsiteY5" fmla="*/ 547176 h 962812"/>
                  <a:gd name="connsiteX6" fmla="*/ 762019 w 1316201"/>
                  <a:gd name="connsiteY6" fmla="*/ 962812 h 962812"/>
                  <a:gd name="connsiteX7" fmla="*/ 4637 w 1316201"/>
                  <a:gd name="connsiteY7" fmla="*/ 445575 h 962812"/>
                  <a:gd name="connsiteX0" fmla="*/ 4637 w 1316201"/>
                  <a:gd name="connsiteY0" fmla="*/ 445575 h 962812"/>
                  <a:gd name="connsiteX1" fmla="*/ 272492 w 1316201"/>
                  <a:gd name="connsiteY1" fmla="*/ 2230 h 962812"/>
                  <a:gd name="connsiteX2" fmla="*/ 632710 w 1316201"/>
                  <a:gd name="connsiteY2" fmla="*/ 113067 h 962812"/>
                  <a:gd name="connsiteX3" fmla="*/ 1140710 w 1316201"/>
                  <a:gd name="connsiteY3" fmla="*/ 48412 h 962812"/>
                  <a:gd name="connsiteX4" fmla="*/ 1316201 w 1316201"/>
                  <a:gd name="connsiteY4" fmla="*/ 362449 h 962812"/>
                  <a:gd name="connsiteX5" fmla="*/ 1270019 w 1316201"/>
                  <a:gd name="connsiteY5" fmla="*/ 547176 h 962812"/>
                  <a:gd name="connsiteX6" fmla="*/ 762019 w 1316201"/>
                  <a:gd name="connsiteY6" fmla="*/ 962812 h 962812"/>
                  <a:gd name="connsiteX7" fmla="*/ 4637 w 1316201"/>
                  <a:gd name="connsiteY7" fmla="*/ 445575 h 962812"/>
                  <a:gd name="connsiteX0" fmla="*/ 4637 w 1316201"/>
                  <a:gd name="connsiteY0" fmla="*/ 470961 h 988198"/>
                  <a:gd name="connsiteX1" fmla="*/ 272492 w 1316201"/>
                  <a:gd name="connsiteY1" fmla="*/ 27616 h 988198"/>
                  <a:gd name="connsiteX2" fmla="*/ 632710 w 1316201"/>
                  <a:gd name="connsiteY2" fmla="*/ 138453 h 988198"/>
                  <a:gd name="connsiteX3" fmla="*/ 1057582 w 1316201"/>
                  <a:gd name="connsiteY3" fmla="*/ 36853 h 988198"/>
                  <a:gd name="connsiteX4" fmla="*/ 1316201 w 1316201"/>
                  <a:gd name="connsiteY4" fmla="*/ 387835 h 988198"/>
                  <a:gd name="connsiteX5" fmla="*/ 1270019 w 1316201"/>
                  <a:gd name="connsiteY5" fmla="*/ 572562 h 988198"/>
                  <a:gd name="connsiteX6" fmla="*/ 762019 w 1316201"/>
                  <a:gd name="connsiteY6" fmla="*/ 988198 h 988198"/>
                  <a:gd name="connsiteX7" fmla="*/ 4637 w 1316201"/>
                  <a:gd name="connsiteY7" fmla="*/ 470961 h 988198"/>
                  <a:gd name="connsiteX0" fmla="*/ 4637 w 1316201"/>
                  <a:gd name="connsiteY0" fmla="*/ 470961 h 988198"/>
                  <a:gd name="connsiteX1" fmla="*/ 272492 w 1316201"/>
                  <a:gd name="connsiteY1" fmla="*/ 27616 h 988198"/>
                  <a:gd name="connsiteX2" fmla="*/ 632710 w 1316201"/>
                  <a:gd name="connsiteY2" fmla="*/ 138453 h 988198"/>
                  <a:gd name="connsiteX3" fmla="*/ 1057582 w 1316201"/>
                  <a:gd name="connsiteY3" fmla="*/ 36853 h 988198"/>
                  <a:gd name="connsiteX4" fmla="*/ 1316201 w 1316201"/>
                  <a:gd name="connsiteY4" fmla="*/ 387835 h 988198"/>
                  <a:gd name="connsiteX5" fmla="*/ 1270019 w 1316201"/>
                  <a:gd name="connsiteY5" fmla="*/ 572562 h 988198"/>
                  <a:gd name="connsiteX6" fmla="*/ 762019 w 1316201"/>
                  <a:gd name="connsiteY6" fmla="*/ 988198 h 988198"/>
                  <a:gd name="connsiteX7" fmla="*/ 4637 w 1316201"/>
                  <a:gd name="connsiteY7" fmla="*/ 470961 h 988198"/>
                  <a:gd name="connsiteX0" fmla="*/ 4637 w 1316201"/>
                  <a:gd name="connsiteY0" fmla="*/ 445575 h 962812"/>
                  <a:gd name="connsiteX1" fmla="*/ 272492 w 1316201"/>
                  <a:gd name="connsiteY1" fmla="*/ 2230 h 962812"/>
                  <a:gd name="connsiteX2" fmla="*/ 632710 w 1316201"/>
                  <a:gd name="connsiteY2" fmla="*/ 113067 h 962812"/>
                  <a:gd name="connsiteX3" fmla="*/ 1057582 w 1316201"/>
                  <a:gd name="connsiteY3" fmla="*/ 11467 h 962812"/>
                  <a:gd name="connsiteX4" fmla="*/ 1316201 w 1316201"/>
                  <a:gd name="connsiteY4" fmla="*/ 362449 h 962812"/>
                  <a:gd name="connsiteX5" fmla="*/ 1270019 w 1316201"/>
                  <a:gd name="connsiteY5" fmla="*/ 547176 h 962812"/>
                  <a:gd name="connsiteX6" fmla="*/ 762019 w 1316201"/>
                  <a:gd name="connsiteY6" fmla="*/ 962812 h 962812"/>
                  <a:gd name="connsiteX7" fmla="*/ 4637 w 1316201"/>
                  <a:gd name="connsiteY7" fmla="*/ 445575 h 962812"/>
                  <a:gd name="connsiteX0" fmla="*/ 4637 w 1316201"/>
                  <a:gd name="connsiteY0" fmla="*/ 445575 h 981284"/>
                  <a:gd name="connsiteX1" fmla="*/ 272492 w 1316201"/>
                  <a:gd name="connsiteY1" fmla="*/ 2230 h 981284"/>
                  <a:gd name="connsiteX2" fmla="*/ 632710 w 1316201"/>
                  <a:gd name="connsiteY2" fmla="*/ 113067 h 981284"/>
                  <a:gd name="connsiteX3" fmla="*/ 1057582 w 1316201"/>
                  <a:gd name="connsiteY3" fmla="*/ 11467 h 981284"/>
                  <a:gd name="connsiteX4" fmla="*/ 1316201 w 1316201"/>
                  <a:gd name="connsiteY4" fmla="*/ 362449 h 981284"/>
                  <a:gd name="connsiteX5" fmla="*/ 1270019 w 1316201"/>
                  <a:gd name="connsiteY5" fmla="*/ 547176 h 981284"/>
                  <a:gd name="connsiteX6" fmla="*/ 614237 w 1316201"/>
                  <a:gd name="connsiteY6" fmla="*/ 981284 h 981284"/>
                  <a:gd name="connsiteX7" fmla="*/ 4637 w 1316201"/>
                  <a:gd name="connsiteY7" fmla="*/ 445575 h 981284"/>
                  <a:gd name="connsiteX0" fmla="*/ 4637 w 1316201"/>
                  <a:gd name="connsiteY0" fmla="*/ 445575 h 981284"/>
                  <a:gd name="connsiteX1" fmla="*/ 272492 w 1316201"/>
                  <a:gd name="connsiteY1" fmla="*/ 2230 h 981284"/>
                  <a:gd name="connsiteX2" fmla="*/ 632710 w 1316201"/>
                  <a:gd name="connsiteY2" fmla="*/ 113067 h 981284"/>
                  <a:gd name="connsiteX3" fmla="*/ 1057582 w 1316201"/>
                  <a:gd name="connsiteY3" fmla="*/ 11467 h 981284"/>
                  <a:gd name="connsiteX4" fmla="*/ 1316201 w 1316201"/>
                  <a:gd name="connsiteY4" fmla="*/ 362449 h 981284"/>
                  <a:gd name="connsiteX5" fmla="*/ 1270019 w 1316201"/>
                  <a:gd name="connsiteY5" fmla="*/ 547176 h 981284"/>
                  <a:gd name="connsiteX6" fmla="*/ 614237 w 1316201"/>
                  <a:gd name="connsiteY6" fmla="*/ 981284 h 981284"/>
                  <a:gd name="connsiteX7" fmla="*/ 4637 w 1316201"/>
                  <a:gd name="connsiteY7" fmla="*/ 445575 h 981284"/>
                  <a:gd name="connsiteX0" fmla="*/ 4637 w 1316201"/>
                  <a:gd name="connsiteY0" fmla="*/ 445575 h 981284"/>
                  <a:gd name="connsiteX1" fmla="*/ 272492 w 1316201"/>
                  <a:gd name="connsiteY1" fmla="*/ 2230 h 981284"/>
                  <a:gd name="connsiteX2" fmla="*/ 632710 w 1316201"/>
                  <a:gd name="connsiteY2" fmla="*/ 113067 h 981284"/>
                  <a:gd name="connsiteX3" fmla="*/ 1057582 w 1316201"/>
                  <a:gd name="connsiteY3" fmla="*/ 11467 h 981284"/>
                  <a:gd name="connsiteX4" fmla="*/ 1316201 w 1316201"/>
                  <a:gd name="connsiteY4" fmla="*/ 362449 h 981284"/>
                  <a:gd name="connsiteX5" fmla="*/ 1270019 w 1316201"/>
                  <a:gd name="connsiteY5" fmla="*/ 547176 h 981284"/>
                  <a:gd name="connsiteX6" fmla="*/ 614237 w 1316201"/>
                  <a:gd name="connsiteY6" fmla="*/ 981284 h 981284"/>
                  <a:gd name="connsiteX7" fmla="*/ 4637 w 1316201"/>
                  <a:gd name="connsiteY7" fmla="*/ 445575 h 981284"/>
                  <a:gd name="connsiteX0" fmla="*/ 4637 w 1316201"/>
                  <a:gd name="connsiteY0" fmla="*/ 445575 h 981284"/>
                  <a:gd name="connsiteX1" fmla="*/ 272492 w 1316201"/>
                  <a:gd name="connsiteY1" fmla="*/ 2230 h 981284"/>
                  <a:gd name="connsiteX2" fmla="*/ 632710 w 1316201"/>
                  <a:gd name="connsiteY2" fmla="*/ 113067 h 981284"/>
                  <a:gd name="connsiteX3" fmla="*/ 1057582 w 1316201"/>
                  <a:gd name="connsiteY3" fmla="*/ 11467 h 981284"/>
                  <a:gd name="connsiteX4" fmla="*/ 1316201 w 1316201"/>
                  <a:gd name="connsiteY4" fmla="*/ 362449 h 981284"/>
                  <a:gd name="connsiteX5" fmla="*/ 614237 w 1316201"/>
                  <a:gd name="connsiteY5" fmla="*/ 981284 h 981284"/>
                  <a:gd name="connsiteX6" fmla="*/ 4637 w 1316201"/>
                  <a:gd name="connsiteY6" fmla="*/ 445575 h 981284"/>
                  <a:gd name="connsiteX0" fmla="*/ 4637 w 1316201"/>
                  <a:gd name="connsiteY0" fmla="*/ 445575 h 981284"/>
                  <a:gd name="connsiteX1" fmla="*/ 272492 w 1316201"/>
                  <a:gd name="connsiteY1" fmla="*/ 2230 h 981284"/>
                  <a:gd name="connsiteX2" fmla="*/ 632710 w 1316201"/>
                  <a:gd name="connsiteY2" fmla="*/ 113067 h 981284"/>
                  <a:gd name="connsiteX3" fmla="*/ 1057582 w 1316201"/>
                  <a:gd name="connsiteY3" fmla="*/ 11467 h 981284"/>
                  <a:gd name="connsiteX4" fmla="*/ 1316201 w 1316201"/>
                  <a:gd name="connsiteY4" fmla="*/ 362449 h 981284"/>
                  <a:gd name="connsiteX5" fmla="*/ 614237 w 1316201"/>
                  <a:gd name="connsiteY5" fmla="*/ 981284 h 981284"/>
                  <a:gd name="connsiteX6" fmla="*/ 4637 w 1316201"/>
                  <a:gd name="connsiteY6" fmla="*/ 445575 h 981284"/>
                  <a:gd name="connsiteX0" fmla="*/ 4637 w 1316201"/>
                  <a:gd name="connsiteY0" fmla="*/ 445575 h 981284"/>
                  <a:gd name="connsiteX1" fmla="*/ 272492 w 1316201"/>
                  <a:gd name="connsiteY1" fmla="*/ 2230 h 981284"/>
                  <a:gd name="connsiteX2" fmla="*/ 632710 w 1316201"/>
                  <a:gd name="connsiteY2" fmla="*/ 113067 h 981284"/>
                  <a:gd name="connsiteX3" fmla="*/ 1057582 w 1316201"/>
                  <a:gd name="connsiteY3" fmla="*/ 11467 h 981284"/>
                  <a:gd name="connsiteX4" fmla="*/ 1316201 w 1316201"/>
                  <a:gd name="connsiteY4" fmla="*/ 362449 h 981284"/>
                  <a:gd name="connsiteX5" fmla="*/ 614237 w 1316201"/>
                  <a:gd name="connsiteY5" fmla="*/ 981284 h 981284"/>
                  <a:gd name="connsiteX6" fmla="*/ 4637 w 1316201"/>
                  <a:gd name="connsiteY6" fmla="*/ 445575 h 981284"/>
                  <a:gd name="connsiteX0" fmla="*/ 4637 w 1316541"/>
                  <a:gd name="connsiteY0" fmla="*/ 445575 h 981284"/>
                  <a:gd name="connsiteX1" fmla="*/ 272492 w 1316541"/>
                  <a:gd name="connsiteY1" fmla="*/ 2230 h 981284"/>
                  <a:gd name="connsiteX2" fmla="*/ 632710 w 1316541"/>
                  <a:gd name="connsiteY2" fmla="*/ 113067 h 981284"/>
                  <a:gd name="connsiteX3" fmla="*/ 1057582 w 1316541"/>
                  <a:gd name="connsiteY3" fmla="*/ 11467 h 981284"/>
                  <a:gd name="connsiteX4" fmla="*/ 1316201 w 1316541"/>
                  <a:gd name="connsiteY4" fmla="*/ 362449 h 981284"/>
                  <a:gd name="connsiteX5" fmla="*/ 614237 w 1316541"/>
                  <a:gd name="connsiteY5" fmla="*/ 981284 h 981284"/>
                  <a:gd name="connsiteX6" fmla="*/ 4637 w 1316541"/>
                  <a:gd name="connsiteY6" fmla="*/ 445575 h 981284"/>
                  <a:gd name="connsiteX0" fmla="*/ 4637 w 1316541"/>
                  <a:gd name="connsiteY0" fmla="*/ 445767 h 981476"/>
                  <a:gd name="connsiteX1" fmla="*/ 272492 w 1316541"/>
                  <a:gd name="connsiteY1" fmla="*/ 2422 h 981476"/>
                  <a:gd name="connsiteX2" fmla="*/ 669655 w 1316541"/>
                  <a:gd name="connsiteY2" fmla="*/ 104022 h 981476"/>
                  <a:gd name="connsiteX3" fmla="*/ 1057582 w 1316541"/>
                  <a:gd name="connsiteY3" fmla="*/ 11659 h 981476"/>
                  <a:gd name="connsiteX4" fmla="*/ 1316201 w 1316541"/>
                  <a:gd name="connsiteY4" fmla="*/ 362641 h 981476"/>
                  <a:gd name="connsiteX5" fmla="*/ 614237 w 1316541"/>
                  <a:gd name="connsiteY5" fmla="*/ 981476 h 981476"/>
                  <a:gd name="connsiteX6" fmla="*/ 4637 w 1316541"/>
                  <a:gd name="connsiteY6" fmla="*/ 445767 h 98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541" h="981476">
                    <a:moveTo>
                      <a:pt x="4637" y="445767"/>
                    </a:moveTo>
                    <a:cubicBezTo>
                      <a:pt x="-26150" y="177912"/>
                      <a:pt x="100080" y="76313"/>
                      <a:pt x="272492" y="2422"/>
                    </a:cubicBezTo>
                    <a:cubicBezTo>
                      <a:pt x="407959" y="-16051"/>
                      <a:pt x="534188" y="76313"/>
                      <a:pt x="669655" y="104022"/>
                    </a:cubicBezTo>
                    <a:cubicBezTo>
                      <a:pt x="838988" y="82470"/>
                      <a:pt x="842067" y="-31444"/>
                      <a:pt x="1057582" y="11659"/>
                    </a:cubicBezTo>
                    <a:cubicBezTo>
                      <a:pt x="1245388" y="42447"/>
                      <a:pt x="1322359" y="211780"/>
                      <a:pt x="1316201" y="362641"/>
                    </a:cubicBezTo>
                    <a:cubicBezTo>
                      <a:pt x="1294649" y="707465"/>
                      <a:pt x="1134552" y="978398"/>
                      <a:pt x="614237" y="981476"/>
                    </a:cubicBezTo>
                    <a:cubicBezTo>
                      <a:pt x="213995" y="938373"/>
                      <a:pt x="63135" y="692070"/>
                      <a:pt x="4637" y="445767"/>
                    </a:cubicBez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4832571" y="3472488"/>
                <a:ext cx="1155576" cy="924408"/>
              </a:xfrm>
              <a:custGeom>
                <a:avLst/>
                <a:gdLst>
                  <a:gd name="connsiteX0" fmla="*/ 591126 w 1155576"/>
                  <a:gd name="connsiteY0" fmla="*/ 139316 h 924408"/>
                  <a:gd name="connsiteX1" fmla="*/ 212435 w 1155576"/>
                  <a:gd name="connsiteY1" fmla="*/ 462589 h 924408"/>
                  <a:gd name="connsiteX2" fmla="*/ 600363 w 1155576"/>
                  <a:gd name="connsiteY2" fmla="*/ 785862 h 924408"/>
                  <a:gd name="connsiteX3" fmla="*/ 979053 w 1155576"/>
                  <a:gd name="connsiteY3" fmla="*/ 407171 h 924408"/>
                  <a:gd name="connsiteX4" fmla="*/ 591126 w 1155576"/>
                  <a:gd name="connsiteY4" fmla="*/ 139316 h 924408"/>
                  <a:gd name="connsiteX5" fmla="*/ 572654 w 1155576"/>
                  <a:gd name="connsiteY5" fmla="*/ 771 h 924408"/>
                  <a:gd name="connsiteX6" fmla="*/ 1154545 w 1155576"/>
                  <a:gd name="connsiteY6" fmla="*/ 379462 h 924408"/>
                  <a:gd name="connsiteX7" fmla="*/ 618836 w 1155576"/>
                  <a:gd name="connsiteY7" fmla="*/ 924408 h 924408"/>
                  <a:gd name="connsiteX8" fmla="*/ 0 w 1155576"/>
                  <a:gd name="connsiteY8" fmla="*/ 471825 h 924408"/>
                  <a:gd name="connsiteX9" fmla="*/ 572654 w 1155576"/>
                  <a:gd name="connsiteY9" fmla="*/ 771 h 924408"/>
                  <a:gd name="connsiteX0" fmla="*/ 591126 w 1155576"/>
                  <a:gd name="connsiteY0" fmla="*/ 139316 h 924408"/>
                  <a:gd name="connsiteX1" fmla="*/ 212435 w 1155576"/>
                  <a:gd name="connsiteY1" fmla="*/ 462589 h 924408"/>
                  <a:gd name="connsiteX2" fmla="*/ 591033 w 1155576"/>
                  <a:gd name="connsiteY2" fmla="*/ 627241 h 924408"/>
                  <a:gd name="connsiteX3" fmla="*/ 979053 w 1155576"/>
                  <a:gd name="connsiteY3" fmla="*/ 407171 h 924408"/>
                  <a:gd name="connsiteX4" fmla="*/ 591126 w 1155576"/>
                  <a:gd name="connsiteY4" fmla="*/ 139316 h 924408"/>
                  <a:gd name="connsiteX5" fmla="*/ 572654 w 1155576"/>
                  <a:gd name="connsiteY5" fmla="*/ 771 h 924408"/>
                  <a:gd name="connsiteX6" fmla="*/ 1154545 w 1155576"/>
                  <a:gd name="connsiteY6" fmla="*/ 379462 h 924408"/>
                  <a:gd name="connsiteX7" fmla="*/ 618836 w 1155576"/>
                  <a:gd name="connsiteY7" fmla="*/ 924408 h 924408"/>
                  <a:gd name="connsiteX8" fmla="*/ 0 w 1155576"/>
                  <a:gd name="connsiteY8" fmla="*/ 471825 h 924408"/>
                  <a:gd name="connsiteX9" fmla="*/ 572654 w 1155576"/>
                  <a:gd name="connsiteY9" fmla="*/ 771 h 924408"/>
                  <a:gd name="connsiteX0" fmla="*/ 591126 w 1155576"/>
                  <a:gd name="connsiteY0" fmla="*/ 139316 h 924408"/>
                  <a:gd name="connsiteX1" fmla="*/ 221766 w 1155576"/>
                  <a:gd name="connsiteY1" fmla="*/ 369283 h 924408"/>
                  <a:gd name="connsiteX2" fmla="*/ 591033 w 1155576"/>
                  <a:gd name="connsiteY2" fmla="*/ 627241 h 924408"/>
                  <a:gd name="connsiteX3" fmla="*/ 979053 w 1155576"/>
                  <a:gd name="connsiteY3" fmla="*/ 407171 h 924408"/>
                  <a:gd name="connsiteX4" fmla="*/ 591126 w 1155576"/>
                  <a:gd name="connsiteY4" fmla="*/ 139316 h 924408"/>
                  <a:gd name="connsiteX5" fmla="*/ 572654 w 1155576"/>
                  <a:gd name="connsiteY5" fmla="*/ 771 h 924408"/>
                  <a:gd name="connsiteX6" fmla="*/ 1154545 w 1155576"/>
                  <a:gd name="connsiteY6" fmla="*/ 379462 h 924408"/>
                  <a:gd name="connsiteX7" fmla="*/ 618836 w 1155576"/>
                  <a:gd name="connsiteY7" fmla="*/ 924408 h 924408"/>
                  <a:gd name="connsiteX8" fmla="*/ 0 w 1155576"/>
                  <a:gd name="connsiteY8" fmla="*/ 471825 h 924408"/>
                  <a:gd name="connsiteX9" fmla="*/ 572654 w 1155576"/>
                  <a:gd name="connsiteY9" fmla="*/ 771 h 924408"/>
                  <a:gd name="connsiteX0" fmla="*/ 591126 w 1155576"/>
                  <a:gd name="connsiteY0" fmla="*/ 139316 h 924408"/>
                  <a:gd name="connsiteX1" fmla="*/ 221766 w 1155576"/>
                  <a:gd name="connsiteY1" fmla="*/ 369283 h 924408"/>
                  <a:gd name="connsiteX2" fmla="*/ 591033 w 1155576"/>
                  <a:gd name="connsiteY2" fmla="*/ 627241 h 924408"/>
                  <a:gd name="connsiteX3" fmla="*/ 979053 w 1155576"/>
                  <a:gd name="connsiteY3" fmla="*/ 407171 h 924408"/>
                  <a:gd name="connsiteX4" fmla="*/ 591126 w 1155576"/>
                  <a:gd name="connsiteY4" fmla="*/ 139316 h 924408"/>
                  <a:gd name="connsiteX5" fmla="*/ 572654 w 1155576"/>
                  <a:gd name="connsiteY5" fmla="*/ 771 h 924408"/>
                  <a:gd name="connsiteX6" fmla="*/ 1154545 w 1155576"/>
                  <a:gd name="connsiteY6" fmla="*/ 379462 h 924408"/>
                  <a:gd name="connsiteX7" fmla="*/ 618836 w 1155576"/>
                  <a:gd name="connsiteY7" fmla="*/ 924408 h 924408"/>
                  <a:gd name="connsiteX8" fmla="*/ 0 w 1155576"/>
                  <a:gd name="connsiteY8" fmla="*/ 471825 h 924408"/>
                  <a:gd name="connsiteX9" fmla="*/ 572654 w 1155576"/>
                  <a:gd name="connsiteY9" fmla="*/ 771 h 924408"/>
                  <a:gd name="connsiteX0" fmla="*/ 591126 w 1155576"/>
                  <a:gd name="connsiteY0" fmla="*/ 139316 h 924408"/>
                  <a:gd name="connsiteX1" fmla="*/ 221766 w 1155576"/>
                  <a:gd name="connsiteY1" fmla="*/ 369283 h 924408"/>
                  <a:gd name="connsiteX2" fmla="*/ 591033 w 1155576"/>
                  <a:gd name="connsiteY2" fmla="*/ 627241 h 924408"/>
                  <a:gd name="connsiteX3" fmla="*/ 979053 w 1155576"/>
                  <a:gd name="connsiteY3" fmla="*/ 407171 h 924408"/>
                  <a:gd name="connsiteX4" fmla="*/ 591126 w 1155576"/>
                  <a:gd name="connsiteY4" fmla="*/ 139316 h 924408"/>
                  <a:gd name="connsiteX5" fmla="*/ 572654 w 1155576"/>
                  <a:gd name="connsiteY5" fmla="*/ 771 h 924408"/>
                  <a:gd name="connsiteX6" fmla="*/ 1154545 w 1155576"/>
                  <a:gd name="connsiteY6" fmla="*/ 379462 h 924408"/>
                  <a:gd name="connsiteX7" fmla="*/ 618836 w 1155576"/>
                  <a:gd name="connsiteY7" fmla="*/ 924408 h 924408"/>
                  <a:gd name="connsiteX8" fmla="*/ 0 w 1155576"/>
                  <a:gd name="connsiteY8" fmla="*/ 471825 h 924408"/>
                  <a:gd name="connsiteX9" fmla="*/ 572654 w 1155576"/>
                  <a:gd name="connsiteY9" fmla="*/ 771 h 924408"/>
                  <a:gd name="connsiteX0" fmla="*/ 591126 w 1155576"/>
                  <a:gd name="connsiteY0" fmla="*/ 139316 h 924408"/>
                  <a:gd name="connsiteX1" fmla="*/ 221766 w 1155576"/>
                  <a:gd name="connsiteY1" fmla="*/ 369283 h 924408"/>
                  <a:gd name="connsiteX2" fmla="*/ 591033 w 1155576"/>
                  <a:gd name="connsiteY2" fmla="*/ 627241 h 924408"/>
                  <a:gd name="connsiteX3" fmla="*/ 979053 w 1155576"/>
                  <a:gd name="connsiteY3" fmla="*/ 407171 h 924408"/>
                  <a:gd name="connsiteX4" fmla="*/ 591126 w 1155576"/>
                  <a:gd name="connsiteY4" fmla="*/ 139316 h 924408"/>
                  <a:gd name="connsiteX5" fmla="*/ 572654 w 1155576"/>
                  <a:gd name="connsiteY5" fmla="*/ 771 h 924408"/>
                  <a:gd name="connsiteX6" fmla="*/ 1154545 w 1155576"/>
                  <a:gd name="connsiteY6" fmla="*/ 379462 h 924408"/>
                  <a:gd name="connsiteX7" fmla="*/ 618836 w 1155576"/>
                  <a:gd name="connsiteY7" fmla="*/ 924408 h 924408"/>
                  <a:gd name="connsiteX8" fmla="*/ 0 w 1155576"/>
                  <a:gd name="connsiteY8" fmla="*/ 471825 h 924408"/>
                  <a:gd name="connsiteX9" fmla="*/ 572654 w 1155576"/>
                  <a:gd name="connsiteY9" fmla="*/ 771 h 924408"/>
                  <a:gd name="connsiteX0" fmla="*/ 591126 w 1155576"/>
                  <a:gd name="connsiteY0" fmla="*/ 139316 h 924408"/>
                  <a:gd name="connsiteX1" fmla="*/ 221766 w 1155576"/>
                  <a:gd name="connsiteY1" fmla="*/ 369283 h 924408"/>
                  <a:gd name="connsiteX2" fmla="*/ 591033 w 1155576"/>
                  <a:gd name="connsiteY2" fmla="*/ 627241 h 924408"/>
                  <a:gd name="connsiteX3" fmla="*/ 969722 w 1155576"/>
                  <a:gd name="connsiteY3" fmla="*/ 379179 h 924408"/>
                  <a:gd name="connsiteX4" fmla="*/ 591126 w 1155576"/>
                  <a:gd name="connsiteY4" fmla="*/ 139316 h 924408"/>
                  <a:gd name="connsiteX5" fmla="*/ 572654 w 1155576"/>
                  <a:gd name="connsiteY5" fmla="*/ 771 h 924408"/>
                  <a:gd name="connsiteX6" fmla="*/ 1154545 w 1155576"/>
                  <a:gd name="connsiteY6" fmla="*/ 379462 h 924408"/>
                  <a:gd name="connsiteX7" fmla="*/ 618836 w 1155576"/>
                  <a:gd name="connsiteY7" fmla="*/ 924408 h 924408"/>
                  <a:gd name="connsiteX8" fmla="*/ 0 w 1155576"/>
                  <a:gd name="connsiteY8" fmla="*/ 471825 h 924408"/>
                  <a:gd name="connsiteX9" fmla="*/ 572654 w 1155576"/>
                  <a:gd name="connsiteY9" fmla="*/ 771 h 924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5576" h="924408">
                    <a:moveTo>
                      <a:pt x="591126" y="139316"/>
                    </a:moveTo>
                    <a:cubicBezTo>
                      <a:pt x="314035" y="127002"/>
                      <a:pt x="212529" y="262279"/>
                      <a:pt x="221766" y="369283"/>
                    </a:cubicBezTo>
                    <a:cubicBezTo>
                      <a:pt x="234082" y="513986"/>
                      <a:pt x="347808" y="611847"/>
                      <a:pt x="591033" y="627241"/>
                    </a:cubicBezTo>
                    <a:cubicBezTo>
                      <a:pt x="837336" y="611847"/>
                      <a:pt x="954046" y="550930"/>
                      <a:pt x="969722" y="379179"/>
                    </a:cubicBezTo>
                    <a:cubicBezTo>
                      <a:pt x="960957" y="197437"/>
                      <a:pt x="822035" y="136237"/>
                      <a:pt x="591126" y="139316"/>
                    </a:cubicBezTo>
                    <a:close/>
                    <a:moveTo>
                      <a:pt x="572654" y="771"/>
                    </a:moveTo>
                    <a:cubicBezTo>
                      <a:pt x="942109" y="-11545"/>
                      <a:pt x="1173017" y="123923"/>
                      <a:pt x="1154545" y="379462"/>
                    </a:cubicBezTo>
                    <a:cubicBezTo>
                      <a:pt x="1148387" y="758152"/>
                      <a:pt x="920557" y="896700"/>
                      <a:pt x="618836" y="924408"/>
                    </a:cubicBezTo>
                    <a:cubicBezTo>
                      <a:pt x="341745" y="918250"/>
                      <a:pt x="0" y="828965"/>
                      <a:pt x="0" y="471825"/>
                    </a:cubicBezTo>
                    <a:cubicBezTo>
                      <a:pt x="15394" y="102371"/>
                      <a:pt x="270932" y="19243"/>
                      <a:pt x="572654" y="771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5" name="Freeform 34"/>
            <p:cNvSpPr/>
            <p:nvPr/>
          </p:nvSpPr>
          <p:spPr>
            <a:xfrm rot="21259624">
              <a:off x="1758381" y="3598301"/>
              <a:ext cx="293729" cy="308213"/>
            </a:xfrm>
            <a:custGeom>
              <a:avLst/>
              <a:gdLst>
                <a:gd name="connsiteX0" fmla="*/ 9616 w 224236"/>
                <a:gd name="connsiteY0" fmla="*/ 345233 h 345233"/>
                <a:gd name="connsiteX1" fmla="*/ 224220 w 224236"/>
                <a:gd name="connsiteY1" fmla="*/ 130629 h 345233"/>
                <a:gd name="connsiteX2" fmla="*/ 285 w 224236"/>
                <a:gd name="connsiteY2" fmla="*/ 102637 h 345233"/>
                <a:gd name="connsiteX3" fmla="*/ 186898 w 224236"/>
                <a:gd name="connsiteY3" fmla="*/ 0 h 345233"/>
                <a:gd name="connsiteX0" fmla="*/ 9616 w 224236"/>
                <a:gd name="connsiteY0" fmla="*/ 345233 h 345233"/>
                <a:gd name="connsiteX1" fmla="*/ 224220 w 224236"/>
                <a:gd name="connsiteY1" fmla="*/ 167951 h 345233"/>
                <a:gd name="connsiteX2" fmla="*/ 285 w 224236"/>
                <a:gd name="connsiteY2" fmla="*/ 102637 h 345233"/>
                <a:gd name="connsiteX3" fmla="*/ 186898 w 224236"/>
                <a:gd name="connsiteY3" fmla="*/ 0 h 345233"/>
                <a:gd name="connsiteX0" fmla="*/ 0 w 251999"/>
                <a:gd name="connsiteY0" fmla="*/ 289250 h 289250"/>
                <a:gd name="connsiteX1" fmla="*/ 251927 w 251999"/>
                <a:gd name="connsiteY1" fmla="*/ 167951 h 289250"/>
                <a:gd name="connsiteX2" fmla="*/ 27992 w 251999"/>
                <a:gd name="connsiteY2" fmla="*/ 102637 h 289250"/>
                <a:gd name="connsiteX3" fmla="*/ 214605 w 251999"/>
                <a:gd name="connsiteY3" fmla="*/ 0 h 289250"/>
                <a:gd name="connsiteX0" fmla="*/ 0 w 251999"/>
                <a:gd name="connsiteY0" fmla="*/ 289250 h 297883"/>
                <a:gd name="connsiteX1" fmla="*/ 251927 w 251999"/>
                <a:gd name="connsiteY1" fmla="*/ 167951 h 297883"/>
                <a:gd name="connsiteX2" fmla="*/ 27992 w 251999"/>
                <a:gd name="connsiteY2" fmla="*/ 102637 h 297883"/>
                <a:gd name="connsiteX3" fmla="*/ 214605 w 251999"/>
                <a:gd name="connsiteY3" fmla="*/ 0 h 297883"/>
                <a:gd name="connsiteX0" fmla="*/ 65464 w 318365"/>
                <a:gd name="connsiteY0" fmla="*/ 289250 h 297310"/>
                <a:gd name="connsiteX1" fmla="*/ 317391 w 318365"/>
                <a:gd name="connsiteY1" fmla="*/ 167951 h 297310"/>
                <a:gd name="connsiteX2" fmla="*/ 149 w 318365"/>
                <a:gd name="connsiteY2" fmla="*/ 177282 h 297310"/>
                <a:gd name="connsiteX3" fmla="*/ 280069 w 318365"/>
                <a:gd name="connsiteY3" fmla="*/ 0 h 297310"/>
                <a:gd name="connsiteX0" fmla="*/ 65464 w 334691"/>
                <a:gd name="connsiteY0" fmla="*/ 289250 h 302324"/>
                <a:gd name="connsiteX1" fmla="*/ 317391 w 334691"/>
                <a:gd name="connsiteY1" fmla="*/ 167951 h 302324"/>
                <a:gd name="connsiteX2" fmla="*/ 149 w 334691"/>
                <a:gd name="connsiteY2" fmla="*/ 177282 h 302324"/>
                <a:gd name="connsiteX3" fmla="*/ 280069 w 334691"/>
                <a:gd name="connsiteY3" fmla="*/ 0 h 302324"/>
                <a:gd name="connsiteX0" fmla="*/ 102762 w 356815"/>
                <a:gd name="connsiteY0" fmla="*/ 289250 h 296987"/>
                <a:gd name="connsiteX1" fmla="*/ 354689 w 356815"/>
                <a:gd name="connsiteY1" fmla="*/ 167951 h 296987"/>
                <a:gd name="connsiteX2" fmla="*/ 125 w 356815"/>
                <a:gd name="connsiteY2" fmla="*/ 223936 h 296987"/>
                <a:gd name="connsiteX3" fmla="*/ 317367 w 356815"/>
                <a:gd name="connsiteY3" fmla="*/ 0 h 296987"/>
                <a:gd name="connsiteX0" fmla="*/ 93437 w 347173"/>
                <a:gd name="connsiteY0" fmla="*/ 289250 h 297310"/>
                <a:gd name="connsiteX1" fmla="*/ 345364 w 347173"/>
                <a:gd name="connsiteY1" fmla="*/ 167951 h 297310"/>
                <a:gd name="connsiteX2" fmla="*/ 131 w 347173"/>
                <a:gd name="connsiteY2" fmla="*/ 177283 h 297310"/>
                <a:gd name="connsiteX3" fmla="*/ 308042 w 347173"/>
                <a:gd name="connsiteY3" fmla="*/ 0 h 297310"/>
                <a:gd name="connsiteX0" fmla="*/ 112087 w 366473"/>
                <a:gd name="connsiteY0" fmla="*/ 289250 h 297516"/>
                <a:gd name="connsiteX1" fmla="*/ 364014 w 366473"/>
                <a:gd name="connsiteY1" fmla="*/ 167951 h 297516"/>
                <a:gd name="connsiteX2" fmla="*/ 120 w 366473"/>
                <a:gd name="connsiteY2" fmla="*/ 149291 h 297516"/>
                <a:gd name="connsiteX3" fmla="*/ 326692 w 366473"/>
                <a:gd name="connsiteY3" fmla="*/ 0 h 297516"/>
                <a:gd name="connsiteX0" fmla="*/ 74788 w 327946"/>
                <a:gd name="connsiteY0" fmla="*/ 289250 h 297587"/>
                <a:gd name="connsiteX1" fmla="*/ 326715 w 327946"/>
                <a:gd name="connsiteY1" fmla="*/ 167951 h 297587"/>
                <a:gd name="connsiteX2" fmla="*/ 143 w 327946"/>
                <a:gd name="connsiteY2" fmla="*/ 139960 h 297587"/>
                <a:gd name="connsiteX3" fmla="*/ 289393 w 327946"/>
                <a:gd name="connsiteY3" fmla="*/ 0 h 297587"/>
                <a:gd name="connsiteX0" fmla="*/ 74788 w 327946"/>
                <a:gd name="connsiteY0" fmla="*/ 289250 h 297587"/>
                <a:gd name="connsiteX1" fmla="*/ 326715 w 327946"/>
                <a:gd name="connsiteY1" fmla="*/ 167951 h 297587"/>
                <a:gd name="connsiteX2" fmla="*/ 143 w 327946"/>
                <a:gd name="connsiteY2" fmla="*/ 139960 h 297587"/>
                <a:gd name="connsiteX3" fmla="*/ 289393 w 327946"/>
                <a:gd name="connsiteY3" fmla="*/ 0 h 297587"/>
                <a:gd name="connsiteX0" fmla="*/ 74957 w 346579"/>
                <a:gd name="connsiteY0" fmla="*/ 289250 h 298599"/>
                <a:gd name="connsiteX1" fmla="*/ 345545 w 346579"/>
                <a:gd name="connsiteY1" fmla="*/ 186613 h 298599"/>
                <a:gd name="connsiteX2" fmla="*/ 312 w 346579"/>
                <a:gd name="connsiteY2" fmla="*/ 139960 h 298599"/>
                <a:gd name="connsiteX3" fmla="*/ 289562 w 346579"/>
                <a:gd name="connsiteY3" fmla="*/ 0 h 298599"/>
                <a:gd name="connsiteX0" fmla="*/ 87314 w 347057"/>
                <a:gd name="connsiteY0" fmla="*/ 268655 h 279189"/>
                <a:gd name="connsiteX1" fmla="*/ 345545 w 347057"/>
                <a:gd name="connsiteY1" fmla="*/ 186613 h 279189"/>
                <a:gd name="connsiteX2" fmla="*/ 312 w 347057"/>
                <a:gd name="connsiteY2" fmla="*/ 139960 h 279189"/>
                <a:gd name="connsiteX3" fmla="*/ 289562 w 347057"/>
                <a:gd name="connsiteY3" fmla="*/ 0 h 279189"/>
                <a:gd name="connsiteX0" fmla="*/ 87272 w 342956"/>
                <a:gd name="connsiteY0" fmla="*/ 268655 h 277142"/>
                <a:gd name="connsiteX1" fmla="*/ 341384 w 342956"/>
                <a:gd name="connsiteY1" fmla="*/ 153662 h 277142"/>
                <a:gd name="connsiteX2" fmla="*/ 270 w 342956"/>
                <a:gd name="connsiteY2" fmla="*/ 139960 h 277142"/>
                <a:gd name="connsiteX3" fmla="*/ 289520 w 342956"/>
                <a:gd name="connsiteY3" fmla="*/ 0 h 277142"/>
                <a:gd name="connsiteX0" fmla="*/ 83158 w 338715"/>
                <a:gd name="connsiteY0" fmla="*/ 268655 h 277110"/>
                <a:gd name="connsiteX1" fmla="*/ 337270 w 338715"/>
                <a:gd name="connsiteY1" fmla="*/ 153662 h 277110"/>
                <a:gd name="connsiteX2" fmla="*/ 275 w 338715"/>
                <a:gd name="connsiteY2" fmla="*/ 144079 h 277110"/>
                <a:gd name="connsiteX3" fmla="*/ 285406 w 338715"/>
                <a:gd name="connsiteY3" fmla="*/ 0 h 277110"/>
                <a:gd name="connsiteX0" fmla="*/ 83862 w 339419"/>
                <a:gd name="connsiteY0" fmla="*/ 268655 h 277110"/>
                <a:gd name="connsiteX1" fmla="*/ 337974 w 339419"/>
                <a:gd name="connsiteY1" fmla="*/ 153662 h 277110"/>
                <a:gd name="connsiteX2" fmla="*/ 979 w 339419"/>
                <a:gd name="connsiteY2" fmla="*/ 144079 h 277110"/>
                <a:gd name="connsiteX3" fmla="*/ 286110 w 339419"/>
                <a:gd name="connsiteY3" fmla="*/ 0 h 277110"/>
                <a:gd name="connsiteX0" fmla="*/ 84745 w 521772"/>
                <a:gd name="connsiteY0" fmla="*/ 133619 h 142074"/>
                <a:gd name="connsiteX1" fmla="*/ 338857 w 521772"/>
                <a:gd name="connsiteY1" fmla="*/ 18626 h 142074"/>
                <a:gd name="connsiteX2" fmla="*/ 1862 w 521772"/>
                <a:gd name="connsiteY2" fmla="*/ 9043 h 142074"/>
                <a:gd name="connsiteX3" fmla="*/ 521772 w 521772"/>
                <a:gd name="connsiteY3" fmla="*/ 107981 h 142074"/>
                <a:gd name="connsiteX0" fmla="*/ 83099 w 520126"/>
                <a:gd name="connsiteY0" fmla="*/ 157197 h 165652"/>
                <a:gd name="connsiteX1" fmla="*/ 337211 w 520126"/>
                <a:gd name="connsiteY1" fmla="*/ 42204 h 165652"/>
                <a:gd name="connsiteX2" fmla="*/ 216 w 520126"/>
                <a:gd name="connsiteY2" fmla="*/ 32621 h 165652"/>
                <a:gd name="connsiteX3" fmla="*/ 520126 w 520126"/>
                <a:gd name="connsiteY3" fmla="*/ 131559 h 165652"/>
                <a:gd name="connsiteX0" fmla="*/ 84845 w 521872"/>
                <a:gd name="connsiteY0" fmla="*/ 152548 h 159773"/>
                <a:gd name="connsiteX1" fmla="*/ 334839 w 521872"/>
                <a:gd name="connsiteY1" fmla="*/ 8723 h 159773"/>
                <a:gd name="connsiteX2" fmla="*/ 1962 w 521872"/>
                <a:gd name="connsiteY2" fmla="*/ 27972 h 159773"/>
                <a:gd name="connsiteX3" fmla="*/ 521872 w 521872"/>
                <a:gd name="connsiteY3" fmla="*/ 126910 h 159773"/>
                <a:gd name="connsiteX0" fmla="*/ 85008 w 522035"/>
                <a:gd name="connsiteY0" fmla="*/ 170788 h 179782"/>
                <a:gd name="connsiteX1" fmla="*/ 335002 w 522035"/>
                <a:gd name="connsiteY1" fmla="*/ 26963 h 179782"/>
                <a:gd name="connsiteX2" fmla="*/ 2125 w 522035"/>
                <a:gd name="connsiteY2" fmla="*/ 46212 h 179782"/>
                <a:gd name="connsiteX3" fmla="*/ 522035 w 522035"/>
                <a:gd name="connsiteY3" fmla="*/ 145150 h 179782"/>
                <a:gd name="connsiteX0" fmla="*/ 83708 w 520735"/>
                <a:gd name="connsiteY0" fmla="*/ 182727 h 191721"/>
                <a:gd name="connsiteX1" fmla="*/ 333702 w 520735"/>
                <a:gd name="connsiteY1" fmla="*/ 38902 h 191721"/>
                <a:gd name="connsiteX2" fmla="*/ 825 w 520735"/>
                <a:gd name="connsiteY2" fmla="*/ 58151 h 191721"/>
                <a:gd name="connsiteX3" fmla="*/ 520735 w 520735"/>
                <a:gd name="connsiteY3" fmla="*/ 157089 h 191721"/>
                <a:gd name="connsiteX0" fmla="*/ 86462 w 585272"/>
                <a:gd name="connsiteY0" fmla="*/ 169025 h 178019"/>
                <a:gd name="connsiteX1" fmla="*/ 336456 w 585272"/>
                <a:gd name="connsiteY1" fmla="*/ 25200 h 178019"/>
                <a:gd name="connsiteX2" fmla="*/ 3579 w 585272"/>
                <a:gd name="connsiteY2" fmla="*/ 44449 h 178019"/>
                <a:gd name="connsiteX3" fmla="*/ 585272 w 585272"/>
                <a:gd name="connsiteY3" fmla="*/ 89841 h 178019"/>
                <a:gd name="connsiteX0" fmla="*/ 86462 w 585272"/>
                <a:gd name="connsiteY0" fmla="*/ 169025 h 178019"/>
                <a:gd name="connsiteX1" fmla="*/ 336456 w 585272"/>
                <a:gd name="connsiteY1" fmla="*/ 25200 h 178019"/>
                <a:gd name="connsiteX2" fmla="*/ 3579 w 585272"/>
                <a:gd name="connsiteY2" fmla="*/ 44449 h 178019"/>
                <a:gd name="connsiteX3" fmla="*/ 585272 w 585272"/>
                <a:gd name="connsiteY3" fmla="*/ 89841 h 178019"/>
                <a:gd name="connsiteX0" fmla="*/ 83544 w 582354"/>
                <a:gd name="connsiteY0" fmla="*/ 185182 h 194176"/>
                <a:gd name="connsiteX1" fmla="*/ 333538 w 582354"/>
                <a:gd name="connsiteY1" fmla="*/ 41357 h 194176"/>
                <a:gd name="connsiteX2" fmla="*/ 661 w 582354"/>
                <a:gd name="connsiteY2" fmla="*/ 60606 h 194176"/>
                <a:gd name="connsiteX3" fmla="*/ 582354 w 582354"/>
                <a:gd name="connsiteY3" fmla="*/ 105998 h 194176"/>
                <a:gd name="connsiteX0" fmla="*/ 86355 w 581046"/>
                <a:gd name="connsiteY0" fmla="*/ 166976 h 175970"/>
                <a:gd name="connsiteX1" fmla="*/ 336349 w 581046"/>
                <a:gd name="connsiteY1" fmla="*/ 23151 h 175970"/>
                <a:gd name="connsiteX2" fmla="*/ 3472 w 581046"/>
                <a:gd name="connsiteY2" fmla="*/ 42400 h 175970"/>
                <a:gd name="connsiteX3" fmla="*/ 581046 w 581046"/>
                <a:gd name="connsiteY3" fmla="*/ 17770 h 175970"/>
                <a:gd name="connsiteX0" fmla="*/ 85184 w 579875"/>
                <a:gd name="connsiteY0" fmla="*/ 181438 h 190432"/>
                <a:gd name="connsiteX1" fmla="*/ 335178 w 579875"/>
                <a:gd name="connsiteY1" fmla="*/ 37613 h 190432"/>
                <a:gd name="connsiteX2" fmla="*/ 2301 w 579875"/>
                <a:gd name="connsiteY2" fmla="*/ 56862 h 190432"/>
                <a:gd name="connsiteX3" fmla="*/ 579875 w 579875"/>
                <a:gd name="connsiteY3" fmla="*/ 32232 h 190432"/>
                <a:gd name="connsiteX0" fmla="*/ 83123 w 392463"/>
                <a:gd name="connsiteY0" fmla="*/ 281011 h 290005"/>
                <a:gd name="connsiteX1" fmla="*/ 333117 w 392463"/>
                <a:gd name="connsiteY1" fmla="*/ 137186 h 290005"/>
                <a:gd name="connsiteX2" fmla="*/ 240 w 392463"/>
                <a:gd name="connsiteY2" fmla="*/ 156435 h 290005"/>
                <a:gd name="connsiteX3" fmla="*/ 392463 w 392463"/>
                <a:gd name="connsiteY3" fmla="*/ 0 h 290005"/>
                <a:gd name="connsiteX0" fmla="*/ 83123 w 397400"/>
                <a:gd name="connsiteY0" fmla="*/ 281011 h 290005"/>
                <a:gd name="connsiteX1" fmla="*/ 333117 w 397400"/>
                <a:gd name="connsiteY1" fmla="*/ 137186 h 290005"/>
                <a:gd name="connsiteX2" fmla="*/ 240 w 397400"/>
                <a:gd name="connsiteY2" fmla="*/ 156435 h 290005"/>
                <a:gd name="connsiteX3" fmla="*/ 392463 w 397400"/>
                <a:gd name="connsiteY3" fmla="*/ 0 h 290005"/>
                <a:gd name="connsiteX0" fmla="*/ 83102 w 397379"/>
                <a:gd name="connsiteY0" fmla="*/ 281011 h 288165"/>
                <a:gd name="connsiteX1" fmla="*/ 333096 w 397379"/>
                <a:gd name="connsiteY1" fmla="*/ 137186 h 288165"/>
                <a:gd name="connsiteX2" fmla="*/ 219 w 397379"/>
                <a:gd name="connsiteY2" fmla="*/ 168792 h 288165"/>
                <a:gd name="connsiteX3" fmla="*/ 392442 w 397379"/>
                <a:gd name="connsiteY3" fmla="*/ 0 h 288165"/>
                <a:gd name="connsiteX0" fmla="*/ 91335 w 405528"/>
                <a:gd name="connsiteY0" fmla="*/ 281011 h 288212"/>
                <a:gd name="connsiteX1" fmla="*/ 341329 w 405528"/>
                <a:gd name="connsiteY1" fmla="*/ 137186 h 288212"/>
                <a:gd name="connsiteX2" fmla="*/ 214 w 405528"/>
                <a:gd name="connsiteY2" fmla="*/ 160554 h 288212"/>
                <a:gd name="connsiteX3" fmla="*/ 400675 w 405528"/>
                <a:gd name="connsiteY3" fmla="*/ 0 h 288212"/>
                <a:gd name="connsiteX0" fmla="*/ 91812 w 406088"/>
                <a:gd name="connsiteY0" fmla="*/ 281011 h 288212"/>
                <a:gd name="connsiteX1" fmla="*/ 341806 w 406088"/>
                <a:gd name="connsiteY1" fmla="*/ 137186 h 288212"/>
                <a:gd name="connsiteX2" fmla="*/ 691 w 406088"/>
                <a:gd name="connsiteY2" fmla="*/ 160554 h 288212"/>
                <a:gd name="connsiteX3" fmla="*/ 401152 w 406088"/>
                <a:gd name="connsiteY3" fmla="*/ 0 h 288212"/>
                <a:gd name="connsiteX0" fmla="*/ 91336 w 405529"/>
                <a:gd name="connsiteY0" fmla="*/ 281011 h 288212"/>
                <a:gd name="connsiteX1" fmla="*/ 341330 w 405529"/>
                <a:gd name="connsiteY1" fmla="*/ 137186 h 288212"/>
                <a:gd name="connsiteX2" fmla="*/ 215 w 405529"/>
                <a:gd name="connsiteY2" fmla="*/ 160554 h 288212"/>
                <a:gd name="connsiteX3" fmla="*/ 400676 w 405529"/>
                <a:gd name="connsiteY3" fmla="*/ 0 h 288212"/>
                <a:gd name="connsiteX0" fmla="*/ 91354 w 405547"/>
                <a:gd name="connsiteY0" fmla="*/ 281011 h 289759"/>
                <a:gd name="connsiteX1" fmla="*/ 341348 w 405547"/>
                <a:gd name="connsiteY1" fmla="*/ 137186 h 289759"/>
                <a:gd name="connsiteX2" fmla="*/ 233 w 405547"/>
                <a:gd name="connsiteY2" fmla="*/ 160554 h 289759"/>
                <a:gd name="connsiteX3" fmla="*/ 400694 w 405547"/>
                <a:gd name="connsiteY3" fmla="*/ 0 h 289759"/>
                <a:gd name="connsiteX0" fmla="*/ 94846 w 409385"/>
                <a:gd name="connsiteY0" fmla="*/ 281011 h 289759"/>
                <a:gd name="connsiteX1" fmla="*/ 344840 w 409385"/>
                <a:gd name="connsiteY1" fmla="*/ 137186 h 289759"/>
                <a:gd name="connsiteX2" fmla="*/ 3725 w 409385"/>
                <a:gd name="connsiteY2" fmla="*/ 160554 h 289759"/>
                <a:gd name="connsiteX3" fmla="*/ 404186 w 409385"/>
                <a:gd name="connsiteY3" fmla="*/ 0 h 289759"/>
                <a:gd name="connsiteX0" fmla="*/ 94582 w 409121"/>
                <a:gd name="connsiteY0" fmla="*/ 281011 h 288441"/>
                <a:gd name="connsiteX1" fmla="*/ 344576 w 409121"/>
                <a:gd name="connsiteY1" fmla="*/ 137186 h 288441"/>
                <a:gd name="connsiteX2" fmla="*/ 3461 w 409121"/>
                <a:gd name="connsiteY2" fmla="*/ 122169 h 288441"/>
                <a:gd name="connsiteX3" fmla="*/ 403922 w 409121"/>
                <a:gd name="connsiteY3" fmla="*/ 0 h 288441"/>
                <a:gd name="connsiteX0" fmla="*/ 91892 w 343656"/>
                <a:gd name="connsiteY0" fmla="*/ 319395 h 326825"/>
                <a:gd name="connsiteX1" fmla="*/ 341886 w 343656"/>
                <a:gd name="connsiteY1" fmla="*/ 175570 h 326825"/>
                <a:gd name="connsiteX2" fmla="*/ 771 w 343656"/>
                <a:gd name="connsiteY2" fmla="*/ 160553 h 326825"/>
                <a:gd name="connsiteX3" fmla="*/ 233374 w 343656"/>
                <a:gd name="connsiteY3" fmla="*/ 0 h 326825"/>
                <a:gd name="connsiteX0" fmla="*/ 91513 w 349370"/>
                <a:gd name="connsiteY0" fmla="*/ 319395 h 326825"/>
                <a:gd name="connsiteX1" fmla="*/ 341507 w 349370"/>
                <a:gd name="connsiteY1" fmla="*/ 175570 h 326825"/>
                <a:gd name="connsiteX2" fmla="*/ 392 w 349370"/>
                <a:gd name="connsiteY2" fmla="*/ 160553 h 326825"/>
                <a:gd name="connsiteX3" fmla="*/ 232995 w 349370"/>
                <a:gd name="connsiteY3" fmla="*/ 0 h 326825"/>
                <a:gd name="connsiteX0" fmla="*/ 92665 w 356344"/>
                <a:gd name="connsiteY0" fmla="*/ 319395 h 326825"/>
                <a:gd name="connsiteX1" fmla="*/ 342659 w 356344"/>
                <a:gd name="connsiteY1" fmla="*/ 175570 h 326825"/>
                <a:gd name="connsiteX2" fmla="*/ 1544 w 356344"/>
                <a:gd name="connsiteY2" fmla="*/ 160553 h 326825"/>
                <a:gd name="connsiteX3" fmla="*/ 234147 w 356344"/>
                <a:gd name="connsiteY3" fmla="*/ 0 h 326825"/>
                <a:gd name="connsiteX0" fmla="*/ 92665 w 377674"/>
                <a:gd name="connsiteY0" fmla="*/ 319395 h 326825"/>
                <a:gd name="connsiteX1" fmla="*/ 342659 w 377674"/>
                <a:gd name="connsiteY1" fmla="*/ 175570 h 326825"/>
                <a:gd name="connsiteX2" fmla="*/ 1544 w 377674"/>
                <a:gd name="connsiteY2" fmla="*/ 160553 h 326825"/>
                <a:gd name="connsiteX3" fmla="*/ 234147 w 377674"/>
                <a:gd name="connsiteY3" fmla="*/ 0 h 326825"/>
                <a:gd name="connsiteX0" fmla="*/ 91391 w 370542"/>
                <a:gd name="connsiteY0" fmla="*/ 319395 h 326407"/>
                <a:gd name="connsiteX1" fmla="*/ 326125 w 370542"/>
                <a:gd name="connsiteY1" fmla="*/ 164055 h 326407"/>
                <a:gd name="connsiteX2" fmla="*/ 270 w 370542"/>
                <a:gd name="connsiteY2" fmla="*/ 160553 h 326407"/>
                <a:gd name="connsiteX3" fmla="*/ 232873 w 370542"/>
                <a:gd name="connsiteY3" fmla="*/ 0 h 326407"/>
                <a:gd name="connsiteX0" fmla="*/ 91708 w 373584"/>
                <a:gd name="connsiteY0" fmla="*/ 319395 h 327297"/>
                <a:gd name="connsiteX1" fmla="*/ 372221 w 373584"/>
                <a:gd name="connsiteY1" fmla="*/ 187086 h 327297"/>
                <a:gd name="connsiteX2" fmla="*/ 587 w 373584"/>
                <a:gd name="connsiteY2" fmla="*/ 160553 h 327297"/>
                <a:gd name="connsiteX3" fmla="*/ 233190 w 373584"/>
                <a:gd name="connsiteY3" fmla="*/ 0 h 327297"/>
                <a:gd name="connsiteX0" fmla="*/ 91708 w 382298"/>
                <a:gd name="connsiteY0" fmla="*/ 319395 h 328579"/>
                <a:gd name="connsiteX1" fmla="*/ 372221 w 382298"/>
                <a:gd name="connsiteY1" fmla="*/ 187086 h 328579"/>
                <a:gd name="connsiteX2" fmla="*/ 587 w 382298"/>
                <a:gd name="connsiteY2" fmla="*/ 160553 h 328579"/>
                <a:gd name="connsiteX3" fmla="*/ 233190 w 382298"/>
                <a:gd name="connsiteY3" fmla="*/ 0 h 328579"/>
                <a:gd name="connsiteX0" fmla="*/ 114395 w 414959"/>
                <a:gd name="connsiteY0" fmla="*/ 319395 h 328579"/>
                <a:gd name="connsiteX1" fmla="*/ 394908 w 414959"/>
                <a:gd name="connsiteY1" fmla="*/ 187086 h 328579"/>
                <a:gd name="connsiteX2" fmla="*/ 23274 w 414959"/>
                <a:gd name="connsiteY2" fmla="*/ 160553 h 328579"/>
                <a:gd name="connsiteX3" fmla="*/ 255877 w 414959"/>
                <a:gd name="connsiteY3" fmla="*/ 0 h 32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59" h="328579">
                  <a:moveTo>
                    <a:pt x="114395" y="319395"/>
                  </a:moveTo>
                  <a:cubicBezTo>
                    <a:pt x="297119" y="362937"/>
                    <a:pt x="445702" y="240428"/>
                    <a:pt x="394908" y="187086"/>
                  </a:cubicBezTo>
                  <a:cubicBezTo>
                    <a:pt x="344114" y="133744"/>
                    <a:pt x="-106153" y="53550"/>
                    <a:pt x="23274" y="160553"/>
                  </a:cubicBezTo>
                  <a:cubicBezTo>
                    <a:pt x="152701" y="267556"/>
                    <a:pt x="673009" y="132068"/>
                    <a:pt x="255877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740440" y="3599665"/>
            <a:ext cx="1261929" cy="2590130"/>
            <a:chOff x="4484914" y="2774569"/>
            <a:chExt cx="1443613" cy="2963040"/>
          </a:xfrm>
        </p:grpSpPr>
        <p:grpSp>
          <p:nvGrpSpPr>
            <p:cNvPr id="39" name="Group 38"/>
            <p:cNvGrpSpPr/>
            <p:nvPr/>
          </p:nvGrpSpPr>
          <p:grpSpPr>
            <a:xfrm>
              <a:off x="4484914" y="3312722"/>
              <a:ext cx="1443613" cy="2424887"/>
              <a:chOff x="4484914" y="3312722"/>
              <a:chExt cx="1580940" cy="2581955"/>
            </a:xfrm>
          </p:grpSpPr>
          <p:sp>
            <p:nvSpPr>
              <p:cNvPr id="41" name="Freeform 40"/>
              <p:cNvSpPr/>
              <p:nvPr/>
            </p:nvSpPr>
            <p:spPr>
              <a:xfrm>
                <a:off x="4484914" y="3312722"/>
                <a:ext cx="1580940" cy="2565565"/>
              </a:xfrm>
              <a:custGeom>
                <a:avLst/>
                <a:gdLst>
                  <a:gd name="connsiteX0" fmla="*/ 231112 w 1949380"/>
                  <a:gd name="connsiteY0" fmla="*/ 1889090 h 3054699"/>
                  <a:gd name="connsiteX1" fmla="*/ 572756 w 1949380"/>
                  <a:gd name="connsiteY1" fmla="*/ 1678075 h 3054699"/>
                  <a:gd name="connsiteX2" fmla="*/ 50242 w 1949380"/>
                  <a:gd name="connsiteY2" fmla="*/ 1235947 h 3054699"/>
                  <a:gd name="connsiteX3" fmla="*/ 763675 w 1949380"/>
                  <a:gd name="connsiteY3" fmla="*/ 753626 h 3054699"/>
                  <a:gd name="connsiteX4" fmla="*/ 763675 w 1949380"/>
                  <a:gd name="connsiteY4" fmla="*/ 2059912 h 3054699"/>
                  <a:gd name="connsiteX5" fmla="*/ 442127 w 1949380"/>
                  <a:gd name="connsiteY5" fmla="*/ 3014506 h 3054699"/>
                  <a:gd name="connsiteX6" fmla="*/ 140677 w 1949380"/>
                  <a:gd name="connsiteY6" fmla="*/ 3014506 h 3054699"/>
                  <a:gd name="connsiteX7" fmla="*/ 150725 w 1949380"/>
                  <a:gd name="connsiteY7" fmla="*/ 3054699 h 3054699"/>
                  <a:gd name="connsiteX8" fmla="*/ 512466 w 1949380"/>
                  <a:gd name="connsiteY8" fmla="*/ 3054699 h 3054699"/>
                  <a:gd name="connsiteX9" fmla="*/ 773723 w 1949380"/>
                  <a:gd name="connsiteY9" fmla="*/ 2160396 h 3054699"/>
                  <a:gd name="connsiteX10" fmla="*/ 1386672 w 1949380"/>
                  <a:gd name="connsiteY10" fmla="*/ 2311121 h 3054699"/>
                  <a:gd name="connsiteX11" fmla="*/ 1346479 w 1949380"/>
                  <a:gd name="connsiteY11" fmla="*/ 2582426 h 3054699"/>
                  <a:gd name="connsiteX12" fmla="*/ 1326382 w 1949380"/>
                  <a:gd name="connsiteY12" fmla="*/ 2713055 h 3054699"/>
                  <a:gd name="connsiteX13" fmla="*/ 1708220 w 1949380"/>
                  <a:gd name="connsiteY13" fmla="*/ 2743200 h 3054699"/>
                  <a:gd name="connsiteX14" fmla="*/ 1698171 w 1949380"/>
                  <a:gd name="connsiteY14" fmla="*/ 2682910 h 3054699"/>
                  <a:gd name="connsiteX15" fmla="*/ 1396721 w 1949380"/>
                  <a:gd name="connsiteY15" fmla="*/ 2672862 h 3054699"/>
                  <a:gd name="connsiteX16" fmla="*/ 1446963 w 1949380"/>
                  <a:gd name="connsiteY16" fmla="*/ 2280976 h 3054699"/>
                  <a:gd name="connsiteX17" fmla="*/ 823965 w 1949380"/>
                  <a:gd name="connsiteY17" fmla="*/ 2120202 h 3054699"/>
                  <a:gd name="connsiteX18" fmla="*/ 803868 w 1949380"/>
                  <a:gd name="connsiteY18" fmla="*/ 854110 h 3054699"/>
                  <a:gd name="connsiteX19" fmla="*/ 1527349 w 1949380"/>
                  <a:gd name="connsiteY19" fmla="*/ 974690 h 3054699"/>
                  <a:gd name="connsiteX20" fmla="*/ 1949380 w 1949380"/>
                  <a:gd name="connsiteY20" fmla="*/ 351692 h 3054699"/>
                  <a:gd name="connsiteX21" fmla="*/ 1949380 w 1949380"/>
                  <a:gd name="connsiteY21" fmla="*/ 0 h 3054699"/>
                  <a:gd name="connsiteX22" fmla="*/ 1868993 w 1949380"/>
                  <a:gd name="connsiteY22" fmla="*/ 10048 h 3054699"/>
                  <a:gd name="connsiteX23" fmla="*/ 1848897 w 1949380"/>
                  <a:gd name="connsiteY23" fmla="*/ 200967 h 3054699"/>
                  <a:gd name="connsiteX24" fmla="*/ 1788607 w 1949380"/>
                  <a:gd name="connsiteY24" fmla="*/ 160774 h 3054699"/>
                  <a:gd name="connsiteX25" fmla="*/ 1758462 w 1949380"/>
                  <a:gd name="connsiteY25" fmla="*/ 241161 h 3054699"/>
                  <a:gd name="connsiteX26" fmla="*/ 1909187 w 1949380"/>
                  <a:gd name="connsiteY26" fmla="*/ 321547 h 3054699"/>
                  <a:gd name="connsiteX27" fmla="*/ 1507253 w 1949380"/>
                  <a:gd name="connsiteY27" fmla="*/ 904352 h 3054699"/>
                  <a:gd name="connsiteX28" fmla="*/ 834013 w 1949380"/>
                  <a:gd name="connsiteY28" fmla="*/ 723481 h 3054699"/>
                  <a:gd name="connsiteX29" fmla="*/ 683288 w 1949380"/>
                  <a:gd name="connsiteY29" fmla="*/ 753626 h 3054699"/>
                  <a:gd name="connsiteX30" fmla="*/ 0 w 1949380"/>
                  <a:gd name="connsiteY30" fmla="*/ 1225899 h 3054699"/>
                  <a:gd name="connsiteX31" fmla="*/ 472272 w 1949380"/>
                  <a:gd name="connsiteY31" fmla="*/ 1668026 h 3054699"/>
                  <a:gd name="connsiteX32" fmla="*/ 231112 w 1949380"/>
                  <a:gd name="connsiteY32" fmla="*/ 1808703 h 3054699"/>
                  <a:gd name="connsiteX33" fmla="*/ 231112 w 1949380"/>
                  <a:gd name="connsiteY33" fmla="*/ 1889090 h 3054699"/>
                  <a:gd name="connsiteX0" fmla="*/ 231112 w 1949380"/>
                  <a:gd name="connsiteY0" fmla="*/ 1889090 h 3054699"/>
                  <a:gd name="connsiteX1" fmla="*/ 572756 w 1949380"/>
                  <a:gd name="connsiteY1" fmla="*/ 1678075 h 3054699"/>
                  <a:gd name="connsiteX2" fmla="*/ 50242 w 1949380"/>
                  <a:gd name="connsiteY2" fmla="*/ 1235947 h 3054699"/>
                  <a:gd name="connsiteX3" fmla="*/ 763675 w 1949380"/>
                  <a:gd name="connsiteY3" fmla="*/ 753626 h 3054699"/>
                  <a:gd name="connsiteX4" fmla="*/ 763675 w 1949380"/>
                  <a:gd name="connsiteY4" fmla="*/ 2059912 h 3054699"/>
                  <a:gd name="connsiteX5" fmla="*/ 442127 w 1949380"/>
                  <a:gd name="connsiteY5" fmla="*/ 3014506 h 3054699"/>
                  <a:gd name="connsiteX6" fmla="*/ 140677 w 1949380"/>
                  <a:gd name="connsiteY6" fmla="*/ 3014506 h 3054699"/>
                  <a:gd name="connsiteX7" fmla="*/ 150725 w 1949380"/>
                  <a:gd name="connsiteY7" fmla="*/ 3054699 h 3054699"/>
                  <a:gd name="connsiteX8" fmla="*/ 512466 w 1949380"/>
                  <a:gd name="connsiteY8" fmla="*/ 3054699 h 3054699"/>
                  <a:gd name="connsiteX9" fmla="*/ 773723 w 1949380"/>
                  <a:gd name="connsiteY9" fmla="*/ 2160396 h 3054699"/>
                  <a:gd name="connsiteX10" fmla="*/ 1386672 w 1949380"/>
                  <a:gd name="connsiteY10" fmla="*/ 2311121 h 3054699"/>
                  <a:gd name="connsiteX11" fmla="*/ 1346479 w 1949380"/>
                  <a:gd name="connsiteY11" fmla="*/ 2582426 h 3054699"/>
                  <a:gd name="connsiteX12" fmla="*/ 1326382 w 1949380"/>
                  <a:gd name="connsiteY12" fmla="*/ 2713055 h 3054699"/>
                  <a:gd name="connsiteX13" fmla="*/ 1708220 w 1949380"/>
                  <a:gd name="connsiteY13" fmla="*/ 2743200 h 3054699"/>
                  <a:gd name="connsiteX14" fmla="*/ 1698171 w 1949380"/>
                  <a:gd name="connsiteY14" fmla="*/ 2682910 h 3054699"/>
                  <a:gd name="connsiteX15" fmla="*/ 1396721 w 1949380"/>
                  <a:gd name="connsiteY15" fmla="*/ 2672862 h 3054699"/>
                  <a:gd name="connsiteX16" fmla="*/ 1446963 w 1949380"/>
                  <a:gd name="connsiteY16" fmla="*/ 2280976 h 3054699"/>
                  <a:gd name="connsiteX17" fmla="*/ 823965 w 1949380"/>
                  <a:gd name="connsiteY17" fmla="*/ 2120202 h 3054699"/>
                  <a:gd name="connsiteX18" fmla="*/ 813917 w 1949380"/>
                  <a:gd name="connsiteY18" fmla="*/ 793820 h 3054699"/>
                  <a:gd name="connsiteX19" fmla="*/ 1527349 w 1949380"/>
                  <a:gd name="connsiteY19" fmla="*/ 974690 h 3054699"/>
                  <a:gd name="connsiteX20" fmla="*/ 1949380 w 1949380"/>
                  <a:gd name="connsiteY20" fmla="*/ 351692 h 3054699"/>
                  <a:gd name="connsiteX21" fmla="*/ 1949380 w 1949380"/>
                  <a:gd name="connsiteY21" fmla="*/ 0 h 3054699"/>
                  <a:gd name="connsiteX22" fmla="*/ 1868993 w 1949380"/>
                  <a:gd name="connsiteY22" fmla="*/ 10048 h 3054699"/>
                  <a:gd name="connsiteX23" fmla="*/ 1848897 w 1949380"/>
                  <a:gd name="connsiteY23" fmla="*/ 200967 h 3054699"/>
                  <a:gd name="connsiteX24" fmla="*/ 1788607 w 1949380"/>
                  <a:gd name="connsiteY24" fmla="*/ 160774 h 3054699"/>
                  <a:gd name="connsiteX25" fmla="*/ 1758462 w 1949380"/>
                  <a:gd name="connsiteY25" fmla="*/ 241161 h 3054699"/>
                  <a:gd name="connsiteX26" fmla="*/ 1909187 w 1949380"/>
                  <a:gd name="connsiteY26" fmla="*/ 321547 h 3054699"/>
                  <a:gd name="connsiteX27" fmla="*/ 1507253 w 1949380"/>
                  <a:gd name="connsiteY27" fmla="*/ 904352 h 3054699"/>
                  <a:gd name="connsiteX28" fmla="*/ 834013 w 1949380"/>
                  <a:gd name="connsiteY28" fmla="*/ 723481 h 3054699"/>
                  <a:gd name="connsiteX29" fmla="*/ 683288 w 1949380"/>
                  <a:gd name="connsiteY29" fmla="*/ 753626 h 3054699"/>
                  <a:gd name="connsiteX30" fmla="*/ 0 w 1949380"/>
                  <a:gd name="connsiteY30" fmla="*/ 1225899 h 3054699"/>
                  <a:gd name="connsiteX31" fmla="*/ 472272 w 1949380"/>
                  <a:gd name="connsiteY31" fmla="*/ 1668026 h 3054699"/>
                  <a:gd name="connsiteX32" fmla="*/ 231112 w 1949380"/>
                  <a:gd name="connsiteY32" fmla="*/ 1808703 h 3054699"/>
                  <a:gd name="connsiteX33" fmla="*/ 231112 w 1949380"/>
                  <a:gd name="connsiteY33" fmla="*/ 1889090 h 3054699"/>
                  <a:gd name="connsiteX0" fmla="*/ 231112 w 2053810"/>
                  <a:gd name="connsiteY0" fmla="*/ 1879042 h 3044651"/>
                  <a:gd name="connsiteX1" fmla="*/ 572756 w 2053810"/>
                  <a:gd name="connsiteY1" fmla="*/ 1668027 h 3044651"/>
                  <a:gd name="connsiteX2" fmla="*/ 50242 w 2053810"/>
                  <a:gd name="connsiteY2" fmla="*/ 1225899 h 3044651"/>
                  <a:gd name="connsiteX3" fmla="*/ 763675 w 2053810"/>
                  <a:gd name="connsiteY3" fmla="*/ 743578 h 3044651"/>
                  <a:gd name="connsiteX4" fmla="*/ 763675 w 2053810"/>
                  <a:gd name="connsiteY4" fmla="*/ 2049864 h 3044651"/>
                  <a:gd name="connsiteX5" fmla="*/ 442127 w 2053810"/>
                  <a:gd name="connsiteY5" fmla="*/ 3004458 h 3044651"/>
                  <a:gd name="connsiteX6" fmla="*/ 140677 w 2053810"/>
                  <a:gd name="connsiteY6" fmla="*/ 3004458 h 3044651"/>
                  <a:gd name="connsiteX7" fmla="*/ 150725 w 2053810"/>
                  <a:gd name="connsiteY7" fmla="*/ 3044651 h 3044651"/>
                  <a:gd name="connsiteX8" fmla="*/ 512466 w 2053810"/>
                  <a:gd name="connsiteY8" fmla="*/ 3044651 h 3044651"/>
                  <a:gd name="connsiteX9" fmla="*/ 773723 w 2053810"/>
                  <a:gd name="connsiteY9" fmla="*/ 2150348 h 3044651"/>
                  <a:gd name="connsiteX10" fmla="*/ 1386672 w 2053810"/>
                  <a:gd name="connsiteY10" fmla="*/ 2301073 h 3044651"/>
                  <a:gd name="connsiteX11" fmla="*/ 1346479 w 2053810"/>
                  <a:gd name="connsiteY11" fmla="*/ 2572378 h 3044651"/>
                  <a:gd name="connsiteX12" fmla="*/ 1326382 w 2053810"/>
                  <a:gd name="connsiteY12" fmla="*/ 2703007 h 3044651"/>
                  <a:gd name="connsiteX13" fmla="*/ 1708220 w 2053810"/>
                  <a:gd name="connsiteY13" fmla="*/ 2733152 h 3044651"/>
                  <a:gd name="connsiteX14" fmla="*/ 1698171 w 2053810"/>
                  <a:gd name="connsiteY14" fmla="*/ 2672862 h 3044651"/>
                  <a:gd name="connsiteX15" fmla="*/ 1396721 w 2053810"/>
                  <a:gd name="connsiteY15" fmla="*/ 2662814 h 3044651"/>
                  <a:gd name="connsiteX16" fmla="*/ 1446963 w 2053810"/>
                  <a:gd name="connsiteY16" fmla="*/ 2270928 h 3044651"/>
                  <a:gd name="connsiteX17" fmla="*/ 823965 w 2053810"/>
                  <a:gd name="connsiteY17" fmla="*/ 2110154 h 3044651"/>
                  <a:gd name="connsiteX18" fmla="*/ 813917 w 2053810"/>
                  <a:gd name="connsiteY18" fmla="*/ 783772 h 3044651"/>
                  <a:gd name="connsiteX19" fmla="*/ 1527349 w 2053810"/>
                  <a:gd name="connsiteY19" fmla="*/ 964642 h 3044651"/>
                  <a:gd name="connsiteX20" fmla="*/ 1949380 w 2053810"/>
                  <a:gd name="connsiteY20" fmla="*/ 341644 h 3044651"/>
                  <a:gd name="connsiteX21" fmla="*/ 2053810 w 2053810"/>
                  <a:gd name="connsiteY21" fmla="*/ 27184 h 3044651"/>
                  <a:gd name="connsiteX22" fmla="*/ 1868993 w 2053810"/>
                  <a:gd name="connsiteY22" fmla="*/ 0 h 3044651"/>
                  <a:gd name="connsiteX23" fmla="*/ 1848897 w 2053810"/>
                  <a:gd name="connsiteY23" fmla="*/ 190919 h 3044651"/>
                  <a:gd name="connsiteX24" fmla="*/ 1788607 w 2053810"/>
                  <a:gd name="connsiteY24" fmla="*/ 150726 h 3044651"/>
                  <a:gd name="connsiteX25" fmla="*/ 1758462 w 2053810"/>
                  <a:gd name="connsiteY25" fmla="*/ 231113 h 3044651"/>
                  <a:gd name="connsiteX26" fmla="*/ 1909187 w 2053810"/>
                  <a:gd name="connsiteY26" fmla="*/ 311499 h 3044651"/>
                  <a:gd name="connsiteX27" fmla="*/ 1507253 w 2053810"/>
                  <a:gd name="connsiteY27" fmla="*/ 894304 h 3044651"/>
                  <a:gd name="connsiteX28" fmla="*/ 834013 w 2053810"/>
                  <a:gd name="connsiteY28" fmla="*/ 713433 h 3044651"/>
                  <a:gd name="connsiteX29" fmla="*/ 683288 w 2053810"/>
                  <a:gd name="connsiteY29" fmla="*/ 743578 h 3044651"/>
                  <a:gd name="connsiteX30" fmla="*/ 0 w 2053810"/>
                  <a:gd name="connsiteY30" fmla="*/ 1215851 h 3044651"/>
                  <a:gd name="connsiteX31" fmla="*/ 472272 w 2053810"/>
                  <a:gd name="connsiteY31" fmla="*/ 1657978 h 3044651"/>
                  <a:gd name="connsiteX32" fmla="*/ 231112 w 2053810"/>
                  <a:gd name="connsiteY32" fmla="*/ 1798655 h 3044651"/>
                  <a:gd name="connsiteX33" fmla="*/ 231112 w 2053810"/>
                  <a:gd name="connsiteY33" fmla="*/ 1879042 h 3044651"/>
                  <a:gd name="connsiteX0" fmla="*/ 231112 w 2053810"/>
                  <a:gd name="connsiteY0" fmla="*/ 1879042 h 3156348"/>
                  <a:gd name="connsiteX1" fmla="*/ 572756 w 2053810"/>
                  <a:gd name="connsiteY1" fmla="*/ 1668027 h 3156348"/>
                  <a:gd name="connsiteX2" fmla="*/ 50242 w 2053810"/>
                  <a:gd name="connsiteY2" fmla="*/ 1225899 h 3156348"/>
                  <a:gd name="connsiteX3" fmla="*/ 763675 w 2053810"/>
                  <a:gd name="connsiteY3" fmla="*/ 743578 h 3156348"/>
                  <a:gd name="connsiteX4" fmla="*/ 763675 w 2053810"/>
                  <a:gd name="connsiteY4" fmla="*/ 2049864 h 3156348"/>
                  <a:gd name="connsiteX5" fmla="*/ 442127 w 2053810"/>
                  <a:gd name="connsiteY5" fmla="*/ 3004458 h 3156348"/>
                  <a:gd name="connsiteX6" fmla="*/ 140677 w 2053810"/>
                  <a:gd name="connsiteY6" fmla="*/ 3004458 h 3156348"/>
                  <a:gd name="connsiteX7" fmla="*/ 150725 w 2053810"/>
                  <a:gd name="connsiteY7" fmla="*/ 3044651 h 3156348"/>
                  <a:gd name="connsiteX8" fmla="*/ 551628 w 2053810"/>
                  <a:gd name="connsiteY8" fmla="*/ 3156348 h 3156348"/>
                  <a:gd name="connsiteX9" fmla="*/ 773723 w 2053810"/>
                  <a:gd name="connsiteY9" fmla="*/ 2150348 h 3156348"/>
                  <a:gd name="connsiteX10" fmla="*/ 1386672 w 2053810"/>
                  <a:gd name="connsiteY10" fmla="*/ 2301073 h 3156348"/>
                  <a:gd name="connsiteX11" fmla="*/ 1346479 w 2053810"/>
                  <a:gd name="connsiteY11" fmla="*/ 2572378 h 3156348"/>
                  <a:gd name="connsiteX12" fmla="*/ 1326382 w 2053810"/>
                  <a:gd name="connsiteY12" fmla="*/ 2703007 h 3156348"/>
                  <a:gd name="connsiteX13" fmla="*/ 1708220 w 2053810"/>
                  <a:gd name="connsiteY13" fmla="*/ 2733152 h 3156348"/>
                  <a:gd name="connsiteX14" fmla="*/ 1698171 w 2053810"/>
                  <a:gd name="connsiteY14" fmla="*/ 2672862 h 3156348"/>
                  <a:gd name="connsiteX15" fmla="*/ 1396721 w 2053810"/>
                  <a:gd name="connsiteY15" fmla="*/ 2662814 h 3156348"/>
                  <a:gd name="connsiteX16" fmla="*/ 1446963 w 2053810"/>
                  <a:gd name="connsiteY16" fmla="*/ 2270928 h 3156348"/>
                  <a:gd name="connsiteX17" fmla="*/ 823965 w 2053810"/>
                  <a:gd name="connsiteY17" fmla="*/ 2110154 h 3156348"/>
                  <a:gd name="connsiteX18" fmla="*/ 813917 w 2053810"/>
                  <a:gd name="connsiteY18" fmla="*/ 783772 h 3156348"/>
                  <a:gd name="connsiteX19" fmla="*/ 1527349 w 2053810"/>
                  <a:gd name="connsiteY19" fmla="*/ 964642 h 3156348"/>
                  <a:gd name="connsiteX20" fmla="*/ 1949380 w 2053810"/>
                  <a:gd name="connsiteY20" fmla="*/ 341644 h 3156348"/>
                  <a:gd name="connsiteX21" fmla="*/ 2053810 w 2053810"/>
                  <a:gd name="connsiteY21" fmla="*/ 27184 h 3156348"/>
                  <a:gd name="connsiteX22" fmla="*/ 1868993 w 2053810"/>
                  <a:gd name="connsiteY22" fmla="*/ 0 h 3156348"/>
                  <a:gd name="connsiteX23" fmla="*/ 1848897 w 2053810"/>
                  <a:gd name="connsiteY23" fmla="*/ 190919 h 3156348"/>
                  <a:gd name="connsiteX24" fmla="*/ 1788607 w 2053810"/>
                  <a:gd name="connsiteY24" fmla="*/ 150726 h 3156348"/>
                  <a:gd name="connsiteX25" fmla="*/ 1758462 w 2053810"/>
                  <a:gd name="connsiteY25" fmla="*/ 231113 h 3156348"/>
                  <a:gd name="connsiteX26" fmla="*/ 1909187 w 2053810"/>
                  <a:gd name="connsiteY26" fmla="*/ 311499 h 3156348"/>
                  <a:gd name="connsiteX27" fmla="*/ 1507253 w 2053810"/>
                  <a:gd name="connsiteY27" fmla="*/ 894304 h 3156348"/>
                  <a:gd name="connsiteX28" fmla="*/ 834013 w 2053810"/>
                  <a:gd name="connsiteY28" fmla="*/ 713433 h 3156348"/>
                  <a:gd name="connsiteX29" fmla="*/ 683288 w 2053810"/>
                  <a:gd name="connsiteY29" fmla="*/ 743578 h 3156348"/>
                  <a:gd name="connsiteX30" fmla="*/ 0 w 2053810"/>
                  <a:gd name="connsiteY30" fmla="*/ 1215851 h 3156348"/>
                  <a:gd name="connsiteX31" fmla="*/ 472272 w 2053810"/>
                  <a:gd name="connsiteY31" fmla="*/ 1657978 h 3156348"/>
                  <a:gd name="connsiteX32" fmla="*/ 231112 w 2053810"/>
                  <a:gd name="connsiteY32" fmla="*/ 1798655 h 3156348"/>
                  <a:gd name="connsiteX33" fmla="*/ 231112 w 2053810"/>
                  <a:gd name="connsiteY33" fmla="*/ 1879042 h 3156348"/>
                  <a:gd name="connsiteX0" fmla="*/ 231112 w 2053810"/>
                  <a:gd name="connsiteY0" fmla="*/ 1879042 h 3168760"/>
                  <a:gd name="connsiteX1" fmla="*/ 572756 w 2053810"/>
                  <a:gd name="connsiteY1" fmla="*/ 1668027 h 3168760"/>
                  <a:gd name="connsiteX2" fmla="*/ 50242 w 2053810"/>
                  <a:gd name="connsiteY2" fmla="*/ 1225899 h 3168760"/>
                  <a:gd name="connsiteX3" fmla="*/ 763675 w 2053810"/>
                  <a:gd name="connsiteY3" fmla="*/ 743578 h 3168760"/>
                  <a:gd name="connsiteX4" fmla="*/ 763675 w 2053810"/>
                  <a:gd name="connsiteY4" fmla="*/ 2049864 h 3168760"/>
                  <a:gd name="connsiteX5" fmla="*/ 442127 w 2053810"/>
                  <a:gd name="connsiteY5" fmla="*/ 3004458 h 3168760"/>
                  <a:gd name="connsiteX6" fmla="*/ 140677 w 2053810"/>
                  <a:gd name="connsiteY6" fmla="*/ 3004458 h 3168760"/>
                  <a:gd name="connsiteX7" fmla="*/ 176833 w 2053810"/>
                  <a:gd name="connsiteY7" fmla="*/ 3168760 h 3168760"/>
                  <a:gd name="connsiteX8" fmla="*/ 551628 w 2053810"/>
                  <a:gd name="connsiteY8" fmla="*/ 3156348 h 3168760"/>
                  <a:gd name="connsiteX9" fmla="*/ 773723 w 2053810"/>
                  <a:gd name="connsiteY9" fmla="*/ 2150348 h 3168760"/>
                  <a:gd name="connsiteX10" fmla="*/ 1386672 w 2053810"/>
                  <a:gd name="connsiteY10" fmla="*/ 2301073 h 3168760"/>
                  <a:gd name="connsiteX11" fmla="*/ 1346479 w 2053810"/>
                  <a:gd name="connsiteY11" fmla="*/ 2572378 h 3168760"/>
                  <a:gd name="connsiteX12" fmla="*/ 1326382 w 2053810"/>
                  <a:gd name="connsiteY12" fmla="*/ 2703007 h 3168760"/>
                  <a:gd name="connsiteX13" fmla="*/ 1708220 w 2053810"/>
                  <a:gd name="connsiteY13" fmla="*/ 2733152 h 3168760"/>
                  <a:gd name="connsiteX14" fmla="*/ 1698171 w 2053810"/>
                  <a:gd name="connsiteY14" fmla="*/ 2672862 h 3168760"/>
                  <a:gd name="connsiteX15" fmla="*/ 1396721 w 2053810"/>
                  <a:gd name="connsiteY15" fmla="*/ 2662814 h 3168760"/>
                  <a:gd name="connsiteX16" fmla="*/ 1446963 w 2053810"/>
                  <a:gd name="connsiteY16" fmla="*/ 2270928 h 3168760"/>
                  <a:gd name="connsiteX17" fmla="*/ 823965 w 2053810"/>
                  <a:gd name="connsiteY17" fmla="*/ 2110154 h 3168760"/>
                  <a:gd name="connsiteX18" fmla="*/ 813917 w 2053810"/>
                  <a:gd name="connsiteY18" fmla="*/ 783772 h 3168760"/>
                  <a:gd name="connsiteX19" fmla="*/ 1527349 w 2053810"/>
                  <a:gd name="connsiteY19" fmla="*/ 964642 h 3168760"/>
                  <a:gd name="connsiteX20" fmla="*/ 1949380 w 2053810"/>
                  <a:gd name="connsiteY20" fmla="*/ 341644 h 3168760"/>
                  <a:gd name="connsiteX21" fmla="*/ 2053810 w 2053810"/>
                  <a:gd name="connsiteY21" fmla="*/ 27184 h 3168760"/>
                  <a:gd name="connsiteX22" fmla="*/ 1868993 w 2053810"/>
                  <a:gd name="connsiteY22" fmla="*/ 0 h 3168760"/>
                  <a:gd name="connsiteX23" fmla="*/ 1848897 w 2053810"/>
                  <a:gd name="connsiteY23" fmla="*/ 190919 h 3168760"/>
                  <a:gd name="connsiteX24" fmla="*/ 1788607 w 2053810"/>
                  <a:gd name="connsiteY24" fmla="*/ 150726 h 3168760"/>
                  <a:gd name="connsiteX25" fmla="*/ 1758462 w 2053810"/>
                  <a:gd name="connsiteY25" fmla="*/ 231113 h 3168760"/>
                  <a:gd name="connsiteX26" fmla="*/ 1909187 w 2053810"/>
                  <a:gd name="connsiteY26" fmla="*/ 311499 h 3168760"/>
                  <a:gd name="connsiteX27" fmla="*/ 1507253 w 2053810"/>
                  <a:gd name="connsiteY27" fmla="*/ 894304 h 3168760"/>
                  <a:gd name="connsiteX28" fmla="*/ 834013 w 2053810"/>
                  <a:gd name="connsiteY28" fmla="*/ 713433 h 3168760"/>
                  <a:gd name="connsiteX29" fmla="*/ 683288 w 2053810"/>
                  <a:gd name="connsiteY29" fmla="*/ 743578 h 3168760"/>
                  <a:gd name="connsiteX30" fmla="*/ 0 w 2053810"/>
                  <a:gd name="connsiteY30" fmla="*/ 1215851 h 3168760"/>
                  <a:gd name="connsiteX31" fmla="*/ 472272 w 2053810"/>
                  <a:gd name="connsiteY31" fmla="*/ 1657978 h 3168760"/>
                  <a:gd name="connsiteX32" fmla="*/ 231112 w 2053810"/>
                  <a:gd name="connsiteY32" fmla="*/ 1798655 h 3168760"/>
                  <a:gd name="connsiteX33" fmla="*/ 231112 w 2053810"/>
                  <a:gd name="connsiteY33" fmla="*/ 1879042 h 3168760"/>
                  <a:gd name="connsiteX0" fmla="*/ 231112 w 2053810"/>
                  <a:gd name="connsiteY0" fmla="*/ 1879042 h 3168760"/>
                  <a:gd name="connsiteX1" fmla="*/ 572756 w 2053810"/>
                  <a:gd name="connsiteY1" fmla="*/ 1668027 h 3168760"/>
                  <a:gd name="connsiteX2" fmla="*/ 50242 w 2053810"/>
                  <a:gd name="connsiteY2" fmla="*/ 1225899 h 3168760"/>
                  <a:gd name="connsiteX3" fmla="*/ 763675 w 2053810"/>
                  <a:gd name="connsiteY3" fmla="*/ 743578 h 3168760"/>
                  <a:gd name="connsiteX4" fmla="*/ 763675 w 2053810"/>
                  <a:gd name="connsiteY4" fmla="*/ 2049864 h 3168760"/>
                  <a:gd name="connsiteX5" fmla="*/ 442127 w 2053810"/>
                  <a:gd name="connsiteY5" fmla="*/ 3004458 h 3168760"/>
                  <a:gd name="connsiteX6" fmla="*/ 166785 w 2053810"/>
                  <a:gd name="connsiteY6" fmla="*/ 3103745 h 3168760"/>
                  <a:gd name="connsiteX7" fmla="*/ 176833 w 2053810"/>
                  <a:gd name="connsiteY7" fmla="*/ 3168760 h 3168760"/>
                  <a:gd name="connsiteX8" fmla="*/ 551628 w 2053810"/>
                  <a:gd name="connsiteY8" fmla="*/ 3156348 h 3168760"/>
                  <a:gd name="connsiteX9" fmla="*/ 773723 w 2053810"/>
                  <a:gd name="connsiteY9" fmla="*/ 2150348 h 3168760"/>
                  <a:gd name="connsiteX10" fmla="*/ 1386672 w 2053810"/>
                  <a:gd name="connsiteY10" fmla="*/ 2301073 h 3168760"/>
                  <a:gd name="connsiteX11" fmla="*/ 1346479 w 2053810"/>
                  <a:gd name="connsiteY11" fmla="*/ 2572378 h 3168760"/>
                  <a:gd name="connsiteX12" fmla="*/ 1326382 w 2053810"/>
                  <a:gd name="connsiteY12" fmla="*/ 2703007 h 3168760"/>
                  <a:gd name="connsiteX13" fmla="*/ 1708220 w 2053810"/>
                  <a:gd name="connsiteY13" fmla="*/ 2733152 h 3168760"/>
                  <a:gd name="connsiteX14" fmla="*/ 1698171 w 2053810"/>
                  <a:gd name="connsiteY14" fmla="*/ 2672862 h 3168760"/>
                  <a:gd name="connsiteX15" fmla="*/ 1396721 w 2053810"/>
                  <a:gd name="connsiteY15" fmla="*/ 2662814 h 3168760"/>
                  <a:gd name="connsiteX16" fmla="*/ 1446963 w 2053810"/>
                  <a:gd name="connsiteY16" fmla="*/ 2270928 h 3168760"/>
                  <a:gd name="connsiteX17" fmla="*/ 823965 w 2053810"/>
                  <a:gd name="connsiteY17" fmla="*/ 2110154 h 3168760"/>
                  <a:gd name="connsiteX18" fmla="*/ 813917 w 2053810"/>
                  <a:gd name="connsiteY18" fmla="*/ 783772 h 3168760"/>
                  <a:gd name="connsiteX19" fmla="*/ 1527349 w 2053810"/>
                  <a:gd name="connsiteY19" fmla="*/ 964642 h 3168760"/>
                  <a:gd name="connsiteX20" fmla="*/ 1949380 w 2053810"/>
                  <a:gd name="connsiteY20" fmla="*/ 341644 h 3168760"/>
                  <a:gd name="connsiteX21" fmla="*/ 2053810 w 2053810"/>
                  <a:gd name="connsiteY21" fmla="*/ 27184 h 3168760"/>
                  <a:gd name="connsiteX22" fmla="*/ 1868993 w 2053810"/>
                  <a:gd name="connsiteY22" fmla="*/ 0 h 3168760"/>
                  <a:gd name="connsiteX23" fmla="*/ 1848897 w 2053810"/>
                  <a:gd name="connsiteY23" fmla="*/ 190919 h 3168760"/>
                  <a:gd name="connsiteX24" fmla="*/ 1788607 w 2053810"/>
                  <a:gd name="connsiteY24" fmla="*/ 150726 h 3168760"/>
                  <a:gd name="connsiteX25" fmla="*/ 1758462 w 2053810"/>
                  <a:gd name="connsiteY25" fmla="*/ 231113 h 3168760"/>
                  <a:gd name="connsiteX26" fmla="*/ 1909187 w 2053810"/>
                  <a:gd name="connsiteY26" fmla="*/ 311499 h 3168760"/>
                  <a:gd name="connsiteX27" fmla="*/ 1507253 w 2053810"/>
                  <a:gd name="connsiteY27" fmla="*/ 894304 h 3168760"/>
                  <a:gd name="connsiteX28" fmla="*/ 834013 w 2053810"/>
                  <a:gd name="connsiteY28" fmla="*/ 713433 h 3168760"/>
                  <a:gd name="connsiteX29" fmla="*/ 683288 w 2053810"/>
                  <a:gd name="connsiteY29" fmla="*/ 743578 h 3168760"/>
                  <a:gd name="connsiteX30" fmla="*/ 0 w 2053810"/>
                  <a:gd name="connsiteY30" fmla="*/ 1215851 h 3168760"/>
                  <a:gd name="connsiteX31" fmla="*/ 472272 w 2053810"/>
                  <a:gd name="connsiteY31" fmla="*/ 1657978 h 3168760"/>
                  <a:gd name="connsiteX32" fmla="*/ 231112 w 2053810"/>
                  <a:gd name="connsiteY32" fmla="*/ 1798655 h 3168760"/>
                  <a:gd name="connsiteX33" fmla="*/ 231112 w 2053810"/>
                  <a:gd name="connsiteY33" fmla="*/ 1879042 h 3168760"/>
                  <a:gd name="connsiteX0" fmla="*/ 231112 w 2053810"/>
                  <a:gd name="connsiteY0" fmla="*/ 1879042 h 3168760"/>
                  <a:gd name="connsiteX1" fmla="*/ 572756 w 2053810"/>
                  <a:gd name="connsiteY1" fmla="*/ 1668027 h 3168760"/>
                  <a:gd name="connsiteX2" fmla="*/ 50242 w 2053810"/>
                  <a:gd name="connsiteY2" fmla="*/ 1225899 h 3168760"/>
                  <a:gd name="connsiteX3" fmla="*/ 763675 w 2053810"/>
                  <a:gd name="connsiteY3" fmla="*/ 743578 h 3168760"/>
                  <a:gd name="connsiteX4" fmla="*/ 763675 w 2053810"/>
                  <a:gd name="connsiteY4" fmla="*/ 2049864 h 3168760"/>
                  <a:gd name="connsiteX5" fmla="*/ 494344 w 2053810"/>
                  <a:gd name="connsiteY5" fmla="*/ 3091335 h 3168760"/>
                  <a:gd name="connsiteX6" fmla="*/ 166785 w 2053810"/>
                  <a:gd name="connsiteY6" fmla="*/ 3103745 h 3168760"/>
                  <a:gd name="connsiteX7" fmla="*/ 176833 w 2053810"/>
                  <a:gd name="connsiteY7" fmla="*/ 3168760 h 3168760"/>
                  <a:gd name="connsiteX8" fmla="*/ 551628 w 2053810"/>
                  <a:gd name="connsiteY8" fmla="*/ 3156348 h 3168760"/>
                  <a:gd name="connsiteX9" fmla="*/ 773723 w 2053810"/>
                  <a:gd name="connsiteY9" fmla="*/ 2150348 h 3168760"/>
                  <a:gd name="connsiteX10" fmla="*/ 1386672 w 2053810"/>
                  <a:gd name="connsiteY10" fmla="*/ 2301073 h 3168760"/>
                  <a:gd name="connsiteX11" fmla="*/ 1346479 w 2053810"/>
                  <a:gd name="connsiteY11" fmla="*/ 2572378 h 3168760"/>
                  <a:gd name="connsiteX12" fmla="*/ 1326382 w 2053810"/>
                  <a:gd name="connsiteY12" fmla="*/ 2703007 h 3168760"/>
                  <a:gd name="connsiteX13" fmla="*/ 1708220 w 2053810"/>
                  <a:gd name="connsiteY13" fmla="*/ 2733152 h 3168760"/>
                  <a:gd name="connsiteX14" fmla="*/ 1698171 w 2053810"/>
                  <a:gd name="connsiteY14" fmla="*/ 2672862 h 3168760"/>
                  <a:gd name="connsiteX15" fmla="*/ 1396721 w 2053810"/>
                  <a:gd name="connsiteY15" fmla="*/ 2662814 h 3168760"/>
                  <a:gd name="connsiteX16" fmla="*/ 1446963 w 2053810"/>
                  <a:gd name="connsiteY16" fmla="*/ 2270928 h 3168760"/>
                  <a:gd name="connsiteX17" fmla="*/ 823965 w 2053810"/>
                  <a:gd name="connsiteY17" fmla="*/ 2110154 h 3168760"/>
                  <a:gd name="connsiteX18" fmla="*/ 813917 w 2053810"/>
                  <a:gd name="connsiteY18" fmla="*/ 783772 h 3168760"/>
                  <a:gd name="connsiteX19" fmla="*/ 1527349 w 2053810"/>
                  <a:gd name="connsiteY19" fmla="*/ 964642 h 3168760"/>
                  <a:gd name="connsiteX20" fmla="*/ 1949380 w 2053810"/>
                  <a:gd name="connsiteY20" fmla="*/ 341644 h 3168760"/>
                  <a:gd name="connsiteX21" fmla="*/ 2053810 w 2053810"/>
                  <a:gd name="connsiteY21" fmla="*/ 27184 h 3168760"/>
                  <a:gd name="connsiteX22" fmla="*/ 1868993 w 2053810"/>
                  <a:gd name="connsiteY22" fmla="*/ 0 h 3168760"/>
                  <a:gd name="connsiteX23" fmla="*/ 1848897 w 2053810"/>
                  <a:gd name="connsiteY23" fmla="*/ 190919 h 3168760"/>
                  <a:gd name="connsiteX24" fmla="*/ 1788607 w 2053810"/>
                  <a:gd name="connsiteY24" fmla="*/ 150726 h 3168760"/>
                  <a:gd name="connsiteX25" fmla="*/ 1758462 w 2053810"/>
                  <a:gd name="connsiteY25" fmla="*/ 231113 h 3168760"/>
                  <a:gd name="connsiteX26" fmla="*/ 1909187 w 2053810"/>
                  <a:gd name="connsiteY26" fmla="*/ 311499 h 3168760"/>
                  <a:gd name="connsiteX27" fmla="*/ 1507253 w 2053810"/>
                  <a:gd name="connsiteY27" fmla="*/ 894304 h 3168760"/>
                  <a:gd name="connsiteX28" fmla="*/ 834013 w 2053810"/>
                  <a:gd name="connsiteY28" fmla="*/ 713433 h 3168760"/>
                  <a:gd name="connsiteX29" fmla="*/ 683288 w 2053810"/>
                  <a:gd name="connsiteY29" fmla="*/ 743578 h 3168760"/>
                  <a:gd name="connsiteX30" fmla="*/ 0 w 2053810"/>
                  <a:gd name="connsiteY30" fmla="*/ 1215851 h 3168760"/>
                  <a:gd name="connsiteX31" fmla="*/ 472272 w 2053810"/>
                  <a:gd name="connsiteY31" fmla="*/ 1657978 h 3168760"/>
                  <a:gd name="connsiteX32" fmla="*/ 231112 w 2053810"/>
                  <a:gd name="connsiteY32" fmla="*/ 1798655 h 3168760"/>
                  <a:gd name="connsiteX33" fmla="*/ 231112 w 2053810"/>
                  <a:gd name="connsiteY33" fmla="*/ 1879042 h 3168760"/>
                  <a:gd name="connsiteX0" fmla="*/ 231112 w 2053810"/>
                  <a:gd name="connsiteY0" fmla="*/ 1879042 h 3168760"/>
                  <a:gd name="connsiteX1" fmla="*/ 729402 w 2053810"/>
                  <a:gd name="connsiteY1" fmla="*/ 1680438 h 3168760"/>
                  <a:gd name="connsiteX2" fmla="*/ 50242 w 2053810"/>
                  <a:gd name="connsiteY2" fmla="*/ 1225899 h 3168760"/>
                  <a:gd name="connsiteX3" fmla="*/ 763675 w 2053810"/>
                  <a:gd name="connsiteY3" fmla="*/ 743578 h 3168760"/>
                  <a:gd name="connsiteX4" fmla="*/ 763675 w 2053810"/>
                  <a:gd name="connsiteY4" fmla="*/ 2049864 h 3168760"/>
                  <a:gd name="connsiteX5" fmla="*/ 494344 w 2053810"/>
                  <a:gd name="connsiteY5" fmla="*/ 3091335 h 3168760"/>
                  <a:gd name="connsiteX6" fmla="*/ 166785 w 2053810"/>
                  <a:gd name="connsiteY6" fmla="*/ 3103745 h 3168760"/>
                  <a:gd name="connsiteX7" fmla="*/ 176833 w 2053810"/>
                  <a:gd name="connsiteY7" fmla="*/ 3168760 h 3168760"/>
                  <a:gd name="connsiteX8" fmla="*/ 551628 w 2053810"/>
                  <a:gd name="connsiteY8" fmla="*/ 3156348 h 3168760"/>
                  <a:gd name="connsiteX9" fmla="*/ 773723 w 2053810"/>
                  <a:gd name="connsiteY9" fmla="*/ 2150348 h 3168760"/>
                  <a:gd name="connsiteX10" fmla="*/ 1386672 w 2053810"/>
                  <a:gd name="connsiteY10" fmla="*/ 2301073 h 3168760"/>
                  <a:gd name="connsiteX11" fmla="*/ 1346479 w 2053810"/>
                  <a:gd name="connsiteY11" fmla="*/ 2572378 h 3168760"/>
                  <a:gd name="connsiteX12" fmla="*/ 1326382 w 2053810"/>
                  <a:gd name="connsiteY12" fmla="*/ 2703007 h 3168760"/>
                  <a:gd name="connsiteX13" fmla="*/ 1708220 w 2053810"/>
                  <a:gd name="connsiteY13" fmla="*/ 2733152 h 3168760"/>
                  <a:gd name="connsiteX14" fmla="*/ 1698171 w 2053810"/>
                  <a:gd name="connsiteY14" fmla="*/ 2672862 h 3168760"/>
                  <a:gd name="connsiteX15" fmla="*/ 1396721 w 2053810"/>
                  <a:gd name="connsiteY15" fmla="*/ 2662814 h 3168760"/>
                  <a:gd name="connsiteX16" fmla="*/ 1446963 w 2053810"/>
                  <a:gd name="connsiteY16" fmla="*/ 2270928 h 3168760"/>
                  <a:gd name="connsiteX17" fmla="*/ 823965 w 2053810"/>
                  <a:gd name="connsiteY17" fmla="*/ 2110154 h 3168760"/>
                  <a:gd name="connsiteX18" fmla="*/ 813917 w 2053810"/>
                  <a:gd name="connsiteY18" fmla="*/ 783772 h 3168760"/>
                  <a:gd name="connsiteX19" fmla="*/ 1527349 w 2053810"/>
                  <a:gd name="connsiteY19" fmla="*/ 964642 h 3168760"/>
                  <a:gd name="connsiteX20" fmla="*/ 1949380 w 2053810"/>
                  <a:gd name="connsiteY20" fmla="*/ 341644 h 3168760"/>
                  <a:gd name="connsiteX21" fmla="*/ 2053810 w 2053810"/>
                  <a:gd name="connsiteY21" fmla="*/ 27184 h 3168760"/>
                  <a:gd name="connsiteX22" fmla="*/ 1868993 w 2053810"/>
                  <a:gd name="connsiteY22" fmla="*/ 0 h 3168760"/>
                  <a:gd name="connsiteX23" fmla="*/ 1848897 w 2053810"/>
                  <a:gd name="connsiteY23" fmla="*/ 190919 h 3168760"/>
                  <a:gd name="connsiteX24" fmla="*/ 1788607 w 2053810"/>
                  <a:gd name="connsiteY24" fmla="*/ 150726 h 3168760"/>
                  <a:gd name="connsiteX25" fmla="*/ 1758462 w 2053810"/>
                  <a:gd name="connsiteY25" fmla="*/ 231113 h 3168760"/>
                  <a:gd name="connsiteX26" fmla="*/ 1909187 w 2053810"/>
                  <a:gd name="connsiteY26" fmla="*/ 311499 h 3168760"/>
                  <a:gd name="connsiteX27" fmla="*/ 1507253 w 2053810"/>
                  <a:gd name="connsiteY27" fmla="*/ 894304 h 3168760"/>
                  <a:gd name="connsiteX28" fmla="*/ 834013 w 2053810"/>
                  <a:gd name="connsiteY28" fmla="*/ 713433 h 3168760"/>
                  <a:gd name="connsiteX29" fmla="*/ 683288 w 2053810"/>
                  <a:gd name="connsiteY29" fmla="*/ 743578 h 3168760"/>
                  <a:gd name="connsiteX30" fmla="*/ 0 w 2053810"/>
                  <a:gd name="connsiteY30" fmla="*/ 1215851 h 3168760"/>
                  <a:gd name="connsiteX31" fmla="*/ 472272 w 2053810"/>
                  <a:gd name="connsiteY31" fmla="*/ 1657978 h 3168760"/>
                  <a:gd name="connsiteX32" fmla="*/ 231112 w 2053810"/>
                  <a:gd name="connsiteY32" fmla="*/ 1798655 h 3168760"/>
                  <a:gd name="connsiteX33" fmla="*/ 231112 w 2053810"/>
                  <a:gd name="connsiteY33" fmla="*/ 1879042 h 3168760"/>
                  <a:gd name="connsiteX0" fmla="*/ 231112 w 2053810"/>
                  <a:gd name="connsiteY0" fmla="*/ 1879042 h 3168760"/>
                  <a:gd name="connsiteX1" fmla="*/ 729402 w 2053810"/>
                  <a:gd name="connsiteY1" fmla="*/ 1680438 h 3168760"/>
                  <a:gd name="connsiteX2" fmla="*/ 50242 w 2053810"/>
                  <a:gd name="connsiteY2" fmla="*/ 1225899 h 3168760"/>
                  <a:gd name="connsiteX3" fmla="*/ 763675 w 2053810"/>
                  <a:gd name="connsiteY3" fmla="*/ 743578 h 3168760"/>
                  <a:gd name="connsiteX4" fmla="*/ 763675 w 2053810"/>
                  <a:gd name="connsiteY4" fmla="*/ 2049864 h 3168760"/>
                  <a:gd name="connsiteX5" fmla="*/ 494344 w 2053810"/>
                  <a:gd name="connsiteY5" fmla="*/ 3091335 h 3168760"/>
                  <a:gd name="connsiteX6" fmla="*/ 166785 w 2053810"/>
                  <a:gd name="connsiteY6" fmla="*/ 3103745 h 3168760"/>
                  <a:gd name="connsiteX7" fmla="*/ 176833 w 2053810"/>
                  <a:gd name="connsiteY7" fmla="*/ 3168760 h 3168760"/>
                  <a:gd name="connsiteX8" fmla="*/ 551628 w 2053810"/>
                  <a:gd name="connsiteY8" fmla="*/ 3156348 h 3168760"/>
                  <a:gd name="connsiteX9" fmla="*/ 773723 w 2053810"/>
                  <a:gd name="connsiteY9" fmla="*/ 2150348 h 3168760"/>
                  <a:gd name="connsiteX10" fmla="*/ 1386672 w 2053810"/>
                  <a:gd name="connsiteY10" fmla="*/ 2301073 h 3168760"/>
                  <a:gd name="connsiteX11" fmla="*/ 1346479 w 2053810"/>
                  <a:gd name="connsiteY11" fmla="*/ 2572378 h 3168760"/>
                  <a:gd name="connsiteX12" fmla="*/ 1326382 w 2053810"/>
                  <a:gd name="connsiteY12" fmla="*/ 2703007 h 3168760"/>
                  <a:gd name="connsiteX13" fmla="*/ 1708220 w 2053810"/>
                  <a:gd name="connsiteY13" fmla="*/ 2733152 h 3168760"/>
                  <a:gd name="connsiteX14" fmla="*/ 1698171 w 2053810"/>
                  <a:gd name="connsiteY14" fmla="*/ 2672862 h 3168760"/>
                  <a:gd name="connsiteX15" fmla="*/ 1396721 w 2053810"/>
                  <a:gd name="connsiteY15" fmla="*/ 2662814 h 3168760"/>
                  <a:gd name="connsiteX16" fmla="*/ 1446963 w 2053810"/>
                  <a:gd name="connsiteY16" fmla="*/ 2270928 h 3168760"/>
                  <a:gd name="connsiteX17" fmla="*/ 823965 w 2053810"/>
                  <a:gd name="connsiteY17" fmla="*/ 2110154 h 3168760"/>
                  <a:gd name="connsiteX18" fmla="*/ 813917 w 2053810"/>
                  <a:gd name="connsiteY18" fmla="*/ 783772 h 3168760"/>
                  <a:gd name="connsiteX19" fmla="*/ 1527349 w 2053810"/>
                  <a:gd name="connsiteY19" fmla="*/ 964642 h 3168760"/>
                  <a:gd name="connsiteX20" fmla="*/ 1949380 w 2053810"/>
                  <a:gd name="connsiteY20" fmla="*/ 341644 h 3168760"/>
                  <a:gd name="connsiteX21" fmla="*/ 2053810 w 2053810"/>
                  <a:gd name="connsiteY21" fmla="*/ 27184 h 3168760"/>
                  <a:gd name="connsiteX22" fmla="*/ 1868993 w 2053810"/>
                  <a:gd name="connsiteY22" fmla="*/ 0 h 3168760"/>
                  <a:gd name="connsiteX23" fmla="*/ 1848897 w 2053810"/>
                  <a:gd name="connsiteY23" fmla="*/ 190919 h 3168760"/>
                  <a:gd name="connsiteX24" fmla="*/ 1788607 w 2053810"/>
                  <a:gd name="connsiteY24" fmla="*/ 150726 h 3168760"/>
                  <a:gd name="connsiteX25" fmla="*/ 1758462 w 2053810"/>
                  <a:gd name="connsiteY25" fmla="*/ 231113 h 3168760"/>
                  <a:gd name="connsiteX26" fmla="*/ 1909187 w 2053810"/>
                  <a:gd name="connsiteY26" fmla="*/ 311499 h 3168760"/>
                  <a:gd name="connsiteX27" fmla="*/ 1507253 w 2053810"/>
                  <a:gd name="connsiteY27" fmla="*/ 894304 h 3168760"/>
                  <a:gd name="connsiteX28" fmla="*/ 834013 w 2053810"/>
                  <a:gd name="connsiteY28" fmla="*/ 713433 h 3168760"/>
                  <a:gd name="connsiteX29" fmla="*/ 683288 w 2053810"/>
                  <a:gd name="connsiteY29" fmla="*/ 743578 h 3168760"/>
                  <a:gd name="connsiteX30" fmla="*/ 0 w 2053810"/>
                  <a:gd name="connsiteY30" fmla="*/ 1215851 h 3168760"/>
                  <a:gd name="connsiteX31" fmla="*/ 628918 w 2053810"/>
                  <a:gd name="connsiteY31" fmla="*/ 1657978 h 3168760"/>
                  <a:gd name="connsiteX32" fmla="*/ 231112 w 2053810"/>
                  <a:gd name="connsiteY32" fmla="*/ 1798655 h 3168760"/>
                  <a:gd name="connsiteX33" fmla="*/ 231112 w 2053810"/>
                  <a:gd name="connsiteY33" fmla="*/ 1879042 h 3168760"/>
                  <a:gd name="connsiteX0" fmla="*/ 505245 w 2053810"/>
                  <a:gd name="connsiteY0" fmla="*/ 1941097 h 3168760"/>
                  <a:gd name="connsiteX1" fmla="*/ 729402 w 2053810"/>
                  <a:gd name="connsiteY1" fmla="*/ 1680438 h 3168760"/>
                  <a:gd name="connsiteX2" fmla="*/ 50242 w 2053810"/>
                  <a:gd name="connsiteY2" fmla="*/ 1225899 h 3168760"/>
                  <a:gd name="connsiteX3" fmla="*/ 763675 w 2053810"/>
                  <a:gd name="connsiteY3" fmla="*/ 743578 h 3168760"/>
                  <a:gd name="connsiteX4" fmla="*/ 763675 w 2053810"/>
                  <a:gd name="connsiteY4" fmla="*/ 2049864 h 3168760"/>
                  <a:gd name="connsiteX5" fmla="*/ 494344 w 2053810"/>
                  <a:gd name="connsiteY5" fmla="*/ 3091335 h 3168760"/>
                  <a:gd name="connsiteX6" fmla="*/ 166785 w 2053810"/>
                  <a:gd name="connsiteY6" fmla="*/ 3103745 h 3168760"/>
                  <a:gd name="connsiteX7" fmla="*/ 176833 w 2053810"/>
                  <a:gd name="connsiteY7" fmla="*/ 3168760 h 3168760"/>
                  <a:gd name="connsiteX8" fmla="*/ 551628 w 2053810"/>
                  <a:gd name="connsiteY8" fmla="*/ 3156348 h 3168760"/>
                  <a:gd name="connsiteX9" fmla="*/ 773723 w 2053810"/>
                  <a:gd name="connsiteY9" fmla="*/ 2150348 h 3168760"/>
                  <a:gd name="connsiteX10" fmla="*/ 1386672 w 2053810"/>
                  <a:gd name="connsiteY10" fmla="*/ 2301073 h 3168760"/>
                  <a:gd name="connsiteX11" fmla="*/ 1346479 w 2053810"/>
                  <a:gd name="connsiteY11" fmla="*/ 2572378 h 3168760"/>
                  <a:gd name="connsiteX12" fmla="*/ 1326382 w 2053810"/>
                  <a:gd name="connsiteY12" fmla="*/ 2703007 h 3168760"/>
                  <a:gd name="connsiteX13" fmla="*/ 1708220 w 2053810"/>
                  <a:gd name="connsiteY13" fmla="*/ 2733152 h 3168760"/>
                  <a:gd name="connsiteX14" fmla="*/ 1698171 w 2053810"/>
                  <a:gd name="connsiteY14" fmla="*/ 2672862 h 3168760"/>
                  <a:gd name="connsiteX15" fmla="*/ 1396721 w 2053810"/>
                  <a:gd name="connsiteY15" fmla="*/ 2662814 h 3168760"/>
                  <a:gd name="connsiteX16" fmla="*/ 1446963 w 2053810"/>
                  <a:gd name="connsiteY16" fmla="*/ 2270928 h 3168760"/>
                  <a:gd name="connsiteX17" fmla="*/ 823965 w 2053810"/>
                  <a:gd name="connsiteY17" fmla="*/ 2110154 h 3168760"/>
                  <a:gd name="connsiteX18" fmla="*/ 813917 w 2053810"/>
                  <a:gd name="connsiteY18" fmla="*/ 783772 h 3168760"/>
                  <a:gd name="connsiteX19" fmla="*/ 1527349 w 2053810"/>
                  <a:gd name="connsiteY19" fmla="*/ 964642 h 3168760"/>
                  <a:gd name="connsiteX20" fmla="*/ 1949380 w 2053810"/>
                  <a:gd name="connsiteY20" fmla="*/ 341644 h 3168760"/>
                  <a:gd name="connsiteX21" fmla="*/ 2053810 w 2053810"/>
                  <a:gd name="connsiteY21" fmla="*/ 27184 h 3168760"/>
                  <a:gd name="connsiteX22" fmla="*/ 1868993 w 2053810"/>
                  <a:gd name="connsiteY22" fmla="*/ 0 h 3168760"/>
                  <a:gd name="connsiteX23" fmla="*/ 1848897 w 2053810"/>
                  <a:gd name="connsiteY23" fmla="*/ 190919 h 3168760"/>
                  <a:gd name="connsiteX24" fmla="*/ 1788607 w 2053810"/>
                  <a:gd name="connsiteY24" fmla="*/ 150726 h 3168760"/>
                  <a:gd name="connsiteX25" fmla="*/ 1758462 w 2053810"/>
                  <a:gd name="connsiteY25" fmla="*/ 231113 h 3168760"/>
                  <a:gd name="connsiteX26" fmla="*/ 1909187 w 2053810"/>
                  <a:gd name="connsiteY26" fmla="*/ 311499 h 3168760"/>
                  <a:gd name="connsiteX27" fmla="*/ 1507253 w 2053810"/>
                  <a:gd name="connsiteY27" fmla="*/ 894304 h 3168760"/>
                  <a:gd name="connsiteX28" fmla="*/ 834013 w 2053810"/>
                  <a:gd name="connsiteY28" fmla="*/ 713433 h 3168760"/>
                  <a:gd name="connsiteX29" fmla="*/ 683288 w 2053810"/>
                  <a:gd name="connsiteY29" fmla="*/ 743578 h 3168760"/>
                  <a:gd name="connsiteX30" fmla="*/ 0 w 2053810"/>
                  <a:gd name="connsiteY30" fmla="*/ 1215851 h 3168760"/>
                  <a:gd name="connsiteX31" fmla="*/ 628918 w 2053810"/>
                  <a:gd name="connsiteY31" fmla="*/ 1657978 h 3168760"/>
                  <a:gd name="connsiteX32" fmla="*/ 231112 w 2053810"/>
                  <a:gd name="connsiteY32" fmla="*/ 1798655 h 3168760"/>
                  <a:gd name="connsiteX33" fmla="*/ 505245 w 2053810"/>
                  <a:gd name="connsiteY33" fmla="*/ 1941097 h 3168760"/>
                  <a:gd name="connsiteX0" fmla="*/ 505245 w 2053810"/>
                  <a:gd name="connsiteY0" fmla="*/ 1941097 h 3168760"/>
                  <a:gd name="connsiteX1" fmla="*/ 729402 w 2053810"/>
                  <a:gd name="connsiteY1" fmla="*/ 1680438 h 3168760"/>
                  <a:gd name="connsiteX2" fmla="*/ 50242 w 2053810"/>
                  <a:gd name="connsiteY2" fmla="*/ 1225899 h 3168760"/>
                  <a:gd name="connsiteX3" fmla="*/ 763675 w 2053810"/>
                  <a:gd name="connsiteY3" fmla="*/ 743578 h 3168760"/>
                  <a:gd name="connsiteX4" fmla="*/ 763675 w 2053810"/>
                  <a:gd name="connsiteY4" fmla="*/ 2049864 h 3168760"/>
                  <a:gd name="connsiteX5" fmla="*/ 494344 w 2053810"/>
                  <a:gd name="connsiteY5" fmla="*/ 3091335 h 3168760"/>
                  <a:gd name="connsiteX6" fmla="*/ 166785 w 2053810"/>
                  <a:gd name="connsiteY6" fmla="*/ 3103745 h 3168760"/>
                  <a:gd name="connsiteX7" fmla="*/ 176833 w 2053810"/>
                  <a:gd name="connsiteY7" fmla="*/ 3168760 h 3168760"/>
                  <a:gd name="connsiteX8" fmla="*/ 551628 w 2053810"/>
                  <a:gd name="connsiteY8" fmla="*/ 3156348 h 3168760"/>
                  <a:gd name="connsiteX9" fmla="*/ 773723 w 2053810"/>
                  <a:gd name="connsiteY9" fmla="*/ 2150348 h 3168760"/>
                  <a:gd name="connsiteX10" fmla="*/ 1386672 w 2053810"/>
                  <a:gd name="connsiteY10" fmla="*/ 2301073 h 3168760"/>
                  <a:gd name="connsiteX11" fmla="*/ 1346479 w 2053810"/>
                  <a:gd name="connsiteY11" fmla="*/ 2572378 h 3168760"/>
                  <a:gd name="connsiteX12" fmla="*/ 1326382 w 2053810"/>
                  <a:gd name="connsiteY12" fmla="*/ 2703007 h 3168760"/>
                  <a:gd name="connsiteX13" fmla="*/ 1708220 w 2053810"/>
                  <a:gd name="connsiteY13" fmla="*/ 2733152 h 3168760"/>
                  <a:gd name="connsiteX14" fmla="*/ 1698171 w 2053810"/>
                  <a:gd name="connsiteY14" fmla="*/ 2672862 h 3168760"/>
                  <a:gd name="connsiteX15" fmla="*/ 1396721 w 2053810"/>
                  <a:gd name="connsiteY15" fmla="*/ 2662814 h 3168760"/>
                  <a:gd name="connsiteX16" fmla="*/ 1446963 w 2053810"/>
                  <a:gd name="connsiteY16" fmla="*/ 2270928 h 3168760"/>
                  <a:gd name="connsiteX17" fmla="*/ 823965 w 2053810"/>
                  <a:gd name="connsiteY17" fmla="*/ 2110154 h 3168760"/>
                  <a:gd name="connsiteX18" fmla="*/ 813917 w 2053810"/>
                  <a:gd name="connsiteY18" fmla="*/ 783772 h 3168760"/>
                  <a:gd name="connsiteX19" fmla="*/ 1527349 w 2053810"/>
                  <a:gd name="connsiteY19" fmla="*/ 964642 h 3168760"/>
                  <a:gd name="connsiteX20" fmla="*/ 1949380 w 2053810"/>
                  <a:gd name="connsiteY20" fmla="*/ 341644 h 3168760"/>
                  <a:gd name="connsiteX21" fmla="*/ 2053810 w 2053810"/>
                  <a:gd name="connsiteY21" fmla="*/ 27184 h 3168760"/>
                  <a:gd name="connsiteX22" fmla="*/ 1868993 w 2053810"/>
                  <a:gd name="connsiteY22" fmla="*/ 0 h 3168760"/>
                  <a:gd name="connsiteX23" fmla="*/ 1848897 w 2053810"/>
                  <a:gd name="connsiteY23" fmla="*/ 190919 h 3168760"/>
                  <a:gd name="connsiteX24" fmla="*/ 1788607 w 2053810"/>
                  <a:gd name="connsiteY24" fmla="*/ 150726 h 3168760"/>
                  <a:gd name="connsiteX25" fmla="*/ 1758462 w 2053810"/>
                  <a:gd name="connsiteY25" fmla="*/ 231113 h 3168760"/>
                  <a:gd name="connsiteX26" fmla="*/ 1909187 w 2053810"/>
                  <a:gd name="connsiteY26" fmla="*/ 311499 h 3168760"/>
                  <a:gd name="connsiteX27" fmla="*/ 1507253 w 2053810"/>
                  <a:gd name="connsiteY27" fmla="*/ 894304 h 3168760"/>
                  <a:gd name="connsiteX28" fmla="*/ 834013 w 2053810"/>
                  <a:gd name="connsiteY28" fmla="*/ 713433 h 3168760"/>
                  <a:gd name="connsiteX29" fmla="*/ 683288 w 2053810"/>
                  <a:gd name="connsiteY29" fmla="*/ 743578 h 3168760"/>
                  <a:gd name="connsiteX30" fmla="*/ 0 w 2053810"/>
                  <a:gd name="connsiteY30" fmla="*/ 1215851 h 3168760"/>
                  <a:gd name="connsiteX31" fmla="*/ 628918 w 2053810"/>
                  <a:gd name="connsiteY31" fmla="*/ 1657978 h 3168760"/>
                  <a:gd name="connsiteX32" fmla="*/ 361652 w 2053810"/>
                  <a:gd name="connsiteY32" fmla="*/ 1835888 h 3168760"/>
                  <a:gd name="connsiteX33" fmla="*/ 505245 w 2053810"/>
                  <a:gd name="connsiteY33" fmla="*/ 1941097 h 3168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053810" h="3168760">
                    <a:moveTo>
                      <a:pt x="505245" y="1941097"/>
                    </a:moveTo>
                    <a:lnTo>
                      <a:pt x="729402" y="1680438"/>
                    </a:lnTo>
                    <a:lnTo>
                      <a:pt x="50242" y="1225899"/>
                    </a:lnTo>
                    <a:lnTo>
                      <a:pt x="763675" y="743578"/>
                    </a:lnTo>
                    <a:lnTo>
                      <a:pt x="763675" y="2049864"/>
                    </a:lnTo>
                    <a:lnTo>
                      <a:pt x="494344" y="3091335"/>
                    </a:lnTo>
                    <a:lnTo>
                      <a:pt x="166785" y="3103745"/>
                    </a:lnTo>
                    <a:lnTo>
                      <a:pt x="176833" y="3168760"/>
                    </a:lnTo>
                    <a:lnTo>
                      <a:pt x="551628" y="3156348"/>
                    </a:lnTo>
                    <a:lnTo>
                      <a:pt x="773723" y="2150348"/>
                    </a:lnTo>
                    <a:lnTo>
                      <a:pt x="1386672" y="2301073"/>
                    </a:lnTo>
                    <a:lnTo>
                      <a:pt x="1346479" y="2572378"/>
                    </a:lnTo>
                    <a:lnTo>
                      <a:pt x="1326382" y="2703007"/>
                    </a:lnTo>
                    <a:lnTo>
                      <a:pt x="1708220" y="2733152"/>
                    </a:lnTo>
                    <a:lnTo>
                      <a:pt x="1698171" y="2672862"/>
                    </a:lnTo>
                    <a:lnTo>
                      <a:pt x="1396721" y="2662814"/>
                    </a:lnTo>
                    <a:lnTo>
                      <a:pt x="1446963" y="2270928"/>
                    </a:lnTo>
                    <a:lnTo>
                      <a:pt x="823965" y="2110154"/>
                    </a:lnTo>
                    <a:cubicBezTo>
                      <a:pt x="820616" y="1668027"/>
                      <a:pt x="817266" y="1225899"/>
                      <a:pt x="813917" y="783772"/>
                    </a:cubicBezTo>
                    <a:lnTo>
                      <a:pt x="1527349" y="964642"/>
                    </a:lnTo>
                    <a:lnTo>
                      <a:pt x="1949380" y="341644"/>
                    </a:lnTo>
                    <a:lnTo>
                      <a:pt x="2053810" y="27184"/>
                    </a:lnTo>
                    <a:lnTo>
                      <a:pt x="1868993" y="0"/>
                    </a:lnTo>
                    <a:lnTo>
                      <a:pt x="1848897" y="190919"/>
                    </a:lnTo>
                    <a:lnTo>
                      <a:pt x="1788607" y="150726"/>
                    </a:lnTo>
                    <a:lnTo>
                      <a:pt x="1758462" y="231113"/>
                    </a:lnTo>
                    <a:lnTo>
                      <a:pt x="1909187" y="311499"/>
                    </a:lnTo>
                    <a:lnTo>
                      <a:pt x="1507253" y="894304"/>
                    </a:lnTo>
                    <a:lnTo>
                      <a:pt x="834013" y="713433"/>
                    </a:lnTo>
                    <a:lnTo>
                      <a:pt x="683288" y="743578"/>
                    </a:lnTo>
                    <a:lnTo>
                      <a:pt x="0" y="1215851"/>
                    </a:lnTo>
                    <a:lnTo>
                      <a:pt x="628918" y="1657978"/>
                    </a:lnTo>
                    <a:lnTo>
                      <a:pt x="361652" y="1835888"/>
                    </a:lnTo>
                    <a:lnTo>
                      <a:pt x="505245" y="1941097"/>
                    </a:lnTo>
                    <a:close/>
                  </a:path>
                </a:pathLst>
              </a:cu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473004" y="5516545"/>
                <a:ext cx="378132" cy="378132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4556746" y="2774569"/>
              <a:ext cx="989948" cy="1108628"/>
            </a:xfrm>
            <a:prstGeom prst="ellipse">
              <a:avLst/>
            </a:prstGeom>
            <a:gradFill flip="none" rotWithShape="1">
              <a:gsLst>
                <a:gs pos="0">
                  <a:srgbClr val="996633"/>
                </a:gs>
                <a:gs pos="50000">
                  <a:srgbClr val="C29D88"/>
                </a:gs>
                <a:gs pos="100000">
                  <a:srgbClr val="DAC4B8"/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3" name="Right Arrow 42"/>
          <p:cNvSpPr/>
          <p:nvPr/>
        </p:nvSpPr>
        <p:spPr>
          <a:xfrm>
            <a:off x="2943263" y="4646575"/>
            <a:ext cx="254729" cy="277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ight Arrow 43"/>
          <p:cNvSpPr/>
          <p:nvPr/>
        </p:nvSpPr>
        <p:spPr>
          <a:xfrm>
            <a:off x="5488781" y="4646575"/>
            <a:ext cx="254729" cy="277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ctangular Callout 44"/>
          <p:cNvSpPr/>
          <p:nvPr/>
        </p:nvSpPr>
        <p:spPr>
          <a:xfrm>
            <a:off x="8007634" y="3278510"/>
            <a:ext cx="4047192" cy="1450218"/>
          </a:xfrm>
          <a:prstGeom prst="wedgeRectCallout">
            <a:avLst>
              <a:gd name="adj1" fmla="val -58215"/>
              <a:gd name="adj2" fmla="val -21073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ts val="3100"/>
              </a:lnSpc>
            </a:pPr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pt-BR" sz="3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história</a:t>
            </a:r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 Bíblia se</a:t>
            </a:r>
            <a:r>
              <a:rPr lang="pt-BR" sz="3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desenvolve </a:t>
            </a:r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</a:t>
            </a:r>
            <a:r>
              <a:rPr lang="pt-BR" sz="3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fases</a:t>
            </a:r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44515" y="3084844"/>
            <a:ext cx="1346686" cy="3270421"/>
            <a:chOff x="6344515" y="3084844"/>
            <a:chExt cx="1346686" cy="3270421"/>
          </a:xfrm>
        </p:grpSpPr>
        <p:sp>
          <p:nvSpPr>
            <p:cNvPr id="49" name="Freeform 48"/>
            <p:cNvSpPr/>
            <p:nvPr/>
          </p:nvSpPr>
          <p:spPr>
            <a:xfrm>
              <a:off x="6344515" y="3945316"/>
              <a:ext cx="1346686" cy="2409949"/>
            </a:xfrm>
            <a:custGeom>
              <a:avLst/>
              <a:gdLst>
                <a:gd name="connsiteX0" fmla="*/ 582804 w 1597688"/>
                <a:gd name="connsiteY0" fmla="*/ 130636 h 2622628"/>
                <a:gd name="connsiteX1" fmla="*/ 70338 w 1597688"/>
                <a:gd name="connsiteY1" fmla="*/ 602909 h 2622628"/>
                <a:gd name="connsiteX2" fmla="*/ 452176 w 1597688"/>
                <a:gd name="connsiteY2" fmla="*/ 914408 h 2622628"/>
                <a:gd name="connsiteX3" fmla="*/ 301450 w 1597688"/>
                <a:gd name="connsiteY3" fmla="*/ 1115375 h 2622628"/>
                <a:gd name="connsiteX4" fmla="*/ 170822 w 1597688"/>
                <a:gd name="connsiteY4" fmla="*/ 1105326 h 2622628"/>
                <a:gd name="connsiteX5" fmla="*/ 381837 w 1597688"/>
                <a:gd name="connsiteY5" fmla="*/ 934504 h 2622628"/>
                <a:gd name="connsiteX6" fmla="*/ 0 w 1597688"/>
                <a:gd name="connsiteY6" fmla="*/ 633054 h 2622628"/>
                <a:gd name="connsiteX7" fmla="*/ 30145 w 1597688"/>
                <a:gd name="connsiteY7" fmla="*/ 552667 h 2622628"/>
                <a:gd name="connsiteX8" fmla="*/ 602901 w 1597688"/>
                <a:gd name="connsiteY8" fmla="*/ 30153 h 2622628"/>
                <a:gd name="connsiteX9" fmla="*/ 482321 w 1597688"/>
                <a:gd name="connsiteY9" fmla="*/ 20104 h 2622628"/>
                <a:gd name="connsiteX10" fmla="*/ 552659 w 1597688"/>
                <a:gd name="connsiteY10" fmla="*/ 8 h 2622628"/>
                <a:gd name="connsiteX11" fmla="*/ 854110 w 1597688"/>
                <a:gd name="connsiteY11" fmla="*/ 40201 h 2622628"/>
                <a:gd name="connsiteX12" fmla="*/ 1477108 w 1597688"/>
                <a:gd name="connsiteY12" fmla="*/ 542619 h 2622628"/>
                <a:gd name="connsiteX13" fmla="*/ 1065125 w 1597688"/>
                <a:gd name="connsiteY13" fmla="*/ 864166 h 2622628"/>
                <a:gd name="connsiteX14" fmla="*/ 1366576 w 1597688"/>
                <a:gd name="connsiteY14" fmla="*/ 1045036 h 2622628"/>
                <a:gd name="connsiteX15" fmla="*/ 1266092 w 1597688"/>
                <a:gd name="connsiteY15" fmla="*/ 1065133 h 2622628"/>
                <a:gd name="connsiteX16" fmla="*/ 984738 w 1597688"/>
                <a:gd name="connsiteY16" fmla="*/ 854118 h 2622628"/>
                <a:gd name="connsiteX17" fmla="*/ 1376624 w 1597688"/>
                <a:gd name="connsiteY17" fmla="*/ 532570 h 2622628"/>
                <a:gd name="connsiteX18" fmla="*/ 874206 w 1597688"/>
                <a:gd name="connsiteY18" fmla="*/ 160781 h 2622628"/>
                <a:gd name="connsiteX19" fmla="*/ 854110 w 1597688"/>
                <a:gd name="connsiteY19" fmla="*/ 1286197 h 2622628"/>
                <a:gd name="connsiteX20" fmla="*/ 1256044 w 1597688"/>
                <a:gd name="connsiteY20" fmla="*/ 2542241 h 2622628"/>
                <a:gd name="connsiteX21" fmla="*/ 1597688 w 1597688"/>
                <a:gd name="connsiteY21" fmla="*/ 2522144 h 2622628"/>
                <a:gd name="connsiteX22" fmla="*/ 1547446 w 1597688"/>
                <a:gd name="connsiteY22" fmla="*/ 2622628 h 2622628"/>
                <a:gd name="connsiteX23" fmla="*/ 1125415 w 1597688"/>
                <a:gd name="connsiteY23" fmla="*/ 2622628 h 2622628"/>
                <a:gd name="connsiteX24" fmla="*/ 793820 w 1597688"/>
                <a:gd name="connsiteY24" fmla="*/ 1326390 h 2622628"/>
                <a:gd name="connsiteX25" fmla="*/ 532562 w 1597688"/>
                <a:gd name="connsiteY25" fmla="*/ 2572386 h 2622628"/>
                <a:gd name="connsiteX26" fmla="*/ 30145 w 1597688"/>
                <a:gd name="connsiteY26" fmla="*/ 2572386 h 2622628"/>
                <a:gd name="connsiteX27" fmla="*/ 40193 w 1597688"/>
                <a:gd name="connsiteY27" fmla="*/ 2411612 h 2622628"/>
                <a:gd name="connsiteX28" fmla="*/ 452176 w 1597688"/>
                <a:gd name="connsiteY28" fmla="*/ 2471902 h 2622628"/>
                <a:gd name="connsiteX29" fmla="*/ 683288 w 1597688"/>
                <a:gd name="connsiteY29" fmla="*/ 1336439 h 2622628"/>
                <a:gd name="connsiteX30" fmla="*/ 582804 w 1597688"/>
                <a:gd name="connsiteY30" fmla="*/ 130636 h 2622628"/>
                <a:gd name="connsiteX0" fmla="*/ 582804 w 1597688"/>
                <a:gd name="connsiteY0" fmla="*/ 134668 h 2626660"/>
                <a:gd name="connsiteX1" fmla="*/ 70338 w 1597688"/>
                <a:gd name="connsiteY1" fmla="*/ 606941 h 2626660"/>
                <a:gd name="connsiteX2" fmla="*/ 452176 w 1597688"/>
                <a:gd name="connsiteY2" fmla="*/ 918440 h 2626660"/>
                <a:gd name="connsiteX3" fmla="*/ 301450 w 1597688"/>
                <a:gd name="connsiteY3" fmla="*/ 1119407 h 2626660"/>
                <a:gd name="connsiteX4" fmla="*/ 170822 w 1597688"/>
                <a:gd name="connsiteY4" fmla="*/ 1109358 h 2626660"/>
                <a:gd name="connsiteX5" fmla="*/ 381837 w 1597688"/>
                <a:gd name="connsiteY5" fmla="*/ 938536 h 2626660"/>
                <a:gd name="connsiteX6" fmla="*/ 0 w 1597688"/>
                <a:gd name="connsiteY6" fmla="*/ 637086 h 2626660"/>
                <a:gd name="connsiteX7" fmla="*/ 30145 w 1597688"/>
                <a:gd name="connsiteY7" fmla="*/ 556699 h 2626660"/>
                <a:gd name="connsiteX8" fmla="*/ 602901 w 1597688"/>
                <a:gd name="connsiteY8" fmla="*/ 34185 h 2626660"/>
                <a:gd name="connsiteX9" fmla="*/ 482321 w 1597688"/>
                <a:gd name="connsiteY9" fmla="*/ 24136 h 2626660"/>
                <a:gd name="connsiteX10" fmla="*/ 854110 w 1597688"/>
                <a:gd name="connsiteY10" fmla="*/ 44233 h 2626660"/>
                <a:gd name="connsiteX11" fmla="*/ 1477108 w 1597688"/>
                <a:gd name="connsiteY11" fmla="*/ 546651 h 2626660"/>
                <a:gd name="connsiteX12" fmla="*/ 1065125 w 1597688"/>
                <a:gd name="connsiteY12" fmla="*/ 868198 h 2626660"/>
                <a:gd name="connsiteX13" fmla="*/ 1366576 w 1597688"/>
                <a:gd name="connsiteY13" fmla="*/ 1049068 h 2626660"/>
                <a:gd name="connsiteX14" fmla="*/ 1266092 w 1597688"/>
                <a:gd name="connsiteY14" fmla="*/ 1069165 h 2626660"/>
                <a:gd name="connsiteX15" fmla="*/ 984738 w 1597688"/>
                <a:gd name="connsiteY15" fmla="*/ 858150 h 2626660"/>
                <a:gd name="connsiteX16" fmla="*/ 1376624 w 1597688"/>
                <a:gd name="connsiteY16" fmla="*/ 536602 h 2626660"/>
                <a:gd name="connsiteX17" fmla="*/ 874206 w 1597688"/>
                <a:gd name="connsiteY17" fmla="*/ 164813 h 2626660"/>
                <a:gd name="connsiteX18" fmla="*/ 854110 w 1597688"/>
                <a:gd name="connsiteY18" fmla="*/ 1290229 h 2626660"/>
                <a:gd name="connsiteX19" fmla="*/ 1256044 w 1597688"/>
                <a:gd name="connsiteY19" fmla="*/ 2546273 h 2626660"/>
                <a:gd name="connsiteX20" fmla="*/ 1597688 w 1597688"/>
                <a:gd name="connsiteY20" fmla="*/ 2526176 h 2626660"/>
                <a:gd name="connsiteX21" fmla="*/ 1547446 w 1597688"/>
                <a:gd name="connsiteY21" fmla="*/ 2626660 h 2626660"/>
                <a:gd name="connsiteX22" fmla="*/ 1125415 w 1597688"/>
                <a:gd name="connsiteY22" fmla="*/ 2626660 h 2626660"/>
                <a:gd name="connsiteX23" fmla="*/ 793820 w 1597688"/>
                <a:gd name="connsiteY23" fmla="*/ 1330422 h 2626660"/>
                <a:gd name="connsiteX24" fmla="*/ 532562 w 1597688"/>
                <a:gd name="connsiteY24" fmla="*/ 2576418 h 2626660"/>
                <a:gd name="connsiteX25" fmla="*/ 30145 w 1597688"/>
                <a:gd name="connsiteY25" fmla="*/ 2576418 h 2626660"/>
                <a:gd name="connsiteX26" fmla="*/ 40193 w 1597688"/>
                <a:gd name="connsiteY26" fmla="*/ 2415644 h 2626660"/>
                <a:gd name="connsiteX27" fmla="*/ 452176 w 1597688"/>
                <a:gd name="connsiteY27" fmla="*/ 2475934 h 2626660"/>
                <a:gd name="connsiteX28" fmla="*/ 683288 w 1597688"/>
                <a:gd name="connsiteY28" fmla="*/ 1340471 h 2626660"/>
                <a:gd name="connsiteX29" fmla="*/ 582804 w 1597688"/>
                <a:gd name="connsiteY29" fmla="*/ 134668 h 2626660"/>
                <a:gd name="connsiteX0" fmla="*/ 582804 w 1597688"/>
                <a:gd name="connsiteY0" fmla="*/ 159738 h 2651730"/>
                <a:gd name="connsiteX1" fmla="*/ 70338 w 1597688"/>
                <a:gd name="connsiteY1" fmla="*/ 632011 h 2651730"/>
                <a:gd name="connsiteX2" fmla="*/ 452176 w 1597688"/>
                <a:gd name="connsiteY2" fmla="*/ 943510 h 2651730"/>
                <a:gd name="connsiteX3" fmla="*/ 301450 w 1597688"/>
                <a:gd name="connsiteY3" fmla="*/ 1144477 h 2651730"/>
                <a:gd name="connsiteX4" fmla="*/ 170822 w 1597688"/>
                <a:gd name="connsiteY4" fmla="*/ 1134428 h 2651730"/>
                <a:gd name="connsiteX5" fmla="*/ 381837 w 1597688"/>
                <a:gd name="connsiteY5" fmla="*/ 963606 h 2651730"/>
                <a:gd name="connsiteX6" fmla="*/ 0 w 1597688"/>
                <a:gd name="connsiteY6" fmla="*/ 662156 h 2651730"/>
                <a:gd name="connsiteX7" fmla="*/ 30145 w 1597688"/>
                <a:gd name="connsiteY7" fmla="*/ 581769 h 2651730"/>
                <a:gd name="connsiteX8" fmla="*/ 602901 w 1597688"/>
                <a:gd name="connsiteY8" fmla="*/ 59255 h 2651730"/>
                <a:gd name="connsiteX9" fmla="*/ 854110 w 1597688"/>
                <a:gd name="connsiteY9" fmla="*/ 69303 h 2651730"/>
                <a:gd name="connsiteX10" fmla="*/ 1477108 w 1597688"/>
                <a:gd name="connsiteY10" fmla="*/ 571721 h 2651730"/>
                <a:gd name="connsiteX11" fmla="*/ 1065125 w 1597688"/>
                <a:gd name="connsiteY11" fmla="*/ 893268 h 2651730"/>
                <a:gd name="connsiteX12" fmla="*/ 1366576 w 1597688"/>
                <a:gd name="connsiteY12" fmla="*/ 1074138 h 2651730"/>
                <a:gd name="connsiteX13" fmla="*/ 1266092 w 1597688"/>
                <a:gd name="connsiteY13" fmla="*/ 1094235 h 2651730"/>
                <a:gd name="connsiteX14" fmla="*/ 984738 w 1597688"/>
                <a:gd name="connsiteY14" fmla="*/ 883220 h 2651730"/>
                <a:gd name="connsiteX15" fmla="*/ 1376624 w 1597688"/>
                <a:gd name="connsiteY15" fmla="*/ 561672 h 2651730"/>
                <a:gd name="connsiteX16" fmla="*/ 874206 w 1597688"/>
                <a:gd name="connsiteY16" fmla="*/ 189883 h 2651730"/>
                <a:gd name="connsiteX17" fmla="*/ 854110 w 1597688"/>
                <a:gd name="connsiteY17" fmla="*/ 1315299 h 2651730"/>
                <a:gd name="connsiteX18" fmla="*/ 1256044 w 1597688"/>
                <a:gd name="connsiteY18" fmla="*/ 2571343 h 2651730"/>
                <a:gd name="connsiteX19" fmla="*/ 1597688 w 1597688"/>
                <a:gd name="connsiteY19" fmla="*/ 2551246 h 2651730"/>
                <a:gd name="connsiteX20" fmla="*/ 1547446 w 1597688"/>
                <a:gd name="connsiteY20" fmla="*/ 2651730 h 2651730"/>
                <a:gd name="connsiteX21" fmla="*/ 1125415 w 1597688"/>
                <a:gd name="connsiteY21" fmla="*/ 2651730 h 2651730"/>
                <a:gd name="connsiteX22" fmla="*/ 793820 w 1597688"/>
                <a:gd name="connsiteY22" fmla="*/ 1355492 h 2651730"/>
                <a:gd name="connsiteX23" fmla="*/ 532562 w 1597688"/>
                <a:gd name="connsiteY23" fmla="*/ 2601488 h 2651730"/>
                <a:gd name="connsiteX24" fmla="*/ 30145 w 1597688"/>
                <a:gd name="connsiteY24" fmla="*/ 2601488 h 2651730"/>
                <a:gd name="connsiteX25" fmla="*/ 40193 w 1597688"/>
                <a:gd name="connsiteY25" fmla="*/ 2440714 h 2651730"/>
                <a:gd name="connsiteX26" fmla="*/ 452176 w 1597688"/>
                <a:gd name="connsiteY26" fmla="*/ 2501004 h 2651730"/>
                <a:gd name="connsiteX27" fmla="*/ 683288 w 1597688"/>
                <a:gd name="connsiteY27" fmla="*/ 1365541 h 2651730"/>
                <a:gd name="connsiteX28" fmla="*/ 582804 w 1597688"/>
                <a:gd name="connsiteY28" fmla="*/ 159738 h 2651730"/>
                <a:gd name="connsiteX0" fmla="*/ 582804 w 1597688"/>
                <a:gd name="connsiteY0" fmla="*/ 199931 h 2651730"/>
                <a:gd name="connsiteX1" fmla="*/ 70338 w 1597688"/>
                <a:gd name="connsiteY1" fmla="*/ 632011 h 2651730"/>
                <a:gd name="connsiteX2" fmla="*/ 452176 w 1597688"/>
                <a:gd name="connsiteY2" fmla="*/ 943510 h 2651730"/>
                <a:gd name="connsiteX3" fmla="*/ 301450 w 1597688"/>
                <a:gd name="connsiteY3" fmla="*/ 1144477 h 2651730"/>
                <a:gd name="connsiteX4" fmla="*/ 170822 w 1597688"/>
                <a:gd name="connsiteY4" fmla="*/ 1134428 h 2651730"/>
                <a:gd name="connsiteX5" fmla="*/ 381837 w 1597688"/>
                <a:gd name="connsiteY5" fmla="*/ 963606 h 2651730"/>
                <a:gd name="connsiteX6" fmla="*/ 0 w 1597688"/>
                <a:gd name="connsiteY6" fmla="*/ 662156 h 2651730"/>
                <a:gd name="connsiteX7" fmla="*/ 30145 w 1597688"/>
                <a:gd name="connsiteY7" fmla="*/ 581769 h 2651730"/>
                <a:gd name="connsiteX8" fmla="*/ 602901 w 1597688"/>
                <a:gd name="connsiteY8" fmla="*/ 59255 h 2651730"/>
                <a:gd name="connsiteX9" fmla="*/ 854110 w 1597688"/>
                <a:gd name="connsiteY9" fmla="*/ 69303 h 2651730"/>
                <a:gd name="connsiteX10" fmla="*/ 1477108 w 1597688"/>
                <a:gd name="connsiteY10" fmla="*/ 571721 h 2651730"/>
                <a:gd name="connsiteX11" fmla="*/ 1065125 w 1597688"/>
                <a:gd name="connsiteY11" fmla="*/ 893268 h 2651730"/>
                <a:gd name="connsiteX12" fmla="*/ 1366576 w 1597688"/>
                <a:gd name="connsiteY12" fmla="*/ 1074138 h 2651730"/>
                <a:gd name="connsiteX13" fmla="*/ 1266092 w 1597688"/>
                <a:gd name="connsiteY13" fmla="*/ 1094235 h 2651730"/>
                <a:gd name="connsiteX14" fmla="*/ 984738 w 1597688"/>
                <a:gd name="connsiteY14" fmla="*/ 883220 h 2651730"/>
                <a:gd name="connsiteX15" fmla="*/ 1376624 w 1597688"/>
                <a:gd name="connsiteY15" fmla="*/ 561672 h 2651730"/>
                <a:gd name="connsiteX16" fmla="*/ 874206 w 1597688"/>
                <a:gd name="connsiteY16" fmla="*/ 189883 h 2651730"/>
                <a:gd name="connsiteX17" fmla="*/ 854110 w 1597688"/>
                <a:gd name="connsiteY17" fmla="*/ 1315299 h 2651730"/>
                <a:gd name="connsiteX18" fmla="*/ 1256044 w 1597688"/>
                <a:gd name="connsiteY18" fmla="*/ 2571343 h 2651730"/>
                <a:gd name="connsiteX19" fmla="*/ 1597688 w 1597688"/>
                <a:gd name="connsiteY19" fmla="*/ 2551246 h 2651730"/>
                <a:gd name="connsiteX20" fmla="*/ 1547446 w 1597688"/>
                <a:gd name="connsiteY20" fmla="*/ 2651730 h 2651730"/>
                <a:gd name="connsiteX21" fmla="*/ 1125415 w 1597688"/>
                <a:gd name="connsiteY21" fmla="*/ 2651730 h 2651730"/>
                <a:gd name="connsiteX22" fmla="*/ 793820 w 1597688"/>
                <a:gd name="connsiteY22" fmla="*/ 1355492 h 2651730"/>
                <a:gd name="connsiteX23" fmla="*/ 532562 w 1597688"/>
                <a:gd name="connsiteY23" fmla="*/ 2601488 h 2651730"/>
                <a:gd name="connsiteX24" fmla="*/ 30145 w 1597688"/>
                <a:gd name="connsiteY24" fmla="*/ 2601488 h 2651730"/>
                <a:gd name="connsiteX25" fmla="*/ 40193 w 1597688"/>
                <a:gd name="connsiteY25" fmla="*/ 2440714 h 2651730"/>
                <a:gd name="connsiteX26" fmla="*/ 452176 w 1597688"/>
                <a:gd name="connsiteY26" fmla="*/ 2501004 h 2651730"/>
                <a:gd name="connsiteX27" fmla="*/ 683288 w 1597688"/>
                <a:gd name="connsiteY27" fmla="*/ 1365541 h 2651730"/>
                <a:gd name="connsiteX28" fmla="*/ 582804 w 1597688"/>
                <a:gd name="connsiteY28" fmla="*/ 199931 h 2651730"/>
                <a:gd name="connsiteX0" fmla="*/ 582804 w 1597688"/>
                <a:gd name="connsiteY0" fmla="*/ 199931 h 2651730"/>
                <a:gd name="connsiteX1" fmla="*/ 70338 w 1597688"/>
                <a:gd name="connsiteY1" fmla="*/ 632011 h 2651730"/>
                <a:gd name="connsiteX2" fmla="*/ 452176 w 1597688"/>
                <a:gd name="connsiteY2" fmla="*/ 943510 h 2651730"/>
                <a:gd name="connsiteX3" fmla="*/ 301450 w 1597688"/>
                <a:gd name="connsiteY3" fmla="*/ 1144477 h 2651730"/>
                <a:gd name="connsiteX4" fmla="*/ 170822 w 1597688"/>
                <a:gd name="connsiteY4" fmla="*/ 1134428 h 2651730"/>
                <a:gd name="connsiteX5" fmla="*/ 381837 w 1597688"/>
                <a:gd name="connsiteY5" fmla="*/ 963606 h 2651730"/>
                <a:gd name="connsiteX6" fmla="*/ 0 w 1597688"/>
                <a:gd name="connsiteY6" fmla="*/ 662156 h 2651730"/>
                <a:gd name="connsiteX7" fmla="*/ 30145 w 1597688"/>
                <a:gd name="connsiteY7" fmla="*/ 581769 h 2651730"/>
                <a:gd name="connsiteX8" fmla="*/ 602901 w 1597688"/>
                <a:gd name="connsiteY8" fmla="*/ 59255 h 2651730"/>
                <a:gd name="connsiteX9" fmla="*/ 854110 w 1597688"/>
                <a:gd name="connsiteY9" fmla="*/ 69303 h 2651730"/>
                <a:gd name="connsiteX10" fmla="*/ 1477108 w 1597688"/>
                <a:gd name="connsiteY10" fmla="*/ 571721 h 2651730"/>
                <a:gd name="connsiteX11" fmla="*/ 1065125 w 1597688"/>
                <a:gd name="connsiteY11" fmla="*/ 893268 h 2651730"/>
                <a:gd name="connsiteX12" fmla="*/ 1366576 w 1597688"/>
                <a:gd name="connsiteY12" fmla="*/ 1074138 h 2651730"/>
                <a:gd name="connsiteX13" fmla="*/ 1266092 w 1597688"/>
                <a:gd name="connsiteY13" fmla="*/ 1094235 h 2651730"/>
                <a:gd name="connsiteX14" fmla="*/ 984738 w 1597688"/>
                <a:gd name="connsiteY14" fmla="*/ 883220 h 2651730"/>
                <a:gd name="connsiteX15" fmla="*/ 1376624 w 1597688"/>
                <a:gd name="connsiteY15" fmla="*/ 561672 h 2651730"/>
                <a:gd name="connsiteX16" fmla="*/ 874206 w 1597688"/>
                <a:gd name="connsiteY16" fmla="*/ 189883 h 2651730"/>
                <a:gd name="connsiteX17" fmla="*/ 854110 w 1597688"/>
                <a:gd name="connsiteY17" fmla="*/ 1315299 h 2651730"/>
                <a:gd name="connsiteX18" fmla="*/ 1256044 w 1597688"/>
                <a:gd name="connsiteY18" fmla="*/ 2571343 h 2651730"/>
                <a:gd name="connsiteX19" fmla="*/ 1597688 w 1597688"/>
                <a:gd name="connsiteY19" fmla="*/ 2551246 h 2651730"/>
                <a:gd name="connsiteX20" fmla="*/ 1547446 w 1597688"/>
                <a:gd name="connsiteY20" fmla="*/ 2651730 h 2651730"/>
                <a:gd name="connsiteX21" fmla="*/ 1125415 w 1597688"/>
                <a:gd name="connsiteY21" fmla="*/ 2651730 h 2651730"/>
                <a:gd name="connsiteX22" fmla="*/ 793820 w 1597688"/>
                <a:gd name="connsiteY22" fmla="*/ 1355492 h 2651730"/>
                <a:gd name="connsiteX23" fmla="*/ 532562 w 1597688"/>
                <a:gd name="connsiteY23" fmla="*/ 2601488 h 2651730"/>
                <a:gd name="connsiteX24" fmla="*/ 30145 w 1597688"/>
                <a:gd name="connsiteY24" fmla="*/ 2601488 h 2651730"/>
                <a:gd name="connsiteX25" fmla="*/ 40193 w 1597688"/>
                <a:gd name="connsiteY25" fmla="*/ 2440714 h 2651730"/>
                <a:gd name="connsiteX26" fmla="*/ 452176 w 1597688"/>
                <a:gd name="connsiteY26" fmla="*/ 2501004 h 2651730"/>
                <a:gd name="connsiteX27" fmla="*/ 683288 w 1597688"/>
                <a:gd name="connsiteY27" fmla="*/ 1365541 h 2651730"/>
                <a:gd name="connsiteX28" fmla="*/ 643094 w 1597688"/>
                <a:gd name="connsiteY28" fmla="*/ 953558 h 2651730"/>
                <a:gd name="connsiteX29" fmla="*/ 582804 w 1597688"/>
                <a:gd name="connsiteY29" fmla="*/ 199931 h 2651730"/>
                <a:gd name="connsiteX0" fmla="*/ 582804 w 1597688"/>
                <a:gd name="connsiteY0" fmla="*/ 199931 h 2651730"/>
                <a:gd name="connsiteX1" fmla="*/ 70338 w 1597688"/>
                <a:gd name="connsiteY1" fmla="*/ 632011 h 2651730"/>
                <a:gd name="connsiteX2" fmla="*/ 452176 w 1597688"/>
                <a:gd name="connsiteY2" fmla="*/ 943510 h 2651730"/>
                <a:gd name="connsiteX3" fmla="*/ 301450 w 1597688"/>
                <a:gd name="connsiteY3" fmla="*/ 1144477 h 2651730"/>
                <a:gd name="connsiteX4" fmla="*/ 170822 w 1597688"/>
                <a:gd name="connsiteY4" fmla="*/ 1134428 h 2651730"/>
                <a:gd name="connsiteX5" fmla="*/ 381837 w 1597688"/>
                <a:gd name="connsiteY5" fmla="*/ 963606 h 2651730"/>
                <a:gd name="connsiteX6" fmla="*/ 0 w 1597688"/>
                <a:gd name="connsiteY6" fmla="*/ 662156 h 2651730"/>
                <a:gd name="connsiteX7" fmla="*/ 30145 w 1597688"/>
                <a:gd name="connsiteY7" fmla="*/ 581769 h 2651730"/>
                <a:gd name="connsiteX8" fmla="*/ 602901 w 1597688"/>
                <a:gd name="connsiteY8" fmla="*/ 59255 h 2651730"/>
                <a:gd name="connsiteX9" fmla="*/ 854110 w 1597688"/>
                <a:gd name="connsiteY9" fmla="*/ 69303 h 2651730"/>
                <a:gd name="connsiteX10" fmla="*/ 1477108 w 1597688"/>
                <a:gd name="connsiteY10" fmla="*/ 571721 h 2651730"/>
                <a:gd name="connsiteX11" fmla="*/ 1065125 w 1597688"/>
                <a:gd name="connsiteY11" fmla="*/ 893268 h 2651730"/>
                <a:gd name="connsiteX12" fmla="*/ 1366576 w 1597688"/>
                <a:gd name="connsiteY12" fmla="*/ 1074138 h 2651730"/>
                <a:gd name="connsiteX13" fmla="*/ 1266092 w 1597688"/>
                <a:gd name="connsiteY13" fmla="*/ 1094235 h 2651730"/>
                <a:gd name="connsiteX14" fmla="*/ 984738 w 1597688"/>
                <a:gd name="connsiteY14" fmla="*/ 883220 h 2651730"/>
                <a:gd name="connsiteX15" fmla="*/ 1376624 w 1597688"/>
                <a:gd name="connsiteY15" fmla="*/ 561672 h 2651730"/>
                <a:gd name="connsiteX16" fmla="*/ 874206 w 1597688"/>
                <a:gd name="connsiteY16" fmla="*/ 189883 h 2651730"/>
                <a:gd name="connsiteX17" fmla="*/ 864158 w 1597688"/>
                <a:gd name="connsiteY17" fmla="*/ 953558 h 2651730"/>
                <a:gd name="connsiteX18" fmla="*/ 854110 w 1597688"/>
                <a:gd name="connsiteY18" fmla="*/ 1315299 h 2651730"/>
                <a:gd name="connsiteX19" fmla="*/ 1256044 w 1597688"/>
                <a:gd name="connsiteY19" fmla="*/ 2571343 h 2651730"/>
                <a:gd name="connsiteX20" fmla="*/ 1597688 w 1597688"/>
                <a:gd name="connsiteY20" fmla="*/ 2551246 h 2651730"/>
                <a:gd name="connsiteX21" fmla="*/ 1547446 w 1597688"/>
                <a:gd name="connsiteY21" fmla="*/ 2651730 h 2651730"/>
                <a:gd name="connsiteX22" fmla="*/ 1125415 w 1597688"/>
                <a:gd name="connsiteY22" fmla="*/ 2651730 h 2651730"/>
                <a:gd name="connsiteX23" fmla="*/ 793820 w 1597688"/>
                <a:gd name="connsiteY23" fmla="*/ 1355492 h 2651730"/>
                <a:gd name="connsiteX24" fmla="*/ 532562 w 1597688"/>
                <a:gd name="connsiteY24" fmla="*/ 2601488 h 2651730"/>
                <a:gd name="connsiteX25" fmla="*/ 30145 w 1597688"/>
                <a:gd name="connsiteY25" fmla="*/ 2601488 h 2651730"/>
                <a:gd name="connsiteX26" fmla="*/ 40193 w 1597688"/>
                <a:gd name="connsiteY26" fmla="*/ 2440714 h 2651730"/>
                <a:gd name="connsiteX27" fmla="*/ 452176 w 1597688"/>
                <a:gd name="connsiteY27" fmla="*/ 2501004 h 2651730"/>
                <a:gd name="connsiteX28" fmla="*/ 683288 w 1597688"/>
                <a:gd name="connsiteY28" fmla="*/ 1365541 h 2651730"/>
                <a:gd name="connsiteX29" fmla="*/ 643094 w 1597688"/>
                <a:gd name="connsiteY29" fmla="*/ 953558 h 2651730"/>
                <a:gd name="connsiteX30" fmla="*/ 582804 w 1597688"/>
                <a:gd name="connsiteY30" fmla="*/ 199931 h 2651730"/>
                <a:gd name="connsiteX0" fmla="*/ 542611 w 1597688"/>
                <a:gd name="connsiteY0" fmla="*/ 260221 h 2651730"/>
                <a:gd name="connsiteX1" fmla="*/ 70338 w 1597688"/>
                <a:gd name="connsiteY1" fmla="*/ 632011 h 2651730"/>
                <a:gd name="connsiteX2" fmla="*/ 452176 w 1597688"/>
                <a:gd name="connsiteY2" fmla="*/ 943510 h 2651730"/>
                <a:gd name="connsiteX3" fmla="*/ 301450 w 1597688"/>
                <a:gd name="connsiteY3" fmla="*/ 1144477 h 2651730"/>
                <a:gd name="connsiteX4" fmla="*/ 170822 w 1597688"/>
                <a:gd name="connsiteY4" fmla="*/ 1134428 h 2651730"/>
                <a:gd name="connsiteX5" fmla="*/ 381837 w 1597688"/>
                <a:gd name="connsiteY5" fmla="*/ 963606 h 2651730"/>
                <a:gd name="connsiteX6" fmla="*/ 0 w 1597688"/>
                <a:gd name="connsiteY6" fmla="*/ 662156 h 2651730"/>
                <a:gd name="connsiteX7" fmla="*/ 30145 w 1597688"/>
                <a:gd name="connsiteY7" fmla="*/ 581769 h 2651730"/>
                <a:gd name="connsiteX8" fmla="*/ 602901 w 1597688"/>
                <a:gd name="connsiteY8" fmla="*/ 59255 h 2651730"/>
                <a:gd name="connsiteX9" fmla="*/ 854110 w 1597688"/>
                <a:gd name="connsiteY9" fmla="*/ 69303 h 2651730"/>
                <a:gd name="connsiteX10" fmla="*/ 1477108 w 1597688"/>
                <a:gd name="connsiteY10" fmla="*/ 571721 h 2651730"/>
                <a:gd name="connsiteX11" fmla="*/ 1065125 w 1597688"/>
                <a:gd name="connsiteY11" fmla="*/ 893268 h 2651730"/>
                <a:gd name="connsiteX12" fmla="*/ 1366576 w 1597688"/>
                <a:gd name="connsiteY12" fmla="*/ 1074138 h 2651730"/>
                <a:gd name="connsiteX13" fmla="*/ 1266092 w 1597688"/>
                <a:gd name="connsiteY13" fmla="*/ 1094235 h 2651730"/>
                <a:gd name="connsiteX14" fmla="*/ 984738 w 1597688"/>
                <a:gd name="connsiteY14" fmla="*/ 883220 h 2651730"/>
                <a:gd name="connsiteX15" fmla="*/ 1376624 w 1597688"/>
                <a:gd name="connsiteY15" fmla="*/ 561672 h 2651730"/>
                <a:gd name="connsiteX16" fmla="*/ 874206 w 1597688"/>
                <a:gd name="connsiteY16" fmla="*/ 189883 h 2651730"/>
                <a:gd name="connsiteX17" fmla="*/ 864158 w 1597688"/>
                <a:gd name="connsiteY17" fmla="*/ 953558 h 2651730"/>
                <a:gd name="connsiteX18" fmla="*/ 854110 w 1597688"/>
                <a:gd name="connsiteY18" fmla="*/ 1315299 h 2651730"/>
                <a:gd name="connsiteX19" fmla="*/ 1256044 w 1597688"/>
                <a:gd name="connsiteY19" fmla="*/ 2571343 h 2651730"/>
                <a:gd name="connsiteX20" fmla="*/ 1597688 w 1597688"/>
                <a:gd name="connsiteY20" fmla="*/ 2551246 h 2651730"/>
                <a:gd name="connsiteX21" fmla="*/ 1547446 w 1597688"/>
                <a:gd name="connsiteY21" fmla="*/ 2651730 h 2651730"/>
                <a:gd name="connsiteX22" fmla="*/ 1125415 w 1597688"/>
                <a:gd name="connsiteY22" fmla="*/ 2651730 h 2651730"/>
                <a:gd name="connsiteX23" fmla="*/ 793820 w 1597688"/>
                <a:gd name="connsiteY23" fmla="*/ 1355492 h 2651730"/>
                <a:gd name="connsiteX24" fmla="*/ 532562 w 1597688"/>
                <a:gd name="connsiteY24" fmla="*/ 2601488 h 2651730"/>
                <a:gd name="connsiteX25" fmla="*/ 30145 w 1597688"/>
                <a:gd name="connsiteY25" fmla="*/ 2601488 h 2651730"/>
                <a:gd name="connsiteX26" fmla="*/ 40193 w 1597688"/>
                <a:gd name="connsiteY26" fmla="*/ 2440714 h 2651730"/>
                <a:gd name="connsiteX27" fmla="*/ 452176 w 1597688"/>
                <a:gd name="connsiteY27" fmla="*/ 2501004 h 2651730"/>
                <a:gd name="connsiteX28" fmla="*/ 683288 w 1597688"/>
                <a:gd name="connsiteY28" fmla="*/ 1365541 h 2651730"/>
                <a:gd name="connsiteX29" fmla="*/ 643094 w 1597688"/>
                <a:gd name="connsiteY29" fmla="*/ 953558 h 2651730"/>
                <a:gd name="connsiteX30" fmla="*/ 542611 w 1597688"/>
                <a:gd name="connsiteY30" fmla="*/ 260221 h 2651730"/>
                <a:gd name="connsiteX0" fmla="*/ 542611 w 1597688"/>
                <a:gd name="connsiteY0" fmla="*/ 260221 h 2651730"/>
                <a:gd name="connsiteX1" fmla="*/ 70338 w 1597688"/>
                <a:gd name="connsiteY1" fmla="*/ 632011 h 2651730"/>
                <a:gd name="connsiteX2" fmla="*/ 452176 w 1597688"/>
                <a:gd name="connsiteY2" fmla="*/ 943510 h 2651730"/>
                <a:gd name="connsiteX3" fmla="*/ 301450 w 1597688"/>
                <a:gd name="connsiteY3" fmla="*/ 1144477 h 2651730"/>
                <a:gd name="connsiteX4" fmla="*/ 170822 w 1597688"/>
                <a:gd name="connsiteY4" fmla="*/ 1134428 h 2651730"/>
                <a:gd name="connsiteX5" fmla="*/ 381837 w 1597688"/>
                <a:gd name="connsiteY5" fmla="*/ 963606 h 2651730"/>
                <a:gd name="connsiteX6" fmla="*/ 0 w 1597688"/>
                <a:gd name="connsiteY6" fmla="*/ 662156 h 2651730"/>
                <a:gd name="connsiteX7" fmla="*/ 30145 w 1597688"/>
                <a:gd name="connsiteY7" fmla="*/ 581769 h 2651730"/>
                <a:gd name="connsiteX8" fmla="*/ 602901 w 1597688"/>
                <a:gd name="connsiteY8" fmla="*/ 59255 h 2651730"/>
                <a:gd name="connsiteX9" fmla="*/ 854110 w 1597688"/>
                <a:gd name="connsiteY9" fmla="*/ 69303 h 2651730"/>
                <a:gd name="connsiteX10" fmla="*/ 1477108 w 1597688"/>
                <a:gd name="connsiteY10" fmla="*/ 571721 h 2651730"/>
                <a:gd name="connsiteX11" fmla="*/ 1065125 w 1597688"/>
                <a:gd name="connsiteY11" fmla="*/ 893268 h 2651730"/>
                <a:gd name="connsiteX12" fmla="*/ 1366576 w 1597688"/>
                <a:gd name="connsiteY12" fmla="*/ 1074138 h 2651730"/>
                <a:gd name="connsiteX13" fmla="*/ 1266092 w 1597688"/>
                <a:gd name="connsiteY13" fmla="*/ 1094235 h 2651730"/>
                <a:gd name="connsiteX14" fmla="*/ 984738 w 1597688"/>
                <a:gd name="connsiteY14" fmla="*/ 883220 h 2651730"/>
                <a:gd name="connsiteX15" fmla="*/ 1376624 w 1597688"/>
                <a:gd name="connsiteY15" fmla="*/ 561672 h 2651730"/>
                <a:gd name="connsiteX16" fmla="*/ 914400 w 1597688"/>
                <a:gd name="connsiteY16" fmla="*/ 260222 h 2651730"/>
                <a:gd name="connsiteX17" fmla="*/ 864158 w 1597688"/>
                <a:gd name="connsiteY17" fmla="*/ 953558 h 2651730"/>
                <a:gd name="connsiteX18" fmla="*/ 854110 w 1597688"/>
                <a:gd name="connsiteY18" fmla="*/ 1315299 h 2651730"/>
                <a:gd name="connsiteX19" fmla="*/ 1256044 w 1597688"/>
                <a:gd name="connsiteY19" fmla="*/ 2571343 h 2651730"/>
                <a:gd name="connsiteX20" fmla="*/ 1597688 w 1597688"/>
                <a:gd name="connsiteY20" fmla="*/ 2551246 h 2651730"/>
                <a:gd name="connsiteX21" fmla="*/ 1547446 w 1597688"/>
                <a:gd name="connsiteY21" fmla="*/ 2651730 h 2651730"/>
                <a:gd name="connsiteX22" fmla="*/ 1125415 w 1597688"/>
                <a:gd name="connsiteY22" fmla="*/ 2651730 h 2651730"/>
                <a:gd name="connsiteX23" fmla="*/ 793820 w 1597688"/>
                <a:gd name="connsiteY23" fmla="*/ 1355492 h 2651730"/>
                <a:gd name="connsiteX24" fmla="*/ 532562 w 1597688"/>
                <a:gd name="connsiteY24" fmla="*/ 2601488 h 2651730"/>
                <a:gd name="connsiteX25" fmla="*/ 30145 w 1597688"/>
                <a:gd name="connsiteY25" fmla="*/ 2601488 h 2651730"/>
                <a:gd name="connsiteX26" fmla="*/ 40193 w 1597688"/>
                <a:gd name="connsiteY26" fmla="*/ 2440714 h 2651730"/>
                <a:gd name="connsiteX27" fmla="*/ 452176 w 1597688"/>
                <a:gd name="connsiteY27" fmla="*/ 2501004 h 2651730"/>
                <a:gd name="connsiteX28" fmla="*/ 683288 w 1597688"/>
                <a:gd name="connsiteY28" fmla="*/ 1365541 h 2651730"/>
                <a:gd name="connsiteX29" fmla="*/ 643094 w 1597688"/>
                <a:gd name="connsiteY29" fmla="*/ 953558 h 2651730"/>
                <a:gd name="connsiteX30" fmla="*/ 542611 w 1597688"/>
                <a:gd name="connsiteY30" fmla="*/ 260221 h 2651730"/>
                <a:gd name="connsiteX0" fmla="*/ 542611 w 1597688"/>
                <a:gd name="connsiteY0" fmla="*/ 260221 h 2651730"/>
                <a:gd name="connsiteX1" fmla="*/ 70338 w 1597688"/>
                <a:gd name="connsiteY1" fmla="*/ 632011 h 2651730"/>
                <a:gd name="connsiteX2" fmla="*/ 452176 w 1597688"/>
                <a:gd name="connsiteY2" fmla="*/ 943510 h 2651730"/>
                <a:gd name="connsiteX3" fmla="*/ 301450 w 1597688"/>
                <a:gd name="connsiteY3" fmla="*/ 1144477 h 2651730"/>
                <a:gd name="connsiteX4" fmla="*/ 170822 w 1597688"/>
                <a:gd name="connsiteY4" fmla="*/ 1134428 h 2651730"/>
                <a:gd name="connsiteX5" fmla="*/ 381837 w 1597688"/>
                <a:gd name="connsiteY5" fmla="*/ 963606 h 2651730"/>
                <a:gd name="connsiteX6" fmla="*/ 0 w 1597688"/>
                <a:gd name="connsiteY6" fmla="*/ 662156 h 2651730"/>
                <a:gd name="connsiteX7" fmla="*/ 30145 w 1597688"/>
                <a:gd name="connsiteY7" fmla="*/ 581769 h 2651730"/>
                <a:gd name="connsiteX8" fmla="*/ 602901 w 1597688"/>
                <a:gd name="connsiteY8" fmla="*/ 59255 h 2651730"/>
                <a:gd name="connsiteX9" fmla="*/ 854110 w 1597688"/>
                <a:gd name="connsiteY9" fmla="*/ 69303 h 2651730"/>
                <a:gd name="connsiteX10" fmla="*/ 1477108 w 1597688"/>
                <a:gd name="connsiteY10" fmla="*/ 571721 h 2651730"/>
                <a:gd name="connsiteX11" fmla="*/ 1065125 w 1597688"/>
                <a:gd name="connsiteY11" fmla="*/ 893268 h 2651730"/>
                <a:gd name="connsiteX12" fmla="*/ 1366576 w 1597688"/>
                <a:gd name="connsiteY12" fmla="*/ 1074138 h 2651730"/>
                <a:gd name="connsiteX13" fmla="*/ 1266092 w 1597688"/>
                <a:gd name="connsiteY13" fmla="*/ 1094235 h 2651730"/>
                <a:gd name="connsiteX14" fmla="*/ 984738 w 1597688"/>
                <a:gd name="connsiteY14" fmla="*/ 883220 h 2651730"/>
                <a:gd name="connsiteX15" fmla="*/ 1376624 w 1597688"/>
                <a:gd name="connsiteY15" fmla="*/ 561672 h 2651730"/>
                <a:gd name="connsiteX16" fmla="*/ 914400 w 1597688"/>
                <a:gd name="connsiteY16" fmla="*/ 260222 h 2651730"/>
                <a:gd name="connsiteX17" fmla="*/ 864158 w 1597688"/>
                <a:gd name="connsiteY17" fmla="*/ 953558 h 2651730"/>
                <a:gd name="connsiteX18" fmla="*/ 854110 w 1597688"/>
                <a:gd name="connsiteY18" fmla="*/ 1315299 h 2651730"/>
                <a:gd name="connsiteX19" fmla="*/ 1256044 w 1597688"/>
                <a:gd name="connsiteY19" fmla="*/ 2571343 h 2651730"/>
                <a:gd name="connsiteX20" fmla="*/ 1597688 w 1597688"/>
                <a:gd name="connsiteY20" fmla="*/ 2551246 h 2651730"/>
                <a:gd name="connsiteX21" fmla="*/ 1547446 w 1597688"/>
                <a:gd name="connsiteY21" fmla="*/ 2651730 h 2651730"/>
                <a:gd name="connsiteX22" fmla="*/ 1125415 w 1597688"/>
                <a:gd name="connsiteY22" fmla="*/ 2651730 h 2651730"/>
                <a:gd name="connsiteX23" fmla="*/ 793820 w 1597688"/>
                <a:gd name="connsiteY23" fmla="*/ 1355492 h 2651730"/>
                <a:gd name="connsiteX24" fmla="*/ 532562 w 1597688"/>
                <a:gd name="connsiteY24" fmla="*/ 2601488 h 2651730"/>
                <a:gd name="connsiteX25" fmla="*/ 30145 w 1597688"/>
                <a:gd name="connsiteY25" fmla="*/ 2601488 h 2651730"/>
                <a:gd name="connsiteX26" fmla="*/ 40193 w 1597688"/>
                <a:gd name="connsiteY26" fmla="*/ 2440714 h 2651730"/>
                <a:gd name="connsiteX27" fmla="*/ 452176 w 1597688"/>
                <a:gd name="connsiteY27" fmla="*/ 2501004 h 2651730"/>
                <a:gd name="connsiteX28" fmla="*/ 683288 w 1597688"/>
                <a:gd name="connsiteY28" fmla="*/ 1365541 h 2651730"/>
                <a:gd name="connsiteX29" fmla="*/ 643094 w 1597688"/>
                <a:gd name="connsiteY29" fmla="*/ 953558 h 2651730"/>
                <a:gd name="connsiteX30" fmla="*/ 542611 w 1597688"/>
                <a:gd name="connsiteY30" fmla="*/ 260221 h 2651730"/>
                <a:gd name="connsiteX0" fmla="*/ 542611 w 1597688"/>
                <a:gd name="connsiteY0" fmla="*/ 260221 h 2651730"/>
                <a:gd name="connsiteX1" fmla="*/ 70338 w 1597688"/>
                <a:gd name="connsiteY1" fmla="*/ 632011 h 2651730"/>
                <a:gd name="connsiteX2" fmla="*/ 592853 w 1597688"/>
                <a:gd name="connsiteY2" fmla="*/ 903317 h 2651730"/>
                <a:gd name="connsiteX3" fmla="*/ 301450 w 1597688"/>
                <a:gd name="connsiteY3" fmla="*/ 1144477 h 2651730"/>
                <a:gd name="connsiteX4" fmla="*/ 170822 w 1597688"/>
                <a:gd name="connsiteY4" fmla="*/ 1134428 h 2651730"/>
                <a:gd name="connsiteX5" fmla="*/ 381837 w 1597688"/>
                <a:gd name="connsiteY5" fmla="*/ 963606 h 2651730"/>
                <a:gd name="connsiteX6" fmla="*/ 0 w 1597688"/>
                <a:gd name="connsiteY6" fmla="*/ 662156 h 2651730"/>
                <a:gd name="connsiteX7" fmla="*/ 30145 w 1597688"/>
                <a:gd name="connsiteY7" fmla="*/ 581769 h 2651730"/>
                <a:gd name="connsiteX8" fmla="*/ 602901 w 1597688"/>
                <a:gd name="connsiteY8" fmla="*/ 59255 h 2651730"/>
                <a:gd name="connsiteX9" fmla="*/ 854110 w 1597688"/>
                <a:gd name="connsiteY9" fmla="*/ 69303 h 2651730"/>
                <a:gd name="connsiteX10" fmla="*/ 1477108 w 1597688"/>
                <a:gd name="connsiteY10" fmla="*/ 571721 h 2651730"/>
                <a:gd name="connsiteX11" fmla="*/ 1065125 w 1597688"/>
                <a:gd name="connsiteY11" fmla="*/ 893268 h 2651730"/>
                <a:gd name="connsiteX12" fmla="*/ 1366576 w 1597688"/>
                <a:gd name="connsiteY12" fmla="*/ 1074138 h 2651730"/>
                <a:gd name="connsiteX13" fmla="*/ 1266092 w 1597688"/>
                <a:gd name="connsiteY13" fmla="*/ 1094235 h 2651730"/>
                <a:gd name="connsiteX14" fmla="*/ 984738 w 1597688"/>
                <a:gd name="connsiteY14" fmla="*/ 883220 h 2651730"/>
                <a:gd name="connsiteX15" fmla="*/ 1376624 w 1597688"/>
                <a:gd name="connsiteY15" fmla="*/ 561672 h 2651730"/>
                <a:gd name="connsiteX16" fmla="*/ 914400 w 1597688"/>
                <a:gd name="connsiteY16" fmla="*/ 260222 h 2651730"/>
                <a:gd name="connsiteX17" fmla="*/ 864158 w 1597688"/>
                <a:gd name="connsiteY17" fmla="*/ 953558 h 2651730"/>
                <a:gd name="connsiteX18" fmla="*/ 854110 w 1597688"/>
                <a:gd name="connsiteY18" fmla="*/ 1315299 h 2651730"/>
                <a:gd name="connsiteX19" fmla="*/ 1256044 w 1597688"/>
                <a:gd name="connsiteY19" fmla="*/ 2571343 h 2651730"/>
                <a:gd name="connsiteX20" fmla="*/ 1597688 w 1597688"/>
                <a:gd name="connsiteY20" fmla="*/ 2551246 h 2651730"/>
                <a:gd name="connsiteX21" fmla="*/ 1547446 w 1597688"/>
                <a:gd name="connsiteY21" fmla="*/ 2651730 h 2651730"/>
                <a:gd name="connsiteX22" fmla="*/ 1125415 w 1597688"/>
                <a:gd name="connsiteY22" fmla="*/ 2651730 h 2651730"/>
                <a:gd name="connsiteX23" fmla="*/ 793820 w 1597688"/>
                <a:gd name="connsiteY23" fmla="*/ 1355492 h 2651730"/>
                <a:gd name="connsiteX24" fmla="*/ 532562 w 1597688"/>
                <a:gd name="connsiteY24" fmla="*/ 2601488 h 2651730"/>
                <a:gd name="connsiteX25" fmla="*/ 30145 w 1597688"/>
                <a:gd name="connsiteY25" fmla="*/ 2601488 h 2651730"/>
                <a:gd name="connsiteX26" fmla="*/ 40193 w 1597688"/>
                <a:gd name="connsiteY26" fmla="*/ 2440714 h 2651730"/>
                <a:gd name="connsiteX27" fmla="*/ 452176 w 1597688"/>
                <a:gd name="connsiteY27" fmla="*/ 2501004 h 2651730"/>
                <a:gd name="connsiteX28" fmla="*/ 683288 w 1597688"/>
                <a:gd name="connsiteY28" fmla="*/ 1365541 h 2651730"/>
                <a:gd name="connsiteX29" fmla="*/ 643094 w 1597688"/>
                <a:gd name="connsiteY29" fmla="*/ 953558 h 2651730"/>
                <a:gd name="connsiteX30" fmla="*/ 542611 w 1597688"/>
                <a:gd name="connsiteY30" fmla="*/ 260221 h 2651730"/>
                <a:gd name="connsiteX0" fmla="*/ 542611 w 1597688"/>
                <a:gd name="connsiteY0" fmla="*/ 260221 h 2651730"/>
                <a:gd name="connsiteX1" fmla="*/ 70338 w 1597688"/>
                <a:gd name="connsiteY1" fmla="*/ 632011 h 2651730"/>
                <a:gd name="connsiteX2" fmla="*/ 592853 w 1597688"/>
                <a:gd name="connsiteY2" fmla="*/ 903317 h 2651730"/>
                <a:gd name="connsiteX3" fmla="*/ 301450 w 1597688"/>
                <a:gd name="connsiteY3" fmla="*/ 1144477 h 2651730"/>
                <a:gd name="connsiteX4" fmla="*/ 170822 w 1597688"/>
                <a:gd name="connsiteY4" fmla="*/ 1134428 h 2651730"/>
                <a:gd name="connsiteX5" fmla="*/ 452175 w 1597688"/>
                <a:gd name="connsiteY5" fmla="*/ 893268 h 2651730"/>
                <a:gd name="connsiteX6" fmla="*/ 0 w 1597688"/>
                <a:gd name="connsiteY6" fmla="*/ 662156 h 2651730"/>
                <a:gd name="connsiteX7" fmla="*/ 30145 w 1597688"/>
                <a:gd name="connsiteY7" fmla="*/ 581769 h 2651730"/>
                <a:gd name="connsiteX8" fmla="*/ 602901 w 1597688"/>
                <a:gd name="connsiteY8" fmla="*/ 59255 h 2651730"/>
                <a:gd name="connsiteX9" fmla="*/ 854110 w 1597688"/>
                <a:gd name="connsiteY9" fmla="*/ 69303 h 2651730"/>
                <a:gd name="connsiteX10" fmla="*/ 1477108 w 1597688"/>
                <a:gd name="connsiteY10" fmla="*/ 571721 h 2651730"/>
                <a:gd name="connsiteX11" fmla="*/ 1065125 w 1597688"/>
                <a:gd name="connsiteY11" fmla="*/ 893268 h 2651730"/>
                <a:gd name="connsiteX12" fmla="*/ 1366576 w 1597688"/>
                <a:gd name="connsiteY12" fmla="*/ 1074138 h 2651730"/>
                <a:gd name="connsiteX13" fmla="*/ 1266092 w 1597688"/>
                <a:gd name="connsiteY13" fmla="*/ 1094235 h 2651730"/>
                <a:gd name="connsiteX14" fmla="*/ 984738 w 1597688"/>
                <a:gd name="connsiteY14" fmla="*/ 883220 h 2651730"/>
                <a:gd name="connsiteX15" fmla="*/ 1376624 w 1597688"/>
                <a:gd name="connsiteY15" fmla="*/ 561672 h 2651730"/>
                <a:gd name="connsiteX16" fmla="*/ 914400 w 1597688"/>
                <a:gd name="connsiteY16" fmla="*/ 260222 h 2651730"/>
                <a:gd name="connsiteX17" fmla="*/ 864158 w 1597688"/>
                <a:gd name="connsiteY17" fmla="*/ 953558 h 2651730"/>
                <a:gd name="connsiteX18" fmla="*/ 854110 w 1597688"/>
                <a:gd name="connsiteY18" fmla="*/ 1315299 h 2651730"/>
                <a:gd name="connsiteX19" fmla="*/ 1256044 w 1597688"/>
                <a:gd name="connsiteY19" fmla="*/ 2571343 h 2651730"/>
                <a:gd name="connsiteX20" fmla="*/ 1597688 w 1597688"/>
                <a:gd name="connsiteY20" fmla="*/ 2551246 h 2651730"/>
                <a:gd name="connsiteX21" fmla="*/ 1547446 w 1597688"/>
                <a:gd name="connsiteY21" fmla="*/ 2651730 h 2651730"/>
                <a:gd name="connsiteX22" fmla="*/ 1125415 w 1597688"/>
                <a:gd name="connsiteY22" fmla="*/ 2651730 h 2651730"/>
                <a:gd name="connsiteX23" fmla="*/ 793820 w 1597688"/>
                <a:gd name="connsiteY23" fmla="*/ 1355492 h 2651730"/>
                <a:gd name="connsiteX24" fmla="*/ 532562 w 1597688"/>
                <a:gd name="connsiteY24" fmla="*/ 2601488 h 2651730"/>
                <a:gd name="connsiteX25" fmla="*/ 30145 w 1597688"/>
                <a:gd name="connsiteY25" fmla="*/ 2601488 h 2651730"/>
                <a:gd name="connsiteX26" fmla="*/ 40193 w 1597688"/>
                <a:gd name="connsiteY26" fmla="*/ 2440714 h 2651730"/>
                <a:gd name="connsiteX27" fmla="*/ 452176 w 1597688"/>
                <a:gd name="connsiteY27" fmla="*/ 2501004 h 2651730"/>
                <a:gd name="connsiteX28" fmla="*/ 683288 w 1597688"/>
                <a:gd name="connsiteY28" fmla="*/ 1365541 h 2651730"/>
                <a:gd name="connsiteX29" fmla="*/ 643094 w 1597688"/>
                <a:gd name="connsiteY29" fmla="*/ 953558 h 2651730"/>
                <a:gd name="connsiteX30" fmla="*/ 542611 w 1597688"/>
                <a:gd name="connsiteY30" fmla="*/ 260221 h 2651730"/>
                <a:gd name="connsiteX0" fmla="*/ 542611 w 1597688"/>
                <a:gd name="connsiteY0" fmla="*/ 260221 h 2651730"/>
                <a:gd name="connsiteX1" fmla="*/ 70338 w 1597688"/>
                <a:gd name="connsiteY1" fmla="*/ 632011 h 2651730"/>
                <a:gd name="connsiteX2" fmla="*/ 592853 w 1597688"/>
                <a:gd name="connsiteY2" fmla="*/ 903317 h 2651730"/>
                <a:gd name="connsiteX3" fmla="*/ 301450 w 1597688"/>
                <a:gd name="connsiteY3" fmla="*/ 1144477 h 2651730"/>
                <a:gd name="connsiteX4" fmla="*/ 231112 w 1597688"/>
                <a:gd name="connsiteY4" fmla="*/ 983703 h 2651730"/>
                <a:gd name="connsiteX5" fmla="*/ 452175 w 1597688"/>
                <a:gd name="connsiteY5" fmla="*/ 893268 h 2651730"/>
                <a:gd name="connsiteX6" fmla="*/ 0 w 1597688"/>
                <a:gd name="connsiteY6" fmla="*/ 662156 h 2651730"/>
                <a:gd name="connsiteX7" fmla="*/ 30145 w 1597688"/>
                <a:gd name="connsiteY7" fmla="*/ 581769 h 2651730"/>
                <a:gd name="connsiteX8" fmla="*/ 602901 w 1597688"/>
                <a:gd name="connsiteY8" fmla="*/ 59255 h 2651730"/>
                <a:gd name="connsiteX9" fmla="*/ 854110 w 1597688"/>
                <a:gd name="connsiteY9" fmla="*/ 69303 h 2651730"/>
                <a:gd name="connsiteX10" fmla="*/ 1477108 w 1597688"/>
                <a:gd name="connsiteY10" fmla="*/ 571721 h 2651730"/>
                <a:gd name="connsiteX11" fmla="*/ 1065125 w 1597688"/>
                <a:gd name="connsiteY11" fmla="*/ 893268 h 2651730"/>
                <a:gd name="connsiteX12" fmla="*/ 1366576 w 1597688"/>
                <a:gd name="connsiteY12" fmla="*/ 1074138 h 2651730"/>
                <a:gd name="connsiteX13" fmla="*/ 1266092 w 1597688"/>
                <a:gd name="connsiteY13" fmla="*/ 1094235 h 2651730"/>
                <a:gd name="connsiteX14" fmla="*/ 984738 w 1597688"/>
                <a:gd name="connsiteY14" fmla="*/ 883220 h 2651730"/>
                <a:gd name="connsiteX15" fmla="*/ 1376624 w 1597688"/>
                <a:gd name="connsiteY15" fmla="*/ 561672 h 2651730"/>
                <a:gd name="connsiteX16" fmla="*/ 914400 w 1597688"/>
                <a:gd name="connsiteY16" fmla="*/ 260222 h 2651730"/>
                <a:gd name="connsiteX17" fmla="*/ 864158 w 1597688"/>
                <a:gd name="connsiteY17" fmla="*/ 953558 h 2651730"/>
                <a:gd name="connsiteX18" fmla="*/ 854110 w 1597688"/>
                <a:gd name="connsiteY18" fmla="*/ 1315299 h 2651730"/>
                <a:gd name="connsiteX19" fmla="*/ 1256044 w 1597688"/>
                <a:gd name="connsiteY19" fmla="*/ 2571343 h 2651730"/>
                <a:gd name="connsiteX20" fmla="*/ 1597688 w 1597688"/>
                <a:gd name="connsiteY20" fmla="*/ 2551246 h 2651730"/>
                <a:gd name="connsiteX21" fmla="*/ 1547446 w 1597688"/>
                <a:gd name="connsiteY21" fmla="*/ 2651730 h 2651730"/>
                <a:gd name="connsiteX22" fmla="*/ 1125415 w 1597688"/>
                <a:gd name="connsiteY22" fmla="*/ 2651730 h 2651730"/>
                <a:gd name="connsiteX23" fmla="*/ 793820 w 1597688"/>
                <a:gd name="connsiteY23" fmla="*/ 1355492 h 2651730"/>
                <a:gd name="connsiteX24" fmla="*/ 532562 w 1597688"/>
                <a:gd name="connsiteY24" fmla="*/ 2601488 h 2651730"/>
                <a:gd name="connsiteX25" fmla="*/ 30145 w 1597688"/>
                <a:gd name="connsiteY25" fmla="*/ 2601488 h 2651730"/>
                <a:gd name="connsiteX26" fmla="*/ 40193 w 1597688"/>
                <a:gd name="connsiteY26" fmla="*/ 2440714 h 2651730"/>
                <a:gd name="connsiteX27" fmla="*/ 452176 w 1597688"/>
                <a:gd name="connsiteY27" fmla="*/ 2501004 h 2651730"/>
                <a:gd name="connsiteX28" fmla="*/ 683288 w 1597688"/>
                <a:gd name="connsiteY28" fmla="*/ 1365541 h 2651730"/>
                <a:gd name="connsiteX29" fmla="*/ 643094 w 1597688"/>
                <a:gd name="connsiteY29" fmla="*/ 953558 h 2651730"/>
                <a:gd name="connsiteX30" fmla="*/ 542611 w 1597688"/>
                <a:gd name="connsiteY30" fmla="*/ 260221 h 2651730"/>
                <a:gd name="connsiteX0" fmla="*/ 542611 w 1597688"/>
                <a:gd name="connsiteY0" fmla="*/ 260221 h 2651730"/>
                <a:gd name="connsiteX1" fmla="*/ 70338 w 1597688"/>
                <a:gd name="connsiteY1" fmla="*/ 632011 h 2651730"/>
                <a:gd name="connsiteX2" fmla="*/ 592853 w 1597688"/>
                <a:gd name="connsiteY2" fmla="*/ 903317 h 2651730"/>
                <a:gd name="connsiteX3" fmla="*/ 422030 w 1597688"/>
                <a:gd name="connsiteY3" fmla="*/ 1104284 h 2651730"/>
                <a:gd name="connsiteX4" fmla="*/ 231112 w 1597688"/>
                <a:gd name="connsiteY4" fmla="*/ 983703 h 2651730"/>
                <a:gd name="connsiteX5" fmla="*/ 452175 w 1597688"/>
                <a:gd name="connsiteY5" fmla="*/ 893268 h 2651730"/>
                <a:gd name="connsiteX6" fmla="*/ 0 w 1597688"/>
                <a:gd name="connsiteY6" fmla="*/ 662156 h 2651730"/>
                <a:gd name="connsiteX7" fmla="*/ 30145 w 1597688"/>
                <a:gd name="connsiteY7" fmla="*/ 581769 h 2651730"/>
                <a:gd name="connsiteX8" fmla="*/ 602901 w 1597688"/>
                <a:gd name="connsiteY8" fmla="*/ 59255 h 2651730"/>
                <a:gd name="connsiteX9" fmla="*/ 854110 w 1597688"/>
                <a:gd name="connsiteY9" fmla="*/ 69303 h 2651730"/>
                <a:gd name="connsiteX10" fmla="*/ 1477108 w 1597688"/>
                <a:gd name="connsiteY10" fmla="*/ 571721 h 2651730"/>
                <a:gd name="connsiteX11" fmla="*/ 1065125 w 1597688"/>
                <a:gd name="connsiteY11" fmla="*/ 893268 h 2651730"/>
                <a:gd name="connsiteX12" fmla="*/ 1366576 w 1597688"/>
                <a:gd name="connsiteY12" fmla="*/ 1074138 h 2651730"/>
                <a:gd name="connsiteX13" fmla="*/ 1266092 w 1597688"/>
                <a:gd name="connsiteY13" fmla="*/ 1094235 h 2651730"/>
                <a:gd name="connsiteX14" fmla="*/ 984738 w 1597688"/>
                <a:gd name="connsiteY14" fmla="*/ 883220 h 2651730"/>
                <a:gd name="connsiteX15" fmla="*/ 1376624 w 1597688"/>
                <a:gd name="connsiteY15" fmla="*/ 561672 h 2651730"/>
                <a:gd name="connsiteX16" fmla="*/ 914400 w 1597688"/>
                <a:gd name="connsiteY16" fmla="*/ 260222 h 2651730"/>
                <a:gd name="connsiteX17" fmla="*/ 864158 w 1597688"/>
                <a:gd name="connsiteY17" fmla="*/ 953558 h 2651730"/>
                <a:gd name="connsiteX18" fmla="*/ 854110 w 1597688"/>
                <a:gd name="connsiteY18" fmla="*/ 1315299 h 2651730"/>
                <a:gd name="connsiteX19" fmla="*/ 1256044 w 1597688"/>
                <a:gd name="connsiteY19" fmla="*/ 2571343 h 2651730"/>
                <a:gd name="connsiteX20" fmla="*/ 1597688 w 1597688"/>
                <a:gd name="connsiteY20" fmla="*/ 2551246 h 2651730"/>
                <a:gd name="connsiteX21" fmla="*/ 1547446 w 1597688"/>
                <a:gd name="connsiteY21" fmla="*/ 2651730 h 2651730"/>
                <a:gd name="connsiteX22" fmla="*/ 1125415 w 1597688"/>
                <a:gd name="connsiteY22" fmla="*/ 2651730 h 2651730"/>
                <a:gd name="connsiteX23" fmla="*/ 793820 w 1597688"/>
                <a:gd name="connsiteY23" fmla="*/ 1355492 h 2651730"/>
                <a:gd name="connsiteX24" fmla="*/ 532562 w 1597688"/>
                <a:gd name="connsiteY24" fmla="*/ 2601488 h 2651730"/>
                <a:gd name="connsiteX25" fmla="*/ 30145 w 1597688"/>
                <a:gd name="connsiteY25" fmla="*/ 2601488 h 2651730"/>
                <a:gd name="connsiteX26" fmla="*/ 40193 w 1597688"/>
                <a:gd name="connsiteY26" fmla="*/ 2440714 h 2651730"/>
                <a:gd name="connsiteX27" fmla="*/ 452176 w 1597688"/>
                <a:gd name="connsiteY27" fmla="*/ 2501004 h 2651730"/>
                <a:gd name="connsiteX28" fmla="*/ 683288 w 1597688"/>
                <a:gd name="connsiteY28" fmla="*/ 1365541 h 2651730"/>
                <a:gd name="connsiteX29" fmla="*/ 643094 w 1597688"/>
                <a:gd name="connsiteY29" fmla="*/ 953558 h 2651730"/>
                <a:gd name="connsiteX30" fmla="*/ 542611 w 1597688"/>
                <a:gd name="connsiteY30" fmla="*/ 260221 h 2651730"/>
                <a:gd name="connsiteX0" fmla="*/ 542611 w 1597688"/>
                <a:gd name="connsiteY0" fmla="*/ 260221 h 2651730"/>
                <a:gd name="connsiteX1" fmla="*/ 70338 w 1597688"/>
                <a:gd name="connsiteY1" fmla="*/ 632011 h 2651730"/>
                <a:gd name="connsiteX2" fmla="*/ 592853 w 1597688"/>
                <a:gd name="connsiteY2" fmla="*/ 903317 h 2651730"/>
                <a:gd name="connsiteX3" fmla="*/ 422030 w 1597688"/>
                <a:gd name="connsiteY3" fmla="*/ 1104284 h 2651730"/>
                <a:gd name="connsiteX4" fmla="*/ 231112 w 1597688"/>
                <a:gd name="connsiteY4" fmla="*/ 983703 h 2651730"/>
                <a:gd name="connsiteX5" fmla="*/ 452175 w 1597688"/>
                <a:gd name="connsiteY5" fmla="*/ 893268 h 2651730"/>
                <a:gd name="connsiteX6" fmla="*/ 0 w 1597688"/>
                <a:gd name="connsiteY6" fmla="*/ 662156 h 2651730"/>
                <a:gd name="connsiteX7" fmla="*/ 30145 w 1597688"/>
                <a:gd name="connsiteY7" fmla="*/ 581769 h 2651730"/>
                <a:gd name="connsiteX8" fmla="*/ 602901 w 1597688"/>
                <a:gd name="connsiteY8" fmla="*/ 59255 h 2651730"/>
                <a:gd name="connsiteX9" fmla="*/ 854110 w 1597688"/>
                <a:gd name="connsiteY9" fmla="*/ 69303 h 2651730"/>
                <a:gd name="connsiteX10" fmla="*/ 1477108 w 1597688"/>
                <a:gd name="connsiteY10" fmla="*/ 571721 h 2651730"/>
                <a:gd name="connsiteX11" fmla="*/ 1065125 w 1597688"/>
                <a:gd name="connsiteY11" fmla="*/ 893268 h 2651730"/>
                <a:gd name="connsiteX12" fmla="*/ 1366576 w 1597688"/>
                <a:gd name="connsiteY12" fmla="*/ 1074138 h 2651730"/>
                <a:gd name="connsiteX13" fmla="*/ 1266092 w 1597688"/>
                <a:gd name="connsiteY13" fmla="*/ 1094235 h 2651730"/>
                <a:gd name="connsiteX14" fmla="*/ 884254 w 1597688"/>
                <a:gd name="connsiteY14" fmla="*/ 893268 h 2651730"/>
                <a:gd name="connsiteX15" fmla="*/ 1376624 w 1597688"/>
                <a:gd name="connsiteY15" fmla="*/ 561672 h 2651730"/>
                <a:gd name="connsiteX16" fmla="*/ 914400 w 1597688"/>
                <a:gd name="connsiteY16" fmla="*/ 260222 h 2651730"/>
                <a:gd name="connsiteX17" fmla="*/ 864158 w 1597688"/>
                <a:gd name="connsiteY17" fmla="*/ 953558 h 2651730"/>
                <a:gd name="connsiteX18" fmla="*/ 854110 w 1597688"/>
                <a:gd name="connsiteY18" fmla="*/ 1315299 h 2651730"/>
                <a:gd name="connsiteX19" fmla="*/ 1256044 w 1597688"/>
                <a:gd name="connsiteY19" fmla="*/ 2571343 h 2651730"/>
                <a:gd name="connsiteX20" fmla="*/ 1597688 w 1597688"/>
                <a:gd name="connsiteY20" fmla="*/ 2551246 h 2651730"/>
                <a:gd name="connsiteX21" fmla="*/ 1547446 w 1597688"/>
                <a:gd name="connsiteY21" fmla="*/ 2651730 h 2651730"/>
                <a:gd name="connsiteX22" fmla="*/ 1125415 w 1597688"/>
                <a:gd name="connsiteY22" fmla="*/ 2651730 h 2651730"/>
                <a:gd name="connsiteX23" fmla="*/ 793820 w 1597688"/>
                <a:gd name="connsiteY23" fmla="*/ 1355492 h 2651730"/>
                <a:gd name="connsiteX24" fmla="*/ 532562 w 1597688"/>
                <a:gd name="connsiteY24" fmla="*/ 2601488 h 2651730"/>
                <a:gd name="connsiteX25" fmla="*/ 30145 w 1597688"/>
                <a:gd name="connsiteY25" fmla="*/ 2601488 h 2651730"/>
                <a:gd name="connsiteX26" fmla="*/ 40193 w 1597688"/>
                <a:gd name="connsiteY26" fmla="*/ 2440714 h 2651730"/>
                <a:gd name="connsiteX27" fmla="*/ 452176 w 1597688"/>
                <a:gd name="connsiteY27" fmla="*/ 2501004 h 2651730"/>
                <a:gd name="connsiteX28" fmla="*/ 683288 w 1597688"/>
                <a:gd name="connsiteY28" fmla="*/ 1365541 h 2651730"/>
                <a:gd name="connsiteX29" fmla="*/ 643094 w 1597688"/>
                <a:gd name="connsiteY29" fmla="*/ 953558 h 2651730"/>
                <a:gd name="connsiteX30" fmla="*/ 542611 w 1597688"/>
                <a:gd name="connsiteY30" fmla="*/ 260221 h 2651730"/>
                <a:gd name="connsiteX0" fmla="*/ 542611 w 1597688"/>
                <a:gd name="connsiteY0" fmla="*/ 260221 h 2651730"/>
                <a:gd name="connsiteX1" fmla="*/ 70338 w 1597688"/>
                <a:gd name="connsiteY1" fmla="*/ 632011 h 2651730"/>
                <a:gd name="connsiteX2" fmla="*/ 592853 w 1597688"/>
                <a:gd name="connsiteY2" fmla="*/ 903317 h 2651730"/>
                <a:gd name="connsiteX3" fmla="*/ 422030 w 1597688"/>
                <a:gd name="connsiteY3" fmla="*/ 1104284 h 2651730"/>
                <a:gd name="connsiteX4" fmla="*/ 231112 w 1597688"/>
                <a:gd name="connsiteY4" fmla="*/ 983703 h 2651730"/>
                <a:gd name="connsiteX5" fmla="*/ 452175 w 1597688"/>
                <a:gd name="connsiteY5" fmla="*/ 893268 h 2651730"/>
                <a:gd name="connsiteX6" fmla="*/ 0 w 1597688"/>
                <a:gd name="connsiteY6" fmla="*/ 662156 h 2651730"/>
                <a:gd name="connsiteX7" fmla="*/ 30145 w 1597688"/>
                <a:gd name="connsiteY7" fmla="*/ 581769 h 2651730"/>
                <a:gd name="connsiteX8" fmla="*/ 602901 w 1597688"/>
                <a:gd name="connsiteY8" fmla="*/ 59255 h 2651730"/>
                <a:gd name="connsiteX9" fmla="*/ 854110 w 1597688"/>
                <a:gd name="connsiteY9" fmla="*/ 69303 h 2651730"/>
                <a:gd name="connsiteX10" fmla="*/ 1477108 w 1597688"/>
                <a:gd name="connsiteY10" fmla="*/ 571721 h 2651730"/>
                <a:gd name="connsiteX11" fmla="*/ 1065125 w 1597688"/>
                <a:gd name="connsiteY11" fmla="*/ 893268 h 2651730"/>
                <a:gd name="connsiteX12" fmla="*/ 1366576 w 1597688"/>
                <a:gd name="connsiteY12" fmla="*/ 1074138 h 2651730"/>
                <a:gd name="connsiteX13" fmla="*/ 1085222 w 1597688"/>
                <a:gd name="connsiteY13" fmla="*/ 1033945 h 2651730"/>
                <a:gd name="connsiteX14" fmla="*/ 884254 w 1597688"/>
                <a:gd name="connsiteY14" fmla="*/ 893268 h 2651730"/>
                <a:gd name="connsiteX15" fmla="*/ 1376624 w 1597688"/>
                <a:gd name="connsiteY15" fmla="*/ 561672 h 2651730"/>
                <a:gd name="connsiteX16" fmla="*/ 914400 w 1597688"/>
                <a:gd name="connsiteY16" fmla="*/ 260222 h 2651730"/>
                <a:gd name="connsiteX17" fmla="*/ 864158 w 1597688"/>
                <a:gd name="connsiteY17" fmla="*/ 953558 h 2651730"/>
                <a:gd name="connsiteX18" fmla="*/ 854110 w 1597688"/>
                <a:gd name="connsiteY18" fmla="*/ 1315299 h 2651730"/>
                <a:gd name="connsiteX19" fmla="*/ 1256044 w 1597688"/>
                <a:gd name="connsiteY19" fmla="*/ 2571343 h 2651730"/>
                <a:gd name="connsiteX20" fmla="*/ 1597688 w 1597688"/>
                <a:gd name="connsiteY20" fmla="*/ 2551246 h 2651730"/>
                <a:gd name="connsiteX21" fmla="*/ 1547446 w 1597688"/>
                <a:gd name="connsiteY21" fmla="*/ 2651730 h 2651730"/>
                <a:gd name="connsiteX22" fmla="*/ 1125415 w 1597688"/>
                <a:gd name="connsiteY22" fmla="*/ 2651730 h 2651730"/>
                <a:gd name="connsiteX23" fmla="*/ 793820 w 1597688"/>
                <a:gd name="connsiteY23" fmla="*/ 1355492 h 2651730"/>
                <a:gd name="connsiteX24" fmla="*/ 532562 w 1597688"/>
                <a:gd name="connsiteY24" fmla="*/ 2601488 h 2651730"/>
                <a:gd name="connsiteX25" fmla="*/ 30145 w 1597688"/>
                <a:gd name="connsiteY25" fmla="*/ 2601488 h 2651730"/>
                <a:gd name="connsiteX26" fmla="*/ 40193 w 1597688"/>
                <a:gd name="connsiteY26" fmla="*/ 2440714 h 2651730"/>
                <a:gd name="connsiteX27" fmla="*/ 452176 w 1597688"/>
                <a:gd name="connsiteY27" fmla="*/ 2501004 h 2651730"/>
                <a:gd name="connsiteX28" fmla="*/ 683288 w 1597688"/>
                <a:gd name="connsiteY28" fmla="*/ 1365541 h 2651730"/>
                <a:gd name="connsiteX29" fmla="*/ 643094 w 1597688"/>
                <a:gd name="connsiteY29" fmla="*/ 953558 h 2651730"/>
                <a:gd name="connsiteX30" fmla="*/ 542611 w 1597688"/>
                <a:gd name="connsiteY30" fmla="*/ 260221 h 2651730"/>
                <a:gd name="connsiteX0" fmla="*/ 542611 w 1597688"/>
                <a:gd name="connsiteY0" fmla="*/ 260221 h 2651730"/>
                <a:gd name="connsiteX1" fmla="*/ 70338 w 1597688"/>
                <a:gd name="connsiteY1" fmla="*/ 632011 h 2651730"/>
                <a:gd name="connsiteX2" fmla="*/ 592853 w 1597688"/>
                <a:gd name="connsiteY2" fmla="*/ 903317 h 2651730"/>
                <a:gd name="connsiteX3" fmla="*/ 422030 w 1597688"/>
                <a:gd name="connsiteY3" fmla="*/ 1104284 h 2651730"/>
                <a:gd name="connsiteX4" fmla="*/ 231112 w 1597688"/>
                <a:gd name="connsiteY4" fmla="*/ 983703 h 2651730"/>
                <a:gd name="connsiteX5" fmla="*/ 452175 w 1597688"/>
                <a:gd name="connsiteY5" fmla="*/ 893268 h 2651730"/>
                <a:gd name="connsiteX6" fmla="*/ 0 w 1597688"/>
                <a:gd name="connsiteY6" fmla="*/ 662156 h 2651730"/>
                <a:gd name="connsiteX7" fmla="*/ 30145 w 1597688"/>
                <a:gd name="connsiteY7" fmla="*/ 581769 h 2651730"/>
                <a:gd name="connsiteX8" fmla="*/ 602901 w 1597688"/>
                <a:gd name="connsiteY8" fmla="*/ 59255 h 2651730"/>
                <a:gd name="connsiteX9" fmla="*/ 854110 w 1597688"/>
                <a:gd name="connsiteY9" fmla="*/ 69303 h 2651730"/>
                <a:gd name="connsiteX10" fmla="*/ 1477108 w 1597688"/>
                <a:gd name="connsiteY10" fmla="*/ 571721 h 2651730"/>
                <a:gd name="connsiteX11" fmla="*/ 1065125 w 1597688"/>
                <a:gd name="connsiteY11" fmla="*/ 893268 h 2651730"/>
                <a:gd name="connsiteX12" fmla="*/ 1316334 w 1597688"/>
                <a:gd name="connsiteY12" fmla="*/ 923412 h 2651730"/>
                <a:gd name="connsiteX13" fmla="*/ 1085222 w 1597688"/>
                <a:gd name="connsiteY13" fmla="*/ 1033945 h 2651730"/>
                <a:gd name="connsiteX14" fmla="*/ 884254 w 1597688"/>
                <a:gd name="connsiteY14" fmla="*/ 893268 h 2651730"/>
                <a:gd name="connsiteX15" fmla="*/ 1376624 w 1597688"/>
                <a:gd name="connsiteY15" fmla="*/ 561672 h 2651730"/>
                <a:gd name="connsiteX16" fmla="*/ 914400 w 1597688"/>
                <a:gd name="connsiteY16" fmla="*/ 260222 h 2651730"/>
                <a:gd name="connsiteX17" fmla="*/ 864158 w 1597688"/>
                <a:gd name="connsiteY17" fmla="*/ 953558 h 2651730"/>
                <a:gd name="connsiteX18" fmla="*/ 854110 w 1597688"/>
                <a:gd name="connsiteY18" fmla="*/ 1315299 h 2651730"/>
                <a:gd name="connsiteX19" fmla="*/ 1256044 w 1597688"/>
                <a:gd name="connsiteY19" fmla="*/ 2571343 h 2651730"/>
                <a:gd name="connsiteX20" fmla="*/ 1597688 w 1597688"/>
                <a:gd name="connsiteY20" fmla="*/ 2551246 h 2651730"/>
                <a:gd name="connsiteX21" fmla="*/ 1547446 w 1597688"/>
                <a:gd name="connsiteY21" fmla="*/ 2651730 h 2651730"/>
                <a:gd name="connsiteX22" fmla="*/ 1125415 w 1597688"/>
                <a:gd name="connsiteY22" fmla="*/ 2651730 h 2651730"/>
                <a:gd name="connsiteX23" fmla="*/ 793820 w 1597688"/>
                <a:gd name="connsiteY23" fmla="*/ 1355492 h 2651730"/>
                <a:gd name="connsiteX24" fmla="*/ 532562 w 1597688"/>
                <a:gd name="connsiteY24" fmla="*/ 2601488 h 2651730"/>
                <a:gd name="connsiteX25" fmla="*/ 30145 w 1597688"/>
                <a:gd name="connsiteY25" fmla="*/ 2601488 h 2651730"/>
                <a:gd name="connsiteX26" fmla="*/ 40193 w 1597688"/>
                <a:gd name="connsiteY26" fmla="*/ 2440714 h 2651730"/>
                <a:gd name="connsiteX27" fmla="*/ 452176 w 1597688"/>
                <a:gd name="connsiteY27" fmla="*/ 2501004 h 2651730"/>
                <a:gd name="connsiteX28" fmla="*/ 683288 w 1597688"/>
                <a:gd name="connsiteY28" fmla="*/ 1365541 h 2651730"/>
                <a:gd name="connsiteX29" fmla="*/ 643094 w 1597688"/>
                <a:gd name="connsiteY29" fmla="*/ 953558 h 2651730"/>
                <a:gd name="connsiteX30" fmla="*/ 542611 w 1597688"/>
                <a:gd name="connsiteY30" fmla="*/ 260221 h 2651730"/>
                <a:gd name="connsiteX0" fmla="*/ 542611 w 1597688"/>
                <a:gd name="connsiteY0" fmla="*/ 260221 h 2661778"/>
                <a:gd name="connsiteX1" fmla="*/ 70338 w 1597688"/>
                <a:gd name="connsiteY1" fmla="*/ 632011 h 2661778"/>
                <a:gd name="connsiteX2" fmla="*/ 592853 w 1597688"/>
                <a:gd name="connsiteY2" fmla="*/ 903317 h 2661778"/>
                <a:gd name="connsiteX3" fmla="*/ 422030 w 1597688"/>
                <a:gd name="connsiteY3" fmla="*/ 1104284 h 2661778"/>
                <a:gd name="connsiteX4" fmla="*/ 231112 w 1597688"/>
                <a:gd name="connsiteY4" fmla="*/ 983703 h 2661778"/>
                <a:gd name="connsiteX5" fmla="*/ 452175 w 1597688"/>
                <a:gd name="connsiteY5" fmla="*/ 893268 h 2661778"/>
                <a:gd name="connsiteX6" fmla="*/ 0 w 1597688"/>
                <a:gd name="connsiteY6" fmla="*/ 662156 h 2661778"/>
                <a:gd name="connsiteX7" fmla="*/ 30145 w 1597688"/>
                <a:gd name="connsiteY7" fmla="*/ 581769 h 2661778"/>
                <a:gd name="connsiteX8" fmla="*/ 602901 w 1597688"/>
                <a:gd name="connsiteY8" fmla="*/ 59255 h 2661778"/>
                <a:gd name="connsiteX9" fmla="*/ 854110 w 1597688"/>
                <a:gd name="connsiteY9" fmla="*/ 69303 h 2661778"/>
                <a:gd name="connsiteX10" fmla="*/ 1477108 w 1597688"/>
                <a:gd name="connsiteY10" fmla="*/ 571721 h 2661778"/>
                <a:gd name="connsiteX11" fmla="*/ 1065125 w 1597688"/>
                <a:gd name="connsiteY11" fmla="*/ 893268 h 2661778"/>
                <a:gd name="connsiteX12" fmla="*/ 1316334 w 1597688"/>
                <a:gd name="connsiteY12" fmla="*/ 923412 h 2661778"/>
                <a:gd name="connsiteX13" fmla="*/ 1085222 w 1597688"/>
                <a:gd name="connsiteY13" fmla="*/ 1033945 h 2661778"/>
                <a:gd name="connsiteX14" fmla="*/ 884254 w 1597688"/>
                <a:gd name="connsiteY14" fmla="*/ 893268 h 2661778"/>
                <a:gd name="connsiteX15" fmla="*/ 1376624 w 1597688"/>
                <a:gd name="connsiteY15" fmla="*/ 561672 h 2661778"/>
                <a:gd name="connsiteX16" fmla="*/ 914400 w 1597688"/>
                <a:gd name="connsiteY16" fmla="*/ 260222 h 2661778"/>
                <a:gd name="connsiteX17" fmla="*/ 864158 w 1597688"/>
                <a:gd name="connsiteY17" fmla="*/ 953558 h 2661778"/>
                <a:gd name="connsiteX18" fmla="*/ 854110 w 1597688"/>
                <a:gd name="connsiteY18" fmla="*/ 1315299 h 2661778"/>
                <a:gd name="connsiteX19" fmla="*/ 1256044 w 1597688"/>
                <a:gd name="connsiteY19" fmla="*/ 2571343 h 2661778"/>
                <a:gd name="connsiteX20" fmla="*/ 1597688 w 1597688"/>
                <a:gd name="connsiteY20" fmla="*/ 2551246 h 2661778"/>
                <a:gd name="connsiteX21" fmla="*/ 1547446 w 1597688"/>
                <a:gd name="connsiteY21" fmla="*/ 2651730 h 2661778"/>
                <a:gd name="connsiteX22" fmla="*/ 1125415 w 1597688"/>
                <a:gd name="connsiteY22" fmla="*/ 2651730 h 2661778"/>
                <a:gd name="connsiteX23" fmla="*/ 793820 w 1597688"/>
                <a:gd name="connsiteY23" fmla="*/ 1355492 h 2661778"/>
                <a:gd name="connsiteX24" fmla="*/ 532562 w 1597688"/>
                <a:gd name="connsiteY24" fmla="*/ 2601488 h 2661778"/>
                <a:gd name="connsiteX25" fmla="*/ 130629 w 1597688"/>
                <a:gd name="connsiteY25" fmla="*/ 2661778 h 2661778"/>
                <a:gd name="connsiteX26" fmla="*/ 40193 w 1597688"/>
                <a:gd name="connsiteY26" fmla="*/ 2440714 h 2661778"/>
                <a:gd name="connsiteX27" fmla="*/ 452176 w 1597688"/>
                <a:gd name="connsiteY27" fmla="*/ 2501004 h 2661778"/>
                <a:gd name="connsiteX28" fmla="*/ 683288 w 1597688"/>
                <a:gd name="connsiteY28" fmla="*/ 1365541 h 2661778"/>
                <a:gd name="connsiteX29" fmla="*/ 643094 w 1597688"/>
                <a:gd name="connsiteY29" fmla="*/ 953558 h 2661778"/>
                <a:gd name="connsiteX30" fmla="*/ 542611 w 1597688"/>
                <a:gd name="connsiteY30" fmla="*/ 260221 h 2661778"/>
                <a:gd name="connsiteX0" fmla="*/ 542611 w 1597688"/>
                <a:gd name="connsiteY0" fmla="*/ 260221 h 2661778"/>
                <a:gd name="connsiteX1" fmla="*/ 70338 w 1597688"/>
                <a:gd name="connsiteY1" fmla="*/ 632011 h 2661778"/>
                <a:gd name="connsiteX2" fmla="*/ 592853 w 1597688"/>
                <a:gd name="connsiteY2" fmla="*/ 903317 h 2661778"/>
                <a:gd name="connsiteX3" fmla="*/ 422030 w 1597688"/>
                <a:gd name="connsiteY3" fmla="*/ 1104284 h 2661778"/>
                <a:gd name="connsiteX4" fmla="*/ 231112 w 1597688"/>
                <a:gd name="connsiteY4" fmla="*/ 983703 h 2661778"/>
                <a:gd name="connsiteX5" fmla="*/ 452175 w 1597688"/>
                <a:gd name="connsiteY5" fmla="*/ 893268 h 2661778"/>
                <a:gd name="connsiteX6" fmla="*/ 0 w 1597688"/>
                <a:gd name="connsiteY6" fmla="*/ 662156 h 2661778"/>
                <a:gd name="connsiteX7" fmla="*/ 30145 w 1597688"/>
                <a:gd name="connsiteY7" fmla="*/ 581769 h 2661778"/>
                <a:gd name="connsiteX8" fmla="*/ 602901 w 1597688"/>
                <a:gd name="connsiteY8" fmla="*/ 59255 h 2661778"/>
                <a:gd name="connsiteX9" fmla="*/ 854110 w 1597688"/>
                <a:gd name="connsiteY9" fmla="*/ 69303 h 2661778"/>
                <a:gd name="connsiteX10" fmla="*/ 1477108 w 1597688"/>
                <a:gd name="connsiteY10" fmla="*/ 571721 h 2661778"/>
                <a:gd name="connsiteX11" fmla="*/ 1065125 w 1597688"/>
                <a:gd name="connsiteY11" fmla="*/ 893268 h 2661778"/>
                <a:gd name="connsiteX12" fmla="*/ 1316334 w 1597688"/>
                <a:gd name="connsiteY12" fmla="*/ 923412 h 2661778"/>
                <a:gd name="connsiteX13" fmla="*/ 1085222 w 1597688"/>
                <a:gd name="connsiteY13" fmla="*/ 1033945 h 2661778"/>
                <a:gd name="connsiteX14" fmla="*/ 884254 w 1597688"/>
                <a:gd name="connsiteY14" fmla="*/ 893268 h 2661778"/>
                <a:gd name="connsiteX15" fmla="*/ 1376624 w 1597688"/>
                <a:gd name="connsiteY15" fmla="*/ 561672 h 2661778"/>
                <a:gd name="connsiteX16" fmla="*/ 914400 w 1597688"/>
                <a:gd name="connsiteY16" fmla="*/ 260222 h 2661778"/>
                <a:gd name="connsiteX17" fmla="*/ 864158 w 1597688"/>
                <a:gd name="connsiteY17" fmla="*/ 953558 h 2661778"/>
                <a:gd name="connsiteX18" fmla="*/ 854110 w 1597688"/>
                <a:gd name="connsiteY18" fmla="*/ 1315299 h 2661778"/>
                <a:gd name="connsiteX19" fmla="*/ 1256044 w 1597688"/>
                <a:gd name="connsiteY19" fmla="*/ 2571343 h 2661778"/>
                <a:gd name="connsiteX20" fmla="*/ 1597688 w 1597688"/>
                <a:gd name="connsiteY20" fmla="*/ 2551246 h 2661778"/>
                <a:gd name="connsiteX21" fmla="*/ 1547446 w 1597688"/>
                <a:gd name="connsiteY21" fmla="*/ 2651730 h 2661778"/>
                <a:gd name="connsiteX22" fmla="*/ 1125415 w 1597688"/>
                <a:gd name="connsiteY22" fmla="*/ 2651730 h 2661778"/>
                <a:gd name="connsiteX23" fmla="*/ 793820 w 1597688"/>
                <a:gd name="connsiteY23" fmla="*/ 1355492 h 2661778"/>
                <a:gd name="connsiteX24" fmla="*/ 532562 w 1597688"/>
                <a:gd name="connsiteY24" fmla="*/ 2651730 h 2661778"/>
                <a:gd name="connsiteX25" fmla="*/ 130629 w 1597688"/>
                <a:gd name="connsiteY25" fmla="*/ 2661778 h 2661778"/>
                <a:gd name="connsiteX26" fmla="*/ 40193 w 1597688"/>
                <a:gd name="connsiteY26" fmla="*/ 2440714 h 2661778"/>
                <a:gd name="connsiteX27" fmla="*/ 452176 w 1597688"/>
                <a:gd name="connsiteY27" fmla="*/ 2501004 h 2661778"/>
                <a:gd name="connsiteX28" fmla="*/ 683288 w 1597688"/>
                <a:gd name="connsiteY28" fmla="*/ 1365541 h 2661778"/>
                <a:gd name="connsiteX29" fmla="*/ 643094 w 1597688"/>
                <a:gd name="connsiteY29" fmla="*/ 953558 h 2661778"/>
                <a:gd name="connsiteX30" fmla="*/ 542611 w 1597688"/>
                <a:gd name="connsiteY30" fmla="*/ 260221 h 2661778"/>
                <a:gd name="connsiteX0" fmla="*/ 542611 w 1597688"/>
                <a:gd name="connsiteY0" fmla="*/ 260221 h 2661778"/>
                <a:gd name="connsiteX1" fmla="*/ 70338 w 1597688"/>
                <a:gd name="connsiteY1" fmla="*/ 632011 h 2661778"/>
                <a:gd name="connsiteX2" fmla="*/ 592853 w 1597688"/>
                <a:gd name="connsiteY2" fmla="*/ 903317 h 2661778"/>
                <a:gd name="connsiteX3" fmla="*/ 422030 w 1597688"/>
                <a:gd name="connsiteY3" fmla="*/ 1104284 h 2661778"/>
                <a:gd name="connsiteX4" fmla="*/ 231112 w 1597688"/>
                <a:gd name="connsiteY4" fmla="*/ 983703 h 2661778"/>
                <a:gd name="connsiteX5" fmla="*/ 452175 w 1597688"/>
                <a:gd name="connsiteY5" fmla="*/ 893268 h 2661778"/>
                <a:gd name="connsiteX6" fmla="*/ 0 w 1597688"/>
                <a:gd name="connsiteY6" fmla="*/ 662156 h 2661778"/>
                <a:gd name="connsiteX7" fmla="*/ 30145 w 1597688"/>
                <a:gd name="connsiteY7" fmla="*/ 581769 h 2661778"/>
                <a:gd name="connsiteX8" fmla="*/ 602901 w 1597688"/>
                <a:gd name="connsiteY8" fmla="*/ 59255 h 2661778"/>
                <a:gd name="connsiteX9" fmla="*/ 854110 w 1597688"/>
                <a:gd name="connsiteY9" fmla="*/ 69303 h 2661778"/>
                <a:gd name="connsiteX10" fmla="*/ 1477108 w 1597688"/>
                <a:gd name="connsiteY10" fmla="*/ 571721 h 2661778"/>
                <a:gd name="connsiteX11" fmla="*/ 1065125 w 1597688"/>
                <a:gd name="connsiteY11" fmla="*/ 893268 h 2661778"/>
                <a:gd name="connsiteX12" fmla="*/ 1316334 w 1597688"/>
                <a:gd name="connsiteY12" fmla="*/ 923412 h 2661778"/>
                <a:gd name="connsiteX13" fmla="*/ 1085222 w 1597688"/>
                <a:gd name="connsiteY13" fmla="*/ 1033945 h 2661778"/>
                <a:gd name="connsiteX14" fmla="*/ 884254 w 1597688"/>
                <a:gd name="connsiteY14" fmla="*/ 893268 h 2661778"/>
                <a:gd name="connsiteX15" fmla="*/ 1376624 w 1597688"/>
                <a:gd name="connsiteY15" fmla="*/ 561672 h 2661778"/>
                <a:gd name="connsiteX16" fmla="*/ 914400 w 1597688"/>
                <a:gd name="connsiteY16" fmla="*/ 260222 h 2661778"/>
                <a:gd name="connsiteX17" fmla="*/ 864158 w 1597688"/>
                <a:gd name="connsiteY17" fmla="*/ 953558 h 2661778"/>
                <a:gd name="connsiteX18" fmla="*/ 854110 w 1597688"/>
                <a:gd name="connsiteY18" fmla="*/ 1315299 h 2661778"/>
                <a:gd name="connsiteX19" fmla="*/ 1195754 w 1597688"/>
                <a:gd name="connsiteY19" fmla="*/ 2531150 h 2661778"/>
                <a:gd name="connsiteX20" fmla="*/ 1597688 w 1597688"/>
                <a:gd name="connsiteY20" fmla="*/ 2551246 h 2661778"/>
                <a:gd name="connsiteX21" fmla="*/ 1547446 w 1597688"/>
                <a:gd name="connsiteY21" fmla="*/ 2651730 h 2661778"/>
                <a:gd name="connsiteX22" fmla="*/ 1125415 w 1597688"/>
                <a:gd name="connsiteY22" fmla="*/ 2651730 h 2661778"/>
                <a:gd name="connsiteX23" fmla="*/ 793820 w 1597688"/>
                <a:gd name="connsiteY23" fmla="*/ 1355492 h 2661778"/>
                <a:gd name="connsiteX24" fmla="*/ 532562 w 1597688"/>
                <a:gd name="connsiteY24" fmla="*/ 2651730 h 2661778"/>
                <a:gd name="connsiteX25" fmla="*/ 130629 w 1597688"/>
                <a:gd name="connsiteY25" fmla="*/ 2661778 h 2661778"/>
                <a:gd name="connsiteX26" fmla="*/ 40193 w 1597688"/>
                <a:gd name="connsiteY26" fmla="*/ 2440714 h 2661778"/>
                <a:gd name="connsiteX27" fmla="*/ 452176 w 1597688"/>
                <a:gd name="connsiteY27" fmla="*/ 2501004 h 2661778"/>
                <a:gd name="connsiteX28" fmla="*/ 683288 w 1597688"/>
                <a:gd name="connsiteY28" fmla="*/ 1365541 h 2661778"/>
                <a:gd name="connsiteX29" fmla="*/ 643094 w 1597688"/>
                <a:gd name="connsiteY29" fmla="*/ 953558 h 2661778"/>
                <a:gd name="connsiteX30" fmla="*/ 542611 w 1597688"/>
                <a:gd name="connsiteY30" fmla="*/ 260221 h 2661778"/>
                <a:gd name="connsiteX0" fmla="*/ 542611 w 1547446"/>
                <a:gd name="connsiteY0" fmla="*/ 260221 h 2661778"/>
                <a:gd name="connsiteX1" fmla="*/ 70338 w 1547446"/>
                <a:gd name="connsiteY1" fmla="*/ 632011 h 2661778"/>
                <a:gd name="connsiteX2" fmla="*/ 592853 w 1547446"/>
                <a:gd name="connsiteY2" fmla="*/ 903317 h 2661778"/>
                <a:gd name="connsiteX3" fmla="*/ 422030 w 1547446"/>
                <a:gd name="connsiteY3" fmla="*/ 1104284 h 2661778"/>
                <a:gd name="connsiteX4" fmla="*/ 231112 w 1547446"/>
                <a:gd name="connsiteY4" fmla="*/ 983703 h 2661778"/>
                <a:gd name="connsiteX5" fmla="*/ 452175 w 1547446"/>
                <a:gd name="connsiteY5" fmla="*/ 893268 h 2661778"/>
                <a:gd name="connsiteX6" fmla="*/ 0 w 1547446"/>
                <a:gd name="connsiteY6" fmla="*/ 662156 h 2661778"/>
                <a:gd name="connsiteX7" fmla="*/ 30145 w 1547446"/>
                <a:gd name="connsiteY7" fmla="*/ 581769 h 2661778"/>
                <a:gd name="connsiteX8" fmla="*/ 602901 w 1547446"/>
                <a:gd name="connsiteY8" fmla="*/ 59255 h 2661778"/>
                <a:gd name="connsiteX9" fmla="*/ 854110 w 1547446"/>
                <a:gd name="connsiteY9" fmla="*/ 69303 h 2661778"/>
                <a:gd name="connsiteX10" fmla="*/ 1477108 w 1547446"/>
                <a:gd name="connsiteY10" fmla="*/ 571721 h 2661778"/>
                <a:gd name="connsiteX11" fmla="*/ 1065125 w 1547446"/>
                <a:gd name="connsiteY11" fmla="*/ 893268 h 2661778"/>
                <a:gd name="connsiteX12" fmla="*/ 1316334 w 1547446"/>
                <a:gd name="connsiteY12" fmla="*/ 923412 h 2661778"/>
                <a:gd name="connsiteX13" fmla="*/ 1085222 w 1547446"/>
                <a:gd name="connsiteY13" fmla="*/ 1033945 h 2661778"/>
                <a:gd name="connsiteX14" fmla="*/ 884254 w 1547446"/>
                <a:gd name="connsiteY14" fmla="*/ 893268 h 2661778"/>
                <a:gd name="connsiteX15" fmla="*/ 1376624 w 1547446"/>
                <a:gd name="connsiteY15" fmla="*/ 561672 h 2661778"/>
                <a:gd name="connsiteX16" fmla="*/ 914400 w 1547446"/>
                <a:gd name="connsiteY16" fmla="*/ 260222 h 2661778"/>
                <a:gd name="connsiteX17" fmla="*/ 864158 w 1547446"/>
                <a:gd name="connsiteY17" fmla="*/ 953558 h 2661778"/>
                <a:gd name="connsiteX18" fmla="*/ 854110 w 1547446"/>
                <a:gd name="connsiteY18" fmla="*/ 1315299 h 2661778"/>
                <a:gd name="connsiteX19" fmla="*/ 1195754 w 1547446"/>
                <a:gd name="connsiteY19" fmla="*/ 2531150 h 2661778"/>
                <a:gd name="connsiteX20" fmla="*/ 1537398 w 1547446"/>
                <a:gd name="connsiteY20" fmla="*/ 2470859 h 2661778"/>
                <a:gd name="connsiteX21" fmla="*/ 1547446 w 1547446"/>
                <a:gd name="connsiteY21" fmla="*/ 2651730 h 2661778"/>
                <a:gd name="connsiteX22" fmla="*/ 1125415 w 1547446"/>
                <a:gd name="connsiteY22" fmla="*/ 2651730 h 2661778"/>
                <a:gd name="connsiteX23" fmla="*/ 793820 w 1547446"/>
                <a:gd name="connsiteY23" fmla="*/ 1355492 h 2661778"/>
                <a:gd name="connsiteX24" fmla="*/ 532562 w 1547446"/>
                <a:gd name="connsiteY24" fmla="*/ 2651730 h 2661778"/>
                <a:gd name="connsiteX25" fmla="*/ 130629 w 1547446"/>
                <a:gd name="connsiteY25" fmla="*/ 2661778 h 2661778"/>
                <a:gd name="connsiteX26" fmla="*/ 40193 w 1547446"/>
                <a:gd name="connsiteY26" fmla="*/ 2440714 h 2661778"/>
                <a:gd name="connsiteX27" fmla="*/ 452176 w 1547446"/>
                <a:gd name="connsiteY27" fmla="*/ 2501004 h 2661778"/>
                <a:gd name="connsiteX28" fmla="*/ 683288 w 1547446"/>
                <a:gd name="connsiteY28" fmla="*/ 1365541 h 2661778"/>
                <a:gd name="connsiteX29" fmla="*/ 643094 w 1547446"/>
                <a:gd name="connsiteY29" fmla="*/ 953558 h 2661778"/>
                <a:gd name="connsiteX30" fmla="*/ 542611 w 1547446"/>
                <a:gd name="connsiteY30" fmla="*/ 260221 h 2661778"/>
                <a:gd name="connsiteX0" fmla="*/ 542611 w 1547446"/>
                <a:gd name="connsiteY0" fmla="*/ 260221 h 2661778"/>
                <a:gd name="connsiteX1" fmla="*/ 70338 w 1547446"/>
                <a:gd name="connsiteY1" fmla="*/ 632011 h 2661778"/>
                <a:gd name="connsiteX2" fmla="*/ 592853 w 1547446"/>
                <a:gd name="connsiteY2" fmla="*/ 903317 h 2661778"/>
                <a:gd name="connsiteX3" fmla="*/ 422030 w 1547446"/>
                <a:gd name="connsiteY3" fmla="*/ 1104284 h 2661778"/>
                <a:gd name="connsiteX4" fmla="*/ 231112 w 1547446"/>
                <a:gd name="connsiteY4" fmla="*/ 983703 h 2661778"/>
                <a:gd name="connsiteX5" fmla="*/ 452175 w 1547446"/>
                <a:gd name="connsiteY5" fmla="*/ 893268 h 2661778"/>
                <a:gd name="connsiteX6" fmla="*/ 0 w 1547446"/>
                <a:gd name="connsiteY6" fmla="*/ 662156 h 2661778"/>
                <a:gd name="connsiteX7" fmla="*/ 30145 w 1547446"/>
                <a:gd name="connsiteY7" fmla="*/ 581769 h 2661778"/>
                <a:gd name="connsiteX8" fmla="*/ 602901 w 1547446"/>
                <a:gd name="connsiteY8" fmla="*/ 59255 h 2661778"/>
                <a:gd name="connsiteX9" fmla="*/ 854110 w 1547446"/>
                <a:gd name="connsiteY9" fmla="*/ 69303 h 2661778"/>
                <a:gd name="connsiteX10" fmla="*/ 1477108 w 1547446"/>
                <a:gd name="connsiteY10" fmla="*/ 571721 h 2661778"/>
                <a:gd name="connsiteX11" fmla="*/ 1065125 w 1547446"/>
                <a:gd name="connsiteY11" fmla="*/ 893268 h 2661778"/>
                <a:gd name="connsiteX12" fmla="*/ 1316334 w 1547446"/>
                <a:gd name="connsiteY12" fmla="*/ 923412 h 2661778"/>
                <a:gd name="connsiteX13" fmla="*/ 1085222 w 1547446"/>
                <a:gd name="connsiteY13" fmla="*/ 1033945 h 2661778"/>
                <a:gd name="connsiteX14" fmla="*/ 884254 w 1547446"/>
                <a:gd name="connsiteY14" fmla="*/ 893268 h 2661778"/>
                <a:gd name="connsiteX15" fmla="*/ 1376624 w 1547446"/>
                <a:gd name="connsiteY15" fmla="*/ 561672 h 2661778"/>
                <a:gd name="connsiteX16" fmla="*/ 914400 w 1547446"/>
                <a:gd name="connsiteY16" fmla="*/ 260222 h 2661778"/>
                <a:gd name="connsiteX17" fmla="*/ 864158 w 1547446"/>
                <a:gd name="connsiteY17" fmla="*/ 953558 h 2661778"/>
                <a:gd name="connsiteX18" fmla="*/ 854110 w 1547446"/>
                <a:gd name="connsiteY18" fmla="*/ 1315299 h 2661778"/>
                <a:gd name="connsiteX19" fmla="*/ 1195754 w 1547446"/>
                <a:gd name="connsiteY19" fmla="*/ 2531150 h 2661778"/>
                <a:gd name="connsiteX20" fmla="*/ 1537398 w 1547446"/>
                <a:gd name="connsiteY20" fmla="*/ 2470859 h 2661778"/>
                <a:gd name="connsiteX21" fmla="*/ 1547446 w 1547446"/>
                <a:gd name="connsiteY21" fmla="*/ 2651730 h 2661778"/>
                <a:gd name="connsiteX22" fmla="*/ 1125415 w 1547446"/>
                <a:gd name="connsiteY22" fmla="*/ 2651730 h 2661778"/>
                <a:gd name="connsiteX23" fmla="*/ 793820 w 1547446"/>
                <a:gd name="connsiteY23" fmla="*/ 1355492 h 2661778"/>
                <a:gd name="connsiteX24" fmla="*/ 532562 w 1547446"/>
                <a:gd name="connsiteY24" fmla="*/ 2651730 h 2661778"/>
                <a:gd name="connsiteX25" fmla="*/ 130629 w 1547446"/>
                <a:gd name="connsiteY25" fmla="*/ 2661778 h 2661778"/>
                <a:gd name="connsiteX26" fmla="*/ 40193 w 1547446"/>
                <a:gd name="connsiteY26" fmla="*/ 2440714 h 2661778"/>
                <a:gd name="connsiteX27" fmla="*/ 452176 w 1547446"/>
                <a:gd name="connsiteY27" fmla="*/ 2501004 h 2661778"/>
                <a:gd name="connsiteX28" fmla="*/ 683288 w 1547446"/>
                <a:gd name="connsiteY28" fmla="*/ 1365541 h 2661778"/>
                <a:gd name="connsiteX29" fmla="*/ 683287 w 1547446"/>
                <a:gd name="connsiteY29" fmla="*/ 1031171 h 2661778"/>
                <a:gd name="connsiteX30" fmla="*/ 542611 w 1547446"/>
                <a:gd name="connsiteY30" fmla="*/ 260221 h 2661778"/>
                <a:gd name="connsiteX0" fmla="*/ 542611 w 1547446"/>
                <a:gd name="connsiteY0" fmla="*/ 260221 h 2661778"/>
                <a:gd name="connsiteX1" fmla="*/ 70338 w 1547446"/>
                <a:gd name="connsiteY1" fmla="*/ 632011 h 2661778"/>
                <a:gd name="connsiteX2" fmla="*/ 592853 w 1547446"/>
                <a:gd name="connsiteY2" fmla="*/ 903317 h 2661778"/>
                <a:gd name="connsiteX3" fmla="*/ 422030 w 1547446"/>
                <a:gd name="connsiteY3" fmla="*/ 1104284 h 2661778"/>
                <a:gd name="connsiteX4" fmla="*/ 231112 w 1547446"/>
                <a:gd name="connsiteY4" fmla="*/ 983703 h 2661778"/>
                <a:gd name="connsiteX5" fmla="*/ 452175 w 1547446"/>
                <a:gd name="connsiteY5" fmla="*/ 893268 h 2661778"/>
                <a:gd name="connsiteX6" fmla="*/ 0 w 1547446"/>
                <a:gd name="connsiteY6" fmla="*/ 662156 h 2661778"/>
                <a:gd name="connsiteX7" fmla="*/ 30145 w 1547446"/>
                <a:gd name="connsiteY7" fmla="*/ 581769 h 2661778"/>
                <a:gd name="connsiteX8" fmla="*/ 602901 w 1547446"/>
                <a:gd name="connsiteY8" fmla="*/ 59255 h 2661778"/>
                <a:gd name="connsiteX9" fmla="*/ 854110 w 1547446"/>
                <a:gd name="connsiteY9" fmla="*/ 69303 h 2661778"/>
                <a:gd name="connsiteX10" fmla="*/ 1477108 w 1547446"/>
                <a:gd name="connsiteY10" fmla="*/ 571721 h 2661778"/>
                <a:gd name="connsiteX11" fmla="*/ 1065125 w 1547446"/>
                <a:gd name="connsiteY11" fmla="*/ 893268 h 2661778"/>
                <a:gd name="connsiteX12" fmla="*/ 1316334 w 1547446"/>
                <a:gd name="connsiteY12" fmla="*/ 923412 h 2661778"/>
                <a:gd name="connsiteX13" fmla="*/ 1085222 w 1547446"/>
                <a:gd name="connsiteY13" fmla="*/ 1033945 h 2661778"/>
                <a:gd name="connsiteX14" fmla="*/ 884254 w 1547446"/>
                <a:gd name="connsiteY14" fmla="*/ 893268 h 2661778"/>
                <a:gd name="connsiteX15" fmla="*/ 1376624 w 1547446"/>
                <a:gd name="connsiteY15" fmla="*/ 561672 h 2661778"/>
                <a:gd name="connsiteX16" fmla="*/ 914400 w 1547446"/>
                <a:gd name="connsiteY16" fmla="*/ 260222 h 2661778"/>
                <a:gd name="connsiteX17" fmla="*/ 854110 w 1547446"/>
                <a:gd name="connsiteY17" fmla="*/ 1021470 h 2661778"/>
                <a:gd name="connsiteX18" fmla="*/ 854110 w 1547446"/>
                <a:gd name="connsiteY18" fmla="*/ 1315299 h 2661778"/>
                <a:gd name="connsiteX19" fmla="*/ 1195754 w 1547446"/>
                <a:gd name="connsiteY19" fmla="*/ 2531150 h 2661778"/>
                <a:gd name="connsiteX20" fmla="*/ 1537398 w 1547446"/>
                <a:gd name="connsiteY20" fmla="*/ 2470859 h 2661778"/>
                <a:gd name="connsiteX21" fmla="*/ 1547446 w 1547446"/>
                <a:gd name="connsiteY21" fmla="*/ 2651730 h 2661778"/>
                <a:gd name="connsiteX22" fmla="*/ 1125415 w 1547446"/>
                <a:gd name="connsiteY22" fmla="*/ 2651730 h 2661778"/>
                <a:gd name="connsiteX23" fmla="*/ 793820 w 1547446"/>
                <a:gd name="connsiteY23" fmla="*/ 1355492 h 2661778"/>
                <a:gd name="connsiteX24" fmla="*/ 532562 w 1547446"/>
                <a:gd name="connsiteY24" fmla="*/ 2651730 h 2661778"/>
                <a:gd name="connsiteX25" fmla="*/ 130629 w 1547446"/>
                <a:gd name="connsiteY25" fmla="*/ 2661778 h 2661778"/>
                <a:gd name="connsiteX26" fmla="*/ 40193 w 1547446"/>
                <a:gd name="connsiteY26" fmla="*/ 2440714 h 2661778"/>
                <a:gd name="connsiteX27" fmla="*/ 452176 w 1547446"/>
                <a:gd name="connsiteY27" fmla="*/ 2501004 h 2661778"/>
                <a:gd name="connsiteX28" fmla="*/ 683288 w 1547446"/>
                <a:gd name="connsiteY28" fmla="*/ 1365541 h 2661778"/>
                <a:gd name="connsiteX29" fmla="*/ 683287 w 1547446"/>
                <a:gd name="connsiteY29" fmla="*/ 1031171 h 2661778"/>
                <a:gd name="connsiteX30" fmla="*/ 542611 w 1547446"/>
                <a:gd name="connsiteY30" fmla="*/ 260221 h 2661778"/>
                <a:gd name="connsiteX0" fmla="*/ 542611 w 1547446"/>
                <a:gd name="connsiteY0" fmla="*/ 260221 h 2661778"/>
                <a:gd name="connsiteX1" fmla="*/ 70338 w 1547446"/>
                <a:gd name="connsiteY1" fmla="*/ 632011 h 2661778"/>
                <a:gd name="connsiteX2" fmla="*/ 592853 w 1547446"/>
                <a:gd name="connsiteY2" fmla="*/ 903317 h 2661778"/>
                <a:gd name="connsiteX3" fmla="*/ 422030 w 1547446"/>
                <a:gd name="connsiteY3" fmla="*/ 1104284 h 2661778"/>
                <a:gd name="connsiteX4" fmla="*/ 231112 w 1547446"/>
                <a:gd name="connsiteY4" fmla="*/ 983703 h 2661778"/>
                <a:gd name="connsiteX5" fmla="*/ 452175 w 1547446"/>
                <a:gd name="connsiteY5" fmla="*/ 893268 h 2661778"/>
                <a:gd name="connsiteX6" fmla="*/ 0 w 1547446"/>
                <a:gd name="connsiteY6" fmla="*/ 662156 h 2661778"/>
                <a:gd name="connsiteX7" fmla="*/ 30145 w 1547446"/>
                <a:gd name="connsiteY7" fmla="*/ 581769 h 2661778"/>
                <a:gd name="connsiteX8" fmla="*/ 602901 w 1547446"/>
                <a:gd name="connsiteY8" fmla="*/ 59255 h 2661778"/>
                <a:gd name="connsiteX9" fmla="*/ 854110 w 1547446"/>
                <a:gd name="connsiteY9" fmla="*/ 69303 h 2661778"/>
                <a:gd name="connsiteX10" fmla="*/ 1477108 w 1547446"/>
                <a:gd name="connsiteY10" fmla="*/ 571721 h 2661778"/>
                <a:gd name="connsiteX11" fmla="*/ 1065125 w 1547446"/>
                <a:gd name="connsiteY11" fmla="*/ 893268 h 2661778"/>
                <a:gd name="connsiteX12" fmla="*/ 1316334 w 1547446"/>
                <a:gd name="connsiteY12" fmla="*/ 923412 h 2661778"/>
                <a:gd name="connsiteX13" fmla="*/ 1085222 w 1547446"/>
                <a:gd name="connsiteY13" fmla="*/ 1033945 h 2661778"/>
                <a:gd name="connsiteX14" fmla="*/ 884254 w 1547446"/>
                <a:gd name="connsiteY14" fmla="*/ 893268 h 2661778"/>
                <a:gd name="connsiteX15" fmla="*/ 1376624 w 1547446"/>
                <a:gd name="connsiteY15" fmla="*/ 561672 h 2661778"/>
                <a:gd name="connsiteX16" fmla="*/ 914400 w 1547446"/>
                <a:gd name="connsiteY16" fmla="*/ 260222 h 2661778"/>
                <a:gd name="connsiteX17" fmla="*/ 854110 w 1547446"/>
                <a:gd name="connsiteY17" fmla="*/ 1021470 h 2661778"/>
                <a:gd name="connsiteX18" fmla="*/ 854110 w 1547446"/>
                <a:gd name="connsiteY18" fmla="*/ 1315299 h 2661778"/>
                <a:gd name="connsiteX19" fmla="*/ 1195754 w 1547446"/>
                <a:gd name="connsiteY19" fmla="*/ 2531150 h 2661778"/>
                <a:gd name="connsiteX20" fmla="*/ 1537398 w 1547446"/>
                <a:gd name="connsiteY20" fmla="*/ 2470859 h 2661778"/>
                <a:gd name="connsiteX21" fmla="*/ 1547446 w 1547446"/>
                <a:gd name="connsiteY21" fmla="*/ 2651730 h 2661778"/>
                <a:gd name="connsiteX22" fmla="*/ 1125415 w 1547446"/>
                <a:gd name="connsiteY22" fmla="*/ 2651730 h 2661778"/>
                <a:gd name="connsiteX23" fmla="*/ 793820 w 1547446"/>
                <a:gd name="connsiteY23" fmla="*/ 1355492 h 2661778"/>
                <a:gd name="connsiteX24" fmla="*/ 532562 w 1547446"/>
                <a:gd name="connsiteY24" fmla="*/ 2651730 h 2661778"/>
                <a:gd name="connsiteX25" fmla="*/ 130629 w 1547446"/>
                <a:gd name="connsiteY25" fmla="*/ 2661778 h 2661778"/>
                <a:gd name="connsiteX26" fmla="*/ 40193 w 1547446"/>
                <a:gd name="connsiteY26" fmla="*/ 2440714 h 2661778"/>
                <a:gd name="connsiteX27" fmla="*/ 452176 w 1547446"/>
                <a:gd name="connsiteY27" fmla="*/ 2501004 h 2661778"/>
                <a:gd name="connsiteX28" fmla="*/ 683288 w 1547446"/>
                <a:gd name="connsiteY28" fmla="*/ 1365541 h 2661778"/>
                <a:gd name="connsiteX29" fmla="*/ 683287 w 1547446"/>
                <a:gd name="connsiteY29" fmla="*/ 1031171 h 2661778"/>
                <a:gd name="connsiteX30" fmla="*/ 542611 w 1547446"/>
                <a:gd name="connsiteY30" fmla="*/ 260221 h 2661778"/>
                <a:gd name="connsiteX0" fmla="*/ 542611 w 1547446"/>
                <a:gd name="connsiteY0" fmla="*/ 260221 h 2661778"/>
                <a:gd name="connsiteX1" fmla="*/ 70338 w 1547446"/>
                <a:gd name="connsiteY1" fmla="*/ 632011 h 2661778"/>
                <a:gd name="connsiteX2" fmla="*/ 592853 w 1547446"/>
                <a:gd name="connsiteY2" fmla="*/ 903317 h 2661778"/>
                <a:gd name="connsiteX3" fmla="*/ 422030 w 1547446"/>
                <a:gd name="connsiteY3" fmla="*/ 1104284 h 2661778"/>
                <a:gd name="connsiteX4" fmla="*/ 231112 w 1547446"/>
                <a:gd name="connsiteY4" fmla="*/ 983703 h 2661778"/>
                <a:gd name="connsiteX5" fmla="*/ 452175 w 1547446"/>
                <a:gd name="connsiteY5" fmla="*/ 893268 h 2661778"/>
                <a:gd name="connsiteX6" fmla="*/ 0 w 1547446"/>
                <a:gd name="connsiteY6" fmla="*/ 662156 h 2661778"/>
                <a:gd name="connsiteX7" fmla="*/ 30145 w 1547446"/>
                <a:gd name="connsiteY7" fmla="*/ 581769 h 2661778"/>
                <a:gd name="connsiteX8" fmla="*/ 602901 w 1547446"/>
                <a:gd name="connsiteY8" fmla="*/ 59255 h 2661778"/>
                <a:gd name="connsiteX9" fmla="*/ 854110 w 1547446"/>
                <a:gd name="connsiteY9" fmla="*/ 69303 h 2661778"/>
                <a:gd name="connsiteX10" fmla="*/ 1477108 w 1547446"/>
                <a:gd name="connsiteY10" fmla="*/ 571721 h 2661778"/>
                <a:gd name="connsiteX11" fmla="*/ 1065125 w 1547446"/>
                <a:gd name="connsiteY11" fmla="*/ 893268 h 2661778"/>
                <a:gd name="connsiteX12" fmla="*/ 1316334 w 1547446"/>
                <a:gd name="connsiteY12" fmla="*/ 923412 h 2661778"/>
                <a:gd name="connsiteX13" fmla="*/ 1085222 w 1547446"/>
                <a:gd name="connsiteY13" fmla="*/ 1033945 h 2661778"/>
                <a:gd name="connsiteX14" fmla="*/ 884254 w 1547446"/>
                <a:gd name="connsiteY14" fmla="*/ 893268 h 2661778"/>
                <a:gd name="connsiteX15" fmla="*/ 1376624 w 1547446"/>
                <a:gd name="connsiteY15" fmla="*/ 561672 h 2661778"/>
                <a:gd name="connsiteX16" fmla="*/ 914400 w 1547446"/>
                <a:gd name="connsiteY16" fmla="*/ 260222 h 2661778"/>
                <a:gd name="connsiteX17" fmla="*/ 854110 w 1547446"/>
                <a:gd name="connsiteY17" fmla="*/ 1021470 h 2661778"/>
                <a:gd name="connsiteX18" fmla="*/ 854110 w 1547446"/>
                <a:gd name="connsiteY18" fmla="*/ 1315299 h 2661778"/>
                <a:gd name="connsiteX19" fmla="*/ 1195754 w 1547446"/>
                <a:gd name="connsiteY19" fmla="*/ 2531150 h 2661778"/>
                <a:gd name="connsiteX20" fmla="*/ 1537398 w 1547446"/>
                <a:gd name="connsiteY20" fmla="*/ 2470859 h 2661778"/>
                <a:gd name="connsiteX21" fmla="*/ 1547446 w 1547446"/>
                <a:gd name="connsiteY21" fmla="*/ 2651730 h 2661778"/>
                <a:gd name="connsiteX22" fmla="*/ 1125415 w 1547446"/>
                <a:gd name="connsiteY22" fmla="*/ 2651730 h 2661778"/>
                <a:gd name="connsiteX23" fmla="*/ 793820 w 1547446"/>
                <a:gd name="connsiteY23" fmla="*/ 1355492 h 2661778"/>
                <a:gd name="connsiteX24" fmla="*/ 532562 w 1547446"/>
                <a:gd name="connsiteY24" fmla="*/ 2651730 h 2661778"/>
                <a:gd name="connsiteX25" fmla="*/ 130629 w 1547446"/>
                <a:gd name="connsiteY25" fmla="*/ 2661778 h 2661778"/>
                <a:gd name="connsiteX26" fmla="*/ 40193 w 1547446"/>
                <a:gd name="connsiteY26" fmla="*/ 2440714 h 2661778"/>
                <a:gd name="connsiteX27" fmla="*/ 452176 w 1547446"/>
                <a:gd name="connsiteY27" fmla="*/ 2501004 h 2661778"/>
                <a:gd name="connsiteX28" fmla="*/ 683288 w 1547446"/>
                <a:gd name="connsiteY28" fmla="*/ 1365541 h 2661778"/>
                <a:gd name="connsiteX29" fmla="*/ 683287 w 1547446"/>
                <a:gd name="connsiteY29" fmla="*/ 1031171 h 2661778"/>
                <a:gd name="connsiteX30" fmla="*/ 542611 w 1547446"/>
                <a:gd name="connsiteY30" fmla="*/ 260221 h 2661778"/>
                <a:gd name="connsiteX0" fmla="*/ 542611 w 1547446"/>
                <a:gd name="connsiteY0" fmla="*/ 260221 h 2661778"/>
                <a:gd name="connsiteX1" fmla="*/ 70338 w 1547446"/>
                <a:gd name="connsiteY1" fmla="*/ 632011 h 2661778"/>
                <a:gd name="connsiteX2" fmla="*/ 592853 w 1547446"/>
                <a:gd name="connsiteY2" fmla="*/ 903317 h 2661778"/>
                <a:gd name="connsiteX3" fmla="*/ 422030 w 1547446"/>
                <a:gd name="connsiteY3" fmla="*/ 1104284 h 2661778"/>
                <a:gd name="connsiteX4" fmla="*/ 231112 w 1547446"/>
                <a:gd name="connsiteY4" fmla="*/ 983703 h 2661778"/>
                <a:gd name="connsiteX5" fmla="*/ 452175 w 1547446"/>
                <a:gd name="connsiteY5" fmla="*/ 893268 h 2661778"/>
                <a:gd name="connsiteX6" fmla="*/ 0 w 1547446"/>
                <a:gd name="connsiteY6" fmla="*/ 662156 h 2661778"/>
                <a:gd name="connsiteX7" fmla="*/ 30145 w 1547446"/>
                <a:gd name="connsiteY7" fmla="*/ 581769 h 2661778"/>
                <a:gd name="connsiteX8" fmla="*/ 602901 w 1547446"/>
                <a:gd name="connsiteY8" fmla="*/ 59255 h 2661778"/>
                <a:gd name="connsiteX9" fmla="*/ 854110 w 1547446"/>
                <a:gd name="connsiteY9" fmla="*/ 69303 h 2661778"/>
                <a:gd name="connsiteX10" fmla="*/ 1477108 w 1547446"/>
                <a:gd name="connsiteY10" fmla="*/ 571721 h 2661778"/>
                <a:gd name="connsiteX11" fmla="*/ 1065125 w 1547446"/>
                <a:gd name="connsiteY11" fmla="*/ 893268 h 2661778"/>
                <a:gd name="connsiteX12" fmla="*/ 1316334 w 1547446"/>
                <a:gd name="connsiteY12" fmla="*/ 923412 h 2661778"/>
                <a:gd name="connsiteX13" fmla="*/ 1085222 w 1547446"/>
                <a:gd name="connsiteY13" fmla="*/ 1033945 h 2661778"/>
                <a:gd name="connsiteX14" fmla="*/ 884254 w 1547446"/>
                <a:gd name="connsiteY14" fmla="*/ 893268 h 2661778"/>
                <a:gd name="connsiteX15" fmla="*/ 1376624 w 1547446"/>
                <a:gd name="connsiteY15" fmla="*/ 561672 h 2661778"/>
                <a:gd name="connsiteX16" fmla="*/ 914400 w 1547446"/>
                <a:gd name="connsiteY16" fmla="*/ 260222 h 2661778"/>
                <a:gd name="connsiteX17" fmla="*/ 854110 w 1547446"/>
                <a:gd name="connsiteY17" fmla="*/ 1021470 h 2661778"/>
                <a:gd name="connsiteX18" fmla="*/ 854110 w 1547446"/>
                <a:gd name="connsiteY18" fmla="*/ 1315299 h 2661778"/>
                <a:gd name="connsiteX19" fmla="*/ 1195754 w 1547446"/>
                <a:gd name="connsiteY19" fmla="*/ 2531150 h 2661778"/>
                <a:gd name="connsiteX20" fmla="*/ 1537398 w 1547446"/>
                <a:gd name="connsiteY20" fmla="*/ 2470859 h 2661778"/>
                <a:gd name="connsiteX21" fmla="*/ 1547446 w 1547446"/>
                <a:gd name="connsiteY21" fmla="*/ 2651730 h 2661778"/>
                <a:gd name="connsiteX22" fmla="*/ 1125415 w 1547446"/>
                <a:gd name="connsiteY22" fmla="*/ 2651730 h 2661778"/>
                <a:gd name="connsiteX23" fmla="*/ 793820 w 1547446"/>
                <a:gd name="connsiteY23" fmla="*/ 1355492 h 2661778"/>
                <a:gd name="connsiteX24" fmla="*/ 532562 w 1547446"/>
                <a:gd name="connsiteY24" fmla="*/ 2651730 h 2661778"/>
                <a:gd name="connsiteX25" fmla="*/ 130629 w 1547446"/>
                <a:gd name="connsiteY25" fmla="*/ 2661778 h 2661778"/>
                <a:gd name="connsiteX26" fmla="*/ 74679 w 1547446"/>
                <a:gd name="connsiteY26" fmla="*/ 2474009 h 2661778"/>
                <a:gd name="connsiteX27" fmla="*/ 452176 w 1547446"/>
                <a:gd name="connsiteY27" fmla="*/ 2501004 h 2661778"/>
                <a:gd name="connsiteX28" fmla="*/ 683288 w 1547446"/>
                <a:gd name="connsiteY28" fmla="*/ 1365541 h 2661778"/>
                <a:gd name="connsiteX29" fmla="*/ 683287 w 1547446"/>
                <a:gd name="connsiteY29" fmla="*/ 1031171 h 2661778"/>
                <a:gd name="connsiteX30" fmla="*/ 542611 w 1547446"/>
                <a:gd name="connsiteY30" fmla="*/ 260221 h 2661778"/>
                <a:gd name="connsiteX0" fmla="*/ 542611 w 1547446"/>
                <a:gd name="connsiteY0" fmla="*/ 260221 h 2661778"/>
                <a:gd name="connsiteX1" fmla="*/ 70338 w 1547446"/>
                <a:gd name="connsiteY1" fmla="*/ 632011 h 2661778"/>
                <a:gd name="connsiteX2" fmla="*/ 627338 w 1547446"/>
                <a:gd name="connsiteY2" fmla="*/ 892219 h 2661778"/>
                <a:gd name="connsiteX3" fmla="*/ 422030 w 1547446"/>
                <a:gd name="connsiteY3" fmla="*/ 1104284 h 2661778"/>
                <a:gd name="connsiteX4" fmla="*/ 231112 w 1547446"/>
                <a:gd name="connsiteY4" fmla="*/ 983703 h 2661778"/>
                <a:gd name="connsiteX5" fmla="*/ 452175 w 1547446"/>
                <a:gd name="connsiteY5" fmla="*/ 893268 h 2661778"/>
                <a:gd name="connsiteX6" fmla="*/ 0 w 1547446"/>
                <a:gd name="connsiteY6" fmla="*/ 662156 h 2661778"/>
                <a:gd name="connsiteX7" fmla="*/ 30145 w 1547446"/>
                <a:gd name="connsiteY7" fmla="*/ 581769 h 2661778"/>
                <a:gd name="connsiteX8" fmla="*/ 602901 w 1547446"/>
                <a:gd name="connsiteY8" fmla="*/ 59255 h 2661778"/>
                <a:gd name="connsiteX9" fmla="*/ 854110 w 1547446"/>
                <a:gd name="connsiteY9" fmla="*/ 69303 h 2661778"/>
                <a:gd name="connsiteX10" fmla="*/ 1477108 w 1547446"/>
                <a:gd name="connsiteY10" fmla="*/ 571721 h 2661778"/>
                <a:gd name="connsiteX11" fmla="*/ 1065125 w 1547446"/>
                <a:gd name="connsiteY11" fmla="*/ 893268 h 2661778"/>
                <a:gd name="connsiteX12" fmla="*/ 1316334 w 1547446"/>
                <a:gd name="connsiteY12" fmla="*/ 923412 h 2661778"/>
                <a:gd name="connsiteX13" fmla="*/ 1085222 w 1547446"/>
                <a:gd name="connsiteY13" fmla="*/ 1033945 h 2661778"/>
                <a:gd name="connsiteX14" fmla="*/ 884254 w 1547446"/>
                <a:gd name="connsiteY14" fmla="*/ 893268 h 2661778"/>
                <a:gd name="connsiteX15" fmla="*/ 1376624 w 1547446"/>
                <a:gd name="connsiteY15" fmla="*/ 561672 h 2661778"/>
                <a:gd name="connsiteX16" fmla="*/ 914400 w 1547446"/>
                <a:gd name="connsiteY16" fmla="*/ 260222 h 2661778"/>
                <a:gd name="connsiteX17" fmla="*/ 854110 w 1547446"/>
                <a:gd name="connsiteY17" fmla="*/ 1021470 h 2661778"/>
                <a:gd name="connsiteX18" fmla="*/ 854110 w 1547446"/>
                <a:gd name="connsiteY18" fmla="*/ 1315299 h 2661778"/>
                <a:gd name="connsiteX19" fmla="*/ 1195754 w 1547446"/>
                <a:gd name="connsiteY19" fmla="*/ 2531150 h 2661778"/>
                <a:gd name="connsiteX20" fmla="*/ 1537398 w 1547446"/>
                <a:gd name="connsiteY20" fmla="*/ 2470859 h 2661778"/>
                <a:gd name="connsiteX21" fmla="*/ 1547446 w 1547446"/>
                <a:gd name="connsiteY21" fmla="*/ 2651730 h 2661778"/>
                <a:gd name="connsiteX22" fmla="*/ 1125415 w 1547446"/>
                <a:gd name="connsiteY22" fmla="*/ 2651730 h 2661778"/>
                <a:gd name="connsiteX23" fmla="*/ 793820 w 1547446"/>
                <a:gd name="connsiteY23" fmla="*/ 1355492 h 2661778"/>
                <a:gd name="connsiteX24" fmla="*/ 532562 w 1547446"/>
                <a:gd name="connsiteY24" fmla="*/ 2651730 h 2661778"/>
                <a:gd name="connsiteX25" fmla="*/ 130629 w 1547446"/>
                <a:gd name="connsiteY25" fmla="*/ 2661778 h 2661778"/>
                <a:gd name="connsiteX26" fmla="*/ 74679 w 1547446"/>
                <a:gd name="connsiteY26" fmla="*/ 2474009 h 2661778"/>
                <a:gd name="connsiteX27" fmla="*/ 452176 w 1547446"/>
                <a:gd name="connsiteY27" fmla="*/ 2501004 h 2661778"/>
                <a:gd name="connsiteX28" fmla="*/ 683288 w 1547446"/>
                <a:gd name="connsiteY28" fmla="*/ 1365541 h 2661778"/>
                <a:gd name="connsiteX29" fmla="*/ 683287 w 1547446"/>
                <a:gd name="connsiteY29" fmla="*/ 1031171 h 2661778"/>
                <a:gd name="connsiteX30" fmla="*/ 542611 w 1547446"/>
                <a:gd name="connsiteY30" fmla="*/ 260221 h 2661778"/>
                <a:gd name="connsiteX0" fmla="*/ 542611 w 1547446"/>
                <a:gd name="connsiteY0" fmla="*/ 260221 h 2661778"/>
                <a:gd name="connsiteX1" fmla="*/ 70338 w 1547446"/>
                <a:gd name="connsiteY1" fmla="*/ 632011 h 2661778"/>
                <a:gd name="connsiteX2" fmla="*/ 627338 w 1547446"/>
                <a:gd name="connsiteY2" fmla="*/ 892219 h 2661778"/>
                <a:gd name="connsiteX3" fmla="*/ 422030 w 1547446"/>
                <a:gd name="connsiteY3" fmla="*/ 1104284 h 2661778"/>
                <a:gd name="connsiteX4" fmla="*/ 231112 w 1547446"/>
                <a:gd name="connsiteY4" fmla="*/ 983703 h 2661778"/>
                <a:gd name="connsiteX5" fmla="*/ 498155 w 1547446"/>
                <a:gd name="connsiteY5" fmla="*/ 904368 h 2661778"/>
                <a:gd name="connsiteX6" fmla="*/ 0 w 1547446"/>
                <a:gd name="connsiteY6" fmla="*/ 662156 h 2661778"/>
                <a:gd name="connsiteX7" fmla="*/ 30145 w 1547446"/>
                <a:gd name="connsiteY7" fmla="*/ 581769 h 2661778"/>
                <a:gd name="connsiteX8" fmla="*/ 602901 w 1547446"/>
                <a:gd name="connsiteY8" fmla="*/ 59255 h 2661778"/>
                <a:gd name="connsiteX9" fmla="*/ 854110 w 1547446"/>
                <a:gd name="connsiteY9" fmla="*/ 69303 h 2661778"/>
                <a:gd name="connsiteX10" fmla="*/ 1477108 w 1547446"/>
                <a:gd name="connsiteY10" fmla="*/ 571721 h 2661778"/>
                <a:gd name="connsiteX11" fmla="*/ 1065125 w 1547446"/>
                <a:gd name="connsiteY11" fmla="*/ 893268 h 2661778"/>
                <a:gd name="connsiteX12" fmla="*/ 1316334 w 1547446"/>
                <a:gd name="connsiteY12" fmla="*/ 923412 h 2661778"/>
                <a:gd name="connsiteX13" fmla="*/ 1085222 w 1547446"/>
                <a:gd name="connsiteY13" fmla="*/ 1033945 h 2661778"/>
                <a:gd name="connsiteX14" fmla="*/ 884254 w 1547446"/>
                <a:gd name="connsiteY14" fmla="*/ 893268 h 2661778"/>
                <a:gd name="connsiteX15" fmla="*/ 1376624 w 1547446"/>
                <a:gd name="connsiteY15" fmla="*/ 561672 h 2661778"/>
                <a:gd name="connsiteX16" fmla="*/ 914400 w 1547446"/>
                <a:gd name="connsiteY16" fmla="*/ 260222 h 2661778"/>
                <a:gd name="connsiteX17" fmla="*/ 854110 w 1547446"/>
                <a:gd name="connsiteY17" fmla="*/ 1021470 h 2661778"/>
                <a:gd name="connsiteX18" fmla="*/ 854110 w 1547446"/>
                <a:gd name="connsiteY18" fmla="*/ 1315299 h 2661778"/>
                <a:gd name="connsiteX19" fmla="*/ 1195754 w 1547446"/>
                <a:gd name="connsiteY19" fmla="*/ 2531150 h 2661778"/>
                <a:gd name="connsiteX20" fmla="*/ 1537398 w 1547446"/>
                <a:gd name="connsiteY20" fmla="*/ 2470859 h 2661778"/>
                <a:gd name="connsiteX21" fmla="*/ 1547446 w 1547446"/>
                <a:gd name="connsiteY21" fmla="*/ 2651730 h 2661778"/>
                <a:gd name="connsiteX22" fmla="*/ 1125415 w 1547446"/>
                <a:gd name="connsiteY22" fmla="*/ 2651730 h 2661778"/>
                <a:gd name="connsiteX23" fmla="*/ 793820 w 1547446"/>
                <a:gd name="connsiteY23" fmla="*/ 1355492 h 2661778"/>
                <a:gd name="connsiteX24" fmla="*/ 532562 w 1547446"/>
                <a:gd name="connsiteY24" fmla="*/ 2651730 h 2661778"/>
                <a:gd name="connsiteX25" fmla="*/ 130629 w 1547446"/>
                <a:gd name="connsiteY25" fmla="*/ 2661778 h 2661778"/>
                <a:gd name="connsiteX26" fmla="*/ 74679 w 1547446"/>
                <a:gd name="connsiteY26" fmla="*/ 2474009 h 2661778"/>
                <a:gd name="connsiteX27" fmla="*/ 452176 w 1547446"/>
                <a:gd name="connsiteY27" fmla="*/ 2501004 h 2661778"/>
                <a:gd name="connsiteX28" fmla="*/ 683288 w 1547446"/>
                <a:gd name="connsiteY28" fmla="*/ 1365541 h 2661778"/>
                <a:gd name="connsiteX29" fmla="*/ 683287 w 1547446"/>
                <a:gd name="connsiteY29" fmla="*/ 1031171 h 2661778"/>
                <a:gd name="connsiteX30" fmla="*/ 542611 w 1547446"/>
                <a:gd name="connsiteY30" fmla="*/ 260221 h 2661778"/>
                <a:gd name="connsiteX0" fmla="*/ 542611 w 1547446"/>
                <a:gd name="connsiteY0" fmla="*/ 260221 h 2661778"/>
                <a:gd name="connsiteX1" fmla="*/ 104825 w 1547446"/>
                <a:gd name="connsiteY1" fmla="*/ 620913 h 2661778"/>
                <a:gd name="connsiteX2" fmla="*/ 627338 w 1547446"/>
                <a:gd name="connsiteY2" fmla="*/ 892219 h 2661778"/>
                <a:gd name="connsiteX3" fmla="*/ 422030 w 1547446"/>
                <a:gd name="connsiteY3" fmla="*/ 1104284 h 2661778"/>
                <a:gd name="connsiteX4" fmla="*/ 231112 w 1547446"/>
                <a:gd name="connsiteY4" fmla="*/ 983703 h 2661778"/>
                <a:gd name="connsiteX5" fmla="*/ 498155 w 1547446"/>
                <a:gd name="connsiteY5" fmla="*/ 904368 h 2661778"/>
                <a:gd name="connsiteX6" fmla="*/ 0 w 1547446"/>
                <a:gd name="connsiteY6" fmla="*/ 662156 h 2661778"/>
                <a:gd name="connsiteX7" fmla="*/ 30145 w 1547446"/>
                <a:gd name="connsiteY7" fmla="*/ 581769 h 2661778"/>
                <a:gd name="connsiteX8" fmla="*/ 602901 w 1547446"/>
                <a:gd name="connsiteY8" fmla="*/ 59255 h 2661778"/>
                <a:gd name="connsiteX9" fmla="*/ 854110 w 1547446"/>
                <a:gd name="connsiteY9" fmla="*/ 69303 h 2661778"/>
                <a:gd name="connsiteX10" fmla="*/ 1477108 w 1547446"/>
                <a:gd name="connsiteY10" fmla="*/ 571721 h 2661778"/>
                <a:gd name="connsiteX11" fmla="*/ 1065125 w 1547446"/>
                <a:gd name="connsiteY11" fmla="*/ 893268 h 2661778"/>
                <a:gd name="connsiteX12" fmla="*/ 1316334 w 1547446"/>
                <a:gd name="connsiteY12" fmla="*/ 923412 h 2661778"/>
                <a:gd name="connsiteX13" fmla="*/ 1085222 w 1547446"/>
                <a:gd name="connsiteY13" fmla="*/ 1033945 h 2661778"/>
                <a:gd name="connsiteX14" fmla="*/ 884254 w 1547446"/>
                <a:gd name="connsiteY14" fmla="*/ 893268 h 2661778"/>
                <a:gd name="connsiteX15" fmla="*/ 1376624 w 1547446"/>
                <a:gd name="connsiteY15" fmla="*/ 561672 h 2661778"/>
                <a:gd name="connsiteX16" fmla="*/ 914400 w 1547446"/>
                <a:gd name="connsiteY16" fmla="*/ 260222 h 2661778"/>
                <a:gd name="connsiteX17" fmla="*/ 854110 w 1547446"/>
                <a:gd name="connsiteY17" fmla="*/ 1021470 h 2661778"/>
                <a:gd name="connsiteX18" fmla="*/ 854110 w 1547446"/>
                <a:gd name="connsiteY18" fmla="*/ 1315299 h 2661778"/>
                <a:gd name="connsiteX19" fmla="*/ 1195754 w 1547446"/>
                <a:gd name="connsiteY19" fmla="*/ 2531150 h 2661778"/>
                <a:gd name="connsiteX20" fmla="*/ 1537398 w 1547446"/>
                <a:gd name="connsiteY20" fmla="*/ 2470859 h 2661778"/>
                <a:gd name="connsiteX21" fmla="*/ 1547446 w 1547446"/>
                <a:gd name="connsiteY21" fmla="*/ 2651730 h 2661778"/>
                <a:gd name="connsiteX22" fmla="*/ 1125415 w 1547446"/>
                <a:gd name="connsiteY22" fmla="*/ 2651730 h 2661778"/>
                <a:gd name="connsiteX23" fmla="*/ 793820 w 1547446"/>
                <a:gd name="connsiteY23" fmla="*/ 1355492 h 2661778"/>
                <a:gd name="connsiteX24" fmla="*/ 532562 w 1547446"/>
                <a:gd name="connsiteY24" fmla="*/ 2651730 h 2661778"/>
                <a:gd name="connsiteX25" fmla="*/ 130629 w 1547446"/>
                <a:gd name="connsiteY25" fmla="*/ 2661778 h 2661778"/>
                <a:gd name="connsiteX26" fmla="*/ 74679 w 1547446"/>
                <a:gd name="connsiteY26" fmla="*/ 2474009 h 2661778"/>
                <a:gd name="connsiteX27" fmla="*/ 452176 w 1547446"/>
                <a:gd name="connsiteY27" fmla="*/ 2501004 h 2661778"/>
                <a:gd name="connsiteX28" fmla="*/ 683288 w 1547446"/>
                <a:gd name="connsiteY28" fmla="*/ 1365541 h 2661778"/>
                <a:gd name="connsiteX29" fmla="*/ 683287 w 1547446"/>
                <a:gd name="connsiteY29" fmla="*/ 1031171 h 2661778"/>
                <a:gd name="connsiteX30" fmla="*/ 542611 w 1547446"/>
                <a:gd name="connsiteY30" fmla="*/ 260221 h 2661778"/>
                <a:gd name="connsiteX0" fmla="*/ 542611 w 1547446"/>
                <a:gd name="connsiteY0" fmla="*/ 260221 h 2661778"/>
                <a:gd name="connsiteX1" fmla="*/ 104825 w 1547446"/>
                <a:gd name="connsiteY1" fmla="*/ 620913 h 2661778"/>
                <a:gd name="connsiteX2" fmla="*/ 627338 w 1547446"/>
                <a:gd name="connsiteY2" fmla="*/ 892219 h 2661778"/>
                <a:gd name="connsiteX3" fmla="*/ 422030 w 1547446"/>
                <a:gd name="connsiteY3" fmla="*/ 1104284 h 2661778"/>
                <a:gd name="connsiteX4" fmla="*/ 231112 w 1547446"/>
                <a:gd name="connsiteY4" fmla="*/ 983703 h 2661778"/>
                <a:gd name="connsiteX5" fmla="*/ 498155 w 1547446"/>
                <a:gd name="connsiteY5" fmla="*/ 904368 h 2661778"/>
                <a:gd name="connsiteX6" fmla="*/ 0 w 1547446"/>
                <a:gd name="connsiteY6" fmla="*/ 662156 h 2661778"/>
                <a:gd name="connsiteX7" fmla="*/ 47223 w 1547446"/>
                <a:gd name="connsiteY7" fmla="*/ 557036 h 2661778"/>
                <a:gd name="connsiteX8" fmla="*/ 602901 w 1547446"/>
                <a:gd name="connsiteY8" fmla="*/ 59255 h 2661778"/>
                <a:gd name="connsiteX9" fmla="*/ 854110 w 1547446"/>
                <a:gd name="connsiteY9" fmla="*/ 69303 h 2661778"/>
                <a:gd name="connsiteX10" fmla="*/ 1477108 w 1547446"/>
                <a:gd name="connsiteY10" fmla="*/ 571721 h 2661778"/>
                <a:gd name="connsiteX11" fmla="*/ 1065125 w 1547446"/>
                <a:gd name="connsiteY11" fmla="*/ 893268 h 2661778"/>
                <a:gd name="connsiteX12" fmla="*/ 1316334 w 1547446"/>
                <a:gd name="connsiteY12" fmla="*/ 923412 h 2661778"/>
                <a:gd name="connsiteX13" fmla="*/ 1085222 w 1547446"/>
                <a:gd name="connsiteY13" fmla="*/ 1033945 h 2661778"/>
                <a:gd name="connsiteX14" fmla="*/ 884254 w 1547446"/>
                <a:gd name="connsiteY14" fmla="*/ 893268 h 2661778"/>
                <a:gd name="connsiteX15" fmla="*/ 1376624 w 1547446"/>
                <a:gd name="connsiteY15" fmla="*/ 561672 h 2661778"/>
                <a:gd name="connsiteX16" fmla="*/ 914400 w 1547446"/>
                <a:gd name="connsiteY16" fmla="*/ 260222 h 2661778"/>
                <a:gd name="connsiteX17" fmla="*/ 854110 w 1547446"/>
                <a:gd name="connsiteY17" fmla="*/ 1021470 h 2661778"/>
                <a:gd name="connsiteX18" fmla="*/ 854110 w 1547446"/>
                <a:gd name="connsiteY18" fmla="*/ 1315299 h 2661778"/>
                <a:gd name="connsiteX19" fmla="*/ 1195754 w 1547446"/>
                <a:gd name="connsiteY19" fmla="*/ 2531150 h 2661778"/>
                <a:gd name="connsiteX20" fmla="*/ 1537398 w 1547446"/>
                <a:gd name="connsiteY20" fmla="*/ 2470859 h 2661778"/>
                <a:gd name="connsiteX21" fmla="*/ 1547446 w 1547446"/>
                <a:gd name="connsiteY21" fmla="*/ 2651730 h 2661778"/>
                <a:gd name="connsiteX22" fmla="*/ 1125415 w 1547446"/>
                <a:gd name="connsiteY22" fmla="*/ 2651730 h 2661778"/>
                <a:gd name="connsiteX23" fmla="*/ 793820 w 1547446"/>
                <a:gd name="connsiteY23" fmla="*/ 1355492 h 2661778"/>
                <a:gd name="connsiteX24" fmla="*/ 532562 w 1547446"/>
                <a:gd name="connsiteY24" fmla="*/ 2651730 h 2661778"/>
                <a:gd name="connsiteX25" fmla="*/ 130629 w 1547446"/>
                <a:gd name="connsiteY25" fmla="*/ 2661778 h 2661778"/>
                <a:gd name="connsiteX26" fmla="*/ 74679 w 1547446"/>
                <a:gd name="connsiteY26" fmla="*/ 2474009 h 2661778"/>
                <a:gd name="connsiteX27" fmla="*/ 452176 w 1547446"/>
                <a:gd name="connsiteY27" fmla="*/ 2501004 h 2661778"/>
                <a:gd name="connsiteX28" fmla="*/ 683288 w 1547446"/>
                <a:gd name="connsiteY28" fmla="*/ 1365541 h 2661778"/>
                <a:gd name="connsiteX29" fmla="*/ 683287 w 1547446"/>
                <a:gd name="connsiteY29" fmla="*/ 1031171 h 2661778"/>
                <a:gd name="connsiteX30" fmla="*/ 542611 w 1547446"/>
                <a:gd name="connsiteY30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404952 w 1530368"/>
                <a:gd name="connsiteY3" fmla="*/ 1104284 h 2661778"/>
                <a:gd name="connsiteX4" fmla="*/ 214034 w 1530368"/>
                <a:gd name="connsiteY4" fmla="*/ 983703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60030 w 1530368"/>
                <a:gd name="connsiteY10" fmla="*/ 571721 h 2661778"/>
                <a:gd name="connsiteX11" fmla="*/ 1048047 w 1530368"/>
                <a:gd name="connsiteY11" fmla="*/ 893268 h 2661778"/>
                <a:gd name="connsiteX12" fmla="*/ 1299256 w 1530368"/>
                <a:gd name="connsiteY12" fmla="*/ 923412 h 2661778"/>
                <a:gd name="connsiteX13" fmla="*/ 1068144 w 1530368"/>
                <a:gd name="connsiteY13" fmla="*/ 1033945 h 2661778"/>
                <a:gd name="connsiteX14" fmla="*/ 867176 w 1530368"/>
                <a:gd name="connsiteY14" fmla="*/ 893268 h 2661778"/>
                <a:gd name="connsiteX15" fmla="*/ 1359546 w 1530368"/>
                <a:gd name="connsiteY15" fmla="*/ 561672 h 2661778"/>
                <a:gd name="connsiteX16" fmla="*/ 897322 w 1530368"/>
                <a:gd name="connsiteY16" fmla="*/ 260222 h 2661778"/>
                <a:gd name="connsiteX17" fmla="*/ 837032 w 1530368"/>
                <a:gd name="connsiteY17" fmla="*/ 1021470 h 2661778"/>
                <a:gd name="connsiteX18" fmla="*/ 837032 w 1530368"/>
                <a:gd name="connsiteY18" fmla="*/ 1315299 h 2661778"/>
                <a:gd name="connsiteX19" fmla="*/ 1178676 w 1530368"/>
                <a:gd name="connsiteY19" fmla="*/ 2531150 h 2661778"/>
                <a:gd name="connsiteX20" fmla="*/ 1520320 w 1530368"/>
                <a:gd name="connsiteY20" fmla="*/ 2470859 h 2661778"/>
                <a:gd name="connsiteX21" fmla="*/ 1530368 w 1530368"/>
                <a:gd name="connsiteY21" fmla="*/ 2651730 h 2661778"/>
                <a:gd name="connsiteX22" fmla="*/ 1108337 w 1530368"/>
                <a:gd name="connsiteY22" fmla="*/ 2651730 h 2661778"/>
                <a:gd name="connsiteX23" fmla="*/ 776742 w 1530368"/>
                <a:gd name="connsiteY23" fmla="*/ 1355492 h 2661778"/>
                <a:gd name="connsiteX24" fmla="*/ 515484 w 1530368"/>
                <a:gd name="connsiteY24" fmla="*/ 2651730 h 2661778"/>
                <a:gd name="connsiteX25" fmla="*/ 113551 w 1530368"/>
                <a:gd name="connsiteY25" fmla="*/ 2661778 h 2661778"/>
                <a:gd name="connsiteX26" fmla="*/ 57601 w 1530368"/>
                <a:gd name="connsiteY26" fmla="*/ 2474009 h 2661778"/>
                <a:gd name="connsiteX27" fmla="*/ 435098 w 1530368"/>
                <a:gd name="connsiteY27" fmla="*/ 2501004 h 2661778"/>
                <a:gd name="connsiteX28" fmla="*/ 666210 w 1530368"/>
                <a:gd name="connsiteY28" fmla="*/ 1365541 h 2661778"/>
                <a:gd name="connsiteX29" fmla="*/ 666209 w 1530368"/>
                <a:gd name="connsiteY29" fmla="*/ 1031171 h 2661778"/>
                <a:gd name="connsiteX30" fmla="*/ 525533 w 1530368"/>
                <a:gd name="connsiteY30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404952 w 1530368"/>
                <a:gd name="connsiteY3" fmla="*/ 1104284 h 2661778"/>
                <a:gd name="connsiteX4" fmla="*/ 214034 w 1530368"/>
                <a:gd name="connsiteY4" fmla="*/ 983703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60030 w 1530368"/>
                <a:gd name="connsiteY10" fmla="*/ 571721 h 2661778"/>
                <a:gd name="connsiteX11" fmla="*/ 1048047 w 1530368"/>
                <a:gd name="connsiteY11" fmla="*/ 893268 h 2661778"/>
                <a:gd name="connsiteX12" fmla="*/ 1299256 w 1530368"/>
                <a:gd name="connsiteY12" fmla="*/ 923412 h 2661778"/>
                <a:gd name="connsiteX13" fmla="*/ 1068144 w 1530368"/>
                <a:gd name="connsiteY13" fmla="*/ 1033945 h 2661778"/>
                <a:gd name="connsiteX14" fmla="*/ 867176 w 1530368"/>
                <a:gd name="connsiteY14" fmla="*/ 893268 h 2661778"/>
                <a:gd name="connsiteX15" fmla="*/ 1359546 w 1530368"/>
                <a:gd name="connsiteY15" fmla="*/ 561672 h 2661778"/>
                <a:gd name="connsiteX16" fmla="*/ 897322 w 1530368"/>
                <a:gd name="connsiteY16" fmla="*/ 260222 h 2661778"/>
                <a:gd name="connsiteX17" fmla="*/ 837032 w 1530368"/>
                <a:gd name="connsiteY17" fmla="*/ 1021470 h 2661778"/>
                <a:gd name="connsiteX18" fmla="*/ 837032 w 1530368"/>
                <a:gd name="connsiteY18" fmla="*/ 1315299 h 2661778"/>
                <a:gd name="connsiteX19" fmla="*/ 1178676 w 1530368"/>
                <a:gd name="connsiteY19" fmla="*/ 2531150 h 2661778"/>
                <a:gd name="connsiteX20" fmla="*/ 1520320 w 1530368"/>
                <a:gd name="connsiteY20" fmla="*/ 2470859 h 2661778"/>
                <a:gd name="connsiteX21" fmla="*/ 1530368 w 1530368"/>
                <a:gd name="connsiteY21" fmla="*/ 2651730 h 2661778"/>
                <a:gd name="connsiteX22" fmla="*/ 1108337 w 1530368"/>
                <a:gd name="connsiteY22" fmla="*/ 2651730 h 2661778"/>
                <a:gd name="connsiteX23" fmla="*/ 776742 w 1530368"/>
                <a:gd name="connsiteY23" fmla="*/ 1355492 h 2661778"/>
                <a:gd name="connsiteX24" fmla="*/ 515484 w 1530368"/>
                <a:gd name="connsiteY24" fmla="*/ 2651730 h 2661778"/>
                <a:gd name="connsiteX25" fmla="*/ 113551 w 1530368"/>
                <a:gd name="connsiteY25" fmla="*/ 2661778 h 2661778"/>
                <a:gd name="connsiteX26" fmla="*/ 70410 w 1530368"/>
                <a:gd name="connsiteY26" fmla="*/ 2474009 h 2661778"/>
                <a:gd name="connsiteX27" fmla="*/ 435098 w 1530368"/>
                <a:gd name="connsiteY27" fmla="*/ 2501004 h 2661778"/>
                <a:gd name="connsiteX28" fmla="*/ 666210 w 1530368"/>
                <a:gd name="connsiteY28" fmla="*/ 1365541 h 2661778"/>
                <a:gd name="connsiteX29" fmla="*/ 666209 w 1530368"/>
                <a:gd name="connsiteY29" fmla="*/ 1031171 h 2661778"/>
                <a:gd name="connsiteX30" fmla="*/ 525533 w 1530368"/>
                <a:gd name="connsiteY30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404952 w 1530368"/>
                <a:gd name="connsiteY3" fmla="*/ 1104284 h 2661778"/>
                <a:gd name="connsiteX4" fmla="*/ 214034 w 1530368"/>
                <a:gd name="connsiteY4" fmla="*/ 983703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60030 w 1530368"/>
                <a:gd name="connsiteY10" fmla="*/ 571721 h 2661778"/>
                <a:gd name="connsiteX11" fmla="*/ 1048047 w 1530368"/>
                <a:gd name="connsiteY11" fmla="*/ 893268 h 2661778"/>
                <a:gd name="connsiteX12" fmla="*/ 1299256 w 1530368"/>
                <a:gd name="connsiteY12" fmla="*/ 923412 h 2661778"/>
                <a:gd name="connsiteX13" fmla="*/ 1068144 w 1530368"/>
                <a:gd name="connsiteY13" fmla="*/ 1033945 h 2661778"/>
                <a:gd name="connsiteX14" fmla="*/ 867176 w 1530368"/>
                <a:gd name="connsiteY14" fmla="*/ 893268 h 2661778"/>
                <a:gd name="connsiteX15" fmla="*/ 1359546 w 1530368"/>
                <a:gd name="connsiteY15" fmla="*/ 561672 h 2661778"/>
                <a:gd name="connsiteX16" fmla="*/ 897322 w 1530368"/>
                <a:gd name="connsiteY16" fmla="*/ 260222 h 2661778"/>
                <a:gd name="connsiteX17" fmla="*/ 837032 w 1530368"/>
                <a:gd name="connsiteY17" fmla="*/ 1021470 h 2661778"/>
                <a:gd name="connsiteX18" fmla="*/ 837032 w 1530368"/>
                <a:gd name="connsiteY18" fmla="*/ 1315299 h 2661778"/>
                <a:gd name="connsiteX19" fmla="*/ 1178676 w 1530368"/>
                <a:gd name="connsiteY19" fmla="*/ 2531150 h 2661778"/>
                <a:gd name="connsiteX20" fmla="*/ 1520320 w 1530368"/>
                <a:gd name="connsiteY20" fmla="*/ 2470859 h 2661778"/>
                <a:gd name="connsiteX21" fmla="*/ 1530368 w 1530368"/>
                <a:gd name="connsiteY21" fmla="*/ 2651730 h 2661778"/>
                <a:gd name="connsiteX22" fmla="*/ 1108337 w 1530368"/>
                <a:gd name="connsiteY22" fmla="*/ 2651730 h 2661778"/>
                <a:gd name="connsiteX23" fmla="*/ 776742 w 1530368"/>
                <a:gd name="connsiteY23" fmla="*/ 1355492 h 2661778"/>
                <a:gd name="connsiteX24" fmla="*/ 515484 w 1530368"/>
                <a:gd name="connsiteY24" fmla="*/ 2651730 h 2661778"/>
                <a:gd name="connsiteX25" fmla="*/ 113551 w 1530368"/>
                <a:gd name="connsiteY25" fmla="*/ 2661778 h 2661778"/>
                <a:gd name="connsiteX26" fmla="*/ 70410 w 1530368"/>
                <a:gd name="connsiteY26" fmla="*/ 2474009 h 2661778"/>
                <a:gd name="connsiteX27" fmla="*/ 443636 w 1530368"/>
                <a:gd name="connsiteY27" fmla="*/ 2509248 h 2661778"/>
                <a:gd name="connsiteX28" fmla="*/ 666210 w 1530368"/>
                <a:gd name="connsiteY28" fmla="*/ 1365541 h 2661778"/>
                <a:gd name="connsiteX29" fmla="*/ 666209 w 1530368"/>
                <a:gd name="connsiteY29" fmla="*/ 1031171 h 2661778"/>
                <a:gd name="connsiteX30" fmla="*/ 525533 w 1530368"/>
                <a:gd name="connsiteY30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404952 w 1530368"/>
                <a:gd name="connsiteY3" fmla="*/ 1104284 h 2661778"/>
                <a:gd name="connsiteX4" fmla="*/ 214034 w 1530368"/>
                <a:gd name="connsiteY4" fmla="*/ 983703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60030 w 1530368"/>
                <a:gd name="connsiteY10" fmla="*/ 571721 h 2661778"/>
                <a:gd name="connsiteX11" fmla="*/ 1048047 w 1530368"/>
                <a:gd name="connsiteY11" fmla="*/ 893268 h 2661778"/>
                <a:gd name="connsiteX12" fmla="*/ 1299256 w 1530368"/>
                <a:gd name="connsiteY12" fmla="*/ 923412 h 2661778"/>
                <a:gd name="connsiteX13" fmla="*/ 1068144 w 1530368"/>
                <a:gd name="connsiteY13" fmla="*/ 1033945 h 2661778"/>
                <a:gd name="connsiteX14" fmla="*/ 867176 w 1530368"/>
                <a:gd name="connsiteY14" fmla="*/ 893268 h 2661778"/>
                <a:gd name="connsiteX15" fmla="*/ 1359546 w 1530368"/>
                <a:gd name="connsiteY15" fmla="*/ 561672 h 2661778"/>
                <a:gd name="connsiteX16" fmla="*/ 897322 w 1530368"/>
                <a:gd name="connsiteY16" fmla="*/ 260222 h 2661778"/>
                <a:gd name="connsiteX17" fmla="*/ 837032 w 1530368"/>
                <a:gd name="connsiteY17" fmla="*/ 1021470 h 2661778"/>
                <a:gd name="connsiteX18" fmla="*/ 837032 w 1530368"/>
                <a:gd name="connsiteY18" fmla="*/ 1315299 h 2661778"/>
                <a:gd name="connsiteX19" fmla="*/ 1178676 w 1530368"/>
                <a:gd name="connsiteY19" fmla="*/ 2531150 h 2661778"/>
                <a:gd name="connsiteX20" fmla="*/ 1520320 w 1530368"/>
                <a:gd name="connsiteY20" fmla="*/ 2470859 h 2661778"/>
                <a:gd name="connsiteX21" fmla="*/ 1530368 w 1530368"/>
                <a:gd name="connsiteY21" fmla="*/ 2651730 h 2661778"/>
                <a:gd name="connsiteX22" fmla="*/ 1108337 w 1530368"/>
                <a:gd name="connsiteY22" fmla="*/ 2651730 h 2661778"/>
                <a:gd name="connsiteX23" fmla="*/ 776742 w 1530368"/>
                <a:gd name="connsiteY23" fmla="*/ 1355492 h 2661778"/>
                <a:gd name="connsiteX24" fmla="*/ 515484 w 1530368"/>
                <a:gd name="connsiteY24" fmla="*/ 2651730 h 2661778"/>
                <a:gd name="connsiteX25" fmla="*/ 113551 w 1530368"/>
                <a:gd name="connsiteY25" fmla="*/ 2661778 h 2661778"/>
                <a:gd name="connsiteX26" fmla="*/ 70410 w 1530368"/>
                <a:gd name="connsiteY26" fmla="*/ 2474009 h 2661778"/>
                <a:gd name="connsiteX27" fmla="*/ 443636 w 1530368"/>
                <a:gd name="connsiteY27" fmla="*/ 2509248 h 2661778"/>
                <a:gd name="connsiteX28" fmla="*/ 670480 w 1530368"/>
                <a:gd name="connsiteY28" fmla="*/ 1320196 h 2661778"/>
                <a:gd name="connsiteX29" fmla="*/ 666209 w 1530368"/>
                <a:gd name="connsiteY29" fmla="*/ 1031171 h 2661778"/>
                <a:gd name="connsiteX30" fmla="*/ 525533 w 1530368"/>
                <a:gd name="connsiteY30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404952 w 1530368"/>
                <a:gd name="connsiteY3" fmla="*/ 1104284 h 2661778"/>
                <a:gd name="connsiteX4" fmla="*/ 214034 w 1530368"/>
                <a:gd name="connsiteY4" fmla="*/ 983703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60030 w 1530368"/>
                <a:gd name="connsiteY10" fmla="*/ 571721 h 2661778"/>
                <a:gd name="connsiteX11" fmla="*/ 1048047 w 1530368"/>
                <a:gd name="connsiteY11" fmla="*/ 893268 h 2661778"/>
                <a:gd name="connsiteX12" fmla="*/ 1299256 w 1530368"/>
                <a:gd name="connsiteY12" fmla="*/ 923412 h 2661778"/>
                <a:gd name="connsiteX13" fmla="*/ 1068144 w 1530368"/>
                <a:gd name="connsiteY13" fmla="*/ 1033945 h 2661778"/>
                <a:gd name="connsiteX14" fmla="*/ 867176 w 1530368"/>
                <a:gd name="connsiteY14" fmla="*/ 893268 h 2661778"/>
                <a:gd name="connsiteX15" fmla="*/ 1359546 w 1530368"/>
                <a:gd name="connsiteY15" fmla="*/ 561672 h 2661778"/>
                <a:gd name="connsiteX16" fmla="*/ 897322 w 1530368"/>
                <a:gd name="connsiteY16" fmla="*/ 260222 h 2661778"/>
                <a:gd name="connsiteX17" fmla="*/ 837032 w 1530368"/>
                <a:gd name="connsiteY17" fmla="*/ 1021470 h 2661778"/>
                <a:gd name="connsiteX18" fmla="*/ 837032 w 1530368"/>
                <a:gd name="connsiteY18" fmla="*/ 1315299 h 2661778"/>
                <a:gd name="connsiteX19" fmla="*/ 1178676 w 1530368"/>
                <a:gd name="connsiteY19" fmla="*/ 2531150 h 2661778"/>
                <a:gd name="connsiteX20" fmla="*/ 1520320 w 1530368"/>
                <a:gd name="connsiteY20" fmla="*/ 2470859 h 2661778"/>
                <a:gd name="connsiteX21" fmla="*/ 1530368 w 1530368"/>
                <a:gd name="connsiteY21" fmla="*/ 2651730 h 2661778"/>
                <a:gd name="connsiteX22" fmla="*/ 1108337 w 1530368"/>
                <a:gd name="connsiteY22" fmla="*/ 2651730 h 2661778"/>
                <a:gd name="connsiteX23" fmla="*/ 776742 w 1530368"/>
                <a:gd name="connsiteY23" fmla="*/ 1355492 h 2661778"/>
                <a:gd name="connsiteX24" fmla="*/ 515484 w 1530368"/>
                <a:gd name="connsiteY24" fmla="*/ 2651730 h 2661778"/>
                <a:gd name="connsiteX25" fmla="*/ 113551 w 1530368"/>
                <a:gd name="connsiteY25" fmla="*/ 2661778 h 2661778"/>
                <a:gd name="connsiteX26" fmla="*/ 70410 w 1530368"/>
                <a:gd name="connsiteY26" fmla="*/ 2474009 h 2661778"/>
                <a:gd name="connsiteX27" fmla="*/ 443636 w 1530368"/>
                <a:gd name="connsiteY27" fmla="*/ 2509248 h 2661778"/>
                <a:gd name="connsiteX28" fmla="*/ 670480 w 1530368"/>
                <a:gd name="connsiteY28" fmla="*/ 1320196 h 2661778"/>
                <a:gd name="connsiteX29" fmla="*/ 666209 w 1530368"/>
                <a:gd name="connsiteY29" fmla="*/ 1109493 h 2661778"/>
                <a:gd name="connsiteX30" fmla="*/ 525533 w 1530368"/>
                <a:gd name="connsiteY30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404952 w 1530368"/>
                <a:gd name="connsiteY3" fmla="*/ 1104284 h 2661778"/>
                <a:gd name="connsiteX4" fmla="*/ 214034 w 1530368"/>
                <a:gd name="connsiteY4" fmla="*/ 983703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60030 w 1530368"/>
                <a:gd name="connsiteY10" fmla="*/ 571721 h 2661778"/>
                <a:gd name="connsiteX11" fmla="*/ 1048047 w 1530368"/>
                <a:gd name="connsiteY11" fmla="*/ 893268 h 2661778"/>
                <a:gd name="connsiteX12" fmla="*/ 1299256 w 1530368"/>
                <a:gd name="connsiteY12" fmla="*/ 923412 h 2661778"/>
                <a:gd name="connsiteX13" fmla="*/ 1068144 w 1530368"/>
                <a:gd name="connsiteY13" fmla="*/ 1033945 h 2661778"/>
                <a:gd name="connsiteX14" fmla="*/ 867176 w 1530368"/>
                <a:gd name="connsiteY14" fmla="*/ 893268 h 2661778"/>
                <a:gd name="connsiteX15" fmla="*/ 1359546 w 1530368"/>
                <a:gd name="connsiteY15" fmla="*/ 561672 h 2661778"/>
                <a:gd name="connsiteX16" fmla="*/ 897322 w 1530368"/>
                <a:gd name="connsiteY16" fmla="*/ 260222 h 2661778"/>
                <a:gd name="connsiteX17" fmla="*/ 828493 w 1530368"/>
                <a:gd name="connsiteY17" fmla="*/ 1095670 h 2661778"/>
                <a:gd name="connsiteX18" fmla="*/ 837032 w 1530368"/>
                <a:gd name="connsiteY18" fmla="*/ 1315299 h 2661778"/>
                <a:gd name="connsiteX19" fmla="*/ 1178676 w 1530368"/>
                <a:gd name="connsiteY19" fmla="*/ 2531150 h 2661778"/>
                <a:gd name="connsiteX20" fmla="*/ 1520320 w 1530368"/>
                <a:gd name="connsiteY20" fmla="*/ 2470859 h 2661778"/>
                <a:gd name="connsiteX21" fmla="*/ 1530368 w 1530368"/>
                <a:gd name="connsiteY21" fmla="*/ 2651730 h 2661778"/>
                <a:gd name="connsiteX22" fmla="*/ 1108337 w 1530368"/>
                <a:gd name="connsiteY22" fmla="*/ 2651730 h 2661778"/>
                <a:gd name="connsiteX23" fmla="*/ 776742 w 1530368"/>
                <a:gd name="connsiteY23" fmla="*/ 1355492 h 2661778"/>
                <a:gd name="connsiteX24" fmla="*/ 515484 w 1530368"/>
                <a:gd name="connsiteY24" fmla="*/ 2651730 h 2661778"/>
                <a:gd name="connsiteX25" fmla="*/ 113551 w 1530368"/>
                <a:gd name="connsiteY25" fmla="*/ 2661778 h 2661778"/>
                <a:gd name="connsiteX26" fmla="*/ 70410 w 1530368"/>
                <a:gd name="connsiteY26" fmla="*/ 2474009 h 2661778"/>
                <a:gd name="connsiteX27" fmla="*/ 443636 w 1530368"/>
                <a:gd name="connsiteY27" fmla="*/ 2509248 h 2661778"/>
                <a:gd name="connsiteX28" fmla="*/ 670480 w 1530368"/>
                <a:gd name="connsiteY28" fmla="*/ 1320196 h 2661778"/>
                <a:gd name="connsiteX29" fmla="*/ 666209 w 1530368"/>
                <a:gd name="connsiteY29" fmla="*/ 1109493 h 2661778"/>
                <a:gd name="connsiteX30" fmla="*/ 525533 w 1530368"/>
                <a:gd name="connsiteY30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404952 w 1530368"/>
                <a:gd name="connsiteY3" fmla="*/ 1104284 h 2661778"/>
                <a:gd name="connsiteX4" fmla="*/ 214034 w 1530368"/>
                <a:gd name="connsiteY4" fmla="*/ 983703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394845 w 1530368"/>
                <a:gd name="connsiteY10" fmla="*/ 522178 h 2661778"/>
                <a:gd name="connsiteX11" fmla="*/ 1460030 w 1530368"/>
                <a:gd name="connsiteY11" fmla="*/ 571721 h 2661778"/>
                <a:gd name="connsiteX12" fmla="*/ 1048047 w 1530368"/>
                <a:gd name="connsiteY12" fmla="*/ 893268 h 2661778"/>
                <a:gd name="connsiteX13" fmla="*/ 1299256 w 1530368"/>
                <a:gd name="connsiteY13" fmla="*/ 923412 h 2661778"/>
                <a:gd name="connsiteX14" fmla="*/ 1068144 w 1530368"/>
                <a:gd name="connsiteY14" fmla="*/ 1033945 h 2661778"/>
                <a:gd name="connsiteX15" fmla="*/ 867176 w 1530368"/>
                <a:gd name="connsiteY15" fmla="*/ 893268 h 2661778"/>
                <a:gd name="connsiteX16" fmla="*/ 1359546 w 1530368"/>
                <a:gd name="connsiteY16" fmla="*/ 561672 h 2661778"/>
                <a:gd name="connsiteX17" fmla="*/ 897322 w 1530368"/>
                <a:gd name="connsiteY17" fmla="*/ 260222 h 2661778"/>
                <a:gd name="connsiteX18" fmla="*/ 828493 w 1530368"/>
                <a:gd name="connsiteY18" fmla="*/ 1095670 h 2661778"/>
                <a:gd name="connsiteX19" fmla="*/ 837032 w 1530368"/>
                <a:gd name="connsiteY19" fmla="*/ 1315299 h 2661778"/>
                <a:gd name="connsiteX20" fmla="*/ 1178676 w 1530368"/>
                <a:gd name="connsiteY20" fmla="*/ 2531150 h 2661778"/>
                <a:gd name="connsiteX21" fmla="*/ 1520320 w 1530368"/>
                <a:gd name="connsiteY21" fmla="*/ 2470859 h 2661778"/>
                <a:gd name="connsiteX22" fmla="*/ 1530368 w 1530368"/>
                <a:gd name="connsiteY22" fmla="*/ 2651730 h 2661778"/>
                <a:gd name="connsiteX23" fmla="*/ 1108337 w 1530368"/>
                <a:gd name="connsiteY23" fmla="*/ 2651730 h 2661778"/>
                <a:gd name="connsiteX24" fmla="*/ 776742 w 1530368"/>
                <a:gd name="connsiteY24" fmla="*/ 1355492 h 2661778"/>
                <a:gd name="connsiteX25" fmla="*/ 515484 w 1530368"/>
                <a:gd name="connsiteY25" fmla="*/ 2651730 h 2661778"/>
                <a:gd name="connsiteX26" fmla="*/ 113551 w 1530368"/>
                <a:gd name="connsiteY26" fmla="*/ 2661778 h 2661778"/>
                <a:gd name="connsiteX27" fmla="*/ 70410 w 1530368"/>
                <a:gd name="connsiteY27" fmla="*/ 2474009 h 2661778"/>
                <a:gd name="connsiteX28" fmla="*/ 443636 w 1530368"/>
                <a:gd name="connsiteY28" fmla="*/ 2509248 h 2661778"/>
                <a:gd name="connsiteX29" fmla="*/ 670480 w 1530368"/>
                <a:gd name="connsiteY29" fmla="*/ 1320196 h 2661778"/>
                <a:gd name="connsiteX30" fmla="*/ 666209 w 1530368"/>
                <a:gd name="connsiteY30" fmla="*/ 1109493 h 2661778"/>
                <a:gd name="connsiteX31" fmla="*/ 525533 w 1530368"/>
                <a:gd name="connsiteY31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404952 w 1530368"/>
                <a:gd name="connsiteY3" fmla="*/ 1104284 h 2661778"/>
                <a:gd name="connsiteX4" fmla="*/ 214034 w 1530368"/>
                <a:gd name="connsiteY4" fmla="*/ 983703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25915 w 1530368"/>
                <a:gd name="connsiteY10" fmla="*/ 512179 h 2661778"/>
                <a:gd name="connsiteX11" fmla="*/ 1460030 w 1530368"/>
                <a:gd name="connsiteY11" fmla="*/ 571721 h 2661778"/>
                <a:gd name="connsiteX12" fmla="*/ 1048047 w 1530368"/>
                <a:gd name="connsiteY12" fmla="*/ 893268 h 2661778"/>
                <a:gd name="connsiteX13" fmla="*/ 1299256 w 1530368"/>
                <a:gd name="connsiteY13" fmla="*/ 923412 h 2661778"/>
                <a:gd name="connsiteX14" fmla="*/ 1068144 w 1530368"/>
                <a:gd name="connsiteY14" fmla="*/ 1033945 h 2661778"/>
                <a:gd name="connsiteX15" fmla="*/ 867176 w 1530368"/>
                <a:gd name="connsiteY15" fmla="*/ 893268 h 2661778"/>
                <a:gd name="connsiteX16" fmla="*/ 1359546 w 1530368"/>
                <a:gd name="connsiteY16" fmla="*/ 561672 h 2661778"/>
                <a:gd name="connsiteX17" fmla="*/ 897322 w 1530368"/>
                <a:gd name="connsiteY17" fmla="*/ 260222 h 2661778"/>
                <a:gd name="connsiteX18" fmla="*/ 828493 w 1530368"/>
                <a:gd name="connsiteY18" fmla="*/ 1095670 h 2661778"/>
                <a:gd name="connsiteX19" fmla="*/ 837032 w 1530368"/>
                <a:gd name="connsiteY19" fmla="*/ 1315299 h 2661778"/>
                <a:gd name="connsiteX20" fmla="*/ 1178676 w 1530368"/>
                <a:gd name="connsiteY20" fmla="*/ 2531150 h 2661778"/>
                <a:gd name="connsiteX21" fmla="*/ 1520320 w 1530368"/>
                <a:gd name="connsiteY21" fmla="*/ 2470859 h 2661778"/>
                <a:gd name="connsiteX22" fmla="*/ 1530368 w 1530368"/>
                <a:gd name="connsiteY22" fmla="*/ 2651730 h 2661778"/>
                <a:gd name="connsiteX23" fmla="*/ 1108337 w 1530368"/>
                <a:gd name="connsiteY23" fmla="*/ 2651730 h 2661778"/>
                <a:gd name="connsiteX24" fmla="*/ 776742 w 1530368"/>
                <a:gd name="connsiteY24" fmla="*/ 1355492 h 2661778"/>
                <a:gd name="connsiteX25" fmla="*/ 515484 w 1530368"/>
                <a:gd name="connsiteY25" fmla="*/ 2651730 h 2661778"/>
                <a:gd name="connsiteX26" fmla="*/ 113551 w 1530368"/>
                <a:gd name="connsiteY26" fmla="*/ 2661778 h 2661778"/>
                <a:gd name="connsiteX27" fmla="*/ 70410 w 1530368"/>
                <a:gd name="connsiteY27" fmla="*/ 2474009 h 2661778"/>
                <a:gd name="connsiteX28" fmla="*/ 443636 w 1530368"/>
                <a:gd name="connsiteY28" fmla="*/ 2509248 h 2661778"/>
                <a:gd name="connsiteX29" fmla="*/ 670480 w 1530368"/>
                <a:gd name="connsiteY29" fmla="*/ 1320196 h 2661778"/>
                <a:gd name="connsiteX30" fmla="*/ 666209 w 1530368"/>
                <a:gd name="connsiteY30" fmla="*/ 1109493 h 2661778"/>
                <a:gd name="connsiteX31" fmla="*/ 525533 w 1530368"/>
                <a:gd name="connsiteY31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404952 w 1530368"/>
                <a:gd name="connsiteY3" fmla="*/ 1104284 h 2661778"/>
                <a:gd name="connsiteX4" fmla="*/ 214034 w 1530368"/>
                <a:gd name="connsiteY4" fmla="*/ 983703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25915 w 1530368"/>
                <a:gd name="connsiteY10" fmla="*/ 512179 h 2661778"/>
                <a:gd name="connsiteX11" fmla="*/ 1460030 w 1530368"/>
                <a:gd name="connsiteY11" fmla="*/ 571721 h 2661778"/>
                <a:gd name="connsiteX12" fmla="*/ 1048047 w 1530368"/>
                <a:gd name="connsiteY12" fmla="*/ 893268 h 2661778"/>
                <a:gd name="connsiteX13" fmla="*/ 1299256 w 1530368"/>
                <a:gd name="connsiteY13" fmla="*/ 923412 h 2661778"/>
                <a:gd name="connsiteX14" fmla="*/ 1068144 w 1530368"/>
                <a:gd name="connsiteY14" fmla="*/ 1033945 h 2661778"/>
                <a:gd name="connsiteX15" fmla="*/ 867176 w 1530368"/>
                <a:gd name="connsiteY15" fmla="*/ 893268 h 2661778"/>
                <a:gd name="connsiteX16" fmla="*/ 1359546 w 1530368"/>
                <a:gd name="connsiteY16" fmla="*/ 561672 h 2661778"/>
                <a:gd name="connsiteX17" fmla="*/ 897322 w 1530368"/>
                <a:gd name="connsiteY17" fmla="*/ 260222 h 2661778"/>
                <a:gd name="connsiteX18" fmla="*/ 828493 w 1530368"/>
                <a:gd name="connsiteY18" fmla="*/ 1095670 h 2661778"/>
                <a:gd name="connsiteX19" fmla="*/ 837032 w 1530368"/>
                <a:gd name="connsiteY19" fmla="*/ 1315299 h 2661778"/>
                <a:gd name="connsiteX20" fmla="*/ 1178676 w 1530368"/>
                <a:gd name="connsiteY20" fmla="*/ 2531150 h 2661778"/>
                <a:gd name="connsiteX21" fmla="*/ 1520320 w 1530368"/>
                <a:gd name="connsiteY21" fmla="*/ 2470859 h 2661778"/>
                <a:gd name="connsiteX22" fmla="*/ 1530368 w 1530368"/>
                <a:gd name="connsiteY22" fmla="*/ 2651730 h 2661778"/>
                <a:gd name="connsiteX23" fmla="*/ 1108337 w 1530368"/>
                <a:gd name="connsiteY23" fmla="*/ 2651730 h 2661778"/>
                <a:gd name="connsiteX24" fmla="*/ 776742 w 1530368"/>
                <a:gd name="connsiteY24" fmla="*/ 1355492 h 2661778"/>
                <a:gd name="connsiteX25" fmla="*/ 515484 w 1530368"/>
                <a:gd name="connsiteY25" fmla="*/ 2651730 h 2661778"/>
                <a:gd name="connsiteX26" fmla="*/ 113551 w 1530368"/>
                <a:gd name="connsiteY26" fmla="*/ 2661778 h 2661778"/>
                <a:gd name="connsiteX27" fmla="*/ 70410 w 1530368"/>
                <a:gd name="connsiteY27" fmla="*/ 2474009 h 2661778"/>
                <a:gd name="connsiteX28" fmla="*/ 443636 w 1530368"/>
                <a:gd name="connsiteY28" fmla="*/ 2509248 h 2661778"/>
                <a:gd name="connsiteX29" fmla="*/ 670480 w 1530368"/>
                <a:gd name="connsiteY29" fmla="*/ 1320196 h 2661778"/>
                <a:gd name="connsiteX30" fmla="*/ 666209 w 1530368"/>
                <a:gd name="connsiteY30" fmla="*/ 1109493 h 2661778"/>
                <a:gd name="connsiteX31" fmla="*/ 525533 w 1530368"/>
                <a:gd name="connsiteY31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404952 w 1530368"/>
                <a:gd name="connsiteY3" fmla="*/ 1104284 h 2661778"/>
                <a:gd name="connsiteX4" fmla="*/ 214034 w 1530368"/>
                <a:gd name="connsiteY4" fmla="*/ 983703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25915 w 1530368"/>
                <a:gd name="connsiteY10" fmla="*/ 512179 h 2661778"/>
                <a:gd name="connsiteX11" fmla="*/ 1460030 w 1530368"/>
                <a:gd name="connsiteY11" fmla="*/ 571721 h 2661778"/>
                <a:gd name="connsiteX12" fmla="*/ 1048047 w 1530368"/>
                <a:gd name="connsiteY12" fmla="*/ 893268 h 2661778"/>
                <a:gd name="connsiteX13" fmla="*/ 1299256 w 1530368"/>
                <a:gd name="connsiteY13" fmla="*/ 923412 h 2661778"/>
                <a:gd name="connsiteX14" fmla="*/ 1068144 w 1530368"/>
                <a:gd name="connsiteY14" fmla="*/ 1033945 h 2661778"/>
                <a:gd name="connsiteX15" fmla="*/ 867176 w 1530368"/>
                <a:gd name="connsiteY15" fmla="*/ 893268 h 2661778"/>
                <a:gd name="connsiteX16" fmla="*/ 1359546 w 1530368"/>
                <a:gd name="connsiteY16" fmla="*/ 561672 h 2661778"/>
                <a:gd name="connsiteX17" fmla="*/ 897322 w 1530368"/>
                <a:gd name="connsiteY17" fmla="*/ 260222 h 2661778"/>
                <a:gd name="connsiteX18" fmla="*/ 828493 w 1530368"/>
                <a:gd name="connsiteY18" fmla="*/ 1095670 h 2661778"/>
                <a:gd name="connsiteX19" fmla="*/ 837032 w 1530368"/>
                <a:gd name="connsiteY19" fmla="*/ 1315299 h 2661778"/>
                <a:gd name="connsiteX20" fmla="*/ 1178676 w 1530368"/>
                <a:gd name="connsiteY20" fmla="*/ 2531150 h 2661778"/>
                <a:gd name="connsiteX21" fmla="*/ 1520320 w 1530368"/>
                <a:gd name="connsiteY21" fmla="*/ 2470859 h 2661778"/>
                <a:gd name="connsiteX22" fmla="*/ 1530368 w 1530368"/>
                <a:gd name="connsiteY22" fmla="*/ 2651730 h 2661778"/>
                <a:gd name="connsiteX23" fmla="*/ 1108337 w 1530368"/>
                <a:gd name="connsiteY23" fmla="*/ 2651730 h 2661778"/>
                <a:gd name="connsiteX24" fmla="*/ 776742 w 1530368"/>
                <a:gd name="connsiteY24" fmla="*/ 1355492 h 2661778"/>
                <a:gd name="connsiteX25" fmla="*/ 515484 w 1530368"/>
                <a:gd name="connsiteY25" fmla="*/ 2651730 h 2661778"/>
                <a:gd name="connsiteX26" fmla="*/ 113551 w 1530368"/>
                <a:gd name="connsiteY26" fmla="*/ 2661778 h 2661778"/>
                <a:gd name="connsiteX27" fmla="*/ 70410 w 1530368"/>
                <a:gd name="connsiteY27" fmla="*/ 2474009 h 2661778"/>
                <a:gd name="connsiteX28" fmla="*/ 443636 w 1530368"/>
                <a:gd name="connsiteY28" fmla="*/ 2509248 h 2661778"/>
                <a:gd name="connsiteX29" fmla="*/ 670480 w 1530368"/>
                <a:gd name="connsiteY29" fmla="*/ 1320196 h 2661778"/>
                <a:gd name="connsiteX30" fmla="*/ 666209 w 1530368"/>
                <a:gd name="connsiteY30" fmla="*/ 1109493 h 2661778"/>
                <a:gd name="connsiteX31" fmla="*/ 525533 w 1530368"/>
                <a:gd name="connsiteY31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404952 w 1530368"/>
                <a:gd name="connsiteY3" fmla="*/ 1104284 h 2661778"/>
                <a:gd name="connsiteX4" fmla="*/ 214034 w 1530368"/>
                <a:gd name="connsiteY4" fmla="*/ 983703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46629 w 1530368"/>
                <a:gd name="connsiteY10" fmla="*/ 502179 h 2661778"/>
                <a:gd name="connsiteX11" fmla="*/ 1460030 w 1530368"/>
                <a:gd name="connsiteY11" fmla="*/ 571721 h 2661778"/>
                <a:gd name="connsiteX12" fmla="*/ 1048047 w 1530368"/>
                <a:gd name="connsiteY12" fmla="*/ 893268 h 2661778"/>
                <a:gd name="connsiteX13" fmla="*/ 1299256 w 1530368"/>
                <a:gd name="connsiteY13" fmla="*/ 923412 h 2661778"/>
                <a:gd name="connsiteX14" fmla="*/ 1068144 w 1530368"/>
                <a:gd name="connsiteY14" fmla="*/ 1033945 h 2661778"/>
                <a:gd name="connsiteX15" fmla="*/ 867176 w 1530368"/>
                <a:gd name="connsiteY15" fmla="*/ 893268 h 2661778"/>
                <a:gd name="connsiteX16" fmla="*/ 1359546 w 1530368"/>
                <a:gd name="connsiteY16" fmla="*/ 561672 h 2661778"/>
                <a:gd name="connsiteX17" fmla="*/ 897322 w 1530368"/>
                <a:gd name="connsiteY17" fmla="*/ 260222 h 2661778"/>
                <a:gd name="connsiteX18" fmla="*/ 828493 w 1530368"/>
                <a:gd name="connsiteY18" fmla="*/ 1095670 h 2661778"/>
                <a:gd name="connsiteX19" fmla="*/ 837032 w 1530368"/>
                <a:gd name="connsiteY19" fmla="*/ 1315299 h 2661778"/>
                <a:gd name="connsiteX20" fmla="*/ 1178676 w 1530368"/>
                <a:gd name="connsiteY20" fmla="*/ 2531150 h 2661778"/>
                <a:gd name="connsiteX21" fmla="*/ 1520320 w 1530368"/>
                <a:gd name="connsiteY21" fmla="*/ 2470859 h 2661778"/>
                <a:gd name="connsiteX22" fmla="*/ 1530368 w 1530368"/>
                <a:gd name="connsiteY22" fmla="*/ 2651730 h 2661778"/>
                <a:gd name="connsiteX23" fmla="*/ 1108337 w 1530368"/>
                <a:gd name="connsiteY23" fmla="*/ 2651730 h 2661778"/>
                <a:gd name="connsiteX24" fmla="*/ 776742 w 1530368"/>
                <a:gd name="connsiteY24" fmla="*/ 1355492 h 2661778"/>
                <a:gd name="connsiteX25" fmla="*/ 515484 w 1530368"/>
                <a:gd name="connsiteY25" fmla="*/ 2651730 h 2661778"/>
                <a:gd name="connsiteX26" fmla="*/ 113551 w 1530368"/>
                <a:gd name="connsiteY26" fmla="*/ 2661778 h 2661778"/>
                <a:gd name="connsiteX27" fmla="*/ 70410 w 1530368"/>
                <a:gd name="connsiteY27" fmla="*/ 2474009 h 2661778"/>
                <a:gd name="connsiteX28" fmla="*/ 443636 w 1530368"/>
                <a:gd name="connsiteY28" fmla="*/ 2509248 h 2661778"/>
                <a:gd name="connsiteX29" fmla="*/ 670480 w 1530368"/>
                <a:gd name="connsiteY29" fmla="*/ 1320196 h 2661778"/>
                <a:gd name="connsiteX30" fmla="*/ 666209 w 1530368"/>
                <a:gd name="connsiteY30" fmla="*/ 1109493 h 2661778"/>
                <a:gd name="connsiteX31" fmla="*/ 525533 w 1530368"/>
                <a:gd name="connsiteY31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404952 w 1530368"/>
                <a:gd name="connsiteY3" fmla="*/ 1104284 h 2661778"/>
                <a:gd name="connsiteX4" fmla="*/ 214034 w 1530368"/>
                <a:gd name="connsiteY4" fmla="*/ 983703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46629 w 1530368"/>
                <a:gd name="connsiteY10" fmla="*/ 502179 h 2661778"/>
                <a:gd name="connsiteX11" fmla="*/ 1460030 w 1530368"/>
                <a:gd name="connsiteY11" fmla="*/ 571721 h 2661778"/>
                <a:gd name="connsiteX12" fmla="*/ 1048047 w 1530368"/>
                <a:gd name="connsiteY12" fmla="*/ 893268 h 2661778"/>
                <a:gd name="connsiteX13" fmla="*/ 1299256 w 1530368"/>
                <a:gd name="connsiteY13" fmla="*/ 923412 h 2661778"/>
                <a:gd name="connsiteX14" fmla="*/ 1068144 w 1530368"/>
                <a:gd name="connsiteY14" fmla="*/ 1033945 h 2661778"/>
                <a:gd name="connsiteX15" fmla="*/ 867176 w 1530368"/>
                <a:gd name="connsiteY15" fmla="*/ 893268 h 2661778"/>
                <a:gd name="connsiteX16" fmla="*/ 1359546 w 1530368"/>
                <a:gd name="connsiteY16" fmla="*/ 561672 h 2661778"/>
                <a:gd name="connsiteX17" fmla="*/ 897322 w 1530368"/>
                <a:gd name="connsiteY17" fmla="*/ 260222 h 2661778"/>
                <a:gd name="connsiteX18" fmla="*/ 828493 w 1530368"/>
                <a:gd name="connsiteY18" fmla="*/ 1095670 h 2661778"/>
                <a:gd name="connsiteX19" fmla="*/ 837032 w 1530368"/>
                <a:gd name="connsiteY19" fmla="*/ 1315299 h 2661778"/>
                <a:gd name="connsiteX20" fmla="*/ 1178676 w 1530368"/>
                <a:gd name="connsiteY20" fmla="*/ 2531150 h 2661778"/>
                <a:gd name="connsiteX21" fmla="*/ 1520320 w 1530368"/>
                <a:gd name="connsiteY21" fmla="*/ 2470859 h 2661778"/>
                <a:gd name="connsiteX22" fmla="*/ 1530368 w 1530368"/>
                <a:gd name="connsiteY22" fmla="*/ 2651730 h 2661778"/>
                <a:gd name="connsiteX23" fmla="*/ 1108337 w 1530368"/>
                <a:gd name="connsiteY23" fmla="*/ 2651730 h 2661778"/>
                <a:gd name="connsiteX24" fmla="*/ 776742 w 1530368"/>
                <a:gd name="connsiteY24" fmla="*/ 1355492 h 2661778"/>
                <a:gd name="connsiteX25" fmla="*/ 515484 w 1530368"/>
                <a:gd name="connsiteY25" fmla="*/ 2651730 h 2661778"/>
                <a:gd name="connsiteX26" fmla="*/ 113551 w 1530368"/>
                <a:gd name="connsiteY26" fmla="*/ 2661778 h 2661778"/>
                <a:gd name="connsiteX27" fmla="*/ 70410 w 1530368"/>
                <a:gd name="connsiteY27" fmla="*/ 2474009 h 2661778"/>
                <a:gd name="connsiteX28" fmla="*/ 443636 w 1530368"/>
                <a:gd name="connsiteY28" fmla="*/ 2509248 h 2661778"/>
                <a:gd name="connsiteX29" fmla="*/ 670480 w 1530368"/>
                <a:gd name="connsiteY29" fmla="*/ 1320196 h 2661778"/>
                <a:gd name="connsiteX30" fmla="*/ 666209 w 1530368"/>
                <a:gd name="connsiteY30" fmla="*/ 1109493 h 2661778"/>
                <a:gd name="connsiteX31" fmla="*/ 525533 w 1530368"/>
                <a:gd name="connsiteY31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404952 w 1530368"/>
                <a:gd name="connsiteY3" fmla="*/ 1104284 h 2661778"/>
                <a:gd name="connsiteX4" fmla="*/ 214034 w 1530368"/>
                <a:gd name="connsiteY4" fmla="*/ 983703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29368 w 1530368"/>
                <a:gd name="connsiteY10" fmla="*/ 502179 h 2661778"/>
                <a:gd name="connsiteX11" fmla="*/ 1460030 w 1530368"/>
                <a:gd name="connsiteY11" fmla="*/ 571721 h 2661778"/>
                <a:gd name="connsiteX12" fmla="*/ 1048047 w 1530368"/>
                <a:gd name="connsiteY12" fmla="*/ 893268 h 2661778"/>
                <a:gd name="connsiteX13" fmla="*/ 1299256 w 1530368"/>
                <a:gd name="connsiteY13" fmla="*/ 923412 h 2661778"/>
                <a:gd name="connsiteX14" fmla="*/ 1068144 w 1530368"/>
                <a:gd name="connsiteY14" fmla="*/ 1033945 h 2661778"/>
                <a:gd name="connsiteX15" fmla="*/ 867176 w 1530368"/>
                <a:gd name="connsiteY15" fmla="*/ 893268 h 2661778"/>
                <a:gd name="connsiteX16" fmla="*/ 1359546 w 1530368"/>
                <a:gd name="connsiteY16" fmla="*/ 561672 h 2661778"/>
                <a:gd name="connsiteX17" fmla="*/ 897322 w 1530368"/>
                <a:gd name="connsiteY17" fmla="*/ 260222 h 2661778"/>
                <a:gd name="connsiteX18" fmla="*/ 828493 w 1530368"/>
                <a:gd name="connsiteY18" fmla="*/ 1095670 h 2661778"/>
                <a:gd name="connsiteX19" fmla="*/ 837032 w 1530368"/>
                <a:gd name="connsiteY19" fmla="*/ 1315299 h 2661778"/>
                <a:gd name="connsiteX20" fmla="*/ 1178676 w 1530368"/>
                <a:gd name="connsiteY20" fmla="*/ 2531150 h 2661778"/>
                <a:gd name="connsiteX21" fmla="*/ 1520320 w 1530368"/>
                <a:gd name="connsiteY21" fmla="*/ 2470859 h 2661778"/>
                <a:gd name="connsiteX22" fmla="*/ 1530368 w 1530368"/>
                <a:gd name="connsiteY22" fmla="*/ 2651730 h 2661778"/>
                <a:gd name="connsiteX23" fmla="*/ 1108337 w 1530368"/>
                <a:gd name="connsiteY23" fmla="*/ 2651730 h 2661778"/>
                <a:gd name="connsiteX24" fmla="*/ 776742 w 1530368"/>
                <a:gd name="connsiteY24" fmla="*/ 1355492 h 2661778"/>
                <a:gd name="connsiteX25" fmla="*/ 515484 w 1530368"/>
                <a:gd name="connsiteY25" fmla="*/ 2651730 h 2661778"/>
                <a:gd name="connsiteX26" fmla="*/ 113551 w 1530368"/>
                <a:gd name="connsiteY26" fmla="*/ 2661778 h 2661778"/>
                <a:gd name="connsiteX27" fmla="*/ 70410 w 1530368"/>
                <a:gd name="connsiteY27" fmla="*/ 2474009 h 2661778"/>
                <a:gd name="connsiteX28" fmla="*/ 443636 w 1530368"/>
                <a:gd name="connsiteY28" fmla="*/ 2509248 h 2661778"/>
                <a:gd name="connsiteX29" fmla="*/ 670480 w 1530368"/>
                <a:gd name="connsiteY29" fmla="*/ 1320196 h 2661778"/>
                <a:gd name="connsiteX30" fmla="*/ 666209 w 1530368"/>
                <a:gd name="connsiteY30" fmla="*/ 1109493 h 2661778"/>
                <a:gd name="connsiteX31" fmla="*/ 525533 w 1530368"/>
                <a:gd name="connsiteY31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404952 w 1530368"/>
                <a:gd name="connsiteY3" fmla="*/ 1104284 h 2661778"/>
                <a:gd name="connsiteX4" fmla="*/ 214034 w 1530368"/>
                <a:gd name="connsiteY4" fmla="*/ 983703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29368 w 1530368"/>
                <a:gd name="connsiteY10" fmla="*/ 502179 h 2661778"/>
                <a:gd name="connsiteX11" fmla="*/ 1460030 w 1530368"/>
                <a:gd name="connsiteY11" fmla="*/ 571721 h 2661778"/>
                <a:gd name="connsiteX12" fmla="*/ 1048047 w 1530368"/>
                <a:gd name="connsiteY12" fmla="*/ 893268 h 2661778"/>
                <a:gd name="connsiteX13" fmla="*/ 1299256 w 1530368"/>
                <a:gd name="connsiteY13" fmla="*/ 923412 h 2661778"/>
                <a:gd name="connsiteX14" fmla="*/ 791960 w 1530368"/>
                <a:gd name="connsiteY14" fmla="*/ 1003947 h 2661778"/>
                <a:gd name="connsiteX15" fmla="*/ 867176 w 1530368"/>
                <a:gd name="connsiteY15" fmla="*/ 893268 h 2661778"/>
                <a:gd name="connsiteX16" fmla="*/ 1359546 w 1530368"/>
                <a:gd name="connsiteY16" fmla="*/ 561672 h 2661778"/>
                <a:gd name="connsiteX17" fmla="*/ 897322 w 1530368"/>
                <a:gd name="connsiteY17" fmla="*/ 260222 h 2661778"/>
                <a:gd name="connsiteX18" fmla="*/ 828493 w 1530368"/>
                <a:gd name="connsiteY18" fmla="*/ 1095670 h 2661778"/>
                <a:gd name="connsiteX19" fmla="*/ 837032 w 1530368"/>
                <a:gd name="connsiteY19" fmla="*/ 1315299 h 2661778"/>
                <a:gd name="connsiteX20" fmla="*/ 1178676 w 1530368"/>
                <a:gd name="connsiteY20" fmla="*/ 2531150 h 2661778"/>
                <a:gd name="connsiteX21" fmla="*/ 1520320 w 1530368"/>
                <a:gd name="connsiteY21" fmla="*/ 2470859 h 2661778"/>
                <a:gd name="connsiteX22" fmla="*/ 1530368 w 1530368"/>
                <a:gd name="connsiteY22" fmla="*/ 2651730 h 2661778"/>
                <a:gd name="connsiteX23" fmla="*/ 1108337 w 1530368"/>
                <a:gd name="connsiteY23" fmla="*/ 2651730 h 2661778"/>
                <a:gd name="connsiteX24" fmla="*/ 776742 w 1530368"/>
                <a:gd name="connsiteY24" fmla="*/ 1355492 h 2661778"/>
                <a:gd name="connsiteX25" fmla="*/ 515484 w 1530368"/>
                <a:gd name="connsiteY25" fmla="*/ 2651730 h 2661778"/>
                <a:gd name="connsiteX26" fmla="*/ 113551 w 1530368"/>
                <a:gd name="connsiteY26" fmla="*/ 2661778 h 2661778"/>
                <a:gd name="connsiteX27" fmla="*/ 70410 w 1530368"/>
                <a:gd name="connsiteY27" fmla="*/ 2474009 h 2661778"/>
                <a:gd name="connsiteX28" fmla="*/ 443636 w 1530368"/>
                <a:gd name="connsiteY28" fmla="*/ 2509248 h 2661778"/>
                <a:gd name="connsiteX29" fmla="*/ 670480 w 1530368"/>
                <a:gd name="connsiteY29" fmla="*/ 1320196 h 2661778"/>
                <a:gd name="connsiteX30" fmla="*/ 666209 w 1530368"/>
                <a:gd name="connsiteY30" fmla="*/ 1109493 h 2661778"/>
                <a:gd name="connsiteX31" fmla="*/ 525533 w 1530368"/>
                <a:gd name="connsiteY31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404952 w 1530368"/>
                <a:gd name="connsiteY3" fmla="*/ 1104284 h 2661778"/>
                <a:gd name="connsiteX4" fmla="*/ 214034 w 1530368"/>
                <a:gd name="connsiteY4" fmla="*/ 983703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29368 w 1530368"/>
                <a:gd name="connsiteY10" fmla="*/ 502179 h 2661778"/>
                <a:gd name="connsiteX11" fmla="*/ 1460030 w 1530368"/>
                <a:gd name="connsiteY11" fmla="*/ 571721 h 2661778"/>
                <a:gd name="connsiteX12" fmla="*/ 1048047 w 1530368"/>
                <a:gd name="connsiteY12" fmla="*/ 893268 h 2661778"/>
                <a:gd name="connsiteX13" fmla="*/ 1019618 w 1530368"/>
                <a:gd name="connsiteY13" fmla="*/ 1096738 h 2661778"/>
                <a:gd name="connsiteX14" fmla="*/ 791960 w 1530368"/>
                <a:gd name="connsiteY14" fmla="*/ 1003947 h 2661778"/>
                <a:gd name="connsiteX15" fmla="*/ 867176 w 1530368"/>
                <a:gd name="connsiteY15" fmla="*/ 893268 h 2661778"/>
                <a:gd name="connsiteX16" fmla="*/ 1359546 w 1530368"/>
                <a:gd name="connsiteY16" fmla="*/ 561672 h 2661778"/>
                <a:gd name="connsiteX17" fmla="*/ 897322 w 1530368"/>
                <a:gd name="connsiteY17" fmla="*/ 260222 h 2661778"/>
                <a:gd name="connsiteX18" fmla="*/ 828493 w 1530368"/>
                <a:gd name="connsiteY18" fmla="*/ 1095670 h 2661778"/>
                <a:gd name="connsiteX19" fmla="*/ 837032 w 1530368"/>
                <a:gd name="connsiteY19" fmla="*/ 1315299 h 2661778"/>
                <a:gd name="connsiteX20" fmla="*/ 1178676 w 1530368"/>
                <a:gd name="connsiteY20" fmla="*/ 2531150 h 2661778"/>
                <a:gd name="connsiteX21" fmla="*/ 1520320 w 1530368"/>
                <a:gd name="connsiteY21" fmla="*/ 2470859 h 2661778"/>
                <a:gd name="connsiteX22" fmla="*/ 1530368 w 1530368"/>
                <a:gd name="connsiteY22" fmla="*/ 2651730 h 2661778"/>
                <a:gd name="connsiteX23" fmla="*/ 1108337 w 1530368"/>
                <a:gd name="connsiteY23" fmla="*/ 2651730 h 2661778"/>
                <a:gd name="connsiteX24" fmla="*/ 776742 w 1530368"/>
                <a:gd name="connsiteY24" fmla="*/ 1355492 h 2661778"/>
                <a:gd name="connsiteX25" fmla="*/ 515484 w 1530368"/>
                <a:gd name="connsiteY25" fmla="*/ 2651730 h 2661778"/>
                <a:gd name="connsiteX26" fmla="*/ 113551 w 1530368"/>
                <a:gd name="connsiteY26" fmla="*/ 2661778 h 2661778"/>
                <a:gd name="connsiteX27" fmla="*/ 70410 w 1530368"/>
                <a:gd name="connsiteY27" fmla="*/ 2474009 h 2661778"/>
                <a:gd name="connsiteX28" fmla="*/ 443636 w 1530368"/>
                <a:gd name="connsiteY28" fmla="*/ 2509248 h 2661778"/>
                <a:gd name="connsiteX29" fmla="*/ 670480 w 1530368"/>
                <a:gd name="connsiteY29" fmla="*/ 1320196 h 2661778"/>
                <a:gd name="connsiteX30" fmla="*/ 666209 w 1530368"/>
                <a:gd name="connsiteY30" fmla="*/ 1109493 h 2661778"/>
                <a:gd name="connsiteX31" fmla="*/ 525533 w 1530368"/>
                <a:gd name="connsiteY31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404952 w 1530368"/>
                <a:gd name="connsiteY3" fmla="*/ 1104284 h 2661778"/>
                <a:gd name="connsiteX4" fmla="*/ 214034 w 1530368"/>
                <a:gd name="connsiteY4" fmla="*/ 983703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29368 w 1530368"/>
                <a:gd name="connsiteY10" fmla="*/ 502179 h 2661778"/>
                <a:gd name="connsiteX11" fmla="*/ 1460030 w 1530368"/>
                <a:gd name="connsiteY11" fmla="*/ 571721 h 2661778"/>
                <a:gd name="connsiteX12" fmla="*/ 1016975 w 1530368"/>
                <a:gd name="connsiteY12" fmla="*/ 926600 h 2661778"/>
                <a:gd name="connsiteX13" fmla="*/ 1019618 w 1530368"/>
                <a:gd name="connsiteY13" fmla="*/ 1096738 h 2661778"/>
                <a:gd name="connsiteX14" fmla="*/ 791960 w 1530368"/>
                <a:gd name="connsiteY14" fmla="*/ 1003947 h 2661778"/>
                <a:gd name="connsiteX15" fmla="*/ 867176 w 1530368"/>
                <a:gd name="connsiteY15" fmla="*/ 893268 h 2661778"/>
                <a:gd name="connsiteX16" fmla="*/ 1359546 w 1530368"/>
                <a:gd name="connsiteY16" fmla="*/ 561672 h 2661778"/>
                <a:gd name="connsiteX17" fmla="*/ 897322 w 1530368"/>
                <a:gd name="connsiteY17" fmla="*/ 260222 h 2661778"/>
                <a:gd name="connsiteX18" fmla="*/ 828493 w 1530368"/>
                <a:gd name="connsiteY18" fmla="*/ 1095670 h 2661778"/>
                <a:gd name="connsiteX19" fmla="*/ 837032 w 1530368"/>
                <a:gd name="connsiteY19" fmla="*/ 1315299 h 2661778"/>
                <a:gd name="connsiteX20" fmla="*/ 1178676 w 1530368"/>
                <a:gd name="connsiteY20" fmla="*/ 2531150 h 2661778"/>
                <a:gd name="connsiteX21" fmla="*/ 1520320 w 1530368"/>
                <a:gd name="connsiteY21" fmla="*/ 2470859 h 2661778"/>
                <a:gd name="connsiteX22" fmla="*/ 1530368 w 1530368"/>
                <a:gd name="connsiteY22" fmla="*/ 2651730 h 2661778"/>
                <a:gd name="connsiteX23" fmla="*/ 1108337 w 1530368"/>
                <a:gd name="connsiteY23" fmla="*/ 2651730 h 2661778"/>
                <a:gd name="connsiteX24" fmla="*/ 776742 w 1530368"/>
                <a:gd name="connsiteY24" fmla="*/ 1355492 h 2661778"/>
                <a:gd name="connsiteX25" fmla="*/ 515484 w 1530368"/>
                <a:gd name="connsiteY25" fmla="*/ 2651730 h 2661778"/>
                <a:gd name="connsiteX26" fmla="*/ 113551 w 1530368"/>
                <a:gd name="connsiteY26" fmla="*/ 2661778 h 2661778"/>
                <a:gd name="connsiteX27" fmla="*/ 70410 w 1530368"/>
                <a:gd name="connsiteY27" fmla="*/ 2474009 h 2661778"/>
                <a:gd name="connsiteX28" fmla="*/ 443636 w 1530368"/>
                <a:gd name="connsiteY28" fmla="*/ 2509248 h 2661778"/>
                <a:gd name="connsiteX29" fmla="*/ 670480 w 1530368"/>
                <a:gd name="connsiteY29" fmla="*/ 1320196 h 2661778"/>
                <a:gd name="connsiteX30" fmla="*/ 666209 w 1530368"/>
                <a:gd name="connsiteY30" fmla="*/ 1109493 h 2661778"/>
                <a:gd name="connsiteX31" fmla="*/ 525533 w 1530368"/>
                <a:gd name="connsiteY31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667328 w 1530368"/>
                <a:gd name="connsiteY3" fmla="*/ 997622 h 2661778"/>
                <a:gd name="connsiteX4" fmla="*/ 214034 w 1530368"/>
                <a:gd name="connsiteY4" fmla="*/ 983703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29368 w 1530368"/>
                <a:gd name="connsiteY10" fmla="*/ 502179 h 2661778"/>
                <a:gd name="connsiteX11" fmla="*/ 1460030 w 1530368"/>
                <a:gd name="connsiteY11" fmla="*/ 571721 h 2661778"/>
                <a:gd name="connsiteX12" fmla="*/ 1016975 w 1530368"/>
                <a:gd name="connsiteY12" fmla="*/ 926600 h 2661778"/>
                <a:gd name="connsiteX13" fmla="*/ 1019618 w 1530368"/>
                <a:gd name="connsiteY13" fmla="*/ 1096738 h 2661778"/>
                <a:gd name="connsiteX14" fmla="*/ 791960 w 1530368"/>
                <a:gd name="connsiteY14" fmla="*/ 1003947 h 2661778"/>
                <a:gd name="connsiteX15" fmla="*/ 867176 w 1530368"/>
                <a:gd name="connsiteY15" fmla="*/ 893268 h 2661778"/>
                <a:gd name="connsiteX16" fmla="*/ 1359546 w 1530368"/>
                <a:gd name="connsiteY16" fmla="*/ 561672 h 2661778"/>
                <a:gd name="connsiteX17" fmla="*/ 897322 w 1530368"/>
                <a:gd name="connsiteY17" fmla="*/ 260222 h 2661778"/>
                <a:gd name="connsiteX18" fmla="*/ 828493 w 1530368"/>
                <a:gd name="connsiteY18" fmla="*/ 1095670 h 2661778"/>
                <a:gd name="connsiteX19" fmla="*/ 837032 w 1530368"/>
                <a:gd name="connsiteY19" fmla="*/ 1315299 h 2661778"/>
                <a:gd name="connsiteX20" fmla="*/ 1178676 w 1530368"/>
                <a:gd name="connsiteY20" fmla="*/ 2531150 h 2661778"/>
                <a:gd name="connsiteX21" fmla="*/ 1520320 w 1530368"/>
                <a:gd name="connsiteY21" fmla="*/ 2470859 h 2661778"/>
                <a:gd name="connsiteX22" fmla="*/ 1530368 w 1530368"/>
                <a:gd name="connsiteY22" fmla="*/ 2651730 h 2661778"/>
                <a:gd name="connsiteX23" fmla="*/ 1108337 w 1530368"/>
                <a:gd name="connsiteY23" fmla="*/ 2651730 h 2661778"/>
                <a:gd name="connsiteX24" fmla="*/ 776742 w 1530368"/>
                <a:gd name="connsiteY24" fmla="*/ 1355492 h 2661778"/>
                <a:gd name="connsiteX25" fmla="*/ 515484 w 1530368"/>
                <a:gd name="connsiteY25" fmla="*/ 2651730 h 2661778"/>
                <a:gd name="connsiteX26" fmla="*/ 113551 w 1530368"/>
                <a:gd name="connsiteY26" fmla="*/ 2661778 h 2661778"/>
                <a:gd name="connsiteX27" fmla="*/ 70410 w 1530368"/>
                <a:gd name="connsiteY27" fmla="*/ 2474009 h 2661778"/>
                <a:gd name="connsiteX28" fmla="*/ 443636 w 1530368"/>
                <a:gd name="connsiteY28" fmla="*/ 2509248 h 2661778"/>
                <a:gd name="connsiteX29" fmla="*/ 670480 w 1530368"/>
                <a:gd name="connsiteY29" fmla="*/ 1320196 h 2661778"/>
                <a:gd name="connsiteX30" fmla="*/ 666209 w 1530368"/>
                <a:gd name="connsiteY30" fmla="*/ 1109493 h 2661778"/>
                <a:gd name="connsiteX31" fmla="*/ 525533 w 1530368"/>
                <a:gd name="connsiteY31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667328 w 1530368"/>
                <a:gd name="connsiteY3" fmla="*/ 997622 h 2661778"/>
                <a:gd name="connsiteX4" fmla="*/ 400458 w 1530368"/>
                <a:gd name="connsiteY4" fmla="*/ 1087032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29368 w 1530368"/>
                <a:gd name="connsiteY10" fmla="*/ 502179 h 2661778"/>
                <a:gd name="connsiteX11" fmla="*/ 1460030 w 1530368"/>
                <a:gd name="connsiteY11" fmla="*/ 571721 h 2661778"/>
                <a:gd name="connsiteX12" fmla="*/ 1016975 w 1530368"/>
                <a:gd name="connsiteY12" fmla="*/ 926600 h 2661778"/>
                <a:gd name="connsiteX13" fmla="*/ 1019618 w 1530368"/>
                <a:gd name="connsiteY13" fmla="*/ 1096738 h 2661778"/>
                <a:gd name="connsiteX14" fmla="*/ 791960 w 1530368"/>
                <a:gd name="connsiteY14" fmla="*/ 1003947 h 2661778"/>
                <a:gd name="connsiteX15" fmla="*/ 867176 w 1530368"/>
                <a:gd name="connsiteY15" fmla="*/ 893268 h 2661778"/>
                <a:gd name="connsiteX16" fmla="*/ 1359546 w 1530368"/>
                <a:gd name="connsiteY16" fmla="*/ 561672 h 2661778"/>
                <a:gd name="connsiteX17" fmla="*/ 897322 w 1530368"/>
                <a:gd name="connsiteY17" fmla="*/ 260222 h 2661778"/>
                <a:gd name="connsiteX18" fmla="*/ 828493 w 1530368"/>
                <a:gd name="connsiteY18" fmla="*/ 1095670 h 2661778"/>
                <a:gd name="connsiteX19" fmla="*/ 837032 w 1530368"/>
                <a:gd name="connsiteY19" fmla="*/ 1315299 h 2661778"/>
                <a:gd name="connsiteX20" fmla="*/ 1178676 w 1530368"/>
                <a:gd name="connsiteY20" fmla="*/ 2531150 h 2661778"/>
                <a:gd name="connsiteX21" fmla="*/ 1520320 w 1530368"/>
                <a:gd name="connsiteY21" fmla="*/ 2470859 h 2661778"/>
                <a:gd name="connsiteX22" fmla="*/ 1530368 w 1530368"/>
                <a:gd name="connsiteY22" fmla="*/ 2651730 h 2661778"/>
                <a:gd name="connsiteX23" fmla="*/ 1108337 w 1530368"/>
                <a:gd name="connsiteY23" fmla="*/ 2651730 h 2661778"/>
                <a:gd name="connsiteX24" fmla="*/ 776742 w 1530368"/>
                <a:gd name="connsiteY24" fmla="*/ 1355492 h 2661778"/>
                <a:gd name="connsiteX25" fmla="*/ 515484 w 1530368"/>
                <a:gd name="connsiteY25" fmla="*/ 2651730 h 2661778"/>
                <a:gd name="connsiteX26" fmla="*/ 113551 w 1530368"/>
                <a:gd name="connsiteY26" fmla="*/ 2661778 h 2661778"/>
                <a:gd name="connsiteX27" fmla="*/ 70410 w 1530368"/>
                <a:gd name="connsiteY27" fmla="*/ 2474009 h 2661778"/>
                <a:gd name="connsiteX28" fmla="*/ 443636 w 1530368"/>
                <a:gd name="connsiteY28" fmla="*/ 2509248 h 2661778"/>
                <a:gd name="connsiteX29" fmla="*/ 670480 w 1530368"/>
                <a:gd name="connsiteY29" fmla="*/ 1320196 h 2661778"/>
                <a:gd name="connsiteX30" fmla="*/ 666209 w 1530368"/>
                <a:gd name="connsiteY30" fmla="*/ 1109493 h 2661778"/>
                <a:gd name="connsiteX31" fmla="*/ 525533 w 1530368"/>
                <a:gd name="connsiteY31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667328 w 1530368"/>
                <a:gd name="connsiteY3" fmla="*/ 997622 h 2661778"/>
                <a:gd name="connsiteX4" fmla="*/ 400458 w 1530368"/>
                <a:gd name="connsiteY4" fmla="*/ 1087032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29368 w 1530368"/>
                <a:gd name="connsiteY10" fmla="*/ 502179 h 2661778"/>
                <a:gd name="connsiteX11" fmla="*/ 1460030 w 1530368"/>
                <a:gd name="connsiteY11" fmla="*/ 571721 h 2661778"/>
                <a:gd name="connsiteX12" fmla="*/ 1016975 w 1530368"/>
                <a:gd name="connsiteY12" fmla="*/ 926600 h 2661778"/>
                <a:gd name="connsiteX13" fmla="*/ 1019618 w 1530368"/>
                <a:gd name="connsiteY13" fmla="*/ 1096738 h 2661778"/>
                <a:gd name="connsiteX14" fmla="*/ 823031 w 1530368"/>
                <a:gd name="connsiteY14" fmla="*/ 1023946 h 2661778"/>
                <a:gd name="connsiteX15" fmla="*/ 867176 w 1530368"/>
                <a:gd name="connsiteY15" fmla="*/ 893268 h 2661778"/>
                <a:gd name="connsiteX16" fmla="*/ 1359546 w 1530368"/>
                <a:gd name="connsiteY16" fmla="*/ 561672 h 2661778"/>
                <a:gd name="connsiteX17" fmla="*/ 897322 w 1530368"/>
                <a:gd name="connsiteY17" fmla="*/ 260222 h 2661778"/>
                <a:gd name="connsiteX18" fmla="*/ 828493 w 1530368"/>
                <a:gd name="connsiteY18" fmla="*/ 1095670 h 2661778"/>
                <a:gd name="connsiteX19" fmla="*/ 837032 w 1530368"/>
                <a:gd name="connsiteY19" fmla="*/ 1315299 h 2661778"/>
                <a:gd name="connsiteX20" fmla="*/ 1178676 w 1530368"/>
                <a:gd name="connsiteY20" fmla="*/ 2531150 h 2661778"/>
                <a:gd name="connsiteX21" fmla="*/ 1520320 w 1530368"/>
                <a:gd name="connsiteY21" fmla="*/ 2470859 h 2661778"/>
                <a:gd name="connsiteX22" fmla="*/ 1530368 w 1530368"/>
                <a:gd name="connsiteY22" fmla="*/ 2651730 h 2661778"/>
                <a:gd name="connsiteX23" fmla="*/ 1108337 w 1530368"/>
                <a:gd name="connsiteY23" fmla="*/ 2651730 h 2661778"/>
                <a:gd name="connsiteX24" fmla="*/ 776742 w 1530368"/>
                <a:gd name="connsiteY24" fmla="*/ 1355492 h 2661778"/>
                <a:gd name="connsiteX25" fmla="*/ 515484 w 1530368"/>
                <a:gd name="connsiteY25" fmla="*/ 2651730 h 2661778"/>
                <a:gd name="connsiteX26" fmla="*/ 113551 w 1530368"/>
                <a:gd name="connsiteY26" fmla="*/ 2661778 h 2661778"/>
                <a:gd name="connsiteX27" fmla="*/ 70410 w 1530368"/>
                <a:gd name="connsiteY27" fmla="*/ 2474009 h 2661778"/>
                <a:gd name="connsiteX28" fmla="*/ 443636 w 1530368"/>
                <a:gd name="connsiteY28" fmla="*/ 2509248 h 2661778"/>
                <a:gd name="connsiteX29" fmla="*/ 670480 w 1530368"/>
                <a:gd name="connsiteY29" fmla="*/ 1320196 h 2661778"/>
                <a:gd name="connsiteX30" fmla="*/ 666209 w 1530368"/>
                <a:gd name="connsiteY30" fmla="*/ 1109493 h 2661778"/>
                <a:gd name="connsiteX31" fmla="*/ 525533 w 1530368"/>
                <a:gd name="connsiteY31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646614 w 1530368"/>
                <a:gd name="connsiteY3" fmla="*/ 1017621 h 2661778"/>
                <a:gd name="connsiteX4" fmla="*/ 400458 w 1530368"/>
                <a:gd name="connsiteY4" fmla="*/ 1087032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29368 w 1530368"/>
                <a:gd name="connsiteY10" fmla="*/ 502179 h 2661778"/>
                <a:gd name="connsiteX11" fmla="*/ 1460030 w 1530368"/>
                <a:gd name="connsiteY11" fmla="*/ 571721 h 2661778"/>
                <a:gd name="connsiteX12" fmla="*/ 1016975 w 1530368"/>
                <a:gd name="connsiteY12" fmla="*/ 926600 h 2661778"/>
                <a:gd name="connsiteX13" fmla="*/ 1019618 w 1530368"/>
                <a:gd name="connsiteY13" fmla="*/ 1096738 h 2661778"/>
                <a:gd name="connsiteX14" fmla="*/ 823031 w 1530368"/>
                <a:gd name="connsiteY14" fmla="*/ 1023946 h 2661778"/>
                <a:gd name="connsiteX15" fmla="*/ 867176 w 1530368"/>
                <a:gd name="connsiteY15" fmla="*/ 893268 h 2661778"/>
                <a:gd name="connsiteX16" fmla="*/ 1359546 w 1530368"/>
                <a:gd name="connsiteY16" fmla="*/ 561672 h 2661778"/>
                <a:gd name="connsiteX17" fmla="*/ 897322 w 1530368"/>
                <a:gd name="connsiteY17" fmla="*/ 260222 h 2661778"/>
                <a:gd name="connsiteX18" fmla="*/ 828493 w 1530368"/>
                <a:gd name="connsiteY18" fmla="*/ 1095670 h 2661778"/>
                <a:gd name="connsiteX19" fmla="*/ 837032 w 1530368"/>
                <a:gd name="connsiteY19" fmla="*/ 1315299 h 2661778"/>
                <a:gd name="connsiteX20" fmla="*/ 1178676 w 1530368"/>
                <a:gd name="connsiteY20" fmla="*/ 2531150 h 2661778"/>
                <a:gd name="connsiteX21" fmla="*/ 1520320 w 1530368"/>
                <a:gd name="connsiteY21" fmla="*/ 2470859 h 2661778"/>
                <a:gd name="connsiteX22" fmla="*/ 1530368 w 1530368"/>
                <a:gd name="connsiteY22" fmla="*/ 2651730 h 2661778"/>
                <a:gd name="connsiteX23" fmla="*/ 1108337 w 1530368"/>
                <a:gd name="connsiteY23" fmla="*/ 2651730 h 2661778"/>
                <a:gd name="connsiteX24" fmla="*/ 776742 w 1530368"/>
                <a:gd name="connsiteY24" fmla="*/ 1355492 h 2661778"/>
                <a:gd name="connsiteX25" fmla="*/ 515484 w 1530368"/>
                <a:gd name="connsiteY25" fmla="*/ 2651730 h 2661778"/>
                <a:gd name="connsiteX26" fmla="*/ 113551 w 1530368"/>
                <a:gd name="connsiteY26" fmla="*/ 2661778 h 2661778"/>
                <a:gd name="connsiteX27" fmla="*/ 70410 w 1530368"/>
                <a:gd name="connsiteY27" fmla="*/ 2474009 h 2661778"/>
                <a:gd name="connsiteX28" fmla="*/ 443636 w 1530368"/>
                <a:gd name="connsiteY28" fmla="*/ 2509248 h 2661778"/>
                <a:gd name="connsiteX29" fmla="*/ 670480 w 1530368"/>
                <a:gd name="connsiteY29" fmla="*/ 1320196 h 2661778"/>
                <a:gd name="connsiteX30" fmla="*/ 666209 w 1530368"/>
                <a:gd name="connsiteY30" fmla="*/ 1109493 h 2661778"/>
                <a:gd name="connsiteX31" fmla="*/ 525533 w 1530368"/>
                <a:gd name="connsiteY31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646614 w 1530368"/>
                <a:gd name="connsiteY3" fmla="*/ 1024288 h 2661778"/>
                <a:gd name="connsiteX4" fmla="*/ 400458 w 1530368"/>
                <a:gd name="connsiteY4" fmla="*/ 1087032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29368 w 1530368"/>
                <a:gd name="connsiteY10" fmla="*/ 502179 h 2661778"/>
                <a:gd name="connsiteX11" fmla="*/ 1460030 w 1530368"/>
                <a:gd name="connsiteY11" fmla="*/ 571721 h 2661778"/>
                <a:gd name="connsiteX12" fmla="*/ 1016975 w 1530368"/>
                <a:gd name="connsiteY12" fmla="*/ 926600 h 2661778"/>
                <a:gd name="connsiteX13" fmla="*/ 1019618 w 1530368"/>
                <a:gd name="connsiteY13" fmla="*/ 1096738 h 2661778"/>
                <a:gd name="connsiteX14" fmla="*/ 823031 w 1530368"/>
                <a:gd name="connsiteY14" fmla="*/ 1023946 h 2661778"/>
                <a:gd name="connsiteX15" fmla="*/ 867176 w 1530368"/>
                <a:gd name="connsiteY15" fmla="*/ 893268 h 2661778"/>
                <a:gd name="connsiteX16" fmla="*/ 1359546 w 1530368"/>
                <a:gd name="connsiteY16" fmla="*/ 561672 h 2661778"/>
                <a:gd name="connsiteX17" fmla="*/ 897322 w 1530368"/>
                <a:gd name="connsiteY17" fmla="*/ 260222 h 2661778"/>
                <a:gd name="connsiteX18" fmla="*/ 828493 w 1530368"/>
                <a:gd name="connsiteY18" fmla="*/ 1095670 h 2661778"/>
                <a:gd name="connsiteX19" fmla="*/ 837032 w 1530368"/>
                <a:gd name="connsiteY19" fmla="*/ 1315299 h 2661778"/>
                <a:gd name="connsiteX20" fmla="*/ 1178676 w 1530368"/>
                <a:gd name="connsiteY20" fmla="*/ 2531150 h 2661778"/>
                <a:gd name="connsiteX21" fmla="*/ 1520320 w 1530368"/>
                <a:gd name="connsiteY21" fmla="*/ 2470859 h 2661778"/>
                <a:gd name="connsiteX22" fmla="*/ 1530368 w 1530368"/>
                <a:gd name="connsiteY22" fmla="*/ 2651730 h 2661778"/>
                <a:gd name="connsiteX23" fmla="*/ 1108337 w 1530368"/>
                <a:gd name="connsiteY23" fmla="*/ 2651730 h 2661778"/>
                <a:gd name="connsiteX24" fmla="*/ 776742 w 1530368"/>
                <a:gd name="connsiteY24" fmla="*/ 1355492 h 2661778"/>
                <a:gd name="connsiteX25" fmla="*/ 515484 w 1530368"/>
                <a:gd name="connsiteY25" fmla="*/ 2651730 h 2661778"/>
                <a:gd name="connsiteX26" fmla="*/ 113551 w 1530368"/>
                <a:gd name="connsiteY26" fmla="*/ 2661778 h 2661778"/>
                <a:gd name="connsiteX27" fmla="*/ 70410 w 1530368"/>
                <a:gd name="connsiteY27" fmla="*/ 2474009 h 2661778"/>
                <a:gd name="connsiteX28" fmla="*/ 443636 w 1530368"/>
                <a:gd name="connsiteY28" fmla="*/ 2509248 h 2661778"/>
                <a:gd name="connsiteX29" fmla="*/ 670480 w 1530368"/>
                <a:gd name="connsiteY29" fmla="*/ 1320196 h 2661778"/>
                <a:gd name="connsiteX30" fmla="*/ 666209 w 1530368"/>
                <a:gd name="connsiteY30" fmla="*/ 1109493 h 2661778"/>
                <a:gd name="connsiteX31" fmla="*/ 525533 w 1530368"/>
                <a:gd name="connsiteY31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646614 w 1530368"/>
                <a:gd name="connsiteY3" fmla="*/ 1024288 h 2661778"/>
                <a:gd name="connsiteX4" fmla="*/ 445339 w 1530368"/>
                <a:gd name="connsiteY4" fmla="*/ 1100366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29368 w 1530368"/>
                <a:gd name="connsiteY10" fmla="*/ 502179 h 2661778"/>
                <a:gd name="connsiteX11" fmla="*/ 1460030 w 1530368"/>
                <a:gd name="connsiteY11" fmla="*/ 571721 h 2661778"/>
                <a:gd name="connsiteX12" fmla="*/ 1016975 w 1530368"/>
                <a:gd name="connsiteY12" fmla="*/ 926600 h 2661778"/>
                <a:gd name="connsiteX13" fmla="*/ 1019618 w 1530368"/>
                <a:gd name="connsiteY13" fmla="*/ 1096738 h 2661778"/>
                <a:gd name="connsiteX14" fmla="*/ 823031 w 1530368"/>
                <a:gd name="connsiteY14" fmla="*/ 1023946 h 2661778"/>
                <a:gd name="connsiteX15" fmla="*/ 867176 w 1530368"/>
                <a:gd name="connsiteY15" fmla="*/ 893268 h 2661778"/>
                <a:gd name="connsiteX16" fmla="*/ 1359546 w 1530368"/>
                <a:gd name="connsiteY16" fmla="*/ 561672 h 2661778"/>
                <a:gd name="connsiteX17" fmla="*/ 897322 w 1530368"/>
                <a:gd name="connsiteY17" fmla="*/ 260222 h 2661778"/>
                <a:gd name="connsiteX18" fmla="*/ 828493 w 1530368"/>
                <a:gd name="connsiteY18" fmla="*/ 1095670 h 2661778"/>
                <a:gd name="connsiteX19" fmla="*/ 837032 w 1530368"/>
                <a:gd name="connsiteY19" fmla="*/ 1315299 h 2661778"/>
                <a:gd name="connsiteX20" fmla="*/ 1178676 w 1530368"/>
                <a:gd name="connsiteY20" fmla="*/ 2531150 h 2661778"/>
                <a:gd name="connsiteX21" fmla="*/ 1520320 w 1530368"/>
                <a:gd name="connsiteY21" fmla="*/ 2470859 h 2661778"/>
                <a:gd name="connsiteX22" fmla="*/ 1530368 w 1530368"/>
                <a:gd name="connsiteY22" fmla="*/ 2651730 h 2661778"/>
                <a:gd name="connsiteX23" fmla="*/ 1108337 w 1530368"/>
                <a:gd name="connsiteY23" fmla="*/ 2651730 h 2661778"/>
                <a:gd name="connsiteX24" fmla="*/ 776742 w 1530368"/>
                <a:gd name="connsiteY24" fmla="*/ 1355492 h 2661778"/>
                <a:gd name="connsiteX25" fmla="*/ 515484 w 1530368"/>
                <a:gd name="connsiteY25" fmla="*/ 2651730 h 2661778"/>
                <a:gd name="connsiteX26" fmla="*/ 113551 w 1530368"/>
                <a:gd name="connsiteY26" fmla="*/ 2661778 h 2661778"/>
                <a:gd name="connsiteX27" fmla="*/ 70410 w 1530368"/>
                <a:gd name="connsiteY27" fmla="*/ 2474009 h 2661778"/>
                <a:gd name="connsiteX28" fmla="*/ 443636 w 1530368"/>
                <a:gd name="connsiteY28" fmla="*/ 2509248 h 2661778"/>
                <a:gd name="connsiteX29" fmla="*/ 670480 w 1530368"/>
                <a:gd name="connsiteY29" fmla="*/ 1320196 h 2661778"/>
                <a:gd name="connsiteX30" fmla="*/ 666209 w 1530368"/>
                <a:gd name="connsiteY30" fmla="*/ 1109493 h 2661778"/>
                <a:gd name="connsiteX31" fmla="*/ 525533 w 1530368"/>
                <a:gd name="connsiteY31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646614 w 1530368"/>
                <a:gd name="connsiteY3" fmla="*/ 1024288 h 2661778"/>
                <a:gd name="connsiteX4" fmla="*/ 445339 w 1530368"/>
                <a:gd name="connsiteY4" fmla="*/ 1100366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29368 w 1530368"/>
                <a:gd name="connsiteY10" fmla="*/ 502179 h 2661778"/>
                <a:gd name="connsiteX11" fmla="*/ 1460030 w 1530368"/>
                <a:gd name="connsiteY11" fmla="*/ 571721 h 2661778"/>
                <a:gd name="connsiteX12" fmla="*/ 1016975 w 1530368"/>
                <a:gd name="connsiteY12" fmla="*/ 926600 h 2661778"/>
                <a:gd name="connsiteX13" fmla="*/ 1019618 w 1530368"/>
                <a:gd name="connsiteY13" fmla="*/ 1096738 h 2661778"/>
                <a:gd name="connsiteX14" fmla="*/ 823031 w 1530368"/>
                <a:gd name="connsiteY14" fmla="*/ 1023946 h 2661778"/>
                <a:gd name="connsiteX15" fmla="*/ 867176 w 1530368"/>
                <a:gd name="connsiteY15" fmla="*/ 893268 h 2661778"/>
                <a:gd name="connsiteX16" fmla="*/ 1359546 w 1530368"/>
                <a:gd name="connsiteY16" fmla="*/ 561672 h 2661778"/>
                <a:gd name="connsiteX17" fmla="*/ 897322 w 1530368"/>
                <a:gd name="connsiteY17" fmla="*/ 260222 h 2661778"/>
                <a:gd name="connsiteX18" fmla="*/ 828493 w 1530368"/>
                <a:gd name="connsiteY18" fmla="*/ 1095670 h 2661778"/>
                <a:gd name="connsiteX19" fmla="*/ 837032 w 1530368"/>
                <a:gd name="connsiteY19" fmla="*/ 1315299 h 2661778"/>
                <a:gd name="connsiteX20" fmla="*/ 1178676 w 1530368"/>
                <a:gd name="connsiteY20" fmla="*/ 2531150 h 2661778"/>
                <a:gd name="connsiteX21" fmla="*/ 1520320 w 1530368"/>
                <a:gd name="connsiteY21" fmla="*/ 2470859 h 2661778"/>
                <a:gd name="connsiteX22" fmla="*/ 1530368 w 1530368"/>
                <a:gd name="connsiteY22" fmla="*/ 2651730 h 2661778"/>
                <a:gd name="connsiteX23" fmla="*/ 1108337 w 1530368"/>
                <a:gd name="connsiteY23" fmla="*/ 2651730 h 2661778"/>
                <a:gd name="connsiteX24" fmla="*/ 776742 w 1530368"/>
                <a:gd name="connsiteY24" fmla="*/ 1355492 h 2661778"/>
                <a:gd name="connsiteX25" fmla="*/ 515484 w 1530368"/>
                <a:gd name="connsiteY25" fmla="*/ 2651730 h 2661778"/>
                <a:gd name="connsiteX26" fmla="*/ 113551 w 1530368"/>
                <a:gd name="connsiteY26" fmla="*/ 2661778 h 2661778"/>
                <a:gd name="connsiteX27" fmla="*/ 70410 w 1530368"/>
                <a:gd name="connsiteY27" fmla="*/ 2474009 h 2661778"/>
                <a:gd name="connsiteX28" fmla="*/ 443636 w 1530368"/>
                <a:gd name="connsiteY28" fmla="*/ 2509248 h 2661778"/>
                <a:gd name="connsiteX29" fmla="*/ 670480 w 1530368"/>
                <a:gd name="connsiteY29" fmla="*/ 1320196 h 2661778"/>
                <a:gd name="connsiteX30" fmla="*/ 666209 w 1530368"/>
                <a:gd name="connsiteY30" fmla="*/ 1109493 h 2661778"/>
                <a:gd name="connsiteX31" fmla="*/ 525533 w 1530368"/>
                <a:gd name="connsiteY31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646614 w 1530368"/>
                <a:gd name="connsiteY3" fmla="*/ 1024288 h 2661778"/>
                <a:gd name="connsiteX4" fmla="*/ 445339 w 1530368"/>
                <a:gd name="connsiteY4" fmla="*/ 1100366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29368 w 1530368"/>
                <a:gd name="connsiteY10" fmla="*/ 502179 h 2661778"/>
                <a:gd name="connsiteX11" fmla="*/ 1460030 w 1530368"/>
                <a:gd name="connsiteY11" fmla="*/ 571721 h 2661778"/>
                <a:gd name="connsiteX12" fmla="*/ 1016975 w 1530368"/>
                <a:gd name="connsiteY12" fmla="*/ 926600 h 2661778"/>
                <a:gd name="connsiteX13" fmla="*/ 1019618 w 1530368"/>
                <a:gd name="connsiteY13" fmla="*/ 1096738 h 2661778"/>
                <a:gd name="connsiteX14" fmla="*/ 823031 w 1530368"/>
                <a:gd name="connsiteY14" fmla="*/ 1023946 h 2661778"/>
                <a:gd name="connsiteX15" fmla="*/ 867176 w 1530368"/>
                <a:gd name="connsiteY15" fmla="*/ 893268 h 2661778"/>
                <a:gd name="connsiteX16" fmla="*/ 1359546 w 1530368"/>
                <a:gd name="connsiteY16" fmla="*/ 561672 h 2661778"/>
                <a:gd name="connsiteX17" fmla="*/ 897322 w 1530368"/>
                <a:gd name="connsiteY17" fmla="*/ 260222 h 2661778"/>
                <a:gd name="connsiteX18" fmla="*/ 828493 w 1530368"/>
                <a:gd name="connsiteY18" fmla="*/ 1095670 h 2661778"/>
                <a:gd name="connsiteX19" fmla="*/ 837032 w 1530368"/>
                <a:gd name="connsiteY19" fmla="*/ 1315299 h 2661778"/>
                <a:gd name="connsiteX20" fmla="*/ 1178676 w 1530368"/>
                <a:gd name="connsiteY20" fmla="*/ 2531150 h 2661778"/>
                <a:gd name="connsiteX21" fmla="*/ 1520320 w 1530368"/>
                <a:gd name="connsiteY21" fmla="*/ 2470859 h 2661778"/>
                <a:gd name="connsiteX22" fmla="*/ 1530368 w 1530368"/>
                <a:gd name="connsiteY22" fmla="*/ 2651730 h 2661778"/>
                <a:gd name="connsiteX23" fmla="*/ 1108337 w 1530368"/>
                <a:gd name="connsiteY23" fmla="*/ 2651730 h 2661778"/>
                <a:gd name="connsiteX24" fmla="*/ 776742 w 1530368"/>
                <a:gd name="connsiteY24" fmla="*/ 1355492 h 2661778"/>
                <a:gd name="connsiteX25" fmla="*/ 515484 w 1530368"/>
                <a:gd name="connsiteY25" fmla="*/ 2651730 h 2661778"/>
                <a:gd name="connsiteX26" fmla="*/ 113551 w 1530368"/>
                <a:gd name="connsiteY26" fmla="*/ 2661778 h 2661778"/>
                <a:gd name="connsiteX27" fmla="*/ 70410 w 1530368"/>
                <a:gd name="connsiteY27" fmla="*/ 2474009 h 2661778"/>
                <a:gd name="connsiteX28" fmla="*/ 439469 w 1530368"/>
                <a:gd name="connsiteY28" fmla="*/ 2521319 h 2661778"/>
                <a:gd name="connsiteX29" fmla="*/ 670480 w 1530368"/>
                <a:gd name="connsiteY29" fmla="*/ 1320196 h 2661778"/>
                <a:gd name="connsiteX30" fmla="*/ 666209 w 1530368"/>
                <a:gd name="connsiteY30" fmla="*/ 1109493 h 2661778"/>
                <a:gd name="connsiteX31" fmla="*/ 525533 w 1530368"/>
                <a:gd name="connsiteY31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646614 w 1530368"/>
                <a:gd name="connsiteY3" fmla="*/ 1024288 h 2661778"/>
                <a:gd name="connsiteX4" fmla="*/ 445339 w 1530368"/>
                <a:gd name="connsiteY4" fmla="*/ 1100366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29368 w 1530368"/>
                <a:gd name="connsiteY10" fmla="*/ 502179 h 2661778"/>
                <a:gd name="connsiteX11" fmla="*/ 1460030 w 1530368"/>
                <a:gd name="connsiteY11" fmla="*/ 571721 h 2661778"/>
                <a:gd name="connsiteX12" fmla="*/ 1016975 w 1530368"/>
                <a:gd name="connsiteY12" fmla="*/ 926600 h 2661778"/>
                <a:gd name="connsiteX13" fmla="*/ 1019618 w 1530368"/>
                <a:gd name="connsiteY13" fmla="*/ 1096738 h 2661778"/>
                <a:gd name="connsiteX14" fmla="*/ 823031 w 1530368"/>
                <a:gd name="connsiteY14" fmla="*/ 1023946 h 2661778"/>
                <a:gd name="connsiteX15" fmla="*/ 867176 w 1530368"/>
                <a:gd name="connsiteY15" fmla="*/ 893268 h 2661778"/>
                <a:gd name="connsiteX16" fmla="*/ 1359546 w 1530368"/>
                <a:gd name="connsiteY16" fmla="*/ 561672 h 2661778"/>
                <a:gd name="connsiteX17" fmla="*/ 897322 w 1530368"/>
                <a:gd name="connsiteY17" fmla="*/ 260222 h 2661778"/>
                <a:gd name="connsiteX18" fmla="*/ 828493 w 1530368"/>
                <a:gd name="connsiteY18" fmla="*/ 1095670 h 2661778"/>
                <a:gd name="connsiteX19" fmla="*/ 837032 w 1530368"/>
                <a:gd name="connsiteY19" fmla="*/ 1315299 h 2661778"/>
                <a:gd name="connsiteX20" fmla="*/ 1178676 w 1530368"/>
                <a:gd name="connsiteY20" fmla="*/ 2531150 h 2661778"/>
                <a:gd name="connsiteX21" fmla="*/ 1520320 w 1530368"/>
                <a:gd name="connsiteY21" fmla="*/ 2470859 h 2661778"/>
                <a:gd name="connsiteX22" fmla="*/ 1530368 w 1530368"/>
                <a:gd name="connsiteY22" fmla="*/ 2651730 h 2661778"/>
                <a:gd name="connsiteX23" fmla="*/ 1108337 w 1530368"/>
                <a:gd name="connsiteY23" fmla="*/ 2651730 h 2661778"/>
                <a:gd name="connsiteX24" fmla="*/ 776742 w 1530368"/>
                <a:gd name="connsiteY24" fmla="*/ 1355492 h 2661778"/>
                <a:gd name="connsiteX25" fmla="*/ 515484 w 1530368"/>
                <a:gd name="connsiteY25" fmla="*/ 2651730 h 2661778"/>
                <a:gd name="connsiteX26" fmla="*/ 113551 w 1530368"/>
                <a:gd name="connsiteY26" fmla="*/ 2661778 h 2661778"/>
                <a:gd name="connsiteX27" fmla="*/ 82914 w 1530368"/>
                <a:gd name="connsiteY27" fmla="*/ 2474009 h 2661778"/>
                <a:gd name="connsiteX28" fmla="*/ 439469 w 1530368"/>
                <a:gd name="connsiteY28" fmla="*/ 2521319 h 2661778"/>
                <a:gd name="connsiteX29" fmla="*/ 670480 w 1530368"/>
                <a:gd name="connsiteY29" fmla="*/ 1320196 h 2661778"/>
                <a:gd name="connsiteX30" fmla="*/ 666209 w 1530368"/>
                <a:gd name="connsiteY30" fmla="*/ 1109493 h 2661778"/>
                <a:gd name="connsiteX31" fmla="*/ 525533 w 1530368"/>
                <a:gd name="connsiteY31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646614 w 1530368"/>
                <a:gd name="connsiteY3" fmla="*/ 1024288 h 2661778"/>
                <a:gd name="connsiteX4" fmla="*/ 445339 w 1530368"/>
                <a:gd name="connsiteY4" fmla="*/ 1100366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29368 w 1530368"/>
                <a:gd name="connsiteY10" fmla="*/ 502179 h 2661778"/>
                <a:gd name="connsiteX11" fmla="*/ 1460030 w 1530368"/>
                <a:gd name="connsiteY11" fmla="*/ 571721 h 2661778"/>
                <a:gd name="connsiteX12" fmla="*/ 1016975 w 1530368"/>
                <a:gd name="connsiteY12" fmla="*/ 926600 h 2661778"/>
                <a:gd name="connsiteX13" fmla="*/ 1019618 w 1530368"/>
                <a:gd name="connsiteY13" fmla="*/ 1096738 h 2661778"/>
                <a:gd name="connsiteX14" fmla="*/ 823031 w 1530368"/>
                <a:gd name="connsiteY14" fmla="*/ 1023946 h 2661778"/>
                <a:gd name="connsiteX15" fmla="*/ 867176 w 1530368"/>
                <a:gd name="connsiteY15" fmla="*/ 893268 h 2661778"/>
                <a:gd name="connsiteX16" fmla="*/ 1359546 w 1530368"/>
                <a:gd name="connsiteY16" fmla="*/ 561672 h 2661778"/>
                <a:gd name="connsiteX17" fmla="*/ 897322 w 1530368"/>
                <a:gd name="connsiteY17" fmla="*/ 260222 h 2661778"/>
                <a:gd name="connsiteX18" fmla="*/ 828493 w 1530368"/>
                <a:gd name="connsiteY18" fmla="*/ 1095670 h 2661778"/>
                <a:gd name="connsiteX19" fmla="*/ 837032 w 1530368"/>
                <a:gd name="connsiteY19" fmla="*/ 1315299 h 2661778"/>
                <a:gd name="connsiteX20" fmla="*/ 1178676 w 1530368"/>
                <a:gd name="connsiteY20" fmla="*/ 2531150 h 2661778"/>
                <a:gd name="connsiteX21" fmla="*/ 1520320 w 1530368"/>
                <a:gd name="connsiteY21" fmla="*/ 2470859 h 2661778"/>
                <a:gd name="connsiteX22" fmla="*/ 1530368 w 1530368"/>
                <a:gd name="connsiteY22" fmla="*/ 2651730 h 2661778"/>
                <a:gd name="connsiteX23" fmla="*/ 1108337 w 1530368"/>
                <a:gd name="connsiteY23" fmla="*/ 2651730 h 2661778"/>
                <a:gd name="connsiteX24" fmla="*/ 760072 w 1530368"/>
                <a:gd name="connsiteY24" fmla="*/ 1347445 h 2661778"/>
                <a:gd name="connsiteX25" fmla="*/ 515484 w 1530368"/>
                <a:gd name="connsiteY25" fmla="*/ 2651730 h 2661778"/>
                <a:gd name="connsiteX26" fmla="*/ 113551 w 1530368"/>
                <a:gd name="connsiteY26" fmla="*/ 2661778 h 2661778"/>
                <a:gd name="connsiteX27" fmla="*/ 82914 w 1530368"/>
                <a:gd name="connsiteY27" fmla="*/ 2474009 h 2661778"/>
                <a:gd name="connsiteX28" fmla="*/ 439469 w 1530368"/>
                <a:gd name="connsiteY28" fmla="*/ 2521319 h 2661778"/>
                <a:gd name="connsiteX29" fmla="*/ 670480 w 1530368"/>
                <a:gd name="connsiteY29" fmla="*/ 1320196 h 2661778"/>
                <a:gd name="connsiteX30" fmla="*/ 666209 w 1530368"/>
                <a:gd name="connsiteY30" fmla="*/ 1109493 h 2661778"/>
                <a:gd name="connsiteX31" fmla="*/ 525533 w 1530368"/>
                <a:gd name="connsiteY31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646614 w 1530368"/>
                <a:gd name="connsiteY3" fmla="*/ 1024288 h 2661778"/>
                <a:gd name="connsiteX4" fmla="*/ 445339 w 1530368"/>
                <a:gd name="connsiteY4" fmla="*/ 1100366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29368 w 1530368"/>
                <a:gd name="connsiteY10" fmla="*/ 502179 h 2661778"/>
                <a:gd name="connsiteX11" fmla="*/ 1460030 w 1530368"/>
                <a:gd name="connsiteY11" fmla="*/ 571721 h 2661778"/>
                <a:gd name="connsiteX12" fmla="*/ 1016975 w 1530368"/>
                <a:gd name="connsiteY12" fmla="*/ 926600 h 2661778"/>
                <a:gd name="connsiteX13" fmla="*/ 1019618 w 1530368"/>
                <a:gd name="connsiteY13" fmla="*/ 1096738 h 2661778"/>
                <a:gd name="connsiteX14" fmla="*/ 823031 w 1530368"/>
                <a:gd name="connsiteY14" fmla="*/ 1023946 h 2661778"/>
                <a:gd name="connsiteX15" fmla="*/ 867176 w 1530368"/>
                <a:gd name="connsiteY15" fmla="*/ 893268 h 2661778"/>
                <a:gd name="connsiteX16" fmla="*/ 1359546 w 1530368"/>
                <a:gd name="connsiteY16" fmla="*/ 561672 h 2661778"/>
                <a:gd name="connsiteX17" fmla="*/ 897322 w 1530368"/>
                <a:gd name="connsiteY17" fmla="*/ 260222 h 2661778"/>
                <a:gd name="connsiteX18" fmla="*/ 828493 w 1530368"/>
                <a:gd name="connsiteY18" fmla="*/ 1095670 h 2661778"/>
                <a:gd name="connsiteX19" fmla="*/ 837032 w 1530368"/>
                <a:gd name="connsiteY19" fmla="*/ 1315299 h 2661778"/>
                <a:gd name="connsiteX20" fmla="*/ 1178676 w 1530368"/>
                <a:gd name="connsiteY20" fmla="*/ 2531150 h 2661778"/>
                <a:gd name="connsiteX21" fmla="*/ 1520320 w 1530368"/>
                <a:gd name="connsiteY21" fmla="*/ 2470859 h 2661778"/>
                <a:gd name="connsiteX22" fmla="*/ 1530368 w 1530368"/>
                <a:gd name="connsiteY22" fmla="*/ 2651730 h 2661778"/>
                <a:gd name="connsiteX23" fmla="*/ 1108337 w 1530368"/>
                <a:gd name="connsiteY23" fmla="*/ 2651730 h 2661778"/>
                <a:gd name="connsiteX24" fmla="*/ 760072 w 1530368"/>
                <a:gd name="connsiteY24" fmla="*/ 1347445 h 2661778"/>
                <a:gd name="connsiteX25" fmla="*/ 515484 w 1530368"/>
                <a:gd name="connsiteY25" fmla="*/ 2651730 h 2661778"/>
                <a:gd name="connsiteX26" fmla="*/ 113551 w 1530368"/>
                <a:gd name="connsiteY26" fmla="*/ 2661778 h 2661778"/>
                <a:gd name="connsiteX27" fmla="*/ 91249 w 1530368"/>
                <a:gd name="connsiteY27" fmla="*/ 2478033 h 2661778"/>
                <a:gd name="connsiteX28" fmla="*/ 439469 w 1530368"/>
                <a:gd name="connsiteY28" fmla="*/ 2521319 h 2661778"/>
                <a:gd name="connsiteX29" fmla="*/ 670480 w 1530368"/>
                <a:gd name="connsiteY29" fmla="*/ 1320196 h 2661778"/>
                <a:gd name="connsiteX30" fmla="*/ 666209 w 1530368"/>
                <a:gd name="connsiteY30" fmla="*/ 1109493 h 2661778"/>
                <a:gd name="connsiteX31" fmla="*/ 525533 w 1530368"/>
                <a:gd name="connsiteY31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646614 w 1530368"/>
                <a:gd name="connsiteY3" fmla="*/ 1024288 h 2661778"/>
                <a:gd name="connsiteX4" fmla="*/ 445339 w 1530368"/>
                <a:gd name="connsiteY4" fmla="*/ 1100366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29368 w 1530368"/>
                <a:gd name="connsiteY10" fmla="*/ 502179 h 2661778"/>
                <a:gd name="connsiteX11" fmla="*/ 1460030 w 1530368"/>
                <a:gd name="connsiteY11" fmla="*/ 571721 h 2661778"/>
                <a:gd name="connsiteX12" fmla="*/ 1016975 w 1530368"/>
                <a:gd name="connsiteY12" fmla="*/ 926600 h 2661778"/>
                <a:gd name="connsiteX13" fmla="*/ 1019618 w 1530368"/>
                <a:gd name="connsiteY13" fmla="*/ 1096738 h 2661778"/>
                <a:gd name="connsiteX14" fmla="*/ 823031 w 1530368"/>
                <a:gd name="connsiteY14" fmla="*/ 1023946 h 2661778"/>
                <a:gd name="connsiteX15" fmla="*/ 867176 w 1530368"/>
                <a:gd name="connsiteY15" fmla="*/ 893268 h 2661778"/>
                <a:gd name="connsiteX16" fmla="*/ 1359546 w 1530368"/>
                <a:gd name="connsiteY16" fmla="*/ 561672 h 2661778"/>
                <a:gd name="connsiteX17" fmla="*/ 897322 w 1530368"/>
                <a:gd name="connsiteY17" fmla="*/ 260222 h 2661778"/>
                <a:gd name="connsiteX18" fmla="*/ 828493 w 1530368"/>
                <a:gd name="connsiteY18" fmla="*/ 1095670 h 2661778"/>
                <a:gd name="connsiteX19" fmla="*/ 837032 w 1530368"/>
                <a:gd name="connsiteY19" fmla="*/ 1315299 h 2661778"/>
                <a:gd name="connsiteX20" fmla="*/ 1178676 w 1530368"/>
                <a:gd name="connsiteY20" fmla="*/ 2531150 h 2661778"/>
                <a:gd name="connsiteX21" fmla="*/ 1520320 w 1530368"/>
                <a:gd name="connsiteY21" fmla="*/ 2470859 h 2661778"/>
                <a:gd name="connsiteX22" fmla="*/ 1530368 w 1530368"/>
                <a:gd name="connsiteY22" fmla="*/ 2651730 h 2661778"/>
                <a:gd name="connsiteX23" fmla="*/ 1108337 w 1530368"/>
                <a:gd name="connsiteY23" fmla="*/ 2651730 h 2661778"/>
                <a:gd name="connsiteX24" fmla="*/ 760072 w 1530368"/>
                <a:gd name="connsiteY24" fmla="*/ 1347445 h 2661778"/>
                <a:gd name="connsiteX25" fmla="*/ 515484 w 1530368"/>
                <a:gd name="connsiteY25" fmla="*/ 2651730 h 2661778"/>
                <a:gd name="connsiteX26" fmla="*/ 113551 w 1530368"/>
                <a:gd name="connsiteY26" fmla="*/ 2661778 h 2661778"/>
                <a:gd name="connsiteX27" fmla="*/ 91249 w 1530368"/>
                <a:gd name="connsiteY27" fmla="*/ 2478033 h 2661778"/>
                <a:gd name="connsiteX28" fmla="*/ 439469 w 1530368"/>
                <a:gd name="connsiteY28" fmla="*/ 2521319 h 2661778"/>
                <a:gd name="connsiteX29" fmla="*/ 670480 w 1530368"/>
                <a:gd name="connsiteY29" fmla="*/ 1320196 h 2661778"/>
                <a:gd name="connsiteX30" fmla="*/ 666209 w 1530368"/>
                <a:gd name="connsiteY30" fmla="*/ 1109493 h 2661778"/>
                <a:gd name="connsiteX31" fmla="*/ 525533 w 1530368"/>
                <a:gd name="connsiteY31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646614 w 1530368"/>
                <a:gd name="connsiteY3" fmla="*/ 1024288 h 2661778"/>
                <a:gd name="connsiteX4" fmla="*/ 445339 w 1530368"/>
                <a:gd name="connsiteY4" fmla="*/ 1100366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29368 w 1530368"/>
                <a:gd name="connsiteY10" fmla="*/ 502179 h 2661778"/>
                <a:gd name="connsiteX11" fmla="*/ 1460030 w 1530368"/>
                <a:gd name="connsiteY11" fmla="*/ 571721 h 2661778"/>
                <a:gd name="connsiteX12" fmla="*/ 1016975 w 1530368"/>
                <a:gd name="connsiteY12" fmla="*/ 926600 h 2661778"/>
                <a:gd name="connsiteX13" fmla="*/ 1019618 w 1530368"/>
                <a:gd name="connsiteY13" fmla="*/ 1096738 h 2661778"/>
                <a:gd name="connsiteX14" fmla="*/ 823031 w 1530368"/>
                <a:gd name="connsiteY14" fmla="*/ 1023946 h 2661778"/>
                <a:gd name="connsiteX15" fmla="*/ 867176 w 1530368"/>
                <a:gd name="connsiteY15" fmla="*/ 893268 h 2661778"/>
                <a:gd name="connsiteX16" fmla="*/ 1359546 w 1530368"/>
                <a:gd name="connsiteY16" fmla="*/ 561672 h 2661778"/>
                <a:gd name="connsiteX17" fmla="*/ 897322 w 1530368"/>
                <a:gd name="connsiteY17" fmla="*/ 260222 h 2661778"/>
                <a:gd name="connsiteX18" fmla="*/ 828493 w 1530368"/>
                <a:gd name="connsiteY18" fmla="*/ 1095670 h 2661778"/>
                <a:gd name="connsiteX19" fmla="*/ 837032 w 1530368"/>
                <a:gd name="connsiteY19" fmla="*/ 1315299 h 2661778"/>
                <a:gd name="connsiteX20" fmla="*/ 1178676 w 1530368"/>
                <a:gd name="connsiteY20" fmla="*/ 2531150 h 2661778"/>
                <a:gd name="connsiteX21" fmla="*/ 1520320 w 1530368"/>
                <a:gd name="connsiteY21" fmla="*/ 2470859 h 2661778"/>
                <a:gd name="connsiteX22" fmla="*/ 1530368 w 1530368"/>
                <a:gd name="connsiteY22" fmla="*/ 2651730 h 2661778"/>
                <a:gd name="connsiteX23" fmla="*/ 1108337 w 1530368"/>
                <a:gd name="connsiteY23" fmla="*/ 2651730 h 2661778"/>
                <a:gd name="connsiteX24" fmla="*/ 760072 w 1530368"/>
                <a:gd name="connsiteY24" fmla="*/ 1347445 h 2661778"/>
                <a:gd name="connsiteX25" fmla="*/ 515484 w 1530368"/>
                <a:gd name="connsiteY25" fmla="*/ 2651730 h 2661778"/>
                <a:gd name="connsiteX26" fmla="*/ 113551 w 1530368"/>
                <a:gd name="connsiteY26" fmla="*/ 2661778 h 2661778"/>
                <a:gd name="connsiteX27" fmla="*/ 91249 w 1530368"/>
                <a:gd name="connsiteY27" fmla="*/ 2478033 h 2661778"/>
                <a:gd name="connsiteX28" fmla="*/ 439469 w 1530368"/>
                <a:gd name="connsiteY28" fmla="*/ 2521319 h 2661778"/>
                <a:gd name="connsiteX29" fmla="*/ 670480 w 1530368"/>
                <a:gd name="connsiteY29" fmla="*/ 1320196 h 2661778"/>
                <a:gd name="connsiteX30" fmla="*/ 666209 w 1530368"/>
                <a:gd name="connsiteY30" fmla="*/ 1109493 h 2661778"/>
                <a:gd name="connsiteX31" fmla="*/ 525533 w 1530368"/>
                <a:gd name="connsiteY31" fmla="*/ 260221 h 2661778"/>
                <a:gd name="connsiteX0" fmla="*/ 525533 w 1530368"/>
                <a:gd name="connsiteY0" fmla="*/ 260221 h 2661778"/>
                <a:gd name="connsiteX1" fmla="*/ 87747 w 1530368"/>
                <a:gd name="connsiteY1" fmla="*/ 620913 h 2661778"/>
                <a:gd name="connsiteX2" fmla="*/ 610260 w 1530368"/>
                <a:gd name="connsiteY2" fmla="*/ 892219 h 2661778"/>
                <a:gd name="connsiteX3" fmla="*/ 646614 w 1530368"/>
                <a:gd name="connsiteY3" fmla="*/ 1024288 h 2661778"/>
                <a:gd name="connsiteX4" fmla="*/ 445339 w 1530368"/>
                <a:gd name="connsiteY4" fmla="*/ 1100366 h 2661778"/>
                <a:gd name="connsiteX5" fmla="*/ 481077 w 1530368"/>
                <a:gd name="connsiteY5" fmla="*/ 904368 h 2661778"/>
                <a:gd name="connsiteX6" fmla="*/ 0 w 1530368"/>
                <a:gd name="connsiteY6" fmla="*/ 649790 h 2661778"/>
                <a:gd name="connsiteX7" fmla="*/ 30145 w 1530368"/>
                <a:gd name="connsiteY7" fmla="*/ 557036 h 2661778"/>
                <a:gd name="connsiteX8" fmla="*/ 585823 w 1530368"/>
                <a:gd name="connsiteY8" fmla="*/ 59255 h 2661778"/>
                <a:gd name="connsiteX9" fmla="*/ 837032 w 1530368"/>
                <a:gd name="connsiteY9" fmla="*/ 69303 h 2661778"/>
                <a:gd name="connsiteX10" fmla="*/ 1429368 w 1530368"/>
                <a:gd name="connsiteY10" fmla="*/ 502179 h 2661778"/>
                <a:gd name="connsiteX11" fmla="*/ 1460030 w 1530368"/>
                <a:gd name="connsiteY11" fmla="*/ 571721 h 2661778"/>
                <a:gd name="connsiteX12" fmla="*/ 1016975 w 1530368"/>
                <a:gd name="connsiteY12" fmla="*/ 926600 h 2661778"/>
                <a:gd name="connsiteX13" fmla="*/ 1019618 w 1530368"/>
                <a:gd name="connsiteY13" fmla="*/ 1096738 h 2661778"/>
                <a:gd name="connsiteX14" fmla="*/ 823031 w 1530368"/>
                <a:gd name="connsiteY14" fmla="*/ 1023946 h 2661778"/>
                <a:gd name="connsiteX15" fmla="*/ 867176 w 1530368"/>
                <a:gd name="connsiteY15" fmla="*/ 893268 h 2661778"/>
                <a:gd name="connsiteX16" fmla="*/ 1359546 w 1530368"/>
                <a:gd name="connsiteY16" fmla="*/ 561672 h 2661778"/>
                <a:gd name="connsiteX17" fmla="*/ 897322 w 1530368"/>
                <a:gd name="connsiteY17" fmla="*/ 260222 h 2661778"/>
                <a:gd name="connsiteX18" fmla="*/ 828493 w 1530368"/>
                <a:gd name="connsiteY18" fmla="*/ 1095670 h 2661778"/>
                <a:gd name="connsiteX19" fmla="*/ 837032 w 1530368"/>
                <a:gd name="connsiteY19" fmla="*/ 1315299 h 2661778"/>
                <a:gd name="connsiteX20" fmla="*/ 1178676 w 1530368"/>
                <a:gd name="connsiteY20" fmla="*/ 2531150 h 2661778"/>
                <a:gd name="connsiteX21" fmla="*/ 1520320 w 1530368"/>
                <a:gd name="connsiteY21" fmla="*/ 2470859 h 2661778"/>
                <a:gd name="connsiteX22" fmla="*/ 1530368 w 1530368"/>
                <a:gd name="connsiteY22" fmla="*/ 2651730 h 2661778"/>
                <a:gd name="connsiteX23" fmla="*/ 1108337 w 1530368"/>
                <a:gd name="connsiteY23" fmla="*/ 2651730 h 2661778"/>
                <a:gd name="connsiteX24" fmla="*/ 760072 w 1530368"/>
                <a:gd name="connsiteY24" fmla="*/ 1347445 h 2661778"/>
                <a:gd name="connsiteX25" fmla="*/ 515484 w 1530368"/>
                <a:gd name="connsiteY25" fmla="*/ 2651730 h 2661778"/>
                <a:gd name="connsiteX26" fmla="*/ 113551 w 1530368"/>
                <a:gd name="connsiteY26" fmla="*/ 2661778 h 2661778"/>
                <a:gd name="connsiteX27" fmla="*/ 91249 w 1530368"/>
                <a:gd name="connsiteY27" fmla="*/ 2478033 h 2661778"/>
                <a:gd name="connsiteX28" fmla="*/ 439469 w 1530368"/>
                <a:gd name="connsiteY28" fmla="*/ 2521319 h 2661778"/>
                <a:gd name="connsiteX29" fmla="*/ 670480 w 1530368"/>
                <a:gd name="connsiteY29" fmla="*/ 1320196 h 2661778"/>
                <a:gd name="connsiteX30" fmla="*/ 666209 w 1530368"/>
                <a:gd name="connsiteY30" fmla="*/ 1109493 h 2661778"/>
                <a:gd name="connsiteX31" fmla="*/ 525533 w 1530368"/>
                <a:gd name="connsiteY31" fmla="*/ 260221 h 2661778"/>
                <a:gd name="connsiteX0" fmla="*/ 525533 w 1540575"/>
                <a:gd name="connsiteY0" fmla="*/ 260221 h 2661778"/>
                <a:gd name="connsiteX1" fmla="*/ 87747 w 1540575"/>
                <a:gd name="connsiteY1" fmla="*/ 620913 h 2661778"/>
                <a:gd name="connsiteX2" fmla="*/ 610260 w 1540575"/>
                <a:gd name="connsiteY2" fmla="*/ 892219 h 2661778"/>
                <a:gd name="connsiteX3" fmla="*/ 646614 w 1540575"/>
                <a:gd name="connsiteY3" fmla="*/ 1024288 h 2661778"/>
                <a:gd name="connsiteX4" fmla="*/ 445339 w 1540575"/>
                <a:gd name="connsiteY4" fmla="*/ 1100366 h 2661778"/>
                <a:gd name="connsiteX5" fmla="*/ 481077 w 1540575"/>
                <a:gd name="connsiteY5" fmla="*/ 904368 h 2661778"/>
                <a:gd name="connsiteX6" fmla="*/ 0 w 1540575"/>
                <a:gd name="connsiteY6" fmla="*/ 649790 h 2661778"/>
                <a:gd name="connsiteX7" fmla="*/ 30145 w 1540575"/>
                <a:gd name="connsiteY7" fmla="*/ 557036 h 2661778"/>
                <a:gd name="connsiteX8" fmla="*/ 585823 w 1540575"/>
                <a:gd name="connsiteY8" fmla="*/ 59255 h 2661778"/>
                <a:gd name="connsiteX9" fmla="*/ 837032 w 1540575"/>
                <a:gd name="connsiteY9" fmla="*/ 69303 h 2661778"/>
                <a:gd name="connsiteX10" fmla="*/ 1429368 w 1540575"/>
                <a:gd name="connsiteY10" fmla="*/ 502179 h 2661778"/>
                <a:gd name="connsiteX11" fmla="*/ 1460030 w 1540575"/>
                <a:gd name="connsiteY11" fmla="*/ 571721 h 2661778"/>
                <a:gd name="connsiteX12" fmla="*/ 1016975 w 1540575"/>
                <a:gd name="connsiteY12" fmla="*/ 926600 h 2661778"/>
                <a:gd name="connsiteX13" fmla="*/ 1019618 w 1540575"/>
                <a:gd name="connsiteY13" fmla="*/ 1096738 h 2661778"/>
                <a:gd name="connsiteX14" fmla="*/ 823031 w 1540575"/>
                <a:gd name="connsiteY14" fmla="*/ 1023946 h 2661778"/>
                <a:gd name="connsiteX15" fmla="*/ 867176 w 1540575"/>
                <a:gd name="connsiteY15" fmla="*/ 893268 h 2661778"/>
                <a:gd name="connsiteX16" fmla="*/ 1359546 w 1540575"/>
                <a:gd name="connsiteY16" fmla="*/ 561672 h 2661778"/>
                <a:gd name="connsiteX17" fmla="*/ 897322 w 1540575"/>
                <a:gd name="connsiteY17" fmla="*/ 260222 h 2661778"/>
                <a:gd name="connsiteX18" fmla="*/ 828493 w 1540575"/>
                <a:gd name="connsiteY18" fmla="*/ 1095670 h 2661778"/>
                <a:gd name="connsiteX19" fmla="*/ 837032 w 1540575"/>
                <a:gd name="connsiteY19" fmla="*/ 1315299 h 2661778"/>
                <a:gd name="connsiteX20" fmla="*/ 1178676 w 1540575"/>
                <a:gd name="connsiteY20" fmla="*/ 2531150 h 2661778"/>
                <a:gd name="connsiteX21" fmla="*/ 1520320 w 1540575"/>
                <a:gd name="connsiteY21" fmla="*/ 2470859 h 2661778"/>
                <a:gd name="connsiteX22" fmla="*/ 1530368 w 1540575"/>
                <a:gd name="connsiteY22" fmla="*/ 2651730 h 2661778"/>
                <a:gd name="connsiteX23" fmla="*/ 1108337 w 1540575"/>
                <a:gd name="connsiteY23" fmla="*/ 2651730 h 2661778"/>
                <a:gd name="connsiteX24" fmla="*/ 760072 w 1540575"/>
                <a:gd name="connsiteY24" fmla="*/ 1347445 h 2661778"/>
                <a:gd name="connsiteX25" fmla="*/ 515484 w 1540575"/>
                <a:gd name="connsiteY25" fmla="*/ 2651730 h 2661778"/>
                <a:gd name="connsiteX26" fmla="*/ 113551 w 1540575"/>
                <a:gd name="connsiteY26" fmla="*/ 2661778 h 2661778"/>
                <a:gd name="connsiteX27" fmla="*/ 91249 w 1540575"/>
                <a:gd name="connsiteY27" fmla="*/ 2478033 h 2661778"/>
                <a:gd name="connsiteX28" fmla="*/ 439469 w 1540575"/>
                <a:gd name="connsiteY28" fmla="*/ 2521319 h 2661778"/>
                <a:gd name="connsiteX29" fmla="*/ 670480 w 1540575"/>
                <a:gd name="connsiteY29" fmla="*/ 1320196 h 2661778"/>
                <a:gd name="connsiteX30" fmla="*/ 666209 w 1540575"/>
                <a:gd name="connsiteY30" fmla="*/ 1109493 h 2661778"/>
                <a:gd name="connsiteX31" fmla="*/ 525533 w 1540575"/>
                <a:gd name="connsiteY31" fmla="*/ 260221 h 2661778"/>
                <a:gd name="connsiteX0" fmla="*/ 525533 w 1540574"/>
                <a:gd name="connsiteY0" fmla="*/ 260221 h 2661778"/>
                <a:gd name="connsiteX1" fmla="*/ 87747 w 1540574"/>
                <a:gd name="connsiteY1" fmla="*/ 620913 h 2661778"/>
                <a:gd name="connsiteX2" fmla="*/ 610260 w 1540574"/>
                <a:gd name="connsiteY2" fmla="*/ 892219 h 2661778"/>
                <a:gd name="connsiteX3" fmla="*/ 646614 w 1540574"/>
                <a:gd name="connsiteY3" fmla="*/ 1024288 h 2661778"/>
                <a:gd name="connsiteX4" fmla="*/ 445339 w 1540574"/>
                <a:gd name="connsiteY4" fmla="*/ 1100366 h 2661778"/>
                <a:gd name="connsiteX5" fmla="*/ 481077 w 1540574"/>
                <a:gd name="connsiteY5" fmla="*/ 904368 h 2661778"/>
                <a:gd name="connsiteX6" fmla="*/ 0 w 1540574"/>
                <a:gd name="connsiteY6" fmla="*/ 649790 h 2661778"/>
                <a:gd name="connsiteX7" fmla="*/ 30145 w 1540574"/>
                <a:gd name="connsiteY7" fmla="*/ 557036 h 2661778"/>
                <a:gd name="connsiteX8" fmla="*/ 585823 w 1540574"/>
                <a:gd name="connsiteY8" fmla="*/ 59255 h 2661778"/>
                <a:gd name="connsiteX9" fmla="*/ 837032 w 1540574"/>
                <a:gd name="connsiteY9" fmla="*/ 69303 h 2661778"/>
                <a:gd name="connsiteX10" fmla="*/ 1429368 w 1540574"/>
                <a:gd name="connsiteY10" fmla="*/ 502179 h 2661778"/>
                <a:gd name="connsiteX11" fmla="*/ 1460030 w 1540574"/>
                <a:gd name="connsiteY11" fmla="*/ 571721 h 2661778"/>
                <a:gd name="connsiteX12" fmla="*/ 1016975 w 1540574"/>
                <a:gd name="connsiteY12" fmla="*/ 926600 h 2661778"/>
                <a:gd name="connsiteX13" fmla="*/ 1019618 w 1540574"/>
                <a:gd name="connsiteY13" fmla="*/ 1096738 h 2661778"/>
                <a:gd name="connsiteX14" fmla="*/ 823031 w 1540574"/>
                <a:gd name="connsiteY14" fmla="*/ 1023946 h 2661778"/>
                <a:gd name="connsiteX15" fmla="*/ 867176 w 1540574"/>
                <a:gd name="connsiteY15" fmla="*/ 893268 h 2661778"/>
                <a:gd name="connsiteX16" fmla="*/ 1359546 w 1540574"/>
                <a:gd name="connsiteY16" fmla="*/ 561672 h 2661778"/>
                <a:gd name="connsiteX17" fmla="*/ 897322 w 1540574"/>
                <a:gd name="connsiteY17" fmla="*/ 260222 h 2661778"/>
                <a:gd name="connsiteX18" fmla="*/ 828493 w 1540574"/>
                <a:gd name="connsiteY18" fmla="*/ 1095670 h 2661778"/>
                <a:gd name="connsiteX19" fmla="*/ 837032 w 1540574"/>
                <a:gd name="connsiteY19" fmla="*/ 1315299 h 2661778"/>
                <a:gd name="connsiteX20" fmla="*/ 1178676 w 1540574"/>
                <a:gd name="connsiteY20" fmla="*/ 2531150 h 2661778"/>
                <a:gd name="connsiteX21" fmla="*/ 1520320 w 1540574"/>
                <a:gd name="connsiteY21" fmla="*/ 2470859 h 2661778"/>
                <a:gd name="connsiteX22" fmla="*/ 1530368 w 1540574"/>
                <a:gd name="connsiteY22" fmla="*/ 2651730 h 2661778"/>
                <a:gd name="connsiteX23" fmla="*/ 1108337 w 1540574"/>
                <a:gd name="connsiteY23" fmla="*/ 2651730 h 2661778"/>
                <a:gd name="connsiteX24" fmla="*/ 760072 w 1540574"/>
                <a:gd name="connsiteY24" fmla="*/ 1347445 h 2661778"/>
                <a:gd name="connsiteX25" fmla="*/ 515484 w 1540574"/>
                <a:gd name="connsiteY25" fmla="*/ 2651730 h 2661778"/>
                <a:gd name="connsiteX26" fmla="*/ 113551 w 1540574"/>
                <a:gd name="connsiteY26" fmla="*/ 2661778 h 2661778"/>
                <a:gd name="connsiteX27" fmla="*/ 91249 w 1540574"/>
                <a:gd name="connsiteY27" fmla="*/ 2478033 h 2661778"/>
                <a:gd name="connsiteX28" fmla="*/ 439469 w 1540574"/>
                <a:gd name="connsiteY28" fmla="*/ 2521319 h 2661778"/>
                <a:gd name="connsiteX29" fmla="*/ 670480 w 1540574"/>
                <a:gd name="connsiteY29" fmla="*/ 1320196 h 2661778"/>
                <a:gd name="connsiteX30" fmla="*/ 666209 w 1540574"/>
                <a:gd name="connsiteY30" fmla="*/ 1109493 h 2661778"/>
                <a:gd name="connsiteX31" fmla="*/ 525533 w 1540574"/>
                <a:gd name="connsiteY31" fmla="*/ 260221 h 266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40574" h="2661778">
                  <a:moveTo>
                    <a:pt x="525533" y="260221"/>
                  </a:moveTo>
                  <a:lnTo>
                    <a:pt x="87747" y="620913"/>
                  </a:lnTo>
                  <a:lnTo>
                    <a:pt x="610260" y="892219"/>
                  </a:lnTo>
                  <a:lnTo>
                    <a:pt x="646614" y="1024288"/>
                  </a:lnTo>
                  <a:lnTo>
                    <a:pt x="445339" y="1100366"/>
                  </a:lnTo>
                  <a:lnTo>
                    <a:pt x="481077" y="904368"/>
                  </a:lnTo>
                  <a:lnTo>
                    <a:pt x="0" y="649790"/>
                  </a:lnTo>
                  <a:lnTo>
                    <a:pt x="30145" y="557036"/>
                  </a:lnTo>
                  <a:lnTo>
                    <a:pt x="585823" y="59255"/>
                  </a:lnTo>
                  <a:cubicBezTo>
                    <a:pt x="723151" y="-26156"/>
                    <a:pt x="691331" y="-16108"/>
                    <a:pt x="837032" y="69303"/>
                  </a:cubicBezTo>
                  <a:cubicBezTo>
                    <a:pt x="1033326" y="216928"/>
                    <a:pt x="1422950" y="494548"/>
                    <a:pt x="1429368" y="502179"/>
                  </a:cubicBezTo>
                  <a:lnTo>
                    <a:pt x="1460030" y="571721"/>
                  </a:lnTo>
                  <a:lnTo>
                    <a:pt x="1016975" y="926600"/>
                  </a:lnTo>
                  <a:lnTo>
                    <a:pt x="1019618" y="1096738"/>
                  </a:lnTo>
                  <a:lnTo>
                    <a:pt x="823031" y="1023946"/>
                  </a:lnTo>
                  <a:lnTo>
                    <a:pt x="867176" y="893268"/>
                  </a:lnTo>
                  <a:lnTo>
                    <a:pt x="1359546" y="561672"/>
                  </a:lnTo>
                  <a:lnTo>
                    <a:pt x="897322" y="260222"/>
                  </a:lnTo>
                  <a:cubicBezTo>
                    <a:pt x="957612" y="562479"/>
                    <a:pt x="848590" y="841921"/>
                    <a:pt x="828493" y="1095670"/>
                  </a:cubicBezTo>
                  <a:lnTo>
                    <a:pt x="837032" y="1315299"/>
                  </a:lnTo>
                  <a:lnTo>
                    <a:pt x="1178676" y="2531150"/>
                  </a:lnTo>
                  <a:cubicBezTo>
                    <a:pt x="1292557" y="2511053"/>
                    <a:pt x="1473121" y="2450719"/>
                    <a:pt x="1520320" y="2470859"/>
                  </a:cubicBezTo>
                  <a:cubicBezTo>
                    <a:pt x="1561176" y="2511031"/>
                    <a:pt x="1527019" y="2591440"/>
                    <a:pt x="1530368" y="2651730"/>
                  </a:cubicBezTo>
                  <a:lnTo>
                    <a:pt x="1108337" y="2651730"/>
                  </a:lnTo>
                  <a:lnTo>
                    <a:pt x="760072" y="1347445"/>
                  </a:lnTo>
                  <a:lnTo>
                    <a:pt x="515484" y="2651730"/>
                  </a:lnTo>
                  <a:lnTo>
                    <a:pt x="113551" y="2661778"/>
                  </a:lnTo>
                  <a:cubicBezTo>
                    <a:pt x="106117" y="2600530"/>
                    <a:pt x="73676" y="2531233"/>
                    <a:pt x="91249" y="2478033"/>
                  </a:cubicBezTo>
                  <a:cubicBezTo>
                    <a:pt x="136475" y="2448202"/>
                    <a:pt x="323396" y="2506890"/>
                    <a:pt x="439469" y="2521319"/>
                  </a:cubicBezTo>
                  <a:lnTo>
                    <a:pt x="670480" y="1320196"/>
                  </a:lnTo>
                  <a:cubicBezTo>
                    <a:pt x="670480" y="1208739"/>
                    <a:pt x="666209" y="1220950"/>
                    <a:pt x="666209" y="1109493"/>
                  </a:cubicBezTo>
                  <a:cubicBezTo>
                    <a:pt x="619317" y="852510"/>
                    <a:pt x="542279" y="585114"/>
                    <a:pt x="525533" y="260221"/>
                  </a:cubicBez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Oval 49"/>
            <p:cNvSpPr/>
            <p:nvPr/>
          </p:nvSpPr>
          <p:spPr>
            <a:xfrm>
              <a:off x="6537309" y="3084844"/>
              <a:ext cx="811525" cy="908816"/>
            </a:xfrm>
            <a:prstGeom prst="ellipse">
              <a:avLst/>
            </a:prstGeom>
            <a:gradFill flip="none" rotWithShape="1">
              <a:gsLst>
                <a:gs pos="0">
                  <a:srgbClr val="996633"/>
                </a:gs>
                <a:gs pos="50000">
                  <a:srgbClr val="C29D88"/>
                </a:gs>
                <a:gs pos="100000">
                  <a:srgbClr val="DAC4B8"/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902912" y="3992578"/>
              <a:ext cx="162962" cy="633743"/>
            </a:xfrm>
            <a:custGeom>
              <a:avLst/>
              <a:gdLst>
                <a:gd name="connsiteX0" fmla="*/ 9053 w 162962"/>
                <a:gd name="connsiteY0" fmla="*/ 3018 h 633743"/>
                <a:gd name="connsiteX1" fmla="*/ 0 w 162962"/>
                <a:gd name="connsiteY1" fmla="*/ 81481 h 633743"/>
                <a:gd name="connsiteX2" fmla="*/ 36214 w 162962"/>
                <a:gd name="connsiteY2" fmla="*/ 102606 h 633743"/>
                <a:gd name="connsiteX3" fmla="*/ 21125 w 162962"/>
                <a:gd name="connsiteY3" fmla="*/ 534155 h 633743"/>
                <a:gd name="connsiteX4" fmla="*/ 96570 w 162962"/>
                <a:gd name="connsiteY4" fmla="*/ 633743 h 633743"/>
                <a:gd name="connsiteX5" fmla="*/ 162962 w 162962"/>
                <a:gd name="connsiteY5" fmla="*/ 525101 h 633743"/>
                <a:gd name="connsiteX6" fmla="*/ 99588 w 162962"/>
                <a:gd name="connsiteY6" fmla="*/ 90535 h 633743"/>
                <a:gd name="connsiteX7" fmla="*/ 120713 w 162962"/>
                <a:gd name="connsiteY7" fmla="*/ 81481 h 633743"/>
                <a:gd name="connsiteX8" fmla="*/ 96570 w 162962"/>
                <a:gd name="connsiteY8" fmla="*/ 0 h 6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962" h="633743">
                  <a:moveTo>
                    <a:pt x="9053" y="3018"/>
                  </a:moveTo>
                  <a:lnTo>
                    <a:pt x="0" y="81481"/>
                  </a:lnTo>
                  <a:lnTo>
                    <a:pt x="36214" y="102606"/>
                  </a:lnTo>
                  <a:lnTo>
                    <a:pt x="21125" y="534155"/>
                  </a:lnTo>
                  <a:lnTo>
                    <a:pt x="96570" y="633743"/>
                  </a:lnTo>
                  <a:lnTo>
                    <a:pt x="162962" y="525101"/>
                  </a:lnTo>
                  <a:lnTo>
                    <a:pt x="99588" y="90535"/>
                  </a:lnTo>
                  <a:lnTo>
                    <a:pt x="120713" y="81481"/>
                  </a:lnTo>
                  <a:lnTo>
                    <a:pt x="96570" y="0"/>
                  </a:lnTo>
                </a:path>
              </a:pathLst>
            </a:cu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04995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3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AA79C-6CDF-5BC4-0BC5-41D1E9E10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8100"/>
              <a:t>A Grande História e a Esperança Messiânica</a:t>
            </a:r>
          </a:p>
        </p:txBody>
      </p:sp>
    </p:spTree>
    <p:extLst>
      <p:ext uri="{BB962C8B-B14F-4D97-AF65-F5344CB8AC3E}">
        <p14:creationId xmlns:p14="http://schemas.microsoft.com/office/powerpoint/2010/main" val="117416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F7FB944-E3A9-8192-1E28-81B6E85F33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267450"/>
              </p:ext>
            </p:extLst>
          </p:nvPr>
        </p:nvGraphicFramePr>
        <p:xfrm>
          <a:off x="20320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9F1C178-FF3C-FF33-5F6A-1079AA3E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08" y="113770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+mn-lt"/>
              </a:rPr>
              <a:t>O </a:t>
            </a:r>
            <a:r>
              <a:rPr lang="en-US" sz="6600" dirty="0" err="1">
                <a:latin typeface="+mn-lt"/>
              </a:rPr>
              <a:t>Enredo</a:t>
            </a:r>
            <a:r>
              <a:rPr lang="en-US" sz="6600" dirty="0">
                <a:latin typeface="+mn-lt"/>
              </a:rPr>
              <a:t> da </a:t>
            </a:r>
            <a:r>
              <a:rPr lang="en-US" sz="6600" dirty="0" err="1">
                <a:latin typeface="+mn-lt"/>
              </a:rPr>
              <a:t>História</a:t>
            </a:r>
            <a:endParaRPr lang="en-US" sz="6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9713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2DF77-FB09-C5F0-1154-529F613DB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Criação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60C1F-6381-C586-2DE2-44C531984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“No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princípio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, Deus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criou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os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céus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e a terra.”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Gn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 1.1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ustomFontOverride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“Deus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viu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tudo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o que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havia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feito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, 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eis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que era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muito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bom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.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Houve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tarde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manhã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, o sexto dia.”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Gn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 1.31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2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7A53A-85C3-141F-B32B-959E298AD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6D765-7280-4DBD-B0BB-392B2E85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ustomFontOverride"/>
              </a:rPr>
              <a:t>“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De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toda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árvore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do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jardim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você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pode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comer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livremente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, mas da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árvore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do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conhecimento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do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bem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e do mal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você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não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deve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comer;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porque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, no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dia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em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que dela comer,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você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certamente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morrerá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.”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ustomFontOverride"/>
              </a:rPr>
              <a:t>Gn</a:t>
            </a:r>
            <a:r>
              <a:rPr lang="en-US" b="0" i="0" dirty="0">
                <a:solidFill>
                  <a:srgbClr val="000000"/>
                </a:solidFill>
                <a:effectLst/>
                <a:latin typeface="CustomFontOverride"/>
              </a:rPr>
              <a:t> 2.16b-17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ustomFontOverride"/>
            </a:endParaRP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Vendo</a:t>
            </a:r>
            <a:r>
              <a:rPr lang="en-US" dirty="0"/>
              <a:t> a </a:t>
            </a:r>
            <a:r>
              <a:rPr lang="en-US" dirty="0" err="1"/>
              <a:t>mulher</a:t>
            </a:r>
            <a:r>
              <a:rPr lang="en-US" dirty="0"/>
              <a:t> que a </a:t>
            </a:r>
            <a:r>
              <a:rPr lang="en-US" dirty="0" err="1"/>
              <a:t>árvore</a:t>
            </a:r>
            <a:r>
              <a:rPr lang="en-US" dirty="0"/>
              <a:t> era boa para se comer, </a:t>
            </a:r>
            <a:r>
              <a:rPr lang="en-US" dirty="0" err="1"/>
              <a:t>agradável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olhos</a:t>
            </a:r>
            <a:r>
              <a:rPr lang="en-US" dirty="0"/>
              <a:t> e </a:t>
            </a:r>
            <a:r>
              <a:rPr lang="en-US" dirty="0" err="1"/>
              <a:t>árvore</a:t>
            </a:r>
            <a:r>
              <a:rPr lang="en-US" dirty="0"/>
              <a:t> </a:t>
            </a:r>
            <a:r>
              <a:rPr lang="en-US" dirty="0" err="1"/>
              <a:t>desejável</a:t>
            </a:r>
            <a:r>
              <a:rPr lang="en-US" dirty="0"/>
              <a:t> para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entendimento</a:t>
            </a:r>
            <a:r>
              <a:rPr lang="en-US" dirty="0"/>
              <a:t>, </a:t>
            </a:r>
            <a:r>
              <a:rPr lang="en-US" dirty="0" err="1"/>
              <a:t>tomou</a:t>
            </a:r>
            <a:r>
              <a:rPr lang="en-US" dirty="0"/>
              <a:t> do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fruto</a:t>
            </a:r>
            <a:r>
              <a:rPr lang="en-US" dirty="0"/>
              <a:t> e </a:t>
            </a:r>
            <a:r>
              <a:rPr lang="en-US" dirty="0" err="1"/>
              <a:t>comeu</a:t>
            </a:r>
            <a:r>
              <a:rPr lang="en-US" dirty="0"/>
              <a:t>; e </a:t>
            </a:r>
            <a:r>
              <a:rPr lang="en-US" dirty="0" err="1"/>
              <a:t>deu</a:t>
            </a:r>
            <a:r>
              <a:rPr lang="en-US" dirty="0"/>
              <a:t> </a:t>
            </a:r>
            <a:r>
              <a:rPr lang="en-US" dirty="0" err="1"/>
              <a:t>também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marido</a:t>
            </a:r>
            <a:r>
              <a:rPr lang="en-US" dirty="0"/>
              <a:t>, e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comeu</a:t>
            </a:r>
            <a:r>
              <a:rPr lang="en-US" dirty="0"/>
              <a:t>.</a:t>
            </a:r>
            <a:r>
              <a:rPr lang="en-US" dirty="0">
                <a:solidFill>
                  <a:srgbClr val="000000"/>
                </a:solidFill>
                <a:latin typeface="CustomFontOverride"/>
              </a:rPr>
              <a:t>” </a:t>
            </a:r>
            <a:r>
              <a:rPr lang="en-US" dirty="0" err="1">
                <a:solidFill>
                  <a:srgbClr val="000000"/>
                </a:solidFill>
                <a:latin typeface="CustomFontOverride"/>
              </a:rPr>
              <a:t>Gn</a:t>
            </a:r>
            <a:r>
              <a:rPr lang="en-US" dirty="0">
                <a:solidFill>
                  <a:srgbClr val="000000"/>
                </a:solidFill>
                <a:latin typeface="CustomFontOverride"/>
              </a:rPr>
              <a:t> 3.6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533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11974</TotalTime>
  <Words>1725</Words>
  <Application>Microsoft Macintosh PowerPoint</Application>
  <PresentationFormat>Widescreen</PresentationFormat>
  <Paragraphs>240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CustomFontOverride</vt:lpstr>
      <vt:lpstr>Office Theme</vt:lpstr>
      <vt:lpstr>Descomplicando a Bíblia</vt:lpstr>
      <vt:lpstr>Teologia bíblica</vt:lpstr>
      <vt:lpstr>O Que é a Teologia Bíblica???</vt:lpstr>
      <vt:lpstr>Teologia Bíblica na Bíblia</vt:lpstr>
      <vt:lpstr>A História Global</vt:lpstr>
      <vt:lpstr>A Grande História e a Esperança Messiânica</vt:lpstr>
      <vt:lpstr>O Enredo da História</vt:lpstr>
      <vt:lpstr>Criação</vt:lpstr>
      <vt:lpstr>Queda</vt:lpstr>
      <vt:lpstr>Redenção</vt:lpstr>
      <vt:lpstr>Glorificação</vt:lpstr>
      <vt:lpstr>Após a Queda Surge a Promessa de uma Figura Singular</vt:lpstr>
      <vt:lpstr>Após a Queda Surge a Promessa de uma Figura Singular</vt:lpstr>
      <vt:lpstr>Após a Queda Surge a Promessa de uma Figura Singular</vt:lpstr>
      <vt:lpstr>Após a Queda Surge a Promessa de uma Figura Singular</vt:lpstr>
      <vt:lpstr>Após a Queda Surge a Promessa de uma Figura Singular</vt:lpstr>
      <vt:lpstr>Após a Queda Surge a Promessa de uma Figura Singular</vt:lpstr>
      <vt:lpstr>Após a Queda Surge a Promessa de uma Figura Singular</vt:lpstr>
      <vt:lpstr>Um Rei Peculiar</vt:lpstr>
      <vt:lpstr>Um Rei Peculiar</vt:lpstr>
      <vt:lpstr>Um Rei Peculiar</vt:lpstr>
      <vt:lpstr>Um Rei Peculiar</vt:lpstr>
      <vt:lpstr>Então vem Jesus…</vt:lpstr>
      <vt:lpstr>Então vem Jesus…</vt:lpstr>
      <vt:lpstr>Meu Lugar na História</vt:lpstr>
      <vt:lpstr>Meu Lugar na História</vt:lpstr>
      <vt:lpstr>Nosso Roteiro de Aulas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Teologia bíblica</dc:title>
  <dc:creator>Jeremiah Davidson</dc:creator>
  <cp:lastModifiedBy>Jeremiah Davidson</cp:lastModifiedBy>
  <cp:revision>4</cp:revision>
  <dcterms:created xsi:type="dcterms:W3CDTF">2019-06-01T17:27:08Z</dcterms:created>
  <dcterms:modified xsi:type="dcterms:W3CDTF">2025-04-29T12:55:48Z</dcterms:modified>
</cp:coreProperties>
</file>