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82" r:id="rId2"/>
    <p:sldId id="483" r:id="rId3"/>
    <p:sldId id="507" r:id="rId4"/>
    <p:sldId id="509" r:id="rId5"/>
    <p:sldId id="517" r:id="rId6"/>
    <p:sldId id="518" r:id="rId7"/>
    <p:sldId id="508" r:id="rId8"/>
    <p:sldId id="514" r:id="rId9"/>
    <p:sldId id="510" r:id="rId10"/>
    <p:sldId id="511" r:id="rId11"/>
    <p:sldId id="519" r:id="rId12"/>
    <p:sldId id="512" r:id="rId13"/>
    <p:sldId id="531" r:id="rId14"/>
    <p:sldId id="520" r:id="rId15"/>
    <p:sldId id="522" r:id="rId16"/>
    <p:sldId id="521" r:id="rId17"/>
    <p:sldId id="523" r:id="rId18"/>
    <p:sldId id="513" r:id="rId19"/>
    <p:sldId id="524" r:id="rId20"/>
    <p:sldId id="525" r:id="rId21"/>
    <p:sldId id="515" r:id="rId22"/>
    <p:sldId id="527" r:id="rId23"/>
    <p:sldId id="516" r:id="rId24"/>
    <p:sldId id="529" r:id="rId25"/>
    <p:sldId id="530" r:id="rId26"/>
    <p:sldId id="528" r:id="rId27"/>
    <p:sldId id="526" r:id="rId28"/>
    <p:sldId id="533" r:id="rId29"/>
    <p:sldId id="534" r:id="rId30"/>
    <p:sldId id="535" r:id="rId31"/>
    <p:sldId id="53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B748E6-4C1C-4478-AF42-C7669A8D0292}">
          <p14:sldIdLst>
            <p14:sldId id="482"/>
            <p14:sldId id="483"/>
            <p14:sldId id="507"/>
            <p14:sldId id="509"/>
            <p14:sldId id="517"/>
            <p14:sldId id="518"/>
            <p14:sldId id="508"/>
            <p14:sldId id="514"/>
            <p14:sldId id="510"/>
            <p14:sldId id="511"/>
            <p14:sldId id="519"/>
            <p14:sldId id="512"/>
            <p14:sldId id="531"/>
            <p14:sldId id="520"/>
            <p14:sldId id="522"/>
            <p14:sldId id="521"/>
            <p14:sldId id="523"/>
            <p14:sldId id="513"/>
            <p14:sldId id="524"/>
            <p14:sldId id="525"/>
            <p14:sldId id="515"/>
            <p14:sldId id="527"/>
            <p14:sldId id="516"/>
            <p14:sldId id="529"/>
            <p14:sldId id="530"/>
            <p14:sldId id="528"/>
            <p14:sldId id="526"/>
            <p14:sldId id="533"/>
            <p14:sldId id="534"/>
            <p14:sldId id="535"/>
            <p14:sldId id="536"/>
          </p14:sldIdLst>
        </p14:section>
        <p14:section name="Default Section" id="{11EF987D-D92A-4A46-B941-795B9E84363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78669" autoAdjust="0"/>
  </p:normalViewPr>
  <p:slideViewPr>
    <p:cSldViewPr snapToGrid="0">
      <p:cViewPr varScale="1">
        <p:scale>
          <a:sx n="84" d="100"/>
          <a:sy n="84" d="100"/>
        </p:scale>
        <p:origin x="139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bahaiteachings.org/new-heaven-and-new-earth/" TargetMode="External" /><Relationship Id="rId3" Type="http://schemas.openxmlformats.org/officeDocument/2006/relationships/image" Target="../media/image3.jpg" /><Relationship Id="rId7" Type="http://schemas.openxmlformats.org/officeDocument/2006/relationships/image" Target="../media/image5.jpg" /><Relationship Id="rId2" Type="http://schemas.openxmlformats.org/officeDocument/2006/relationships/hyperlink" Target="http://jairelandauthor.blogspot.com/" TargetMode="External" /><Relationship Id="rId1" Type="http://schemas.openxmlformats.org/officeDocument/2006/relationships/image" Target="../media/image2.jpg" /><Relationship Id="rId6" Type="http://schemas.openxmlformats.org/officeDocument/2006/relationships/hyperlink" Target="https://www.vecteezy.com/photo/27447518-crucifixion-of-jesus-christ-on-a-mountain-at-sunset-silhouette-concept" TargetMode="External" /><Relationship Id="rId5" Type="http://schemas.openxmlformats.org/officeDocument/2006/relationships/image" Target="../media/image4.jpg" /><Relationship Id="rId4" Type="http://schemas.openxmlformats.org/officeDocument/2006/relationships/hyperlink" Target="https://reasons.org/explore/publications/questions-from-social-media/why-must-there-be-a-fall-into-sin" TargetMode="External" 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bahaiteachings.org/new-heaven-and-new-earth/" TargetMode="External" /><Relationship Id="rId3" Type="http://schemas.openxmlformats.org/officeDocument/2006/relationships/image" Target="../media/image3.jpg" /><Relationship Id="rId7" Type="http://schemas.openxmlformats.org/officeDocument/2006/relationships/image" Target="../media/image5.jpg" /><Relationship Id="rId2" Type="http://schemas.openxmlformats.org/officeDocument/2006/relationships/hyperlink" Target="http://jairelandauthor.blogspot.com/" TargetMode="External" /><Relationship Id="rId1" Type="http://schemas.openxmlformats.org/officeDocument/2006/relationships/image" Target="../media/image2.jpg" /><Relationship Id="rId6" Type="http://schemas.openxmlformats.org/officeDocument/2006/relationships/hyperlink" Target="https://www.vecteezy.com/photo/27447518-crucifixion-of-jesus-christ-on-a-mountain-at-sunset-silhouette-concept" TargetMode="External" /><Relationship Id="rId5" Type="http://schemas.openxmlformats.org/officeDocument/2006/relationships/image" Target="../media/image4.jpg" /><Relationship Id="rId4" Type="http://schemas.openxmlformats.org/officeDocument/2006/relationships/hyperlink" Target="https://reasons.org/explore/publications/questions-from-social-media/why-must-there-be-a-fall-into-sin" TargetMode="Externa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74575-EB23-40AA-B5ED-31AC2F76B788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12E2DD-23C4-46A8-8D15-AB35A5D0CCB2}">
      <dgm:prSet/>
      <dgm:spPr/>
      <dgm:t>
        <a:bodyPr/>
        <a:lstStyle/>
        <a:p>
          <a:pPr>
            <a:defRPr b="1"/>
          </a:pPr>
          <a:r>
            <a:rPr lang="en-US" dirty="0"/>
            <a:t>27 Abril</a:t>
          </a:r>
        </a:p>
      </dgm:t>
    </dgm:pt>
    <dgm:pt modelId="{83E92744-EC32-4C64-80C4-0EC635D8C305}" type="parTrans" cxnId="{FBBF3B45-994D-4B29-B1DF-284381E1F8DE}">
      <dgm:prSet/>
      <dgm:spPr/>
      <dgm:t>
        <a:bodyPr/>
        <a:lstStyle/>
        <a:p>
          <a:endParaRPr lang="en-US"/>
        </a:p>
      </dgm:t>
    </dgm:pt>
    <dgm:pt modelId="{3DBC91E1-70C5-40B6-BE26-F15B318EE272}" type="sibTrans" cxnId="{FBBF3B45-994D-4B29-B1DF-284381E1F8DE}">
      <dgm:prSet/>
      <dgm:spPr/>
      <dgm:t>
        <a:bodyPr/>
        <a:lstStyle/>
        <a:p>
          <a:endParaRPr lang="en-US"/>
        </a:p>
      </dgm:t>
    </dgm:pt>
    <dgm:pt modelId="{9A0F9992-76BC-4FA8-9BE8-FA745A7DEF49}">
      <dgm:prSet/>
      <dgm:spPr/>
      <dgm:t>
        <a:bodyPr/>
        <a:lstStyle/>
        <a:p>
          <a:r>
            <a:rPr lang="en-US"/>
            <a:t>A Grande História e a Esperança Messiânica</a:t>
          </a:r>
        </a:p>
      </dgm:t>
    </dgm:pt>
    <dgm:pt modelId="{A7227902-9D8C-4A7B-B92F-52AF91E7BDFA}" type="parTrans" cxnId="{C4332286-3778-4AF6-9675-13E0E03B82CD}">
      <dgm:prSet/>
      <dgm:spPr/>
      <dgm:t>
        <a:bodyPr/>
        <a:lstStyle/>
        <a:p>
          <a:endParaRPr lang="en-US"/>
        </a:p>
      </dgm:t>
    </dgm:pt>
    <dgm:pt modelId="{C49B5A1A-49FC-496E-9B0D-800AAD687FE5}" type="sibTrans" cxnId="{C4332286-3778-4AF6-9675-13E0E03B82CD}">
      <dgm:prSet/>
      <dgm:spPr/>
      <dgm:t>
        <a:bodyPr/>
        <a:lstStyle/>
        <a:p>
          <a:endParaRPr lang="en-US"/>
        </a:p>
      </dgm:t>
    </dgm:pt>
    <dgm:pt modelId="{7D2F0395-9D79-454B-894D-A15F9229A90C}">
      <dgm:prSet/>
      <dgm:spPr/>
      <dgm:t>
        <a:bodyPr/>
        <a:lstStyle/>
        <a:p>
          <a:pPr>
            <a:defRPr b="1"/>
          </a:pPr>
          <a:r>
            <a:rPr lang="en-US" dirty="0"/>
            <a:t>4 Maio</a:t>
          </a:r>
        </a:p>
      </dgm:t>
    </dgm:pt>
    <dgm:pt modelId="{1839844F-D7C8-4CC2-B31B-5BF65AA75A1C}" type="parTrans" cxnId="{2907356C-D943-47D3-AAA3-C3F72FDA355E}">
      <dgm:prSet/>
      <dgm:spPr/>
      <dgm:t>
        <a:bodyPr/>
        <a:lstStyle/>
        <a:p>
          <a:endParaRPr lang="en-US"/>
        </a:p>
      </dgm:t>
    </dgm:pt>
    <dgm:pt modelId="{705DE54F-CC8F-4664-8C3C-D978AE931175}" type="sibTrans" cxnId="{2907356C-D943-47D3-AAA3-C3F72FDA355E}">
      <dgm:prSet/>
      <dgm:spPr/>
      <dgm:t>
        <a:bodyPr/>
        <a:lstStyle/>
        <a:p>
          <a:endParaRPr lang="en-US"/>
        </a:p>
      </dgm:t>
    </dgm:pt>
    <dgm:pt modelId="{C5B2E53B-95E7-4252-9ACC-437456F87787}">
      <dgm:prSet/>
      <dgm:spPr/>
      <dgm:t>
        <a:bodyPr/>
        <a:lstStyle/>
        <a:p>
          <a:r>
            <a:rPr lang="en-US"/>
            <a:t>A Grande História das Alianças: As Promessas do Deus Fiel</a:t>
          </a:r>
        </a:p>
      </dgm:t>
    </dgm:pt>
    <dgm:pt modelId="{15B3DAA4-DAF1-48B7-BC50-3DD721C3702E}" type="parTrans" cxnId="{350FBCE0-1E88-42EB-BD28-04284C6B2C24}">
      <dgm:prSet/>
      <dgm:spPr/>
      <dgm:t>
        <a:bodyPr/>
        <a:lstStyle/>
        <a:p>
          <a:endParaRPr lang="en-US"/>
        </a:p>
      </dgm:t>
    </dgm:pt>
    <dgm:pt modelId="{0F33254A-143C-434C-9BC2-DCD303ABCA95}" type="sibTrans" cxnId="{350FBCE0-1E88-42EB-BD28-04284C6B2C24}">
      <dgm:prSet/>
      <dgm:spPr/>
      <dgm:t>
        <a:bodyPr/>
        <a:lstStyle/>
        <a:p>
          <a:endParaRPr lang="en-US"/>
        </a:p>
      </dgm:t>
    </dgm:pt>
    <dgm:pt modelId="{00C7D7E8-94C0-443F-96A8-B0AA3E9AF5C9}">
      <dgm:prSet/>
      <dgm:spPr/>
      <dgm:t>
        <a:bodyPr/>
        <a:lstStyle/>
        <a:p>
          <a:pPr>
            <a:defRPr b="1"/>
          </a:pPr>
          <a:r>
            <a:rPr lang="en-US" dirty="0"/>
            <a:t>25 Maio</a:t>
          </a:r>
        </a:p>
      </dgm:t>
    </dgm:pt>
    <dgm:pt modelId="{8069A15A-827C-4300-A230-9163F9BF3B3C}" type="parTrans" cxnId="{C52DFDE4-6D57-4BA0-B0CF-E70C3973F984}">
      <dgm:prSet/>
      <dgm:spPr/>
      <dgm:t>
        <a:bodyPr/>
        <a:lstStyle/>
        <a:p>
          <a:endParaRPr lang="en-US"/>
        </a:p>
      </dgm:t>
    </dgm:pt>
    <dgm:pt modelId="{0E0EBB68-D5AA-42CD-B250-9F57C17F360B}" type="sibTrans" cxnId="{C52DFDE4-6D57-4BA0-B0CF-E70C3973F984}">
      <dgm:prSet/>
      <dgm:spPr/>
      <dgm:t>
        <a:bodyPr/>
        <a:lstStyle/>
        <a:p>
          <a:endParaRPr lang="en-US"/>
        </a:p>
      </dgm:t>
    </dgm:pt>
    <dgm:pt modelId="{C8392C53-6A2F-4E6F-A412-C8C10B49AF7C}">
      <dgm:prSet/>
      <dgm:spPr/>
      <dgm:t>
        <a:bodyPr/>
        <a:lstStyle/>
        <a:p>
          <a:r>
            <a:rPr lang="en-US"/>
            <a:t>A Grande História da Criação: Do Caos ao Cosmo</a:t>
          </a:r>
        </a:p>
      </dgm:t>
    </dgm:pt>
    <dgm:pt modelId="{F1165A49-3BDD-493C-BA48-C4C54B4DAD79}" type="parTrans" cxnId="{B1A22763-5A27-4EA1-A9A3-85749A875A9F}">
      <dgm:prSet/>
      <dgm:spPr/>
      <dgm:t>
        <a:bodyPr/>
        <a:lstStyle/>
        <a:p>
          <a:endParaRPr lang="en-US"/>
        </a:p>
      </dgm:t>
    </dgm:pt>
    <dgm:pt modelId="{01C8A1CE-0A7E-4E27-8726-5BBCB749D356}" type="sibTrans" cxnId="{B1A22763-5A27-4EA1-A9A3-85749A875A9F}">
      <dgm:prSet/>
      <dgm:spPr/>
      <dgm:t>
        <a:bodyPr/>
        <a:lstStyle/>
        <a:p>
          <a:endParaRPr lang="en-US"/>
        </a:p>
      </dgm:t>
    </dgm:pt>
    <dgm:pt modelId="{4AC930D2-36D9-47E4-8A3D-30E125BC463B}">
      <dgm:prSet/>
      <dgm:spPr/>
      <dgm:t>
        <a:bodyPr/>
        <a:lstStyle/>
        <a:p>
          <a:pPr>
            <a:defRPr b="1"/>
          </a:pPr>
          <a:r>
            <a:rPr lang="en-US" dirty="0"/>
            <a:t>1 </a:t>
          </a:r>
          <a:r>
            <a:rPr lang="en-US" dirty="0" err="1"/>
            <a:t>Junho</a:t>
          </a:r>
          <a:endParaRPr lang="en-US" dirty="0"/>
        </a:p>
      </dgm:t>
    </dgm:pt>
    <dgm:pt modelId="{52373D76-5EB4-42CF-B006-09FAF4CCA0E6}" type="parTrans" cxnId="{75ECCF7C-98EF-43D6-89EA-6959B9449599}">
      <dgm:prSet/>
      <dgm:spPr/>
      <dgm:t>
        <a:bodyPr/>
        <a:lstStyle/>
        <a:p>
          <a:endParaRPr lang="en-US"/>
        </a:p>
      </dgm:t>
    </dgm:pt>
    <dgm:pt modelId="{33730DE1-299C-443F-BB73-9B37BE1B5D44}" type="sibTrans" cxnId="{75ECCF7C-98EF-43D6-89EA-6959B9449599}">
      <dgm:prSet/>
      <dgm:spPr/>
      <dgm:t>
        <a:bodyPr/>
        <a:lstStyle/>
        <a:p>
          <a:endParaRPr lang="en-US"/>
        </a:p>
      </dgm:t>
    </dgm:pt>
    <dgm:pt modelId="{BAA0C17F-F6F1-4BEF-9421-3AF2639184B2}">
      <dgm:prSet/>
      <dgm:spPr/>
      <dgm:t>
        <a:bodyPr/>
        <a:lstStyle/>
        <a:p>
          <a:r>
            <a:rPr lang="en-US"/>
            <a:t>A Grande História do Templo: O Deus que Habita entre seu Povo</a:t>
          </a:r>
        </a:p>
      </dgm:t>
    </dgm:pt>
    <dgm:pt modelId="{95D5A738-2E64-41DA-B3E4-F36F9C3C755D}" type="parTrans" cxnId="{B2245234-D8DB-41A5-AF01-685B3604BE6F}">
      <dgm:prSet/>
      <dgm:spPr/>
      <dgm:t>
        <a:bodyPr/>
        <a:lstStyle/>
        <a:p>
          <a:endParaRPr lang="en-US"/>
        </a:p>
      </dgm:t>
    </dgm:pt>
    <dgm:pt modelId="{5B575C18-69B3-4E41-B6B5-88DCCDCC3F32}" type="sibTrans" cxnId="{B2245234-D8DB-41A5-AF01-685B3604BE6F}">
      <dgm:prSet/>
      <dgm:spPr/>
      <dgm:t>
        <a:bodyPr/>
        <a:lstStyle/>
        <a:p>
          <a:endParaRPr lang="en-US"/>
        </a:p>
      </dgm:t>
    </dgm:pt>
    <dgm:pt modelId="{F2633292-8D29-49C4-BC23-4C47D4B08D04}">
      <dgm:prSet/>
      <dgm:spPr/>
      <dgm:t>
        <a:bodyPr/>
        <a:lstStyle/>
        <a:p>
          <a:pPr>
            <a:defRPr b="1"/>
          </a:pPr>
          <a:r>
            <a:rPr lang="en-US" dirty="0"/>
            <a:t>8 </a:t>
          </a:r>
          <a:r>
            <a:rPr lang="en-US" dirty="0" err="1"/>
            <a:t>Junho</a:t>
          </a:r>
          <a:endParaRPr lang="en-US" dirty="0"/>
        </a:p>
      </dgm:t>
    </dgm:pt>
    <dgm:pt modelId="{D6ED5273-3CA5-4B9D-B4A3-D26976C0D4F6}" type="parTrans" cxnId="{132B3505-A3F8-4EE5-B561-A627C2F164A7}">
      <dgm:prSet/>
      <dgm:spPr/>
      <dgm:t>
        <a:bodyPr/>
        <a:lstStyle/>
        <a:p>
          <a:endParaRPr lang="en-US"/>
        </a:p>
      </dgm:t>
    </dgm:pt>
    <dgm:pt modelId="{BCF708C5-C82E-4290-A78A-585EB6CDD71B}" type="sibTrans" cxnId="{132B3505-A3F8-4EE5-B561-A627C2F164A7}">
      <dgm:prSet/>
      <dgm:spPr/>
      <dgm:t>
        <a:bodyPr/>
        <a:lstStyle/>
        <a:p>
          <a:endParaRPr lang="en-US"/>
        </a:p>
      </dgm:t>
    </dgm:pt>
    <dgm:pt modelId="{61E945C2-A678-40AB-BDF9-52F2BF08D27B}">
      <dgm:prSet/>
      <dgm:spPr/>
      <dgm:t>
        <a:bodyPr/>
        <a:lstStyle/>
        <a:p>
          <a:r>
            <a:rPr lang="en-US"/>
            <a:t>A Grande História do Casamento: O Mistério do Evangelho</a:t>
          </a:r>
        </a:p>
      </dgm:t>
    </dgm:pt>
    <dgm:pt modelId="{511F7389-3037-432C-AEB2-76346BABDC05}" type="parTrans" cxnId="{EA279C90-6D96-47CA-9A2F-AD4056C9D7FD}">
      <dgm:prSet/>
      <dgm:spPr/>
      <dgm:t>
        <a:bodyPr/>
        <a:lstStyle/>
        <a:p>
          <a:endParaRPr lang="en-US"/>
        </a:p>
      </dgm:t>
    </dgm:pt>
    <dgm:pt modelId="{4B8142C2-B532-4326-AAD7-D1E8D7893D0B}" type="sibTrans" cxnId="{EA279C90-6D96-47CA-9A2F-AD4056C9D7FD}">
      <dgm:prSet/>
      <dgm:spPr/>
      <dgm:t>
        <a:bodyPr/>
        <a:lstStyle/>
        <a:p>
          <a:endParaRPr lang="en-US"/>
        </a:p>
      </dgm:t>
    </dgm:pt>
    <dgm:pt modelId="{FD504A78-86E8-4EC5-87AD-DED9AB837E9A}">
      <dgm:prSet/>
      <dgm:spPr/>
      <dgm:t>
        <a:bodyPr/>
        <a:lstStyle/>
        <a:p>
          <a:pPr>
            <a:defRPr b="1"/>
          </a:pPr>
          <a:r>
            <a:rPr lang="en-US" dirty="0"/>
            <a:t>15 </a:t>
          </a:r>
          <a:r>
            <a:rPr lang="en-US" dirty="0" err="1"/>
            <a:t>Junho</a:t>
          </a:r>
          <a:endParaRPr lang="en-US" dirty="0"/>
        </a:p>
      </dgm:t>
    </dgm:pt>
    <dgm:pt modelId="{1E4E9E39-881C-4692-AEBA-1FF383D824A6}" type="parTrans" cxnId="{5F3B1DB1-FF47-45E4-BBEC-FEC88BA354E2}">
      <dgm:prSet/>
      <dgm:spPr/>
      <dgm:t>
        <a:bodyPr/>
        <a:lstStyle/>
        <a:p>
          <a:endParaRPr lang="en-US"/>
        </a:p>
      </dgm:t>
    </dgm:pt>
    <dgm:pt modelId="{079CDB40-109A-4ABD-9437-BC90099101CE}" type="sibTrans" cxnId="{5F3B1DB1-FF47-45E4-BBEC-FEC88BA354E2}">
      <dgm:prSet/>
      <dgm:spPr/>
      <dgm:t>
        <a:bodyPr/>
        <a:lstStyle/>
        <a:p>
          <a:endParaRPr lang="en-US"/>
        </a:p>
      </dgm:t>
    </dgm:pt>
    <dgm:pt modelId="{518991CB-9B7D-4C6F-A62B-44C8DCE133BB}">
      <dgm:prSet/>
      <dgm:spPr/>
      <dgm:t>
        <a:bodyPr/>
        <a:lstStyle/>
        <a:p>
          <a:r>
            <a:rPr lang="en-US"/>
            <a:t>A Grande História dos Filhos de Deus</a:t>
          </a:r>
        </a:p>
      </dgm:t>
    </dgm:pt>
    <dgm:pt modelId="{C7EFE666-9A54-46C8-899C-A4F1AC09A4B5}" type="parTrans" cxnId="{729F5C77-F871-48A6-B3BB-9B19CB841C67}">
      <dgm:prSet/>
      <dgm:spPr/>
      <dgm:t>
        <a:bodyPr/>
        <a:lstStyle/>
        <a:p>
          <a:endParaRPr lang="en-US"/>
        </a:p>
      </dgm:t>
    </dgm:pt>
    <dgm:pt modelId="{D6CE92C2-CC3B-4278-A6AA-8389E723C6C7}" type="sibTrans" cxnId="{729F5C77-F871-48A6-B3BB-9B19CB841C67}">
      <dgm:prSet/>
      <dgm:spPr/>
      <dgm:t>
        <a:bodyPr/>
        <a:lstStyle/>
        <a:p>
          <a:endParaRPr lang="en-US"/>
        </a:p>
      </dgm:t>
    </dgm:pt>
    <dgm:pt modelId="{4388A6C9-66CE-4EF2-AB4C-B0184B55FC65}">
      <dgm:prSet/>
      <dgm:spPr/>
      <dgm:t>
        <a:bodyPr/>
        <a:lstStyle/>
        <a:p>
          <a:pPr>
            <a:defRPr b="1"/>
          </a:pPr>
          <a:r>
            <a:rPr lang="en-US" dirty="0"/>
            <a:t>22 </a:t>
          </a:r>
          <a:r>
            <a:rPr lang="en-US" dirty="0" err="1"/>
            <a:t>Junho</a:t>
          </a:r>
          <a:endParaRPr lang="en-US" dirty="0"/>
        </a:p>
      </dgm:t>
    </dgm:pt>
    <dgm:pt modelId="{CD73CEB1-C023-4A7D-A2BC-C186F13BA54F}" type="parTrans" cxnId="{9FEAE4E3-8175-4F54-A5EC-0A449FAF418D}">
      <dgm:prSet/>
      <dgm:spPr/>
      <dgm:t>
        <a:bodyPr/>
        <a:lstStyle/>
        <a:p>
          <a:endParaRPr lang="en-US"/>
        </a:p>
      </dgm:t>
    </dgm:pt>
    <dgm:pt modelId="{81A30AF8-5AE4-4DA8-8604-A37DE7BB2827}" type="sibTrans" cxnId="{9FEAE4E3-8175-4F54-A5EC-0A449FAF418D}">
      <dgm:prSet/>
      <dgm:spPr/>
      <dgm:t>
        <a:bodyPr/>
        <a:lstStyle/>
        <a:p>
          <a:endParaRPr lang="en-US"/>
        </a:p>
      </dgm:t>
    </dgm:pt>
    <dgm:pt modelId="{5DB7B3FB-9132-49CB-AFAA-0508E96FD18B}">
      <dgm:prSet/>
      <dgm:spPr/>
      <dgm:t>
        <a:bodyPr/>
        <a:lstStyle/>
        <a:p>
          <a:r>
            <a:rPr lang="en-US"/>
            <a:t>A Grande História das Viradas:  As Inversões Redentoras</a:t>
          </a:r>
        </a:p>
      </dgm:t>
    </dgm:pt>
    <dgm:pt modelId="{91C4BD40-73B4-4953-A96A-8EDD765C6A40}" type="parTrans" cxnId="{ADDC02CE-9F4E-42F1-918D-C0D94FFD4792}">
      <dgm:prSet/>
      <dgm:spPr/>
      <dgm:t>
        <a:bodyPr/>
        <a:lstStyle/>
        <a:p>
          <a:endParaRPr lang="en-US"/>
        </a:p>
      </dgm:t>
    </dgm:pt>
    <dgm:pt modelId="{C9115277-B8C6-4428-BECD-74856FB5F7FF}" type="sibTrans" cxnId="{ADDC02CE-9F4E-42F1-918D-C0D94FFD4792}">
      <dgm:prSet/>
      <dgm:spPr/>
      <dgm:t>
        <a:bodyPr/>
        <a:lstStyle/>
        <a:p>
          <a:endParaRPr lang="en-US"/>
        </a:p>
      </dgm:t>
    </dgm:pt>
    <dgm:pt modelId="{EF5E8138-F20E-4768-9684-51E605C90F42}">
      <dgm:prSet/>
      <dgm:spPr/>
      <dgm:t>
        <a:bodyPr/>
        <a:lstStyle/>
        <a:p>
          <a:pPr>
            <a:defRPr b="1"/>
          </a:pPr>
          <a:r>
            <a:rPr lang="en-US" dirty="0"/>
            <a:t>29 </a:t>
          </a:r>
          <a:r>
            <a:rPr lang="en-US" dirty="0" err="1"/>
            <a:t>Junho</a:t>
          </a:r>
          <a:endParaRPr lang="en-US" dirty="0"/>
        </a:p>
      </dgm:t>
    </dgm:pt>
    <dgm:pt modelId="{36B5BD07-12E2-4981-AA0D-2C62D4877B60}" type="parTrans" cxnId="{555B6F9D-E509-4395-BB9F-5C7474CB8C62}">
      <dgm:prSet/>
      <dgm:spPr/>
      <dgm:t>
        <a:bodyPr/>
        <a:lstStyle/>
        <a:p>
          <a:endParaRPr lang="en-US"/>
        </a:p>
      </dgm:t>
    </dgm:pt>
    <dgm:pt modelId="{A5F92587-17C8-413D-9824-E8C953BFFE82}" type="sibTrans" cxnId="{555B6F9D-E509-4395-BB9F-5C7474CB8C62}">
      <dgm:prSet/>
      <dgm:spPr/>
      <dgm:t>
        <a:bodyPr/>
        <a:lstStyle/>
        <a:p>
          <a:endParaRPr lang="en-US"/>
        </a:p>
      </dgm:t>
    </dgm:pt>
    <dgm:pt modelId="{06A94085-287F-4EF9-B62B-7842D0D575B7}">
      <dgm:prSet/>
      <dgm:spPr/>
      <dgm:t>
        <a:bodyPr/>
        <a:lstStyle/>
        <a:p>
          <a:r>
            <a:rPr lang="en-US"/>
            <a:t>A Grande História do Bom Pastor: O Cuidado do Rebanho de Deus</a:t>
          </a:r>
        </a:p>
      </dgm:t>
    </dgm:pt>
    <dgm:pt modelId="{92546D7F-AFAD-42F2-A78A-9AA18048DC83}" type="parTrans" cxnId="{FA0E11B1-E9C4-4638-87EF-30148CA7A6D1}">
      <dgm:prSet/>
      <dgm:spPr/>
      <dgm:t>
        <a:bodyPr/>
        <a:lstStyle/>
        <a:p>
          <a:endParaRPr lang="en-US"/>
        </a:p>
      </dgm:t>
    </dgm:pt>
    <dgm:pt modelId="{E207B78D-84D9-4A24-B66C-50259B92E491}" type="sibTrans" cxnId="{FA0E11B1-E9C4-4638-87EF-30148CA7A6D1}">
      <dgm:prSet/>
      <dgm:spPr/>
      <dgm:t>
        <a:bodyPr/>
        <a:lstStyle/>
        <a:p>
          <a:endParaRPr lang="en-US"/>
        </a:p>
      </dgm:t>
    </dgm:pt>
    <dgm:pt modelId="{F6DFE3D0-843E-BD4B-9C4B-910A0EA2F9FB}" type="pres">
      <dgm:prSet presAssocID="{04974575-EB23-40AA-B5ED-31AC2F76B788}" presName="root" presStyleCnt="0">
        <dgm:presLayoutVars>
          <dgm:chMax/>
          <dgm:chPref/>
          <dgm:animLvl val="lvl"/>
        </dgm:presLayoutVars>
      </dgm:prSet>
      <dgm:spPr/>
    </dgm:pt>
    <dgm:pt modelId="{FEFC4D7D-14E7-EC44-9CB2-8F823F018365}" type="pres">
      <dgm:prSet presAssocID="{04974575-EB23-40AA-B5ED-31AC2F76B788}" presName="divider" presStyleLbl="fgAcc1" presStyleIdx="0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C4AA283A-18A1-484F-BF4C-F611CDE78607}" type="pres">
      <dgm:prSet presAssocID="{04974575-EB23-40AA-B5ED-31AC2F76B788}" presName="nodes" presStyleCnt="0">
        <dgm:presLayoutVars>
          <dgm:chMax/>
          <dgm:chPref/>
          <dgm:animLvl val="lvl"/>
        </dgm:presLayoutVars>
      </dgm:prSet>
      <dgm:spPr/>
    </dgm:pt>
    <dgm:pt modelId="{83B2045A-5E8B-AE40-B547-D32E6F9C8F12}" type="pres">
      <dgm:prSet presAssocID="{DD12E2DD-23C4-46A8-8D15-AB35A5D0CCB2}" presName="composite" presStyleCnt="0"/>
      <dgm:spPr/>
    </dgm:pt>
    <dgm:pt modelId="{5E701FD2-4D8E-6E41-8E8C-35475AEACDD7}" type="pres">
      <dgm:prSet presAssocID="{DD12E2DD-23C4-46A8-8D15-AB35A5D0CCB2}" presName="ConnectorPoint" presStyleLbl="lnNode1" presStyleIdx="0" presStyleCnt="8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692D05-5AFB-C345-AD43-27EE695EDB4C}" type="pres">
      <dgm:prSet presAssocID="{DD12E2DD-23C4-46A8-8D15-AB35A5D0CCB2}" presName="DropPinPlaceHolder" presStyleCnt="0"/>
      <dgm:spPr/>
    </dgm:pt>
    <dgm:pt modelId="{B323EFC5-891A-1F4B-AD16-AAB1326BF3FF}" type="pres">
      <dgm:prSet presAssocID="{DD12E2DD-23C4-46A8-8D15-AB35A5D0CCB2}" presName="DropPin" presStyleLbl="alignNode1" presStyleIdx="0" presStyleCnt="8"/>
      <dgm:spPr/>
    </dgm:pt>
    <dgm:pt modelId="{02DD20EA-10EB-084F-956C-13CE0B67EBDA}" type="pres">
      <dgm:prSet presAssocID="{DD12E2DD-23C4-46A8-8D15-AB35A5D0CCB2}" presName="Ellipse" presStyleLbl="fgAcc1" presStyleIdx="1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6ABF81F-4593-5B4D-9B4A-81C18FD19876}" type="pres">
      <dgm:prSet presAssocID="{DD12E2DD-23C4-46A8-8D15-AB35A5D0CCB2}" presName="L2TextContainer" presStyleLbl="revTx" presStyleIdx="0" presStyleCnt="16">
        <dgm:presLayoutVars>
          <dgm:bulletEnabled val="1"/>
        </dgm:presLayoutVars>
      </dgm:prSet>
      <dgm:spPr/>
    </dgm:pt>
    <dgm:pt modelId="{CC16D8F3-A3F8-344E-9327-E6F5F694AF57}" type="pres">
      <dgm:prSet presAssocID="{DD12E2DD-23C4-46A8-8D15-AB35A5D0CCB2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</dgm:pt>
    <dgm:pt modelId="{758FCE7B-576D-2C45-9655-18C30A81D9DC}" type="pres">
      <dgm:prSet presAssocID="{DD12E2DD-23C4-46A8-8D15-AB35A5D0CCB2}" presName="ConnectLine" presStyleLbl="sibTrans1D1" presStyleIdx="0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CEEC229-5026-0B46-B7D5-55D7AF62D099}" type="pres">
      <dgm:prSet presAssocID="{DD12E2DD-23C4-46A8-8D15-AB35A5D0CCB2}" presName="EmptyPlaceHolder" presStyleCnt="0"/>
      <dgm:spPr/>
    </dgm:pt>
    <dgm:pt modelId="{090BCDDB-77FD-5648-9615-CD723EF5E50B}" type="pres">
      <dgm:prSet presAssocID="{3DBC91E1-70C5-40B6-BE26-F15B318EE272}" presName="spaceBetweenRectangles" presStyleCnt="0"/>
      <dgm:spPr/>
    </dgm:pt>
    <dgm:pt modelId="{5FEB168F-5C24-9145-B90E-BB3AB4A4F1DD}" type="pres">
      <dgm:prSet presAssocID="{7D2F0395-9D79-454B-894D-A15F9229A90C}" presName="composite" presStyleCnt="0"/>
      <dgm:spPr/>
    </dgm:pt>
    <dgm:pt modelId="{37E5C417-1B36-3649-BCED-EFA7996D3EB8}" type="pres">
      <dgm:prSet presAssocID="{7D2F0395-9D79-454B-894D-A15F9229A90C}" presName="ConnectorPoint" presStyleLbl="lnNode1" presStyleIdx="1" presStyleCnt="8"/>
      <dgm:spPr>
        <a:solidFill>
          <a:schemeClr val="accent2">
            <a:hueOff val="-207909"/>
            <a:satOff val="-11990"/>
            <a:lumOff val="123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D7AA08A-1073-8945-8127-E6E9E5BB154F}" type="pres">
      <dgm:prSet presAssocID="{7D2F0395-9D79-454B-894D-A15F9229A90C}" presName="DropPinPlaceHolder" presStyleCnt="0"/>
      <dgm:spPr/>
    </dgm:pt>
    <dgm:pt modelId="{B096616D-A13B-9444-AD1B-2FD5ED47B815}" type="pres">
      <dgm:prSet presAssocID="{7D2F0395-9D79-454B-894D-A15F9229A90C}" presName="DropPin" presStyleLbl="alignNode1" presStyleIdx="1" presStyleCnt="8"/>
      <dgm:spPr/>
    </dgm:pt>
    <dgm:pt modelId="{DFCF6A75-241C-7B4E-B614-ADA1B8D97943}" type="pres">
      <dgm:prSet presAssocID="{7D2F0395-9D79-454B-894D-A15F9229A90C}" presName="Ellipse" presStyleLbl="fgAcc1" presStyleIdx="2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EF29C26-DD7C-A84D-9C01-0AE75DC48AE0}" type="pres">
      <dgm:prSet presAssocID="{7D2F0395-9D79-454B-894D-A15F9229A90C}" presName="L2TextContainer" presStyleLbl="revTx" presStyleIdx="2" presStyleCnt="16">
        <dgm:presLayoutVars>
          <dgm:bulletEnabled val="1"/>
        </dgm:presLayoutVars>
      </dgm:prSet>
      <dgm:spPr/>
    </dgm:pt>
    <dgm:pt modelId="{5BA09F5B-E251-5D48-B013-CF6087405273}" type="pres">
      <dgm:prSet presAssocID="{7D2F0395-9D79-454B-894D-A15F9229A90C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</dgm:pt>
    <dgm:pt modelId="{316E4D4D-BEE2-B245-A279-02FB0E04E449}" type="pres">
      <dgm:prSet presAssocID="{7D2F0395-9D79-454B-894D-A15F9229A90C}" presName="ConnectLine" presStyleLbl="sibTrans1D1" presStyleIdx="1" presStyleCnt="8"/>
      <dgm:spPr>
        <a:noFill/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dash"/>
          <a:miter lim="800000"/>
        </a:ln>
        <a:effectLst/>
      </dgm:spPr>
    </dgm:pt>
    <dgm:pt modelId="{D7E290E5-CB0D-AC4C-A511-23E2E4DE8232}" type="pres">
      <dgm:prSet presAssocID="{7D2F0395-9D79-454B-894D-A15F9229A90C}" presName="EmptyPlaceHolder" presStyleCnt="0"/>
      <dgm:spPr/>
    </dgm:pt>
    <dgm:pt modelId="{185446E3-7F5D-4544-AE90-3564C452CC0E}" type="pres">
      <dgm:prSet presAssocID="{705DE54F-CC8F-4664-8C3C-D978AE931175}" presName="spaceBetweenRectangles" presStyleCnt="0"/>
      <dgm:spPr/>
    </dgm:pt>
    <dgm:pt modelId="{D92986F9-EC6C-A94F-B772-61CF280345DB}" type="pres">
      <dgm:prSet presAssocID="{00C7D7E8-94C0-443F-96A8-B0AA3E9AF5C9}" presName="composite" presStyleCnt="0"/>
      <dgm:spPr/>
    </dgm:pt>
    <dgm:pt modelId="{F875D6D0-6501-1541-A85B-AB830A09CDC4}" type="pres">
      <dgm:prSet presAssocID="{00C7D7E8-94C0-443F-96A8-B0AA3E9AF5C9}" presName="ConnectorPoint" presStyleLbl="lnNode1" presStyleIdx="2" presStyleCnt="8"/>
      <dgm:spPr>
        <a:solidFill>
          <a:schemeClr val="accent2">
            <a:hueOff val="-415818"/>
            <a:satOff val="-23979"/>
            <a:lumOff val="24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6CCD58-6B12-3F40-8487-C13230280D4F}" type="pres">
      <dgm:prSet presAssocID="{00C7D7E8-94C0-443F-96A8-B0AA3E9AF5C9}" presName="DropPinPlaceHolder" presStyleCnt="0"/>
      <dgm:spPr/>
    </dgm:pt>
    <dgm:pt modelId="{E8BF1D79-34CE-A94A-AE30-C64F658BADF3}" type="pres">
      <dgm:prSet presAssocID="{00C7D7E8-94C0-443F-96A8-B0AA3E9AF5C9}" presName="DropPin" presStyleLbl="alignNode1" presStyleIdx="2" presStyleCnt="8"/>
      <dgm:spPr/>
    </dgm:pt>
    <dgm:pt modelId="{32182D0F-DC82-C94A-989D-40F8941FB949}" type="pres">
      <dgm:prSet presAssocID="{00C7D7E8-94C0-443F-96A8-B0AA3E9AF5C9}" presName="Ellipse" presStyleLbl="fgAcc1" presStyleIdx="3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C80D0E9-95DE-A549-A070-7300F278D4E7}" type="pres">
      <dgm:prSet presAssocID="{00C7D7E8-94C0-443F-96A8-B0AA3E9AF5C9}" presName="L2TextContainer" presStyleLbl="revTx" presStyleIdx="4" presStyleCnt="16">
        <dgm:presLayoutVars>
          <dgm:bulletEnabled val="1"/>
        </dgm:presLayoutVars>
      </dgm:prSet>
      <dgm:spPr/>
    </dgm:pt>
    <dgm:pt modelId="{CC369FC4-E7FE-7642-A1C7-355D9A27BAEC}" type="pres">
      <dgm:prSet presAssocID="{00C7D7E8-94C0-443F-96A8-B0AA3E9AF5C9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1117E78D-BAF4-4949-846E-8ED7A452884F}" type="pres">
      <dgm:prSet presAssocID="{00C7D7E8-94C0-443F-96A8-B0AA3E9AF5C9}" presName="ConnectLine" presStyleLbl="sibTrans1D1" presStyleIdx="2" presStyleCnt="8"/>
      <dgm:spPr>
        <a:noFill/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dash"/>
          <a:miter lim="800000"/>
        </a:ln>
        <a:effectLst/>
      </dgm:spPr>
    </dgm:pt>
    <dgm:pt modelId="{B2646176-3272-5241-B03E-91F9619DE0F0}" type="pres">
      <dgm:prSet presAssocID="{00C7D7E8-94C0-443F-96A8-B0AA3E9AF5C9}" presName="EmptyPlaceHolder" presStyleCnt="0"/>
      <dgm:spPr/>
    </dgm:pt>
    <dgm:pt modelId="{FD93C09B-525E-5C4A-95FC-06A6B845471E}" type="pres">
      <dgm:prSet presAssocID="{0E0EBB68-D5AA-42CD-B250-9F57C17F360B}" presName="spaceBetweenRectangles" presStyleCnt="0"/>
      <dgm:spPr/>
    </dgm:pt>
    <dgm:pt modelId="{693334C1-D280-D940-B7DF-CDC4E95DC91A}" type="pres">
      <dgm:prSet presAssocID="{4AC930D2-36D9-47E4-8A3D-30E125BC463B}" presName="composite" presStyleCnt="0"/>
      <dgm:spPr/>
    </dgm:pt>
    <dgm:pt modelId="{C41C7E77-F2BC-0149-8908-F62AD43AA52C}" type="pres">
      <dgm:prSet presAssocID="{4AC930D2-36D9-47E4-8A3D-30E125BC463B}" presName="ConnectorPoint" presStyleLbl="lnNode1" presStyleIdx="3" presStyleCnt="8"/>
      <dgm:spPr>
        <a:solidFill>
          <a:schemeClr val="accent2">
            <a:hueOff val="-623727"/>
            <a:satOff val="-35969"/>
            <a:lumOff val="369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E053743-3C1E-FD4E-A5D7-F4BA56E37E66}" type="pres">
      <dgm:prSet presAssocID="{4AC930D2-36D9-47E4-8A3D-30E125BC463B}" presName="DropPinPlaceHolder" presStyleCnt="0"/>
      <dgm:spPr/>
    </dgm:pt>
    <dgm:pt modelId="{E49B9A48-0FD0-0742-9BD0-340087C3E479}" type="pres">
      <dgm:prSet presAssocID="{4AC930D2-36D9-47E4-8A3D-30E125BC463B}" presName="DropPin" presStyleLbl="alignNode1" presStyleIdx="3" presStyleCnt="8"/>
      <dgm:spPr/>
    </dgm:pt>
    <dgm:pt modelId="{64DA0C7A-782F-844F-A8C5-2138E2F16EF3}" type="pres">
      <dgm:prSet presAssocID="{4AC930D2-36D9-47E4-8A3D-30E125BC463B}" presName="Ellipse" presStyleLbl="fgAcc1" presStyleIdx="4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14236C9-CAE3-444D-9844-393CA72A8276}" type="pres">
      <dgm:prSet presAssocID="{4AC930D2-36D9-47E4-8A3D-30E125BC463B}" presName="L2TextContainer" presStyleLbl="revTx" presStyleIdx="6" presStyleCnt="16">
        <dgm:presLayoutVars>
          <dgm:bulletEnabled val="1"/>
        </dgm:presLayoutVars>
      </dgm:prSet>
      <dgm:spPr/>
    </dgm:pt>
    <dgm:pt modelId="{B284CF08-D354-A541-8DDA-0AB56FEF6F4A}" type="pres">
      <dgm:prSet presAssocID="{4AC930D2-36D9-47E4-8A3D-30E125BC463B}" presName="L1TextContainer" presStyleLbl="revTx" presStyleIdx="7" presStyleCnt="16">
        <dgm:presLayoutVars>
          <dgm:chMax val="1"/>
          <dgm:chPref val="1"/>
          <dgm:bulletEnabled val="1"/>
        </dgm:presLayoutVars>
      </dgm:prSet>
      <dgm:spPr/>
    </dgm:pt>
    <dgm:pt modelId="{282B75DC-9975-9646-8FD2-197579634CB2}" type="pres">
      <dgm:prSet presAssocID="{4AC930D2-36D9-47E4-8A3D-30E125BC463B}" presName="ConnectLine" presStyleLbl="sibTrans1D1" presStyleIdx="3" presStyleCnt="8"/>
      <dgm:spPr>
        <a:noFill/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dash"/>
          <a:miter lim="800000"/>
        </a:ln>
        <a:effectLst/>
      </dgm:spPr>
    </dgm:pt>
    <dgm:pt modelId="{933269C6-33D3-194D-A12A-F9771FBC4573}" type="pres">
      <dgm:prSet presAssocID="{4AC930D2-36D9-47E4-8A3D-30E125BC463B}" presName="EmptyPlaceHolder" presStyleCnt="0"/>
      <dgm:spPr/>
    </dgm:pt>
    <dgm:pt modelId="{200F48DB-DB6F-5B4D-BCF9-847A32A18D14}" type="pres">
      <dgm:prSet presAssocID="{33730DE1-299C-443F-BB73-9B37BE1B5D44}" presName="spaceBetweenRectangles" presStyleCnt="0"/>
      <dgm:spPr/>
    </dgm:pt>
    <dgm:pt modelId="{9B33F49E-3B31-D64F-BEF2-C14F34E33F6F}" type="pres">
      <dgm:prSet presAssocID="{F2633292-8D29-49C4-BC23-4C47D4B08D04}" presName="composite" presStyleCnt="0"/>
      <dgm:spPr/>
    </dgm:pt>
    <dgm:pt modelId="{E4CB8767-F699-0D44-A482-EF8142B6BD3D}" type="pres">
      <dgm:prSet presAssocID="{F2633292-8D29-49C4-BC23-4C47D4B08D04}" presName="ConnectorPoint" presStyleLbl="lnNode1" presStyleIdx="4" presStyleCnt="8"/>
      <dgm:spPr>
        <a:solidFill>
          <a:schemeClr val="accent2">
            <a:hueOff val="-831636"/>
            <a:satOff val="-47959"/>
            <a:lumOff val="493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796EF1E-8B0D-E942-99D9-A2262AD63E98}" type="pres">
      <dgm:prSet presAssocID="{F2633292-8D29-49C4-BC23-4C47D4B08D04}" presName="DropPinPlaceHolder" presStyleCnt="0"/>
      <dgm:spPr/>
    </dgm:pt>
    <dgm:pt modelId="{1301D5DB-B2E1-4A4E-B80A-EC5201B8EB7A}" type="pres">
      <dgm:prSet presAssocID="{F2633292-8D29-49C4-BC23-4C47D4B08D04}" presName="DropPin" presStyleLbl="alignNode1" presStyleIdx="4" presStyleCnt="8"/>
      <dgm:spPr/>
    </dgm:pt>
    <dgm:pt modelId="{BD368FC1-D431-2C4E-8C31-8B4A3595FA20}" type="pres">
      <dgm:prSet presAssocID="{F2633292-8D29-49C4-BC23-4C47D4B08D04}" presName="Ellipse" presStyleLbl="fgAcc1" presStyleIdx="5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4D2F6DA-B3A0-C046-9CB5-ACBF0C148429}" type="pres">
      <dgm:prSet presAssocID="{F2633292-8D29-49C4-BC23-4C47D4B08D04}" presName="L2TextContainer" presStyleLbl="revTx" presStyleIdx="8" presStyleCnt="16">
        <dgm:presLayoutVars>
          <dgm:bulletEnabled val="1"/>
        </dgm:presLayoutVars>
      </dgm:prSet>
      <dgm:spPr/>
    </dgm:pt>
    <dgm:pt modelId="{32DD2149-3954-C24A-BD00-2214804EA6F9}" type="pres">
      <dgm:prSet presAssocID="{F2633292-8D29-49C4-BC23-4C47D4B08D04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</dgm:pt>
    <dgm:pt modelId="{AA204A9F-9E91-774E-82C3-A18734B4AC5E}" type="pres">
      <dgm:prSet presAssocID="{F2633292-8D29-49C4-BC23-4C47D4B08D04}" presName="ConnectLine" presStyleLbl="sibTrans1D1" presStyleIdx="4" presStyleCnt="8"/>
      <dgm:spPr>
        <a:noFill/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dash"/>
          <a:miter lim="800000"/>
        </a:ln>
        <a:effectLst/>
      </dgm:spPr>
    </dgm:pt>
    <dgm:pt modelId="{C5B318A5-AB63-B148-B444-06384AD0CE44}" type="pres">
      <dgm:prSet presAssocID="{F2633292-8D29-49C4-BC23-4C47D4B08D04}" presName="EmptyPlaceHolder" presStyleCnt="0"/>
      <dgm:spPr/>
    </dgm:pt>
    <dgm:pt modelId="{A12D9FCB-1E19-0D4D-BBEB-E842BCDB1314}" type="pres">
      <dgm:prSet presAssocID="{BCF708C5-C82E-4290-A78A-585EB6CDD71B}" presName="spaceBetweenRectangles" presStyleCnt="0"/>
      <dgm:spPr/>
    </dgm:pt>
    <dgm:pt modelId="{01313196-C1B9-F847-AC8C-76668504918E}" type="pres">
      <dgm:prSet presAssocID="{FD504A78-86E8-4EC5-87AD-DED9AB837E9A}" presName="composite" presStyleCnt="0"/>
      <dgm:spPr/>
    </dgm:pt>
    <dgm:pt modelId="{009452BF-69DC-3143-8CA6-AAE29464280C}" type="pres">
      <dgm:prSet presAssocID="{FD504A78-86E8-4EC5-87AD-DED9AB837E9A}" presName="ConnectorPoint" presStyleLbl="lnNode1" presStyleIdx="5" presStyleCnt="8"/>
      <dgm:spPr>
        <a:solidFill>
          <a:schemeClr val="accent2">
            <a:hueOff val="-1039545"/>
            <a:satOff val="-59949"/>
            <a:lumOff val="616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C51AB94-93FD-A746-984F-479745C9B267}" type="pres">
      <dgm:prSet presAssocID="{FD504A78-86E8-4EC5-87AD-DED9AB837E9A}" presName="DropPinPlaceHolder" presStyleCnt="0"/>
      <dgm:spPr/>
    </dgm:pt>
    <dgm:pt modelId="{AD0383D0-419A-5940-A3C8-6318B538A884}" type="pres">
      <dgm:prSet presAssocID="{FD504A78-86E8-4EC5-87AD-DED9AB837E9A}" presName="DropPin" presStyleLbl="alignNode1" presStyleIdx="5" presStyleCnt="8"/>
      <dgm:spPr/>
    </dgm:pt>
    <dgm:pt modelId="{34248DA2-74A0-B84F-8EEE-C5A9A8D6707C}" type="pres">
      <dgm:prSet presAssocID="{FD504A78-86E8-4EC5-87AD-DED9AB837E9A}" presName="Ellipse" presStyleLbl="fgAcc1" presStyleIdx="6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E5B4782-2A38-B643-9701-399C6A287CE1}" type="pres">
      <dgm:prSet presAssocID="{FD504A78-86E8-4EC5-87AD-DED9AB837E9A}" presName="L2TextContainer" presStyleLbl="revTx" presStyleIdx="10" presStyleCnt="16">
        <dgm:presLayoutVars>
          <dgm:bulletEnabled val="1"/>
        </dgm:presLayoutVars>
      </dgm:prSet>
      <dgm:spPr/>
    </dgm:pt>
    <dgm:pt modelId="{A4D1D07A-4B7B-E04B-9C2F-332866E10E71}" type="pres">
      <dgm:prSet presAssocID="{FD504A78-86E8-4EC5-87AD-DED9AB837E9A}" presName="L1TextContainer" presStyleLbl="revTx" presStyleIdx="11" presStyleCnt="16">
        <dgm:presLayoutVars>
          <dgm:chMax val="1"/>
          <dgm:chPref val="1"/>
          <dgm:bulletEnabled val="1"/>
        </dgm:presLayoutVars>
      </dgm:prSet>
      <dgm:spPr/>
    </dgm:pt>
    <dgm:pt modelId="{B854D808-6807-964C-A80A-19F279E34C0C}" type="pres">
      <dgm:prSet presAssocID="{FD504A78-86E8-4EC5-87AD-DED9AB837E9A}" presName="ConnectLine" presStyleLbl="sibTrans1D1" presStyleIdx="5" presStyleCnt="8"/>
      <dgm:spPr>
        <a:noFill/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dash"/>
          <a:miter lim="800000"/>
        </a:ln>
        <a:effectLst/>
      </dgm:spPr>
    </dgm:pt>
    <dgm:pt modelId="{67BCCBD3-F57B-2B4B-81C0-6F8B387344C1}" type="pres">
      <dgm:prSet presAssocID="{FD504A78-86E8-4EC5-87AD-DED9AB837E9A}" presName="EmptyPlaceHolder" presStyleCnt="0"/>
      <dgm:spPr/>
    </dgm:pt>
    <dgm:pt modelId="{C112E908-4B3B-104F-AFAF-50EE256B14D8}" type="pres">
      <dgm:prSet presAssocID="{079CDB40-109A-4ABD-9437-BC90099101CE}" presName="spaceBetweenRectangles" presStyleCnt="0"/>
      <dgm:spPr/>
    </dgm:pt>
    <dgm:pt modelId="{EA8DE247-C255-A24D-AE6F-958B327D2C92}" type="pres">
      <dgm:prSet presAssocID="{4388A6C9-66CE-4EF2-AB4C-B0184B55FC65}" presName="composite" presStyleCnt="0"/>
      <dgm:spPr/>
    </dgm:pt>
    <dgm:pt modelId="{FAAFAD5A-919A-4C49-B320-98B9F34B9247}" type="pres">
      <dgm:prSet presAssocID="{4388A6C9-66CE-4EF2-AB4C-B0184B55FC65}" presName="ConnectorPoint" presStyleLbl="lnNode1" presStyleIdx="6" presStyleCnt="8"/>
      <dgm:spPr>
        <a:solidFill>
          <a:schemeClr val="accent2">
            <a:hueOff val="-1247454"/>
            <a:satOff val="-71938"/>
            <a:lumOff val="739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082968A-0492-6147-8EBA-83E6D70D7BEA}" type="pres">
      <dgm:prSet presAssocID="{4388A6C9-66CE-4EF2-AB4C-B0184B55FC65}" presName="DropPinPlaceHolder" presStyleCnt="0"/>
      <dgm:spPr/>
    </dgm:pt>
    <dgm:pt modelId="{E97F14E8-B268-8543-A620-FFE6F34D63CA}" type="pres">
      <dgm:prSet presAssocID="{4388A6C9-66CE-4EF2-AB4C-B0184B55FC65}" presName="DropPin" presStyleLbl="alignNode1" presStyleIdx="6" presStyleCnt="8"/>
      <dgm:spPr/>
    </dgm:pt>
    <dgm:pt modelId="{D31EBE90-B643-3B42-9490-D347B8315D34}" type="pres">
      <dgm:prSet presAssocID="{4388A6C9-66CE-4EF2-AB4C-B0184B55FC65}" presName="Ellipse" presStyleLbl="fgAcc1" presStyleIdx="7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12DB81D-1D10-1C45-AB13-E9156C75C8E3}" type="pres">
      <dgm:prSet presAssocID="{4388A6C9-66CE-4EF2-AB4C-B0184B55FC65}" presName="L2TextContainer" presStyleLbl="revTx" presStyleIdx="12" presStyleCnt="16">
        <dgm:presLayoutVars>
          <dgm:bulletEnabled val="1"/>
        </dgm:presLayoutVars>
      </dgm:prSet>
      <dgm:spPr/>
    </dgm:pt>
    <dgm:pt modelId="{98A17A00-D3AA-EA41-B34E-C1945C1C44BC}" type="pres">
      <dgm:prSet presAssocID="{4388A6C9-66CE-4EF2-AB4C-B0184B55FC65}" presName="L1TextContainer" presStyleLbl="revTx" presStyleIdx="13" presStyleCnt="16">
        <dgm:presLayoutVars>
          <dgm:chMax val="1"/>
          <dgm:chPref val="1"/>
          <dgm:bulletEnabled val="1"/>
        </dgm:presLayoutVars>
      </dgm:prSet>
      <dgm:spPr/>
    </dgm:pt>
    <dgm:pt modelId="{80875943-C3DA-BE4A-A6C2-EADEA8337236}" type="pres">
      <dgm:prSet presAssocID="{4388A6C9-66CE-4EF2-AB4C-B0184B55FC65}" presName="ConnectLine" presStyleLbl="sibTrans1D1" presStyleIdx="6" presStyleCnt="8"/>
      <dgm:spPr>
        <a:noFill/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dash"/>
          <a:miter lim="800000"/>
        </a:ln>
        <a:effectLst/>
      </dgm:spPr>
    </dgm:pt>
    <dgm:pt modelId="{9CA460EA-3662-234E-959D-46C62DF33BFC}" type="pres">
      <dgm:prSet presAssocID="{4388A6C9-66CE-4EF2-AB4C-B0184B55FC65}" presName="EmptyPlaceHolder" presStyleCnt="0"/>
      <dgm:spPr/>
    </dgm:pt>
    <dgm:pt modelId="{4DD238B6-7DDB-8740-880F-E65A47D15A5D}" type="pres">
      <dgm:prSet presAssocID="{81A30AF8-5AE4-4DA8-8604-A37DE7BB2827}" presName="spaceBetweenRectangles" presStyleCnt="0"/>
      <dgm:spPr/>
    </dgm:pt>
    <dgm:pt modelId="{06C2AD3A-BA84-F442-A50C-803439BD8FD4}" type="pres">
      <dgm:prSet presAssocID="{EF5E8138-F20E-4768-9684-51E605C90F42}" presName="composite" presStyleCnt="0"/>
      <dgm:spPr/>
    </dgm:pt>
    <dgm:pt modelId="{03293C45-20D9-2347-89D2-24EBB6054A32}" type="pres">
      <dgm:prSet presAssocID="{EF5E8138-F20E-4768-9684-51E605C90F42}" presName="ConnectorPoint" presStyleLbl="lnNode1" presStyleIdx="7" presStyleCnt="8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4F7AC28-DD7D-F740-9861-19372E0F6012}" type="pres">
      <dgm:prSet presAssocID="{EF5E8138-F20E-4768-9684-51E605C90F42}" presName="DropPinPlaceHolder" presStyleCnt="0"/>
      <dgm:spPr/>
    </dgm:pt>
    <dgm:pt modelId="{329B9BBF-6D9A-6F4E-851D-58B12B9B4C52}" type="pres">
      <dgm:prSet presAssocID="{EF5E8138-F20E-4768-9684-51E605C90F42}" presName="DropPin" presStyleLbl="alignNode1" presStyleIdx="7" presStyleCnt="8"/>
      <dgm:spPr/>
    </dgm:pt>
    <dgm:pt modelId="{D02A9C75-7529-1A43-93D8-2580522C3D90}" type="pres">
      <dgm:prSet presAssocID="{EF5E8138-F20E-4768-9684-51E605C90F42}" presName="Ellipse" presStyleLbl="fgAcc1" presStyleIdx="8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76C05D2-64CA-7C41-8323-9B47479A87A2}" type="pres">
      <dgm:prSet presAssocID="{EF5E8138-F20E-4768-9684-51E605C90F42}" presName="L2TextContainer" presStyleLbl="revTx" presStyleIdx="14" presStyleCnt="16">
        <dgm:presLayoutVars>
          <dgm:bulletEnabled val="1"/>
        </dgm:presLayoutVars>
      </dgm:prSet>
      <dgm:spPr/>
    </dgm:pt>
    <dgm:pt modelId="{8476C800-0428-914C-A49E-BE559EEE7D6F}" type="pres">
      <dgm:prSet presAssocID="{EF5E8138-F20E-4768-9684-51E605C90F42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</dgm:pt>
    <dgm:pt modelId="{6304C094-B893-F144-830B-1407A3E81F5F}" type="pres">
      <dgm:prSet presAssocID="{EF5E8138-F20E-4768-9684-51E605C90F42}" presName="ConnectLine" presStyleLbl="sibTrans1D1" presStyleIdx="7" presStyleCnt="8"/>
      <dgm:spPr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gm:spPr>
    </dgm:pt>
    <dgm:pt modelId="{BA16E166-471F-2F4D-8D69-DB03789B1083}" type="pres">
      <dgm:prSet presAssocID="{EF5E8138-F20E-4768-9684-51E605C90F42}" presName="EmptyPlaceHolder" presStyleCnt="0"/>
      <dgm:spPr/>
    </dgm:pt>
  </dgm:ptLst>
  <dgm:cxnLst>
    <dgm:cxn modelId="{132B3505-A3F8-4EE5-B561-A627C2F164A7}" srcId="{04974575-EB23-40AA-B5ED-31AC2F76B788}" destId="{F2633292-8D29-49C4-BC23-4C47D4B08D04}" srcOrd="4" destOrd="0" parTransId="{D6ED5273-3CA5-4B9D-B4A3-D26976C0D4F6}" sibTransId="{BCF708C5-C82E-4290-A78A-585EB6CDD71B}"/>
    <dgm:cxn modelId="{C3245D13-C642-6E49-8E60-CB005122BA69}" type="presOf" srcId="{9A0F9992-76BC-4FA8-9BE8-FA745A7DEF49}" destId="{86ABF81F-4593-5B4D-9B4A-81C18FD19876}" srcOrd="0" destOrd="0" presId="urn:microsoft.com/office/officeart/2017/3/layout/DropPinTimeline"/>
    <dgm:cxn modelId="{F45C562F-C41E-1D4D-B233-4CBCE25B8173}" type="presOf" srcId="{5DB7B3FB-9132-49CB-AFAA-0508E96FD18B}" destId="{912DB81D-1D10-1C45-AB13-E9156C75C8E3}" srcOrd="0" destOrd="0" presId="urn:microsoft.com/office/officeart/2017/3/layout/DropPinTimeline"/>
    <dgm:cxn modelId="{95353D32-4724-8E44-8685-ABED3EA769BF}" type="presOf" srcId="{BAA0C17F-F6F1-4BEF-9421-3AF2639184B2}" destId="{014236C9-CAE3-444D-9844-393CA72A8276}" srcOrd="0" destOrd="0" presId="urn:microsoft.com/office/officeart/2017/3/layout/DropPinTimeline"/>
    <dgm:cxn modelId="{B2245234-D8DB-41A5-AF01-685B3604BE6F}" srcId="{4AC930D2-36D9-47E4-8A3D-30E125BC463B}" destId="{BAA0C17F-F6F1-4BEF-9421-3AF2639184B2}" srcOrd="0" destOrd="0" parTransId="{95D5A738-2E64-41DA-B3E4-F36F9C3C755D}" sibTransId="{5B575C18-69B3-4E41-B6B5-88DCCDCC3F32}"/>
    <dgm:cxn modelId="{FB09103C-6127-DC44-A9FC-3FA07D15AEED}" type="presOf" srcId="{7D2F0395-9D79-454B-894D-A15F9229A90C}" destId="{5BA09F5B-E251-5D48-B013-CF6087405273}" srcOrd="0" destOrd="0" presId="urn:microsoft.com/office/officeart/2017/3/layout/DropPinTimeline"/>
    <dgm:cxn modelId="{468E775F-A192-1246-A0F2-BC28747AC47B}" type="presOf" srcId="{04974575-EB23-40AA-B5ED-31AC2F76B788}" destId="{F6DFE3D0-843E-BD4B-9C4B-910A0EA2F9FB}" srcOrd="0" destOrd="0" presId="urn:microsoft.com/office/officeart/2017/3/layout/DropPinTimeline"/>
    <dgm:cxn modelId="{1D20DA5F-4D8C-B940-84C5-747EE5587CDA}" type="presOf" srcId="{61E945C2-A678-40AB-BDF9-52F2BF08D27B}" destId="{14D2F6DA-B3A0-C046-9CB5-ACBF0C148429}" srcOrd="0" destOrd="0" presId="urn:microsoft.com/office/officeart/2017/3/layout/DropPinTimeline"/>
    <dgm:cxn modelId="{535E8660-395B-764A-B692-91E56AB933B4}" type="presOf" srcId="{4388A6C9-66CE-4EF2-AB4C-B0184B55FC65}" destId="{98A17A00-D3AA-EA41-B34E-C1945C1C44BC}" srcOrd="0" destOrd="0" presId="urn:microsoft.com/office/officeart/2017/3/layout/DropPinTimeline"/>
    <dgm:cxn modelId="{B1A22763-5A27-4EA1-A9A3-85749A875A9F}" srcId="{00C7D7E8-94C0-443F-96A8-B0AA3E9AF5C9}" destId="{C8392C53-6A2F-4E6F-A412-C8C10B49AF7C}" srcOrd="0" destOrd="0" parTransId="{F1165A49-3BDD-493C-BA48-C4C54B4DAD79}" sibTransId="{01C8A1CE-0A7E-4E27-8726-5BBCB749D356}"/>
    <dgm:cxn modelId="{FBBF3B45-994D-4B29-B1DF-284381E1F8DE}" srcId="{04974575-EB23-40AA-B5ED-31AC2F76B788}" destId="{DD12E2DD-23C4-46A8-8D15-AB35A5D0CCB2}" srcOrd="0" destOrd="0" parTransId="{83E92744-EC32-4C64-80C4-0EC635D8C305}" sibTransId="{3DBC91E1-70C5-40B6-BE26-F15B318EE272}"/>
    <dgm:cxn modelId="{9A9E3A46-43CA-6244-AA0C-7039C6A7E6B8}" type="presOf" srcId="{DD12E2DD-23C4-46A8-8D15-AB35A5D0CCB2}" destId="{CC16D8F3-A3F8-344E-9327-E6F5F694AF57}" srcOrd="0" destOrd="0" presId="urn:microsoft.com/office/officeart/2017/3/layout/DropPinTimeline"/>
    <dgm:cxn modelId="{4ABDAC48-8E43-004A-AA99-0DDD75B4ADF3}" type="presOf" srcId="{00C7D7E8-94C0-443F-96A8-B0AA3E9AF5C9}" destId="{CC369FC4-E7FE-7642-A1C7-355D9A27BAEC}" srcOrd="0" destOrd="0" presId="urn:microsoft.com/office/officeart/2017/3/layout/DropPinTimeline"/>
    <dgm:cxn modelId="{723E4C6B-CD49-0243-86EE-9ABA28CEFADE}" type="presOf" srcId="{FD504A78-86E8-4EC5-87AD-DED9AB837E9A}" destId="{A4D1D07A-4B7B-E04B-9C2F-332866E10E71}" srcOrd="0" destOrd="0" presId="urn:microsoft.com/office/officeart/2017/3/layout/DropPinTimeline"/>
    <dgm:cxn modelId="{E29C904B-6A34-8D4E-B8D5-07D5BD9AD3EF}" type="presOf" srcId="{C5B2E53B-95E7-4252-9ACC-437456F87787}" destId="{0EF29C26-DD7C-A84D-9C01-0AE75DC48AE0}" srcOrd="0" destOrd="0" presId="urn:microsoft.com/office/officeart/2017/3/layout/DropPinTimeline"/>
    <dgm:cxn modelId="{2907356C-D943-47D3-AAA3-C3F72FDA355E}" srcId="{04974575-EB23-40AA-B5ED-31AC2F76B788}" destId="{7D2F0395-9D79-454B-894D-A15F9229A90C}" srcOrd="1" destOrd="0" parTransId="{1839844F-D7C8-4CC2-B31B-5BF65AA75A1C}" sibTransId="{705DE54F-CC8F-4664-8C3C-D978AE931175}"/>
    <dgm:cxn modelId="{0DB62573-20FC-694D-9BD8-1FFF10B328CE}" type="presOf" srcId="{F2633292-8D29-49C4-BC23-4C47D4B08D04}" destId="{32DD2149-3954-C24A-BD00-2214804EA6F9}" srcOrd="0" destOrd="0" presId="urn:microsoft.com/office/officeart/2017/3/layout/DropPinTimeline"/>
    <dgm:cxn modelId="{729F5C77-F871-48A6-B3BB-9B19CB841C67}" srcId="{FD504A78-86E8-4EC5-87AD-DED9AB837E9A}" destId="{518991CB-9B7D-4C6F-A62B-44C8DCE133BB}" srcOrd="0" destOrd="0" parTransId="{C7EFE666-9A54-46C8-899C-A4F1AC09A4B5}" sibTransId="{D6CE92C2-CC3B-4278-A6AA-8389E723C6C7}"/>
    <dgm:cxn modelId="{75ECCF7C-98EF-43D6-89EA-6959B9449599}" srcId="{04974575-EB23-40AA-B5ED-31AC2F76B788}" destId="{4AC930D2-36D9-47E4-8A3D-30E125BC463B}" srcOrd="3" destOrd="0" parTransId="{52373D76-5EB4-42CF-B006-09FAF4CCA0E6}" sibTransId="{33730DE1-299C-443F-BB73-9B37BE1B5D44}"/>
    <dgm:cxn modelId="{C4332286-3778-4AF6-9675-13E0E03B82CD}" srcId="{DD12E2DD-23C4-46A8-8D15-AB35A5D0CCB2}" destId="{9A0F9992-76BC-4FA8-9BE8-FA745A7DEF49}" srcOrd="0" destOrd="0" parTransId="{A7227902-9D8C-4A7B-B92F-52AF91E7BDFA}" sibTransId="{C49B5A1A-49FC-496E-9B0D-800AAD687FE5}"/>
    <dgm:cxn modelId="{EA279C90-6D96-47CA-9A2F-AD4056C9D7FD}" srcId="{F2633292-8D29-49C4-BC23-4C47D4B08D04}" destId="{61E945C2-A678-40AB-BDF9-52F2BF08D27B}" srcOrd="0" destOrd="0" parTransId="{511F7389-3037-432C-AEB2-76346BABDC05}" sibTransId="{4B8142C2-B532-4326-AAD7-D1E8D7893D0B}"/>
    <dgm:cxn modelId="{7B6EB396-D440-004C-A155-86323F491CE0}" type="presOf" srcId="{EF5E8138-F20E-4768-9684-51E605C90F42}" destId="{8476C800-0428-914C-A49E-BE559EEE7D6F}" srcOrd="0" destOrd="0" presId="urn:microsoft.com/office/officeart/2017/3/layout/DropPinTimeline"/>
    <dgm:cxn modelId="{F7126997-B5CA-7B42-9629-174D0D425E7F}" type="presOf" srcId="{06A94085-287F-4EF9-B62B-7842D0D575B7}" destId="{376C05D2-64CA-7C41-8323-9B47479A87A2}" srcOrd="0" destOrd="0" presId="urn:microsoft.com/office/officeart/2017/3/layout/DropPinTimeline"/>
    <dgm:cxn modelId="{76BA6E9C-7D6E-104A-8EEC-79C885F85460}" type="presOf" srcId="{4AC930D2-36D9-47E4-8A3D-30E125BC463B}" destId="{B284CF08-D354-A541-8DDA-0AB56FEF6F4A}" srcOrd="0" destOrd="0" presId="urn:microsoft.com/office/officeart/2017/3/layout/DropPinTimeline"/>
    <dgm:cxn modelId="{555B6F9D-E509-4395-BB9F-5C7474CB8C62}" srcId="{04974575-EB23-40AA-B5ED-31AC2F76B788}" destId="{EF5E8138-F20E-4768-9684-51E605C90F42}" srcOrd="7" destOrd="0" parTransId="{36B5BD07-12E2-4981-AA0D-2C62D4877B60}" sibTransId="{A5F92587-17C8-413D-9824-E8C953BFFE82}"/>
    <dgm:cxn modelId="{F86A14B0-0952-3C4C-B150-E37FB65EB841}" type="presOf" srcId="{518991CB-9B7D-4C6F-A62B-44C8DCE133BB}" destId="{6E5B4782-2A38-B643-9701-399C6A287CE1}" srcOrd="0" destOrd="0" presId="urn:microsoft.com/office/officeart/2017/3/layout/DropPinTimeline"/>
    <dgm:cxn modelId="{FA0E11B1-E9C4-4638-87EF-30148CA7A6D1}" srcId="{EF5E8138-F20E-4768-9684-51E605C90F42}" destId="{06A94085-287F-4EF9-B62B-7842D0D575B7}" srcOrd="0" destOrd="0" parTransId="{92546D7F-AFAD-42F2-A78A-9AA18048DC83}" sibTransId="{E207B78D-84D9-4A24-B66C-50259B92E491}"/>
    <dgm:cxn modelId="{5F3B1DB1-FF47-45E4-BBEC-FEC88BA354E2}" srcId="{04974575-EB23-40AA-B5ED-31AC2F76B788}" destId="{FD504A78-86E8-4EC5-87AD-DED9AB837E9A}" srcOrd="5" destOrd="0" parTransId="{1E4E9E39-881C-4692-AEBA-1FF383D824A6}" sibTransId="{079CDB40-109A-4ABD-9437-BC90099101CE}"/>
    <dgm:cxn modelId="{ADDC02CE-9F4E-42F1-918D-C0D94FFD4792}" srcId="{4388A6C9-66CE-4EF2-AB4C-B0184B55FC65}" destId="{5DB7B3FB-9132-49CB-AFAA-0508E96FD18B}" srcOrd="0" destOrd="0" parTransId="{91C4BD40-73B4-4953-A96A-8EDD765C6A40}" sibTransId="{C9115277-B8C6-4428-BECD-74856FB5F7FF}"/>
    <dgm:cxn modelId="{350FBCE0-1E88-42EB-BD28-04284C6B2C24}" srcId="{7D2F0395-9D79-454B-894D-A15F9229A90C}" destId="{C5B2E53B-95E7-4252-9ACC-437456F87787}" srcOrd="0" destOrd="0" parTransId="{15B3DAA4-DAF1-48B7-BC50-3DD721C3702E}" sibTransId="{0F33254A-143C-434C-9BC2-DCD303ABCA95}"/>
    <dgm:cxn modelId="{9FEAE4E3-8175-4F54-A5EC-0A449FAF418D}" srcId="{04974575-EB23-40AA-B5ED-31AC2F76B788}" destId="{4388A6C9-66CE-4EF2-AB4C-B0184B55FC65}" srcOrd="6" destOrd="0" parTransId="{CD73CEB1-C023-4A7D-A2BC-C186F13BA54F}" sibTransId="{81A30AF8-5AE4-4DA8-8604-A37DE7BB2827}"/>
    <dgm:cxn modelId="{C52DFDE4-6D57-4BA0-B0CF-E70C3973F984}" srcId="{04974575-EB23-40AA-B5ED-31AC2F76B788}" destId="{00C7D7E8-94C0-443F-96A8-B0AA3E9AF5C9}" srcOrd="2" destOrd="0" parTransId="{8069A15A-827C-4300-A230-9163F9BF3B3C}" sibTransId="{0E0EBB68-D5AA-42CD-B250-9F57C17F360B}"/>
    <dgm:cxn modelId="{89C4CAF8-195A-8A49-A98B-79A22D8707D6}" type="presOf" srcId="{C8392C53-6A2F-4E6F-A412-C8C10B49AF7C}" destId="{6C80D0E9-95DE-A549-A070-7300F278D4E7}" srcOrd="0" destOrd="0" presId="urn:microsoft.com/office/officeart/2017/3/layout/DropPinTimeline"/>
    <dgm:cxn modelId="{01809420-936A-1A40-896E-CD530D92DAFA}" type="presParOf" srcId="{F6DFE3D0-843E-BD4B-9C4B-910A0EA2F9FB}" destId="{FEFC4D7D-14E7-EC44-9CB2-8F823F018365}" srcOrd="0" destOrd="0" presId="urn:microsoft.com/office/officeart/2017/3/layout/DropPinTimeline"/>
    <dgm:cxn modelId="{283C1FA6-DEEA-7446-8C07-891F664D4D9E}" type="presParOf" srcId="{F6DFE3D0-843E-BD4B-9C4B-910A0EA2F9FB}" destId="{C4AA283A-18A1-484F-BF4C-F611CDE78607}" srcOrd="1" destOrd="0" presId="urn:microsoft.com/office/officeart/2017/3/layout/DropPinTimeline"/>
    <dgm:cxn modelId="{C74AE8ED-6BF8-7C48-8FAB-6F4B3DFD6E1C}" type="presParOf" srcId="{C4AA283A-18A1-484F-BF4C-F611CDE78607}" destId="{83B2045A-5E8B-AE40-B547-D32E6F9C8F12}" srcOrd="0" destOrd="0" presId="urn:microsoft.com/office/officeart/2017/3/layout/DropPinTimeline"/>
    <dgm:cxn modelId="{72807CCD-16D5-444D-8E67-4942C8DDC2FA}" type="presParOf" srcId="{83B2045A-5E8B-AE40-B547-D32E6F9C8F12}" destId="{5E701FD2-4D8E-6E41-8E8C-35475AEACDD7}" srcOrd="0" destOrd="0" presId="urn:microsoft.com/office/officeart/2017/3/layout/DropPinTimeline"/>
    <dgm:cxn modelId="{BDF9D9A8-B2BE-8A4D-B3B4-8982E3BC2EFE}" type="presParOf" srcId="{83B2045A-5E8B-AE40-B547-D32E6F9C8F12}" destId="{A8692D05-5AFB-C345-AD43-27EE695EDB4C}" srcOrd="1" destOrd="0" presId="urn:microsoft.com/office/officeart/2017/3/layout/DropPinTimeline"/>
    <dgm:cxn modelId="{A93D7C5F-C315-F74E-8E4F-0F4F43243DD0}" type="presParOf" srcId="{A8692D05-5AFB-C345-AD43-27EE695EDB4C}" destId="{B323EFC5-891A-1F4B-AD16-AAB1326BF3FF}" srcOrd="0" destOrd="0" presId="urn:microsoft.com/office/officeart/2017/3/layout/DropPinTimeline"/>
    <dgm:cxn modelId="{D2E13881-B3DF-DD43-AF12-C4971BB0B7BD}" type="presParOf" srcId="{A8692D05-5AFB-C345-AD43-27EE695EDB4C}" destId="{02DD20EA-10EB-084F-956C-13CE0B67EBDA}" srcOrd="1" destOrd="0" presId="urn:microsoft.com/office/officeart/2017/3/layout/DropPinTimeline"/>
    <dgm:cxn modelId="{ED5861DE-DF27-6545-BEF5-7892D2F38332}" type="presParOf" srcId="{83B2045A-5E8B-AE40-B547-D32E6F9C8F12}" destId="{86ABF81F-4593-5B4D-9B4A-81C18FD19876}" srcOrd="2" destOrd="0" presId="urn:microsoft.com/office/officeart/2017/3/layout/DropPinTimeline"/>
    <dgm:cxn modelId="{986B560F-1124-6048-8483-DC8C2CE831F1}" type="presParOf" srcId="{83B2045A-5E8B-AE40-B547-D32E6F9C8F12}" destId="{CC16D8F3-A3F8-344E-9327-E6F5F694AF57}" srcOrd="3" destOrd="0" presId="urn:microsoft.com/office/officeart/2017/3/layout/DropPinTimeline"/>
    <dgm:cxn modelId="{945F10C3-A241-6E42-A1A6-148AA8C5B2A4}" type="presParOf" srcId="{83B2045A-5E8B-AE40-B547-D32E6F9C8F12}" destId="{758FCE7B-576D-2C45-9655-18C30A81D9DC}" srcOrd="4" destOrd="0" presId="urn:microsoft.com/office/officeart/2017/3/layout/DropPinTimeline"/>
    <dgm:cxn modelId="{81A2E3B1-B23C-3841-BB14-8BC07D8B21CB}" type="presParOf" srcId="{83B2045A-5E8B-AE40-B547-D32E6F9C8F12}" destId="{ECEEC229-5026-0B46-B7D5-55D7AF62D099}" srcOrd="5" destOrd="0" presId="urn:microsoft.com/office/officeart/2017/3/layout/DropPinTimeline"/>
    <dgm:cxn modelId="{FBBDE0FA-DC22-8F45-8ACF-B2F45E6B8EC9}" type="presParOf" srcId="{C4AA283A-18A1-484F-BF4C-F611CDE78607}" destId="{090BCDDB-77FD-5648-9615-CD723EF5E50B}" srcOrd="1" destOrd="0" presId="urn:microsoft.com/office/officeart/2017/3/layout/DropPinTimeline"/>
    <dgm:cxn modelId="{8D072FF3-F816-474B-ABA3-0CEAE0B1FC9F}" type="presParOf" srcId="{C4AA283A-18A1-484F-BF4C-F611CDE78607}" destId="{5FEB168F-5C24-9145-B90E-BB3AB4A4F1DD}" srcOrd="2" destOrd="0" presId="urn:microsoft.com/office/officeart/2017/3/layout/DropPinTimeline"/>
    <dgm:cxn modelId="{C534D093-45FF-8946-B8F5-EF336A9AA103}" type="presParOf" srcId="{5FEB168F-5C24-9145-B90E-BB3AB4A4F1DD}" destId="{37E5C417-1B36-3649-BCED-EFA7996D3EB8}" srcOrd="0" destOrd="0" presId="urn:microsoft.com/office/officeart/2017/3/layout/DropPinTimeline"/>
    <dgm:cxn modelId="{1E96CE20-29F6-AC46-966C-1A58D820C215}" type="presParOf" srcId="{5FEB168F-5C24-9145-B90E-BB3AB4A4F1DD}" destId="{8D7AA08A-1073-8945-8127-E6E9E5BB154F}" srcOrd="1" destOrd="0" presId="urn:microsoft.com/office/officeart/2017/3/layout/DropPinTimeline"/>
    <dgm:cxn modelId="{F19DB328-930A-D040-A6F5-A2C1024BAD1F}" type="presParOf" srcId="{8D7AA08A-1073-8945-8127-E6E9E5BB154F}" destId="{B096616D-A13B-9444-AD1B-2FD5ED47B815}" srcOrd="0" destOrd="0" presId="urn:microsoft.com/office/officeart/2017/3/layout/DropPinTimeline"/>
    <dgm:cxn modelId="{18F1335D-773D-F146-B4B7-9202860E08F0}" type="presParOf" srcId="{8D7AA08A-1073-8945-8127-E6E9E5BB154F}" destId="{DFCF6A75-241C-7B4E-B614-ADA1B8D97943}" srcOrd="1" destOrd="0" presId="urn:microsoft.com/office/officeart/2017/3/layout/DropPinTimeline"/>
    <dgm:cxn modelId="{F20C1EEF-478C-3E4F-A256-A91F1E3DF8A6}" type="presParOf" srcId="{5FEB168F-5C24-9145-B90E-BB3AB4A4F1DD}" destId="{0EF29C26-DD7C-A84D-9C01-0AE75DC48AE0}" srcOrd="2" destOrd="0" presId="urn:microsoft.com/office/officeart/2017/3/layout/DropPinTimeline"/>
    <dgm:cxn modelId="{4821F6AA-FF97-E34D-86AF-B9CB9F49DC07}" type="presParOf" srcId="{5FEB168F-5C24-9145-B90E-BB3AB4A4F1DD}" destId="{5BA09F5B-E251-5D48-B013-CF6087405273}" srcOrd="3" destOrd="0" presId="urn:microsoft.com/office/officeart/2017/3/layout/DropPinTimeline"/>
    <dgm:cxn modelId="{D74852C6-79CA-2A40-8B6F-571B58B86323}" type="presParOf" srcId="{5FEB168F-5C24-9145-B90E-BB3AB4A4F1DD}" destId="{316E4D4D-BEE2-B245-A279-02FB0E04E449}" srcOrd="4" destOrd="0" presId="urn:microsoft.com/office/officeart/2017/3/layout/DropPinTimeline"/>
    <dgm:cxn modelId="{8EBE43B3-38AD-594F-8C4F-CF8E38780EA6}" type="presParOf" srcId="{5FEB168F-5C24-9145-B90E-BB3AB4A4F1DD}" destId="{D7E290E5-CB0D-AC4C-A511-23E2E4DE8232}" srcOrd="5" destOrd="0" presId="urn:microsoft.com/office/officeart/2017/3/layout/DropPinTimeline"/>
    <dgm:cxn modelId="{070A0687-FC3E-1441-8B72-B081619B73D4}" type="presParOf" srcId="{C4AA283A-18A1-484F-BF4C-F611CDE78607}" destId="{185446E3-7F5D-4544-AE90-3564C452CC0E}" srcOrd="3" destOrd="0" presId="urn:microsoft.com/office/officeart/2017/3/layout/DropPinTimeline"/>
    <dgm:cxn modelId="{2664010F-F38A-B743-9372-1BEEC7A00630}" type="presParOf" srcId="{C4AA283A-18A1-484F-BF4C-F611CDE78607}" destId="{D92986F9-EC6C-A94F-B772-61CF280345DB}" srcOrd="4" destOrd="0" presId="urn:microsoft.com/office/officeart/2017/3/layout/DropPinTimeline"/>
    <dgm:cxn modelId="{0CBFA7C0-9AD2-6743-A058-7148030338B6}" type="presParOf" srcId="{D92986F9-EC6C-A94F-B772-61CF280345DB}" destId="{F875D6D0-6501-1541-A85B-AB830A09CDC4}" srcOrd="0" destOrd="0" presId="urn:microsoft.com/office/officeart/2017/3/layout/DropPinTimeline"/>
    <dgm:cxn modelId="{D7FC53D1-8A24-ED40-8EBC-C861A2BE2A3C}" type="presParOf" srcId="{D92986F9-EC6C-A94F-B772-61CF280345DB}" destId="{A86CCD58-6B12-3F40-8487-C13230280D4F}" srcOrd="1" destOrd="0" presId="urn:microsoft.com/office/officeart/2017/3/layout/DropPinTimeline"/>
    <dgm:cxn modelId="{9B725382-F5A9-1846-B2E8-D3357C60C0C5}" type="presParOf" srcId="{A86CCD58-6B12-3F40-8487-C13230280D4F}" destId="{E8BF1D79-34CE-A94A-AE30-C64F658BADF3}" srcOrd="0" destOrd="0" presId="urn:microsoft.com/office/officeart/2017/3/layout/DropPinTimeline"/>
    <dgm:cxn modelId="{E40E2834-E2B6-AA48-88AF-9D9152CD3F12}" type="presParOf" srcId="{A86CCD58-6B12-3F40-8487-C13230280D4F}" destId="{32182D0F-DC82-C94A-989D-40F8941FB949}" srcOrd="1" destOrd="0" presId="urn:microsoft.com/office/officeart/2017/3/layout/DropPinTimeline"/>
    <dgm:cxn modelId="{60C177FC-EEB8-0543-A9FE-F2DD07FCCDF7}" type="presParOf" srcId="{D92986F9-EC6C-A94F-B772-61CF280345DB}" destId="{6C80D0E9-95DE-A549-A070-7300F278D4E7}" srcOrd="2" destOrd="0" presId="urn:microsoft.com/office/officeart/2017/3/layout/DropPinTimeline"/>
    <dgm:cxn modelId="{00A5143B-3BFA-284C-A95B-EE4FC2757139}" type="presParOf" srcId="{D92986F9-EC6C-A94F-B772-61CF280345DB}" destId="{CC369FC4-E7FE-7642-A1C7-355D9A27BAEC}" srcOrd="3" destOrd="0" presId="urn:microsoft.com/office/officeart/2017/3/layout/DropPinTimeline"/>
    <dgm:cxn modelId="{8F11DECF-0AE5-8B4E-A43D-8FD24C7DF7CB}" type="presParOf" srcId="{D92986F9-EC6C-A94F-B772-61CF280345DB}" destId="{1117E78D-BAF4-4949-846E-8ED7A452884F}" srcOrd="4" destOrd="0" presId="urn:microsoft.com/office/officeart/2017/3/layout/DropPinTimeline"/>
    <dgm:cxn modelId="{6881DCA1-A20F-B64B-AFEF-828E51484B1D}" type="presParOf" srcId="{D92986F9-EC6C-A94F-B772-61CF280345DB}" destId="{B2646176-3272-5241-B03E-91F9619DE0F0}" srcOrd="5" destOrd="0" presId="urn:microsoft.com/office/officeart/2017/3/layout/DropPinTimeline"/>
    <dgm:cxn modelId="{EE377FCD-9D5A-554B-92EF-09B2AB5DB385}" type="presParOf" srcId="{C4AA283A-18A1-484F-BF4C-F611CDE78607}" destId="{FD93C09B-525E-5C4A-95FC-06A6B845471E}" srcOrd="5" destOrd="0" presId="urn:microsoft.com/office/officeart/2017/3/layout/DropPinTimeline"/>
    <dgm:cxn modelId="{06A57E8A-5257-D049-97DF-AD61FFA5730C}" type="presParOf" srcId="{C4AA283A-18A1-484F-BF4C-F611CDE78607}" destId="{693334C1-D280-D940-B7DF-CDC4E95DC91A}" srcOrd="6" destOrd="0" presId="urn:microsoft.com/office/officeart/2017/3/layout/DropPinTimeline"/>
    <dgm:cxn modelId="{3E696645-EAE6-E14A-B691-AEE331594DE1}" type="presParOf" srcId="{693334C1-D280-D940-B7DF-CDC4E95DC91A}" destId="{C41C7E77-F2BC-0149-8908-F62AD43AA52C}" srcOrd="0" destOrd="0" presId="urn:microsoft.com/office/officeart/2017/3/layout/DropPinTimeline"/>
    <dgm:cxn modelId="{0B199F5C-4C81-B748-9B05-FA254E45E97C}" type="presParOf" srcId="{693334C1-D280-D940-B7DF-CDC4E95DC91A}" destId="{EE053743-3C1E-FD4E-A5D7-F4BA56E37E66}" srcOrd="1" destOrd="0" presId="urn:microsoft.com/office/officeart/2017/3/layout/DropPinTimeline"/>
    <dgm:cxn modelId="{B45B2A82-DFBB-A645-8F23-F274E6AF0EAE}" type="presParOf" srcId="{EE053743-3C1E-FD4E-A5D7-F4BA56E37E66}" destId="{E49B9A48-0FD0-0742-9BD0-340087C3E479}" srcOrd="0" destOrd="0" presId="urn:microsoft.com/office/officeart/2017/3/layout/DropPinTimeline"/>
    <dgm:cxn modelId="{CCEDE134-A316-3040-8654-59E5DCCEE335}" type="presParOf" srcId="{EE053743-3C1E-FD4E-A5D7-F4BA56E37E66}" destId="{64DA0C7A-782F-844F-A8C5-2138E2F16EF3}" srcOrd="1" destOrd="0" presId="urn:microsoft.com/office/officeart/2017/3/layout/DropPinTimeline"/>
    <dgm:cxn modelId="{F97E048E-6952-4046-96DA-18B4E9EBEC2E}" type="presParOf" srcId="{693334C1-D280-D940-B7DF-CDC4E95DC91A}" destId="{014236C9-CAE3-444D-9844-393CA72A8276}" srcOrd="2" destOrd="0" presId="urn:microsoft.com/office/officeart/2017/3/layout/DropPinTimeline"/>
    <dgm:cxn modelId="{D745A35C-FF64-9341-B366-AF171828DE53}" type="presParOf" srcId="{693334C1-D280-D940-B7DF-CDC4E95DC91A}" destId="{B284CF08-D354-A541-8DDA-0AB56FEF6F4A}" srcOrd="3" destOrd="0" presId="urn:microsoft.com/office/officeart/2017/3/layout/DropPinTimeline"/>
    <dgm:cxn modelId="{CAAE65E1-A9B3-1140-A412-B224CFE0320E}" type="presParOf" srcId="{693334C1-D280-D940-B7DF-CDC4E95DC91A}" destId="{282B75DC-9975-9646-8FD2-197579634CB2}" srcOrd="4" destOrd="0" presId="urn:microsoft.com/office/officeart/2017/3/layout/DropPinTimeline"/>
    <dgm:cxn modelId="{C56D563E-B8DF-A44F-BBBE-895DD33C1EB2}" type="presParOf" srcId="{693334C1-D280-D940-B7DF-CDC4E95DC91A}" destId="{933269C6-33D3-194D-A12A-F9771FBC4573}" srcOrd="5" destOrd="0" presId="urn:microsoft.com/office/officeart/2017/3/layout/DropPinTimeline"/>
    <dgm:cxn modelId="{BDFEBC7E-D107-754A-908E-3876D1A67ECB}" type="presParOf" srcId="{C4AA283A-18A1-484F-BF4C-F611CDE78607}" destId="{200F48DB-DB6F-5B4D-BCF9-847A32A18D14}" srcOrd="7" destOrd="0" presId="urn:microsoft.com/office/officeart/2017/3/layout/DropPinTimeline"/>
    <dgm:cxn modelId="{EC0CDCA2-2FCF-2A49-9DA6-F4A6E5B2E8A3}" type="presParOf" srcId="{C4AA283A-18A1-484F-BF4C-F611CDE78607}" destId="{9B33F49E-3B31-D64F-BEF2-C14F34E33F6F}" srcOrd="8" destOrd="0" presId="urn:microsoft.com/office/officeart/2017/3/layout/DropPinTimeline"/>
    <dgm:cxn modelId="{75ED40A8-03DC-EC4A-B6A6-FE2BC2FD248B}" type="presParOf" srcId="{9B33F49E-3B31-D64F-BEF2-C14F34E33F6F}" destId="{E4CB8767-F699-0D44-A482-EF8142B6BD3D}" srcOrd="0" destOrd="0" presId="urn:microsoft.com/office/officeart/2017/3/layout/DropPinTimeline"/>
    <dgm:cxn modelId="{E66A3FAB-0B2E-C345-B684-AE422D134888}" type="presParOf" srcId="{9B33F49E-3B31-D64F-BEF2-C14F34E33F6F}" destId="{C796EF1E-8B0D-E942-99D9-A2262AD63E98}" srcOrd="1" destOrd="0" presId="urn:microsoft.com/office/officeart/2017/3/layout/DropPinTimeline"/>
    <dgm:cxn modelId="{F5AB5640-8C0F-AF47-85DC-19D188A8B709}" type="presParOf" srcId="{C796EF1E-8B0D-E942-99D9-A2262AD63E98}" destId="{1301D5DB-B2E1-4A4E-B80A-EC5201B8EB7A}" srcOrd="0" destOrd="0" presId="urn:microsoft.com/office/officeart/2017/3/layout/DropPinTimeline"/>
    <dgm:cxn modelId="{4AD87524-E030-4E4D-9915-5805CEE0DF42}" type="presParOf" srcId="{C796EF1E-8B0D-E942-99D9-A2262AD63E98}" destId="{BD368FC1-D431-2C4E-8C31-8B4A3595FA20}" srcOrd="1" destOrd="0" presId="urn:microsoft.com/office/officeart/2017/3/layout/DropPinTimeline"/>
    <dgm:cxn modelId="{B4A8CFA7-8090-F241-AF5D-383005D1D464}" type="presParOf" srcId="{9B33F49E-3B31-D64F-BEF2-C14F34E33F6F}" destId="{14D2F6DA-B3A0-C046-9CB5-ACBF0C148429}" srcOrd="2" destOrd="0" presId="urn:microsoft.com/office/officeart/2017/3/layout/DropPinTimeline"/>
    <dgm:cxn modelId="{256D446A-E8CC-C049-89CE-39FD04F1F84A}" type="presParOf" srcId="{9B33F49E-3B31-D64F-BEF2-C14F34E33F6F}" destId="{32DD2149-3954-C24A-BD00-2214804EA6F9}" srcOrd="3" destOrd="0" presId="urn:microsoft.com/office/officeart/2017/3/layout/DropPinTimeline"/>
    <dgm:cxn modelId="{A7EB664E-4974-654F-ABC5-B9F8933D3D98}" type="presParOf" srcId="{9B33F49E-3B31-D64F-BEF2-C14F34E33F6F}" destId="{AA204A9F-9E91-774E-82C3-A18734B4AC5E}" srcOrd="4" destOrd="0" presId="urn:microsoft.com/office/officeart/2017/3/layout/DropPinTimeline"/>
    <dgm:cxn modelId="{61359C2A-6F05-944E-9714-5B1A452E5D46}" type="presParOf" srcId="{9B33F49E-3B31-D64F-BEF2-C14F34E33F6F}" destId="{C5B318A5-AB63-B148-B444-06384AD0CE44}" srcOrd="5" destOrd="0" presId="urn:microsoft.com/office/officeart/2017/3/layout/DropPinTimeline"/>
    <dgm:cxn modelId="{CF13FBB8-14B7-0C4B-8F7A-6DAD1EA81AAF}" type="presParOf" srcId="{C4AA283A-18A1-484F-BF4C-F611CDE78607}" destId="{A12D9FCB-1E19-0D4D-BBEB-E842BCDB1314}" srcOrd="9" destOrd="0" presId="urn:microsoft.com/office/officeart/2017/3/layout/DropPinTimeline"/>
    <dgm:cxn modelId="{2D9637BE-7492-8842-8767-CB038F576EB3}" type="presParOf" srcId="{C4AA283A-18A1-484F-BF4C-F611CDE78607}" destId="{01313196-C1B9-F847-AC8C-76668504918E}" srcOrd="10" destOrd="0" presId="urn:microsoft.com/office/officeart/2017/3/layout/DropPinTimeline"/>
    <dgm:cxn modelId="{D45FAE75-5CBF-7748-8712-339F373727C4}" type="presParOf" srcId="{01313196-C1B9-F847-AC8C-76668504918E}" destId="{009452BF-69DC-3143-8CA6-AAE29464280C}" srcOrd="0" destOrd="0" presId="urn:microsoft.com/office/officeart/2017/3/layout/DropPinTimeline"/>
    <dgm:cxn modelId="{06D85B60-B4FC-8846-A675-2CA59B00E041}" type="presParOf" srcId="{01313196-C1B9-F847-AC8C-76668504918E}" destId="{2C51AB94-93FD-A746-984F-479745C9B267}" srcOrd="1" destOrd="0" presId="urn:microsoft.com/office/officeart/2017/3/layout/DropPinTimeline"/>
    <dgm:cxn modelId="{D277A668-ADE0-5E42-AFF4-AD87F1AFD7B2}" type="presParOf" srcId="{2C51AB94-93FD-A746-984F-479745C9B267}" destId="{AD0383D0-419A-5940-A3C8-6318B538A884}" srcOrd="0" destOrd="0" presId="urn:microsoft.com/office/officeart/2017/3/layout/DropPinTimeline"/>
    <dgm:cxn modelId="{CB5F0BAC-4CE7-AC4C-B907-126F68B6CC66}" type="presParOf" srcId="{2C51AB94-93FD-A746-984F-479745C9B267}" destId="{34248DA2-74A0-B84F-8EEE-C5A9A8D6707C}" srcOrd="1" destOrd="0" presId="urn:microsoft.com/office/officeart/2017/3/layout/DropPinTimeline"/>
    <dgm:cxn modelId="{82B46AD7-94A0-844B-AB03-07F310323B39}" type="presParOf" srcId="{01313196-C1B9-F847-AC8C-76668504918E}" destId="{6E5B4782-2A38-B643-9701-399C6A287CE1}" srcOrd="2" destOrd="0" presId="urn:microsoft.com/office/officeart/2017/3/layout/DropPinTimeline"/>
    <dgm:cxn modelId="{230AE59F-719A-E74E-BFF1-61F1E01BAF39}" type="presParOf" srcId="{01313196-C1B9-F847-AC8C-76668504918E}" destId="{A4D1D07A-4B7B-E04B-9C2F-332866E10E71}" srcOrd="3" destOrd="0" presId="urn:microsoft.com/office/officeart/2017/3/layout/DropPinTimeline"/>
    <dgm:cxn modelId="{E2452823-BF27-CE47-8FCD-0C403962E75A}" type="presParOf" srcId="{01313196-C1B9-F847-AC8C-76668504918E}" destId="{B854D808-6807-964C-A80A-19F279E34C0C}" srcOrd="4" destOrd="0" presId="urn:microsoft.com/office/officeart/2017/3/layout/DropPinTimeline"/>
    <dgm:cxn modelId="{5D834013-0918-014A-8156-E1D4BC606869}" type="presParOf" srcId="{01313196-C1B9-F847-AC8C-76668504918E}" destId="{67BCCBD3-F57B-2B4B-81C0-6F8B387344C1}" srcOrd="5" destOrd="0" presId="urn:microsoft.com/office/officeart/2017/3/layout/DropPinTimeline"/>
    <dgm:cxn modelId="{E1A048D6-0023-8A40-AA6A-23C4A2E2B201}" type="presParOf" srcId="{C4AA283A-18A1-484F-BF4C-F611CDE78607}" destId="{C112E908-4B3B-104F-AFAF-50EE256B14D8}" srcOrd="11" destOrd="0" presId="urn:microsoft.com/office/officeart/2017/3/layout/DropPinTimeline"/>
    <dgm:cxn modelId="{1DA7F817-8794-1D48-857A-9DBD71256F7A}" type="presParOf" srcId="{C4AA283A-18A1-484F-BF4C-F611CDE78607}" destId="{EA8DE247-C255-A24D-AE6F-958B327D2C92}" srcOrd="12" destOrd="0" presId="urn:microsoft.com/office/officeart/2017/3/layout/DropPinTimeline"/>
    <dgm:cxn modelId="{3F79249F-F4E7-A941-8F9E-1DDC0FC805AA}" type="presParOf" srcId="{EA8DE247-C255-A24D-AE6F-958B327D2C92}" destId="{FAAFAD5A-919A-4C49-B320-98B9F34B9247}" srcOrd="0" destOrd="0" presId="urn:microsoft.com/office/officeart/2017/3/layout/DropPinTimeline"/>
    <dgm:cxn modelId="{09D73710-4FCF-7E42-ADD6-5B73ED1444B7}" type="presParOf" srcId="{EA8DE247-C255-A24D-AE6F-958B327D2C92}" destId="{4082968A-0492-6147-8EBA-83E6D70D7BEA}" srcOrd="1" destOrd="0" presId="urn:microsoft.com/office/officeart/2017/3/layout/DropPinTimeline"/>
    <dgm:cxn modelId="{1206DBE6-23CB-DE4A-BA22-0F2B191A746A}" type="presParOf" srcId="{4082968A-0492-6147-8EBA-83E6D70D7BEA}" destId="{E97F14E8-B268-8543-A620-FFE6F34D63CA}" srcOrd="0" destOrd="0" presId="urn:microsoft.com/office/officeart/2017/3/layout/DropPinTimeline"/>
    <dgm:cxn modelId="{2F07DE9A-35A2-2A49-BC7C-82AB7660A6D7}" type="presParOf" srcId="{4082968A-0492-6147-8EBA-83E6D70D7BEA}" destId="{D31EBE90-B643-3B42-9490-D347B8315D34}" srcOrd="1" destOrd="0" presId="urn:microsoft.com/office/officeart/2017/3/layout/DropPinTimeline"/>
    <dgm:cxn modelId="{BB16DA07-993F-4D4D-B69C-87BD5FD4AE2E}" type="presParOf" srcId="{EA8DE247-C255-A24D-AE6F-958B327D2C92}" destId="{912DB81D-1D10-1C45-AB13-E9156C75C8E3}" srcOrd="2" destOrd="0" presId="urn:microsoft.com/office/officeart/2017/3/layout/DropPinTimeline"/>
    <dgm:cxn modelId="{1DC0A6D4-9055-154B-A6D9-9EA943E1169F}" type="presParOf" srcId="{EA8DE247-C255-A24D-AE6F-958B327D2C92}" destId="{98A17A00-D3AA-EA41-B34E-C1945C1C44BC}" srcOrd="3" destOrd="0" presId="urn:microsoft.com/office/officeart/2017/3/layout/DropPinTimeline"/>
    <dgm:cxn modelId="{D504058A-A8D5-264F-A204-4963B9EDEC96}" type="presParOf" srcId="{EA8DE247-C255-A24D-AE6F-958B327D2C92}" destId="{80875943-C3DA-BE4A-A6C2-EADEA8337236}" srcOrd="4" destOrd="0" presId="urn:microsoft.com/office/officeart/2017/3/layout/DropPinTimeline"/>
    <dgm:cxn modelId="{82DE748D-C5DC-AF44-BE24-A3CC6527863A}" type="presParOf" srcId="{EA8DE247-C255-A24D-AE6F-958B327D2C92}" destId="{9CA460EA-3662-234E-959D-46C62DF33BFC}" srcOrd="5" destOrd="0" presId="urn:microsoft.com/office/officeart/2017/3/layout/DropPinTimeline"/>
    <dgm:cxn modelId="{7D81938B-5B54-084A-847C-648914977B8F}" type="presParOf" srcId="{C4AA283A-18A1-484F-BF4C-F611CDE78607}" destId="{4DD238B6-7DDB-8740-880F-E65A47D15A5D}" srcOrd="13" destOrd="0" presId="urn:microsoft.com/office/officeart/2017/3/layout/DropPinTimeline"/>
    <dgm:cxn modelId="{E694A702-F956-534E-8D20-A10F46C6AF9C}" type="presParOf" srcId="{C4AA283A-18A1-484F-BF4C-F611CDE78607}" destId="{06C2AD3A-BA84-F442-A50C-803439BD8FD4}" srcOrd="14" destOrd="0" presId="urn:microsoft.com/office/officeart/2017/3/layout/DropPinTimeline"/>
    <dgm:cxn modelId="{E9508EBA-6AC5-134C-BB43-AD1C47110F32}" type="presParOf" srcId="{06C2AD3A-BA84-F442-A50C-803439BD8FD4}" destId="{03293C45-20D9-2347-89D2-24EBB6054A32}" srcOrd="0" destOrd="0" presId="urn:microsoft.com/office/officeart/2017/3/layout/DropPinTimeline"/>
    <dgm:cxn modelId="{A63CB26B-A0CE-3B44-8C3E-85A84D4FDD39}" type="presParOf" srcId="{06C2AD3A-BA84-F442-A50C-803439BD8FD4}" destId="{24F7AC28-DD7D-F740-9861-19372E0F6012}" srcOrd="1" destOrd="0" presId="urn:microsoft.com/office/officeart/2017/3/layout/DropPinTimeline"/>
    <dgm:cxn modelId="{5AD4DA1F-1CD0-9449-829C-2417190C7DE2}" type="presParOf" srcId="{24F7AC28-DD7D-F740-9861-19372E0F6012}" destId="{329B9BBF-6D9A-6F4E-851D-58B12B9B4C52}" srcOrd="0" destOrd="0" presId="urn:microsoft.com/office/officeart/2017/3/layout/DropPinTimeline"/>
    <dgm:cxn modelId="{45BFB689-653B-DE4E-9B8B-DDBF15A74AE1}" type="presParOf" srcId="{24F7AC28-DD7D-F740-9861-19372E0F6012}" destId="{D02A9C75-7529-1A43-93D8-2580522C3D90}" srcOrd="1" destOrd="0" presId="urn:microsoft.com/office/officeart/2017/3/layout/DropPinTimeline"/>
    <dgm:cxn modelId="{CC50BF7C-ADC6-B14A-B880-F5B073F7562D}" type="presParOf" srcId="{06C2AD3A-BA84-F442-A50C-803439BD8FD4}" destId="{376C05D2-64CA-7C41-8323-9B47479A87A2}" srcOrd="2" destOrd="0" presId="urn:microsoft.com/office/officeart/2017/3/layout/DropPinTimeline"/>
    <dgm:cxn modelId="{DB7E1E6C-9990-7944-BFD8-3B008354FE74}" type="presParOf" srcId="{06C2AD3A-BA84-F442-A50C-803439BD8FD4}" destId="{8476C800-0428-914C-A49E-BE559EEE7D6F}" srcOrd="3" destOrd="0" presId="urn:microsoft.com/office/officeart/2017/3/layout/DropPinTimeline"/>
    <dgm:cxn modelId="{E11B6FAC-3423-6845-9F70-88EF3B51B360}" type="presParOf" srcId="{06C2AD3A-BA84-F442-A50C-803439BD8FD4}" destId="{6304C094-B893-F144-830B-1407A3E81F5F}" srcOrd="4" destOrd="0" presId="urn:microsoft.com/office/officeart/2017/3/layout/DropPinTimeline"/>
    <dgm:cxn modelId="{0CE96899-6EF5-0843-B98C-DE7EC0CD9F0E}" type="presParOf" srcId="{06C2AD3A-BA84-F442-A50C-803439BD8FD4}" destId="{BA16E166-471F-2F4D-8D69-DB03789B1083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FDFCA-2CFC-A248-842F-5DFA74AA4D11}" type="doc">
      <dgm:prSet loTypeId="urn:microsoft.com/office/officeart/2005/8/layout/vList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403771-CE06-3D49-8EB7-90489DEE7B9B}">
      <dgm:prSet phldrT="[Text]"/>
      <dgm:spPr/>
      <dgm:t>
        <a:bodyPr/>
        <a:lstStyle/>
        <a:p>
          <a:pPr rtl="0"/>
          <a:r>
            <a:rPr lang="en-US" dirty="0" err="1"/>
            <a:t>Criação</a:t>
          </a:r>
          <a:endParaRPr lang="en-US" dirty="0"/>
        </a:p>
      </dgm:t>
    </dgm:pt>
    <dgm:pt modelId="{CC2D265B-F758-7841-BD12-98E97AFDD7D6}" type="parTrans" cxnId="{EB8C4300-1F14-FE42-8EEE-3161B529ED40}">
      <dgm:prSet/>
      <dgm:spPr/>
      <dgm:t>
        <a:bodyPr/>
        <a:lstStyle/>
        <a:p>
          <a:endParaRPr lang="en-US"/>
        </a:p>
      </dgm:t>
    </dgm:pt>
    <dgm:pt modelId="{A16E6D0C-2A3F-1D4C-A33D-4AD79A3E7EB2}" type="sibTrans" cxnId="{EB8C4300-1F14-FE42-8EEE-3161B529ED40}">
      <dgm:prSet/>
      <dgm:spPr/>
      <dgm:t>
        <a:bodyPr/>
        <a:lstStyle/>
        <a:p>
          <a:endParaRPr lang="en-US"/>
        </a:p>
      </dgm:t>
    </dgm:pt>
    <dgm:pt modelId="{30E6A5C2-E0CF-364D-956B-55D324139DD7}">
      <dgm:prSet phldrT="[Text]"/>
      <dgm:spPr/>
      <dgm:t>
        <a:bodyPr/>
        <a:lstStyle/>
        <a:p>
          <a:pPr rtl="0"/>
          <a:r>
            <a:rPr lang="en-US" dirty="0"/>
            <a:t>Queda</a:t>
          </a:r>
        </a:p>
      </dgm:t>
    </dgm:pt>
    <dgm:pt modelId="{1B4B33A2-2514-984B-9034-D2EEBABE60D8}" type="parTrans" cxnId="{161C585E-36C2-F943-88EC-8AFED8845AF0}">
      <dgm:prSet/>
      <dgm:spPr/>
      <dgm:t>
        <a:bodyPr/>
        <a:lstStyle/>
        <a:p>
          <a:endParaRPr lang="en-US"/>
        </a:p>
      </dgm:t>
    </dgm:pt>
    <dgm:pt modelId="{943230E8-ADAA-8A40-BFDF-FEE941252089}" type="sibTrans" cxnId="{161C585E-36C2-F943-88EC-8AFED8845AF0}">
      <dgm:prSet/>
      <dgm:spPr/>
      <dgm:t>
        <a:bodyPr/>
        <a:lstStyle/>
        <a:p>
          <a:endParaRPr lang="en-US"/>
        </a:p>
      </dgm:t>
    </dgm:pt>
    <dgm:pt modelId="{517FE339-75F8-DE49-AE69-D056932F4F6D}">
      <dgm:prSet phldrT="[Text]"/>
      <dgm:spPr/>
      <dgm:t>
        <a:bodyPr/>
        <a:lstStyle/>
        <a:p>
          <a:pPr rtl="0"/>
          <a:r>
            <a:rPr lang="en-US" dirty="0" err="1"/>
            <a:t>Redenção</a:t>
          </a:r>
          <a:endParaRPr lang="en-US" dirty="0"/>
        </a:p>
      </dgm:t>
    </dgm:pt>
    <dgm:pt modelId="{C3D182B9-F312-8A4B-9BD9-F4AD21BCACBF}" type="parTrans" cxnId="{AF9B29A7-5B4E-B640-B4A9-9BA4A1D027B2}">
      <dgm:prSet/>
      <dgm:spPr/>
      <dgm:t>
        <a:bodyPr/>
        <a:lstStyle/>
        <a:p>
          <a:endParaRPr lang="en-US"/>
        </a:p>
      </dgm:t>
    </dgm:pt>
    <dgm:pt modelId="{2D2FE8D9-6972-DB43-8968-6E237262263A}" type="sibTrans" cxnId="{AF9B29A7-5B4E-B640-B4A9-9BA4A1D027B2}">
      <dgm:prSet/>
      <dgm:spPr/>
      <dgm:t>
        <a:bodyPr/>
        <a:lstStyle/>
        <a:p>
          <a:endParaRPr lang="en-US"/>
        </a:p>
      </dgm:t>
    </dgm:pt>
    <dgm:pt modelId="{F31CEC22-4237-D94E-8F86-5C396A047F8A}">
      <dgm:prSet/>
      <dgm:spPr/>
      <dgm:t>
        <a:bodyPr/>
        <a:lstStyle/>
        <a:p>
          <a:pPr rtl="0"/>
          <a:r>
            <a:rPr lang="en-US" dirty="0" err="1"/>
            <a:t>Glorificação</a:t>
          </a:r>
          <a:endParaRPr lang="en-US" dirty="0"/>
        </a:p>
      </dgm:t>
    </dgm:pt>
    <dgm:pt modelId="{64080045-4A9A-E94C-96B2-50B2D9814018}" type="parTrans" cxnId="{BDC518E4-60A4-CC44-88B8-0428C5B41695}">
      <dgm:prSet/>
      <dgm:spPr/>
      <dgm:t>
        <a:bodyPr/>
        <a:lstStyle/>
        <a:p>
          <a:endParaRPr lang="en-US"/>
        </a:p>
      </dgm:t>
    </dgm:pt>
    <dgm:pt modelId="{53E1E8F3-1C34-4A4E-BA46-3BA31DBE1650}" type="sibTrans" cxnId="{BDC518E4-60A4-CC44-88B8-0428C5B41695}">
      <dgm:prSet/>
      <dgm:spPr/>
      <dgm:t>
        <a:bodyPr/>
        <a:lstStyle/>
        <a:p>
          <a:endParaRPr lang="en-US"/>
        </a:p>
      </dgm:t>
    </dgm:pt>
    <dgm:pt modelId="{38473701-FC42-2541-AA62-E998F4C95873}" type="pres">
      <dgm:prSet presAssocID="{EB1FDFCA-2CFC-A248-842F-5DFA74AA4D11}" presName="linear" presStyleCnt="0">
        <dgm:presLayoutVars>
          <dgm:dir/>
          <dgm:resizeHandles val="exact"/>
        </dgm:presLayoutVars>
      </dgm:prSet>
      <dgm:spPr/>
    </dgm:pt>
    <dgm:pt modelId="{E29345DE-3C95-E44C-A29D-DA51D48E827A}" type="pres">
      <dgm:prSet presAssocID="{D9403771-CE06-3D49-8EB7-90489DEE7B9B}" presName="comp" presStyleCnt="0"/>
      <dgm:spPr/>
    </dgm:pt>
    <dgm:pt modelId="{B70902FD-68A4-824D-846C-D6FA4FEC24F3}" type="pres">
      <dgm:prSet presAssocID="{D9403771-CE06-3D49-8EB7-90489DEE7B9B}" presName="box" presStyleLbl="node1" presStyleIdx="0" presStyleCnt="4" custLinFactNeighborY="-11170"/>
      <dgm:spPr/>
    </dgm:pt>
    <dgm:pt modelId="{A2F6A995-7A45-E040-9BE7-7903AB017E19}" type="pres">
      <dgm:prSet presAssocID="{D9403771-CE06-3D49-8EB7-90489DEE7B9B}" presName="img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4000" b="-14000"/>
          </a:stretch>
        </a:blipFill>
      </dgm:spPr>
    </dgm:pt>
    <dgm:pt modelId="{530BAD39-3B63-B949-A6E7-2AAF5E42570D}" type="pres">
      <dgm:prSet presAssocID="{D9403771-CE06-3D49-8EB7-90489DEE7B9B}" presName="text" presStyleLbl="node1" presStyleIdx="0" presStyleCnt="4">
        <dgm:presLayoutVars>
          <dgm:bulletEnabled val="1"/>
        </dgm:presLayoutVars>
      </dgm:prSet>
      <dgm:spPr/>
    </dgm:pt>
    <dgm:pt modelId="{F8626E4B-FF1A-1546-BA31-90721F65EF7C}" type="pres">
      <dgm:prSet presAssocID="{A16E6D0C-2A3F-1D4C-A33D-4AD79A3E7EB2}" presName="spacer" presStyleCnt="0"/>
      <dgm:spPr/>
    </dgm:pt>
    <dgm:pt modelId="{5ADEF6B4-EC57-5F4E-B5ED-A1D5B6CFF707}" type="pres">
      <dgm:prSet presAssocID="{30E6A5C2-E0CF-364D-956B-55D324139DD7}" presName="comp" presStyleCnt="0"/>
      <dgm:spPr/>
    </dgm:pt>
    <dgm:pt modelId="{FEB4EA23-8769-0247-9C90-88303F74B4A8}" type="pres">
      <dgm:prSet presAssocID="{30E6A5C2-E0CF-364D-956B-55D324139DD7}" presName="box" presStyleLbl="node1" presStyleIdx="1" presStyleCnt="4"/>
      <dgm:spPr/>
    </dgm:pt>
    <dgm:pt modelId="{977E9932-E3DA-FA45-9ABA-CC4D2FD144B0}" type="pres">
      <dgm:prSet presAssocID="{30E6A5C2-E0CF-364D-956B-55D324139DD7}" presName="img" presStyleLbl="fgImgPlace1" presStyleIdx="1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</dgm:spPr>
    </dgm:pt>
    <dgm:pt modelId="{088C1864-8865-264F-ABD2-BEDB42EF8A68}" type="pres">
      <dgm:prSet presAssocID="{30E6A5C2-E0CF-364D-956B-55D324139DD7}" presName="text" presStyleLbl="node1" presStyleIdx="1" presStyleCnt="4">
        <dgm:presLayoutVars>
          <dgm:bulletEnabled val="1"/>
        </dgm:presLayoutVars>
      </dgm:prSet>
      <dgm:spPr/>
    </dgm:pt>
    <dgm:pt modelId="{82803850-E0CE-4842-9A9B-E7B8006F03EF}" type="pres">
      <dgm:prSet presAssocID="{943230E8-ADAA-8A40-BFDF-FEE941252089}" presName="spacer" presStyleCnt="0"/>
      <dgm:spPr/>
    </dgm:pt>
    <dgm:pt modelId="{E69A5680-AD90-7F40-922F-0CD6D53D0870}" type="pres">
      <dgm:prSet presAssocID="{517FE339-75F8-DE49-AE69-D056932F4F6D}" presName="comp" presStyleCnt="0"/>
      <dgm:spPr/>
    </dgm:pt>
    <dgm:pt modelId="{BC6469B0-99CB-494B-90F8-F96DE2511676}" type="pres">
      <dgm:prSet presAssocID="{517FE339-75F8-DE49-AE69-D056932F4F6D}" presName="box" presStyleLbl="node1" presStyleIdx="2" presStyleCnt="4"/>
      <dgm:spPr/>
    </dgm:pt>
    <dgm:pt modelId="{C54BB8D1-1664-6745-A152-9255FF96F239}" type="pres">
      <dgm:prSet presAssocID="{517FE339-75F8-DE49-AE69-D056932F4F6D}" presName="img" presStyleLbl="fgImgPlace1" presStyleIdx="2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5000" r="-5000"/>
          </a:stretch>
        </a:blipFill>
      </dgm:spPr>
    </dgm:pt>
    <dgm:pt modelId="{84082537-000E-FB4C-B2CE-C44EED3CE614}" type="pres">
      <dgm:prSet presAssocID="{517FE339-75F8-DE49-AE69-D056932F4F6D}" presName="text" presStyleLbl="node1" presStyleIdx="2" presStyleCnt="4">
        <dgm:presLayoutVars>
          <dgm:bulletEnabled val="1"/>
        </dgm:presLayoutVars>
      </dgm:prSet>
      <dgm:spPr/>
    </dgm:pt>
    <dgm:pt modelId="{2800D59B-DEEA-7649-AED1-59E64C9E2EB3}" type="pres">
      <dgm:prSet presAssocID="{2D2FE8D9-6972-DB43-8968-6E237262263A}" presName="spacer" presStyleCnt="0"/>
      <dgm:spPr/>
    </dgm:pt>
    <dgm:pt modelId="{A3753E2A-CB7F-F04B-8600-8FF9C6457F01}" type="pres">
      <dgm:prSet presAssocID="{F31CEC22-4237-D94E-8F86-5C396A047F8A}" presName="comp" presStyleCnt="0"/>
      <dgm:spPr/>
    </dgm:pt>
    <dgm:pt modelId="{623D637A-FA25-B342-B062-80FBB9BF3898}" type="pres">
      <dgm:prSet presAssocID="{F31CEC22-4237-D94E-8F86-5C396A047F8A}" presName="box" presStyleLbl="node1" presStyleIdx="3" presStyleCnt="4"/>
      <dgm:spPr/>
    </dgm:pt>
    <dgm:pt modelId="{1E4B906D-D89C-B445-846A-9B1708431A0F}" type="pres">
      <dgm:prSet presAssocID="{F31CEC22-4237-D94E-8F86-5C396A047F8A}" presName="img" presStyleLbl="fgImgPlace1" presStyleIdx="3" presStyleCnt="4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4000" r="-24000"/>
          </a:stretch>
        </a:blipFill>
      </dgm:spPr>
    </dgm:pt>
    <dgm:pt modelId="{DC1428BE-6664-D04C-8CB6-68D66CB7B211}" type="pres">
      <dgm:prSet presAssocID="{F31CEC22-4237-D94E-8F86-5C396A047F8A}" presName="text" presStyleLbl="node1" presStyleIdx="3" presStyleCnt="4">
        <dgm:presLayoutVars>
          <dgm:bulletEnabled val="1"/>
        </dgm:presLayoutVars>
      </dgm:prSet>
      <dgm:spPr/>
    </dgm:pt>
  </dgm:ptLst>
  <dgm:cxnLst>
    <dgm:cxn modelId="{EB8C4300-1F14-FE42-8EEE-3161B529ED40}" srcId="{EB1FDFCA-2CFC-A248-842F-5DFA74AA4D11}" destId="{D9403771-CE06-3D49-8EB7-90489DEE7B9B}" srcOrd="0" destOrd="0" parTransId="{CC2D265B-F758-7841-BD12-98E97AFDD7D6}" sibTransId="{A16E6D0C-2A3F-1D4C-A33D-4AD79A3E7EB2}"/>
    <dgm:cxn modelId="{9C173501-16D7-6942-AE8D-C333E4491A9F}" type="presOf" srcId="{F31CEC22-4237-D94E-8F86-5C396A047F8A}" destId="{623D637A-FA25-B342-B062-80FBB9BF3898}" srcOrd="0" destOrd="0" presId="urn:microsoft.com/office/officeart/2005/8/layout/vList4"/>
    <dgm:cxn modelId="{D2B1A11F-EAA5-CA4E-8421-6B1A94C36038}" type="presOf" srcId="{D9403771-CE06-3D49-8EB7-90489DEE7B9B}" destId="{B70902FD-68A4-824D-846C-D6FA4FEC24F3}" srcOrd="0" destOrd="0" presId="urn:microsoft.com/office/officeart/2005/8/layout/vList4"/>
    <dgm:cxn modelId="{342E852D-99D2-CC44-8869-86140A1AD62F}" type="presOf" srcId="{EB1FDFCA-2CFC-A248-842F-5DFA74AA4D11}" destId="{38473701-FC42-2541-AA62-E998F4C95873}" srcOrd="0" destOrd="0" presId="urn:microsoft.com/office/officeart/2005/8/layout/vList4"/>
    <dgm:cxn modelId="{92839830-8A73-F943-ACFB-97EC59989E82}" type="presOf" srcId="{30E6A5C2-E0CF-364D-956B-55D324139DD7}" destId="{088C1864-8865-264F-ABD2-BEDB42EF8A68}" srcOrd="1" destOrd="0" presId="urn:microsoft.com/office/officeart/2005/8/layout/vList4"/>
    <dgm:cxn modelId="{161C585E-36C2-F943-88EC-8AFED8845AF0}" srcId="{EB1FDFCA-2CFC-A248-842F-5DFA74AA4D11}" destId="{30E6A5C2-E0CF-364D-956B-55D324139DD7}" srcOrd="1" destOrd="0" parTransId="{1B4B33A2-2514-984B-9034-D2EEBABE60D8}" sibTransId="{943230E8-ADAA-8A40-BFDF-FEE941252089}"/>
    <dgm:cxn modelId="{EC587669-6189-2F4B-9FEB-473C3BC80B56}" type="presOf" srcId="{F31CEC22-4237-D94E-8F86-5C396A047F8A}" destId="{DC1428BE-6664-D04C-8CB6-68D66CB7B211}" srcOrd="1" destOrd="0" presId="urn:microsoft.com/office/officeart/2005/8/layout/vList4"/>
    <dgm:cxn modelId="{44456D4E-7FE2-5540-9AE3-013B74CEDC5A}" type="presOf" srcId="{517FE339-75F8-DE49-AE69-D056932F4F6D}" destId="{BC6469B0-99CB-494B-90F8-F96DE2511676}" srcOrd="0" destOrd="0" presId="urn:microsoft.com/office/officeart/2005/8/layout/vList4"/>
    <dgm:cxn modelId="{6E246077-63D0-1F4F-B6E0-024608895D70}" type="presOf" srcId="{30E6A5C2-E0CF-364D-956B-55D324139DD7}" destId="{FEB4EA23-8769-0247-9C90-88303F74B4A8}" srcOrd="0" destOrd="0" presId="urn:microsoft.com/office/officeart/2005/8/layout/vList4"/>
    <dgm:cxn modelId="{5341FC8C-1F26-144D-BAC4-0802E2E9C2F6}" type="presOf" srcId="{D9403771-CE06-3D49-8EB7-90489DEE7B9B}" destId="{530BAD39-3B63-B949-A6E7-2AAF5E42570D}" srcOrd="1" destOrd="0" presId="urn:microsoft.com/office/officeart/2005/8/layout/vList4"/>
    <dgm:cxn modelId="{AF9B29A7-5B4E-B640-B4A9-9BA4A1D027B2}" srcId="{EB1FDFCA-2CFC-A248-842F-5DFA74AA4D11}" destId="{517FE339-75F8-DE49-AE69-D056932F4F6D}" srcOrd="2" destOrd="0" parTransId="{C3D182B9-F312-8A4B-9BD9-F4AD21BCACBF}" sibTransId="{2D2FE8D9-6972-DB43-8968-6E237262263A}"/>
    <dgm:cxn modelId="{BDC518E4-60A4-CC44-88B8-0428C5B41695}" srcId="{EB1FDFCA-2CFC-A248-842F-5DFA74AA4D11}" destId="{F31CEC22-4237-D94E-8F86-5C396A047F8A}" srcOrd="3" destOrd="0" parTransId="{64080045-4A9A-E94C-96B2-50B2D9814018}" sibTransId="{53E1E8F3-1C34-4A4E-BA46-3BA31DBE1650}"/>
    <dgm:cxn modelId="{A8266EF4-BC13-A14D-93C3-643FF41539AA}" type="presOf" srcId="{517FE339-75F8-DE49-AE69-D056932F4F6D}" destId="{84082537-000E-FB4C-B2CE-C44EED3CE614}" srcOrd="1" destOrd="0" presId="urn:microsoft.com/office/officeart/2005/8/layout/vList4"/>
    <dgm:cxn modelId="{93375007-066B-8C4D-88C3-462EF8240414}" type="presParOf" srcId="{38473701-FC42-2541-AA62-E998F4C95873}" destId="{E29345DE-3C95-E44C-A29D-DA51D48E827A}" srcOrd="0" destOrd="0" presId="urn:microsoft.com/office/officeart/2005/8/layout/vList4"/>
    <dgm:cxn modelId="{B38A479C-C24D-C44D-B064-A30DABC63321}" type="presParOf" srcId="{E29345DE-3C95-E44C-A29D-DA51D48E827A}" destId="{B70902FD-68A4-824D-846C-D6FA4FEC24F3}" srcOrd="0" destOrd="0" presId="urn:microsoft.com/office/officeart/2005/8/layout/vList4"/>
    <dgm:cxn modelId="{26BC6919-73F1-2240-A68B-0A2FA4223E8D}" type="presParOf" srcId="{E29345DE-3C95-E44C-A29D-DA51D48E827A}" destId="{A2F6A995-7A45-E040-9BE7-7903AB017E19}" srcOrd="1" destOrd="0" presId="urn:microsoft.com/office/officeart/2005/8/layout/vList4"/>
    <dgm:cxn modelId="{C3C01C93-5663-1D4C-A93F-9024AFC8D092}" type="presParOf" srcId="{E29345DE-3C95-E44C-A29D-DA51D48E827A}" destId="{530BAD39-3B63-B949-A6E7-2AAF5E42570D}" srcOrd="2" destOrd="0" presId="urn:microsoft.com/office/officeart/2005/8/layout/vList4"/>
    <dgm:cxn modelId="{2B8E3EA3-2D56-A24B-AE1C-BC3AFBDDCBAA}" type="presParOf" srcId="{38473701-FC42-2541-AA62-E998F4C95873}" destId="{F8626E4B-FF1A-1546-BA31-90721F65EF7C}" srcOrd="1" destOrd="0" presId="urn:microsoft.com/office/officeart/2005/8/layout/vList4"/>
    <dgm:cxn modelId="{AF4265BA-6D49-2E4F-B5F4-C2480AAF781B}" type="presParOf" srcId="{38473701-FC42-2541-AA62-E998F4C95873}" destId="{5ADEF6B4-EC57-5F4E-B5ED-A1D5B6CFF707}" srcOrd="2" destOrd="0" presId="urn:microsoft.com/office/officeart/2005/8/layout/vList4"/>
    <dgm:cxn modelId="{4C4414FA-D45D-874A-BAD6-7FA98B5E3BCE}" type="presParOf" srcId="{5ADEF6B4-EC57-5F4E-B5ED-A1D5B6CFF707}" destId="{FEB4EA23-8769-0247-9C90-88303F74B4A8}" srcOrd="0" destOrd="0" presId="urn:microsoft.com/office/officeart/2005/8/layout/vList4"/>
    <dgm:cxn modelId="{261D3396-BBE7-A046-96E1-F3B0845E78D9}" type="presParOf" srcId="{5ADEF6B4-EC57-5F4E-B5ED-A1D5B6CFF707}" destId="{977E9932-E3DA-FA45-9ABA-CC4D2FD144B0}" srcOrd="1" destOrd="0" presId="urn:microsoft.com/office/officeart/2005/8/layout/vList4"/>
    <dgm:cxn modelId="{A6EA4488-1952-AD4D-AC22-CCFB2540CB8A}" type="presParOf" srcId="{5ADEF6B4-EC57-5F4E-B5ED-A1D5B6CFF707}" destId="{088C1864-8865-264F-ABD2-BEDB42EF8A68}" srcOrd="2" destOrd="0" presId="urn:microsoft.com/office/officeart/2005/8/layout/vList4"/>
    <dgm:cxn modelId="{F5B9F675-AE9B-3947-8018-8B9252B859DC}" type="presParOf" srcId="{38473701-FC42-2541-AA62-E998F4C95873}" destId="{82803850-E0CE-4842-9A9B-E7B8006F03EF}" srcOrd="3" destOrd="0" presId="urn:microsoft.com/office/officeart/2005/8/layout/vList4"/>
    <dgm:cxn modelId="{4A2E5D0B-B5BB-A049-A55B-F01188437A10}" type="presParOf" srcId="{38473701-FC42-2541-AA62-E998F4C95873}" destId="{E69A5680-AD90-7F40-922F-0CD6D53D0870}" srcOrd="4" destOrd="0" presId="urn:microsoft.com/office/officeart/2005/8/layout/vList4"/>
    <dgm:cxn modelId="{CEC3ACDC-38C0-7941-8E91-DF60E28FB6B7}" type="presParOf" srcId="{E69A5680-AD90-7F40-922F-0CD6D53D0870}" destId="{BC6469B0-99CB-494B-90F8-F96DE2511676}" srcOrd="0" destOrd="0" presId="urn:microsoft.com/office/officeart/2005/8/layout/vList4"/>
    <dgm:cxn modelId="{CFF23D85-DADB-EF4A-B335-01E414115CA1}" type="presParOf" srcId="{E69A5680-AD90-7F40-922F-0CD6D53D0870}" destId="{C54BB8D1-1664-6745-A152-9255FF96F239}" srcOrd="1" destOrd="0" presId="urn:microsoft.com/office/officeart/2005/8/layout/vList4"/>
    <dgm:cxn modelId="{189BD0CE-B486-D54C-AB78-38F513F45C6A}" type="presParOf" srcId="{E69A5680-AD90-7F40-922F-0CD6D53D0870}" destId="{84082537-000E-FB4C-B2CE-C44EED3CE614}" srcOrd="2" destOrd="0" presId="urn:microsoft.com/office/officeart/2005/8/layout/vList4"/>
    <dgm:cxn modelId="{3443C585-0C12-2747-B840-8841F859FB39}" type="presParOf" srcId="{38473701-FC42-2541-AA62-E998F4C95873}" destId="{2800D59B-DEEA-7649-AED1-59E64C9E2EB3}" srcOrd="5" destOrd="0" presId="urn:microsoft.com/office/officeart/2005/8/layout/vList4"/>
    <dgm:cxn modelId="{17ACFA35-5294-6143-81A7-6A8AF7AD5552}" type="presParOf" srcId="{38473701-FC42-2541-AA62-E998F4C95873}" destId="{A3753E2A-CB7F-F04B-8600-8FF9C6457F01}" srcOrd="6" destOrd="0" presId="urn:microsoft.com/office/officeart/2005/8/layout/vList4"/>
    <dgm:cxn modelId="{59D6C431-54B0-C342-9895-80A0B586A9D6}" type="presParOf" srcId="{A3753E2A-CB7F-F04B-8600-8FF9C6457F01}" destId="{623D637A-FA25-B342-B062-80FBB9BF3898}" srcOrd="0" destOrd="0" presId="urn:microsoft.com/office/officeart/2005/8/layout/vList4"/>
    <dgm:cxn modelId="{BB2DB790-F02C-B042-BC57-F512819CB019}" type="presParOf" srcId="{A3753E2A-CB7F-F04B-8600-8FF9C6457F01}" destId="{1E4B906D-D89C-B445-846A-9B1708431A0F}" srcOrd="1" destOrd="0" presId="urn:microsoft.com/office/officeart/2005/8/layout/vList4"/>
    <dgm:cxn modelId="{D15B1419-7D5D-DD4B-AE52-20391409D4D3}" type="presParOf" srcId="{A3753E2A-CB7F-F04B-8600-8FF9C6457F01}" destId="{DC1428BE-6664-D04C-8CB6-68D66CB7B21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C4D7D-14E7-EC44-9CB2-8F823F018365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3EFC5-891A-1F4B-AD16-AAB1326BF3FF}">
      <dsp:nvSpPr>
        <dsp:cNvPr id="0" name=""/>
        <dsp:cNvSpPr/>
      </dsp:nvSpPr>
      <dsp:spPr>
        <a:xfrm rot="8100000">
          <a:off x="63581" y="484524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D20EA-10EB-084F-956C-13CE0B67EBDA}">
      <dsp:nvSpPr>
        <dsp:cNvPr id="0" name=""/>
        <dsp:cNvSpPr/>
      </dsp:nvSpPr>
      <dsp:spPr>
        <a:xfrm>
          <a:off x="97526" y="518470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BF81F-4593-5B4D-9B4A-81C18FD19876}">
      <dsp:nvSpPr>
        <dsp:cNvPr id="0" name=""/>
        <dsp:cNvSpPr/>
      </dsp:nvSpPr>
      <dsp:spPr>
        <a:xfrm>
          <a:off x="432428" y="85533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e a Esperança Messiânica</a:t>
          </a:r>
        </a:p>
      </dsp:txBody>
      <dsp:txXfrm>
        <a:off x="432428" y="855332"/>
        <a:ext cx="2002944" cy="1241070"/>
      </dsp:txXfrm>
    </dsp:sp>
    <dsp:sp modelId="{CC16D8F3-A3F8-344E-9327-E6F5F694AF57}">
      <dsp:nvSpPr>
        <dsp:cNvPr id="0" name=""/>
        <dsp:cNvSpPr/>
      </dsp:nvSpPr>
      <dsp:spPr>
        <a:xfrm>
          <a:off x="432428" y="419280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27 Abril</a:t>
          </a:r>
        </a:p>
      </dsp:txBody>
      <dsp:txXfrm>
        <a:off x="432428" y="419280"/>
        <a:ext cx="2002944" cy="436051"/>
      </dsp:txXfrm>
    </dsp:sp>
    <dsp:sp modelId="{758FCE7B-576D-2C45-9655-18C30A81D9DC}">
      <dsp:nvSpPr>
        <dsp:cNvPr id="0" name=""/>
        <dsp:cNvSpPr/>
      </dsp:nvSpPr>
      <dsp:spPr>
        <a:xfrm>
          <a:off x="216362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01FD2-4D8E-6E41-8E8C-35475AEACDD7}">
      <dsp:nvSpPr>
        <dsp:cNvPr id="0" name=""/>
        <dsp:cNvSpPr/>
      </dsp:nvSpPr>
      <dsp:spPr>
        <a:xfrm>
          <a:off x="179430" y="2057157"/>
          <a:ext cx="77783" cy="784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6616D-A13B-9444-AD1B-2FD5ED47B815}">
      <dsp:nvSpPr>
        <dsp:cNvPr id="0" name=""/>
        <dsp:cNvSpPr/>
      </dsp:nvSpPr>
      <dsp:spPr>
        <a:xfrm rot="18900000">
          <a:off x="1276746" y="3402716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F6A75-241C-7B4E-B614-ADA1B8D97943}">
      <dsp:nvSpPr>
        <dsp:cNvPr id="0" name=""/>
        <dsp:cNvSpPr/>
      </dsp:nvSpPr>
      <dsp:spPr>
        <a:xfrm>
          <a:off x="1310692" y="3436662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9C26-DD7C-A84D-9C01-0AE75DC48AE0}">
      <dsp:nvSpPr>
        <dsp:cNvPr id="0" name=""/>
        <dsp:cNvSpPr/>
      </dsp:nvSpPr>
      <dsp:spPr>
        <a:xfrm>
          <a:off x="1645594" y="209640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das Alianças: As Promessas do Deus Fiel</a:t>
          </a:r>
        </a:p>
      </dsp:txBody>
      <dsp:txXfrm>
        <a:off x="1645594" y="2096402"/>
        <a:ext cx="2002944" cy="1241070"/>
      </dsp:txXfrm>
    </dsp:sp>
    <dsp:sp modelId="{5BA09F5B-E251-5D48-B013-CF6087405273}">
      <dsp:nvSpPr>
        <dsp:cNvPr id="0" name=""/>
        <dsp:cNvSpPr/>
      </dsp:nvSpPr>
      <dsp:spPr>
        <a:xfrm>
          <a:off x="1645594" y="3337472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4 Maio</a:t>
          </a:r>
        </a:p>
      </dsp:txBody>
      <dsp:txXfrm>
        <a:off x="1645594" y="3337472"/>
        <a:ext cx="2002944" cy="436051"/>
      </dsp:txXfrm>
    </dsp:sp>
    <dsp:sp modelId="{316E4D4D-BEE2-B245-A279-02FB0E04E449}">
      <dsp:nvSpPr>
        <dsp:cNvPr id="0" name=""/>
        <dsp:cNvSpPr/>
      </dsp:nvSpPr>
      <dsp:spPr>
        <a:xfrm>
          <a:off x="1429528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5C417-1B36-3649-BCED-EFA7996D3EB8}">
      <dsp:nvSpPr>
        <dsp:cNvPr id="0" name=""/>
        <dsp:cNvSpPr/>
      </dsp:nvSpPr>
      <dsp:spPr>
        <a:xfrm>
          <a:off x="1392596" y="2057157"/>
          <a:ext cx="77783" cy="78489"/>
        </a:xfrm>
        <a:prstGeom prst="ellips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F1D79-34CE-A94A-AE30-C64F658BADF3}">
      <dsp:nvSpPr>
        <dsp:cNvPr id="0" name=""/>
        <dsp:cNvSpPr/>
      </dsp:nvSpPr>
      <dsp:spPr>
        <a:xfrm rot="8100000">
          <a:off x="2489912" y="484524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82D0F-DC82-C94A-989D-40F8941FB949}">
      <dsp:nvSpPr>
        <dsp:cNvPr id="0" name=""/>
        <dsp:cNvSpPr/>
      </dsp:nvSpPr>
      <dsp:spPr>
        <a:xfrm>
          <a:off x="2523857" y="518470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0D0E9-95DE-A549-A070-7300F278D4E7}">
      <dsp:nvSpPr>
        <dsp:cNvPr id="0" name=""/>
        <dsp:cNvSpPr/>
      </dsp:nvSpPr>
      <dsp:spPr>
        <a:xfrm>
          <a:off x="2858759" y="85533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da Criação: Do Caos ao Cosmo</a:t>
          </a:r>
        </a:p>
      </dsp:txBody>
      <dsp:txXfrm>
        <a:off x="2858759" y="855332"/>
        <a:ext cx="2002944" cy="1241070"/>
      </dsp:txXfrm>
    </dsp:sp>
    <dsp:sp modelId="{CC369FC4-E7FE-7642-A1C7-355D9A27BAEC}">
      <dsp:nvSpPr>
        <dsp:cNvPr id="0" name=""/>
        <dsp:cNvSpPr/>
      </dsp:nvSpPr>
      <dsp:spPr>
        <a:xfrm>
          <a:off x="2858759" y="419280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25 Maio</a:t>
          </a:r>
        </a:p>
      </dsp:txBody>
      <dsp:txXfrm>
        <a:off x="2858759" y="419280"/>
        <a:ext cx="2002944" cy="436051"/>
      </dsp:txXfrm>
    </dsp:sp>
    <dsp:sp modelId="{1117E78D-BAF4-4949-846E-8ED7A452884F}">
      <dsp:nvSpPr>
        <dsp:cNvPr id="0" name=""/>
        <dsp:cNvSpPr/>
      </dsp:nvSpPr>
      <dsp:spPr>
        <a:xfrm>
          <a:off x="2642693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5D6D0-6501-1541-A85B-AB830A09CDC4}">
      <dsp:nvSpPr>
        <dsp:cNvPr id="0" name=""/>
        <dsp:cNvSpPr/>
      </dsp:nvSpPr>
      <dsp:spPr>
        <a:xfrm>
          <a:off x="2605762" y="2057157"/>
          <a:ext cx="77783" cy="78489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B9A48-0FD0-0742-9BD0-340087C3E479}">
      <dsp:nvSpPr>
        <dsp:cNvPr id="0" name=""/>
        <dsp:cNvSpPr/>
      </dsp:nvSpPr>
      <dsp:spPr>
        <a:xfrm rot="18900000">
          <a:off x="3703077" y="3402716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A0C7A-782F-844F-A8C5-2138E2F16EF3}">
      <dsp:nvSpPr>
        <dsp:cNvPr id="0" name=""/>
        <dsp:cNvSpPr/>
      </dsp:nvSpPr>
      <dsp:spPr>
        <a:xfrm>
          <a:off x="3737023" y="3436662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236C9-CAE3-444D-9844-393CA72A8276}">
      <dsp:nvSpPr>
        <dsp:cNvPr id="0" name=""/>
        <dsp:cNvSpPr/>
      </dsp:nvSpPr>
      <dsp:spPr>
        <a:xfrm>
          <a:off x="4071925" y="209640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do Templo: O Deus que Habita entre seu Povo</a:t>
          </a:r>
        </a:p>
      </dsp:txBody>
      <dsp:txXfrm>
        <a:off x="4071925" y="2096402"/>
        <a:ext cx="2002944" cy="1241070"/>
      </dsp:txXfrm>
    </dsp:sp>
    <dsp:sp modelId="{B284CF08-D354-A541-8DDA-0AB56FEF6F4A}">
      <dsp:nvSpPr>
        <dsp:cNvPr id="0" name=""/>
        <dsp:cNvSpPr/>
      </dsp:nvSpPr>
      <dsp:spPr>
        <a:xfrm>
          <a:off x="4071925" y="3337472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 </a:t>
          </a:r>
          <a:r>
            <a:rPr lang="en-US" sz="2000" kern="1200" dirty="0" err="1"/>
            <a:t>Junho</a:t>
          </a:r>
          <a:endParaRPr lang="en-US" sz="2000" kern="1200" dirty="0"/>
        </a:p>
      </dsp:txBody>
      <dsp:txXfrm>
        <a:off x="4071925" y="3337472"/>
        <a:ext cx="2002944" cy="436051"/>
      </dsp:txXfrm>
    </dsp:sp>
    <dsp:sp modelId="{282B75DC-9975-9646-8FD2-197579634CB2}">
      <dsp:nvSpPr>
        <dsp:cNvPr id="0" name=""/>
        <dsp:cNvSpPr/>
      </dsp:nvSpPr>
      <dsp:spPr>
        <a:xfrm>
          <a:off x="3855859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C7E77-F2BC-0149-8908-F62AD43AA52C}">
      <dsp:nvSpPr>
        <dsp:cNvPr id="0" name=""/>
        <dsp:cNvSpPr/>
      </dsp:nvSpPr>
      <dsp:spPr>
        <a:xfrm>
          <a:off x="3818927" y="2057157"/>
          <a:ext cx="77783" cy="78489"/>
        </a:xfrm>
        <a:prstGeom prst="ellips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1D5DB-B2E1-4A4E-B80A-EC5201B8EB7A}">
      <dsp:nvSpPr>
        <dsp:cNvPr id="0" name=""/>
        <dsp:cNvSpPr/>
      </dsp:nvSpPr>
      <dsp:spPr>
        <a:xfrm rot="8100000">
          <a:off x="4916243" y="484524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68FC1-D431-2C4E-8C31-8B4A3595FA20}">
      <dsp:nvSpPr>
        <dsp:cNvPr id="0" name=""/>
        <dsp:cNvSpPr/>
      </dsp:nvSpPr>
      <dsp:spPr>
        <a:xfrm>
          <a:off x="4950188" y="518470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2F6DA-B3A0-C046-9CB5-ACBF0C148429}">
      <dsp:nvSpPr>
        <dsp:cNvPr id="0" name=""/>
        <dsp:cNvSpPr/>
      </dsp:nvSpPr>
      <dsp:spPr>
        <a:xfrm>
          <a:off x="5285091" y="85533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do Casamento: O Mistério do Evangelho</a:t>
          </a:r>
        </a:p>
      </dsp:txBody>
      <dsp:txXfrm>
        <a:off x="5285091" y="855332"/>
        <a:ext cx="2002944" cy="1241070"/>
      </dsp:txXfrm>
    </dsp:sp>
    <dsp:sp modelId="{32DD2149-3954-C24A-BD00-2214804EA6F9}">
      <dsp:nvSpPr>
        <dsp:cNvPr id="0" name=""/>
        <dsp:cNvSpPr/>
      </dsp:nvSpPr>
      <dsp:spPr>
        <a:xfrm>
          <a:off x="5285091" y="419280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8 </a:t>
          </a:r>
          <a:r>
            <a:rPr lang="en-US" sz="2000" kern="1200" dirty="0" err="1"/>
            <a:t>Junho</a:t>
          </a:r>
          <a:endParaRPr lang="en-US" sz="2000" kern="1200" dirty="0"/>
        </a:p>
      </dsp:txBody>
      <dsp:txXfrm>
        <a:off x="5285091" y="419280"/>
        <a:ext cx="2002944" cy="436051"/>
      </dsp:txXfrm>
    </dsp:sp>
    <dsp:sp modelId="{AA204A9F-9E91-774E-82C3-A18734B4AC5E}">
      <dsp:nvSpPr>
        <dsp:cNvPr id="0" name=""/>
        <dsp:cNvSpPr/>
      </dsp:nvSpPr>
      <dsp:spPr>
        <a:xfrm>
          <a:off x="5069025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B8767-F699-0D44-A482-EF8142B6BD3D}">
      <dsp:nvSpPr>
        <dsp:cNvPr id="0" name=""/>
        <dsp:cNvSpPr/>
      </dsp:nvSpPr>
      <dsp:spPr>
        <a:xfrm>
          <a:off x="5032093" y="2057157"/>
          <a:ext cx="77783" cy="78489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383D0-419A-5940-A3C8-6318B538A884}">
      <dsp:nvSpPr>
        <dsp:cNvPr id="0" name=""/>
        <dsp:cNvSpPr/>
      </dsp:nvSpPr>
      <dsp:spPr>
        <a:xfrm rot="18900000">
          <a:off x="6129409" y="3402716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48DA2-74A0-B84F-8EEE-C5A9A8D6707C}">
      <dsp:nvSpPr>
        <dsp:cNvPr id="0" name=""/>
        <dsp:cNvSpPr/>
      </dsp:nvSpPr>
      <dsp:spPr>
        <a:xfrm>
          <a:off x="6163354" y="3436662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B4782-2A38-B643-9701-399C6A287CE1}">
      <dsp:nvSpPr>
        <dsp:cNvPr id="0" name=""/>
        <dsp:cNvSpPr/>
      </dsp:nvSpPr>
      <dsp:spPr>
        <a:xfrm>
          <a:off x="6498256" y="209640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dos Filhos de Deus</a:t>
          </a:r>
        </a:p>
      </dsp:txBody>
      <dsp:txXfrm>
        <a:off x="6498256" y="2096402"/>
        <a:ext cx="2002944" cy="1241070"/>
      </dsp:txXfrm>
    </dsp:sp>
    <dsp:sp modelId="{A4D1D07A-4B7B-E04B-9C2F-332866E10E71}">
      <dsp:nvSpPr>
        <dsp:cNvPr id="0" name=""/>
        <dsp:cNvSpPr/>
      </dsp:nvSpPr>
      <dsp:spPr>
        <a:xfrm>
          <a:off x="6498256" y="3337472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15 </a:t>
          </a:r>
          <a:r>
            <a:rPr lang="en-US" sz="2000" kern="1200" dirty="0" err="1"/>
            <a:t>Junho</a:t>
          </a:r>
          <a:endParaRPr lang="en-US" sz="2000" kern="1200" dirty="0"/>
        </a:p>
      </dsp:txBody>
      <dsp:txXfrm>
        <a:off x="6498256" y="3337472"/>
        <a:ext cx="2002944" cy="436051"/>
      </dsp:txXfrm>
    </dsp:sp>
    <dsp:sp modelId="{B854D808-6807-964C-A80A-19F279E34C0C}">
      <dsp:nvSpPr>
        <dsp:cNvPr id="0" name=""/>
        <dsp:cNvSpPr/>
      </dsp:nvSpPr>
      <dsp:spPr>
        <a:xfrm>
          <a:off x="6282190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452BF-69DC-3143-8CA6-AAE29464280C}">
      <dsp:nvSpPr>
        <dsp:cNvPr id="0" name=""/>
        <dsp:cNvSpPr/>
      </dsp:nvSpPr>
      <dsp:spPr>
        <a:xfrm>
          <a:off x="6245258" y="2057157"/>
          <a:ext cx="77783" cy="78489"/>
        </a:xfrm>
        <a:prstGeom prst="ellips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F14E8-B268-8543-A620-FFE6F34D63CA}">
      <dsp:nvSpPr>
        <dsp:cNvPr id="0" name=""/>
        <dsp:cNvSpPr/>
      </dsp:nvSpPr>
      <dsp:spPr>
        <a:xfrm rot="8100000">
          <a:off x="7342574" y="484524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EBE90-B643-3B42-9490-D347B8315D34}">
      <dsp:nvSpPr>
        <dsp:cNvPr id="0" name=""/>
        <dsp:cNvSpPr/>
      </dsp:nvSpPr>
      <dsp:spPr>
        <a:xfrm>
          <a:off x="7376520" y="518470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DB81D-1D10-1C45-AB13-E9156C75C8E3}">
      <dsp:nvSpPr>
        <dsp:cNvPr id="0" name=""/>
        <dsp:cNvSpPr/>
      </dsp:nvSpPr>
      <dsp:spPr>
        <a:xfrm>
          <a:off x="7711422" y="85533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das Viradas:  As Inversões Redentoras</a:t>
          </a:r>
        </a:p>
      </dsp:txBody>
      <dsp:txXfrm>
        <a:off x="7711422" y="855332"/>
        <a:ext cx="2002944" cy="1241070"/>
      </dsp:txXfrm>
    </dsp:sp>
    <dsp:sp modelId="{98A17A00-D3AA-EA41-B34E-C1945C1C44BC}">
      <dsp:nvSpPr>
        <dsp:cNvPr id="0" name=""/>
        <dsp:cNvSpPr/>
      </dsp:nvSpPr>
      <dsp:spPr>
        <a:xfrm>
          <a:off x="7711422" y="419280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22 </a:t>
          </a:r>
          <a:r>
            <a:rPr lang="en-US" sz="2000" kern="1200" dirty="0" err="1"/>
            <a:t>Junho</a:t>
          </a:r>
          <a:endParaRPr lang="en-US" sz="2000" kern="1200" dirty="0"/>
        </a:p>
      </dsp:txBody>
      <dsp:txXfrm>
        <a:off x="7711422" y="419280"/>
        <a:ext cx="2002944" cy="436051"/>
      </dsp:txXfrm>
    </dsp:sp>
    <dsp:sp modelId="{80875943-C3DA-BE4A-A6C2-EADEA8337236}">
      <dsp:nvSpPr>
        <dsp:cNvPr id="0" name=""/>
        <dsp:cNvSpPr/>
      </dsp:nvSpPr>
      <dsp:spPr>
        <a:xfrm>
          <a:off x="7495356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FAD5A-919A-4C49-B320-98B9F34B9247}">
      <dsp:nvSpPr>
        <dsp:cNvPr id="0" name=""/>
        <dsp:cNvSpPr/>
      </dsp:nvSpPr>
      <dsp:spPr>
        <a:xfrm>
          <a:off x="7458424" y="2057157"/>
          <a:ext cx="77783" cy="78489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B9BBF-6D9A-6F4E-851D-58B12B9B4C52}">
      <dsp:nvSpPr>
        <dsp:cNvPr id="0" name=""/>
        <dsp:cNvSpPr/>
      </dsp:nvSpPr>
      <dsp:spPr>
        <a:xfrm rot="18900000">
          <a:off x="8555740" y="3402716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A9C75-7529-1A43-93D8-2580522C3D90}">
      <dsp:nvSpPr>
        <dsp:cNvPr id="0" name=""/>
        <dsp:cNvSpPr/>
      </dsp:nvSpPr>
      <dsp:spPr>
        <a:xfrm>
          <a:off x="8589685" y="3436662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C05D2-64CA-7C41-8323-9B47479A87A2}">
      <dsp:nvSpPr>
        <dsp:cNvPr id="0" name=""/>
        <dsp:cNvSpPr/>
      </dsp:nvSpPr>
      <dsp:spPr>
        <a:xfrm>
          <a:off x="8924587" y="209640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do Bom Pastor: O Cuidado do Rebanho de Deus</a:t>
          </a:r>
        </a:p>
      </dsp:txBody>
      <dsp:txXfrm>
        <a:off x="8924587" y="2096402"/>
        <a:ext cx="2002944" cy="1241070"/>
      </dsp:txXfrm>
    </dsp:sp>
    <dsp:sp modelId="{8476C800-0428-914C-A49E-BE559EEE7D6F}">
      <dsp:nvSpPr>
        <dsp:cNvPr id="0" name=""/>
        <dsp:cNvSpPr/>
      </dsp:nvSpPr>
      <dsp:spPr>
        <a:xfrm>
          <a:off x="8924587" y="3337472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29 </a:t>
          </a:r>
          <a:r>
            <a:rPr lang="en-US" sz="2000" kern="1200" dirty="0" err="1"/>
            <a:t>Junho</a:t>
          </a:r>
          <a:endParaRPr lang="en-US" sz="2000" kern="1200" dirty="0"/>
        </a:p>
      </dsp:txBody>
      <dsp:txXfrm>
        <a:off x="8924587" y="3337472"/>
        <a:ext cx="2002944" cy="436051"/>
      </dsp:txXfrm>
    </dsp:sp>
    <dsp:sp modelId="{6304C094-B893-F144-830B-1407A3E81F5F}">
      <dsp:nvSpPr>
        <dsp:cNvPr id="0" name=""/>
        <dsp:cNvSpPr/>
      </dsp:nvSpPr>
      <dsp:spPr>
        <a:xfrm>
          <a:off x="8708521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93C45-20D9-2347-89D2-24EBB6054A32}">
      <dsp:nvSpPr>
        <dsp:cNvPr id="0" name=""/>
        <dsp:cNvSpPr/>
      </dsp:nvSpPr>
      <dsp:spPr>
        <a:xfrm>
          <a:off x="8671589" y="2057157"/>
          <a:ext cx="77783" cy="78489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902FD-68A4-824D-846C-D6FA4FEC24F3}">
      <dsp:nvSpPr>
        <dsp:cNvPr id="0" name=""/>
        <dsp:cNvSpPr/>
      </dsp:nvSpPr>
      <dsp:spPr>
        <a:xfrm>
          <a:off x="0" y="0"/>
          <a:ext cx="8128000" cy="1259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 err="1"/>
            <a:t>Criação</a:t>
          </a:r>
          <a:endParaRPr lang="en-US" sz="5800" kern="1200" dirty="0"/>
        </a:p>
      </dsp:txBody>
      <dsp:txXfrm>
        <a:off x="1751541" y="0"/>
        <a:ext cx="6376458" cy="1259416"/>
      </dsp:txXfrm>
    </dsp:sp>
    <dsp:sp modelId="{A2F6A995-7A45-E040-9BE7-7903AB017E19}">
      <dsp:nvSpPr>
        <dsp:cNvPr id="0" name=""/>
        <dsp:cNvSpPr/>
      </dsp:nvSpPr>
      <dsp:spPr>
        <a:xfrm>
          <a:off x="125941" y="125941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4EA23-8769-0247-9C90-88303F74B4A8}">
      <dsp:nvSpPr>
        <dsp:cNvPr id="0" name=""/>
        <dsp:cNvSpPr/>
      </dsp:nvSpPr>
      <dsp:spPr>
        <a:xfrm>
          <a:off x="0" y="1385358"/>
          <a:ext cx="8128000" cy="1259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Queda</a:t>
          </a:r>
        </a:p>
      </dsp:txBody>
      <dsp:txXfrm>
        <a:off x="1751541" y="1385358"/>
        <a:ext cx="6376458" cy="1259416"/>
      </dsp:txXfrm>
    </dsp:sp>
    <dsp:sp modelId="{977E9932-E3DA-FA45-9ABA-CC4D2FD144B0}">
      <dsp:nvSpPr>
        <dsp:cNvPr id="0" name=""/>
        <dsp:cNvSpPr/>
      </dsp:nvSpPr>
      <dsp:spPr>
        <a:xfrm>
          <a:off x="125941" y="1511300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469B0-99CB-494B-90F8-F96DE2511676}">
      <dsp:nvSpPr>
        <dsp:cNvPr id="0" name=""/>
        <dsp:cNvSpPr/>
      </dsp:nvSpPr>
      <dsp:spPr>
        <a:xfrm>
          <a:off x="0" y="2770716"/>
          <a:ext cx="8128000" cy="1259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 err="1"/>
            <a:t>Redenção</a:t>
          </a:r>
          <a:endParaRPr lang="en-US" sz="5800" kern="1200" dirty="0"/>
        </a:p>
      </dsp:txBody>
      <dsp:txXfrm>
        <a:off x="1751541" y="2770716"/>
        <a:ext cx="6376458" cy="1259416"/>
      </dsp:txXfrm>
    </dsp:sp>
    <dsp:sp modelId="{C54BB8D1-1664-6745-A152-9255FF96F239}">
      <dsp:nvSpPr>
        <dsp:cNvPr id="0" name=""/>
        <dsp:cNvSpPr/>
      </dsp:nvSpPr>
      <dsp:spPr>
        <a:xfrm>
          <a:off x="125941" y="2896658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D637A-FA25-B342-B062-80FBB9BF3898}">
      <dsp:nvSpPr>
        <dsp:cNvPr id="0" name=""/>
        <dsp:cNvSpPr/>
      </dsp:nvSpPr>
      <dsp:spPr>
        <a:xfrm>
          <a:off x="0" y="4156075"/>
          <a:ext cx="8128000" cy="1259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 err="1"/>
            <a:t>Glorificação</a:t>
          </a:r>
          <a:endParaRPr lang="en-US" sz="5800" kern="1200" dirty="0"/>
        </a:p>
      </dsp:txBody>
      <dsp:txXfrm>
        <a:off x="1751541" y="4156075"/>
        <a:ext cx="6376458" cy="1259416"/>
      </dsp:txXfrm>
    </dsp:sp>
    <dsp:sp modelId="{1E4B906D-D89C-B445-846A-9B1708431A0F}">
      <dsp:nvSpPr>
        <dsp:cNvPr id="0" name=""/>
        <dsp:cNvSpPr/>
      </dsp:nvSpPr>
      <dsp:spPr>
        <a:xfrm>
          <a:off x="125941" y="4282016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2E1D9-1EED-43E6-B635-66CE842747F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006ED-D1C3-4C87-9245-4F11109BA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2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afirmam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aliança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Gênesis</a:t>
            </a:r>
            <a:r>
              <a:rPr lang="en-US" dirty="0"/>
              <a:t> 1-3.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olhar</a:t>
            </a:r>
            <a:r>
              <a:rPr lang="en-US" dirty="0"/>
              <a:t> </a:t>
            </a:r>
            <a:r>
              <a:rPr lang="en-US" dirty="0" err="1"/>
              <a:t>desta</a:t>
            </a:r>
            <a:r>
              <a:rPr lang="en-US" dirty="0"/>
              <a:t> forma, mas </a:t>
            </a:r>
            <a:r>
              <a:rPr lang="en-US" dirty="0" err="1"/>
              <a:t>vamos</a:t>
            </a:r>
            <a:r>
              <a:rPr lang="en-US" dirty="0"/>
              <a:t> </a:t>
            </a:r>
            <a:r>
              <a:rPr lang="en-US" dirty="0" err="1"/>
              <a:t>enfatizar</a:t>
            </a:r>
            <a:r>
              <a:rPr lang="en-US" dirty="0"/>
              <a:t> as </a:t>
            </a:r>
            <a:r>
              <a:rPr lang="en-US" dirty="0" err="1"/>
              <a:t>alianças</a:t>
            </a:r>
            <a:r>
              <a:rPr lang="en-US" dirty="0"/>
              <a:t> </a:t>
            </a:r>
            <a:r>
              <a:rPr lang="en-US" dirty="0" err="1"/>
              <a:t>redentivas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dos </a:t>
            </a:r>
            <a:r>
              <a:rPr lang="en-US" dirty="0" err="1"/>
              <a:t>padrões</a:t>
            </a:r>
            <a:r>
              <a:rPr lang="en-US" dirty="0"/>
              <a:t> </a:t>
            </a:r>
            <a:r>
              <a:rPr lang="en-US" dirty="0" err="1"/>
              <a:t>estabelecidos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Gênesis</a:t>
            </a:r>
            <a:r>
              <a:rPr lang="en-US" dirty="0"/>
              <a:t> 1-3.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006ED-D1C3-4C87-9245-4F11109BA7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0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Gênesis</a:t>
            </a:r>
            <a:r>
              <a:rPr lang="en-US" dirty="0"/>
              <a:t> 9.8b-17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006ED-D1C3-4C87-9245-4F11109BA7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FDF5-C077-476D-9D92-F92A673B7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D3EC0-5DE8-4661-B873-886FE278C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B5126-497C-4BBC-A525-C9CB9373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C552E-7C45-4014-B578-86038ECC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2B7FF-08B0-45BA-96B1-2E1293B8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1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6C0F-2885-446B-A9EA-288F4417A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4E7AB-7A28-43CA-B17C-F3C6D18D9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A9C55-48C9-4605-9DE7-C79EDB33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D3065-D41A-4BB6-A77B-81F5149A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F5C60-1640-4158-A206-B13C4C7E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79F0C2-F79E-4D61-85AF-1D8249EF5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54CB2-38AD-4ACB-9F3E-B290C59F9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EB261-B9F6-458A-9658-C2461CF0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63F5E-7FB4-489A-977F-C3CA524F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AF88-9EC6-431F-8B73-41C91D3E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6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13F8-1BEC-456A-9448-19854D82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7605-CEC2-4890-AD1E-2933BB409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F701-A4BD-4765-84DC-E34CA8B0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FD03-7DF6-4435-9FAF-F47820C7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E7410-D560-4CE5-96F3-9BFD2A04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5976-9244-42A3-8FB7-541482F4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FF4D5-B38F-4CA0-A124-B0460A191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C0B31-7215-4AA5-860F-DE4388B3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D26F3-8955-4A2B-A73C-20FDC73E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5A929-53AC-449F-8D4E-367F330B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54AA-F1F4-4F5B-AC9D-F959FB92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022D-CE31-4B43-B239-A0D5C70DD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77140-2567-4983-B4DB-C650E2F52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BA06D-31D7-47FB-BAD8-9A04483C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D3157-64AA-4EF9-A1DB-FDBA26E9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B0E7C-CB1C-4409-BD86-739E5D05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1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83731-814E-4033-9581-E5376A9F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2E367-99CA-4A30-8834-EAEB47AEC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2613B-4818-4EC7-9FF2-71B901B3A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520E1-1494-41AC-A453-206F4B59A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26EA2-77EA-4B16-B5D3-CF4A30E69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8D2359-247A-4C79-AEF3-30F89E2D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53389C-AF4C-418D-AD9F-E4BEBB52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D61E11-3631-49E8-B350-2CBA42A1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9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CBD2-3079-4A00-8FD1-2D36BF96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12D07-3837-4FD7-A0C5-3D25E1B0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FD8AD-53A2-4197-8A42-85E4D9F2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62BE-DAC7-48A0-8E3D-A3D2C8C3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E3F30-819D-4C96-A434-35BC0C79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E8BEB-65C7-4CDB-A98F-C328864F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8109E-426B-4878-8922-E30AFF7D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9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35F53-EE1B-45B9-8259-522BDD9B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A06B2-31AF-44C1-BEBB-A27E66A1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58333-D03A-4CEB-8843-BB5692D5B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8CF00-C89E-48B0-8F7D-EE21D67D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F480F-ED25-4995-97C4-4B19769A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D34A-B7A2-4A59-B5F4-69A6C6C2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C81C-4231-43BA-A51D-96D9298E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14878A-2B12-436B-8C4F-0CB30E9E0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A72F5-18F4-4AE1-BD72-76B479820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AA706-EC9D-48CE-8372-24B952FD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982C8-FD9E-439C-94F3-0A9F4885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4FA44-B3AA-42B6-9C11-232B0CAE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1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D2DAB-1F14-4D0C-815B-78CBE5DC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09E87-13EB-4D10-AEA6-39A1D2B63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0B8ED-046D-4B70-9AFF-A6573FA4F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7F908-1992-4E5B-B131-BDDEF2800B5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530B-DAB8-4953-BF51-8FD9212C3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66B45-D2B3-41A1-A1C4-94B4C41EC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8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macro-photography-of-holy-bible-church-wedding-christian-wallpaper-zzbnr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rpcm9k5e" TargetMode="External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/3.0/" TargetMode="Externa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://jairelandauthor.blogspot.com/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n open book with light shining on it&#10;&#10;AI-generated content may be incorrect.">
            <a:extLst>
              <a:ext uri="{FF2B5EF4-FFF2-40B4-BE49-F238E27FC236}">
                <a16:creationId xmlns:a16="http://schemas.microsoft.com/office/drawing/2014/main" id="{DC80CBED-4AB5-862D-F196-A7561138E7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96FD5F-23FB-765C-449D-54689E8E2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123" y="1108945"/>
            <a:ext cx="10339753" cy="2900518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rgbClr val="FFFFFF"/>
                </a:solidFill>
              </a:rPr>
              <a:t>Descomplicando</a:t>
            </a:r>
            <a:r>
              <a:rPr lang="en-US" sz="8000" dirty="0">
                <a:solidFill>
                  <a:srgbClr val="FFFFFF"/>
                </a:solidFill>
              </a:rPr>
              <a:t> a </a:t>
            </a:r>
            <a:r>
              <a:rPr lang="en-US" sz="8000" dirty="0" err="1">
                <a:solidFill>
                  <a:srgbClr val="FFFFFF"/>
                </a:solidFill>
              </a:rPr>
              <a:t>Bíblia</a:t>
            </a: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43ECAE3-FFF5-C282-CA6A-B3AF2990E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Uma </a:t>
            </a:r>
            <a:r>
              <a:rPr lang="en-US" sz="4800" dirty="0" err="1">
                <a:solidFill>
                  <a:srgbClr val="FFFFFF"/>
                </a:solidFill>
              </a:rPr>
              <a:t>História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sobre</a:t>
            </a:r>
            <a:r>
              <a:rPr lang="en-US" sz="4800" dirty="0">
                <a:solidFill>
                  <a:srgbClr val="FFFFFF"/>
                </a:solidFill>
              </a:rPr>
              <a:t> Jesus</a:t>
            </a:r>
          </a:p>
        </p:txBody>
      </p:sp>
    </p:spTree>
    <p:extLst>
      <p:ext uri="{BB962C8B-B14F-4D97-AF65-F5344CB8AC3E}">
        <p14:creationId xmlns:p14="http://schemas.microsoft.com/office/powerpoint/2010/main" val="1153264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C2381-2D23-34D4-11D9-63ED6EF7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/>
              <a:t>A Aliança com Noé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3E72C-3B17-55FE-1F81-927D6C18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362201"/>
            <a:ext cx="8605520" cy="3868956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t-BR" sz="1600" dirty="0"/>
              <a:t>Deus também disse a Noé e aos seus filhos: 9 — Eis que estabeleço a minha aliança com vocês, e com a descendência de vocês, 10 e com todos os seres vivos que estão com vocês: tanto as aves, os animais domésticos e os animais selvagens que saíram da arca como todos os animais da terra. 11 Estabeleço a minha aliança com vocês: nunca mais os seres vivos serão destruídos pelas águas de um dilúvio; nunca mais haverá dilúvio para destruir a terra.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t-BR" sz="1600" dirty="0"/>
              <a:t>12 Deus disse: — Este é o sinal da minha aliança que faço entre mim e vocês e entre todos os seres vivos que estão com vocês, para todas as futuras gerações: 13 porei o meu arco nas nuvens e ele será por sinal da aliança entre mim e a terra. 14 Quando eu trouxer nuvens sobre a terra, e nelas aparecer o arco, 15 então me lembrarei da minha aliança, firmada entre mim e vocês e todos os seres vivos de todas as espécies; e as águas não mais se tornarão em dilúvio para destruir todos os seres vivos. 16 O arco estará nas nuvens; eu o verei e me lembrarei da aliança eterna entre Deus e todos os seres vivos de todas as espécies que há sobre a terra.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t-BR" sz="1600" dirty="0"/>
              <a:t>17 Deus disse a Noé: — Este é o sinal da aliança estabelecida entre mim e todos os seres vivos sobre a terra.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593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3A2D4A-E52F-93D2-ED0A-3E678CB04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05367-1BAA-E5A0-4B4C-95105076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A </a:t>
            </a:r>
            <a:r>
              <a:rPr lang="en-US" sz="7200" dirty="0" err="1"/>
              <a:t>Aliança</a:t>
            </a:r>
            <a:r>
              <a:rPr lang="en-US" sz="7200" dirty="0"/>
              <a:t> com Noé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12F3-B0E0-8D12-3EBB-8C0FC7A04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484120"/>
            <a:ext cx="8074815" cy="3520831"/>
          </a:xfrm>
        </p:spPr>
        <p:txBody>
          <a:bodyPr anchor="t">
            <a:norm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Aliança com Noé é principalmente uma promessa de preservação da humanidade e da ordem criada enquanto o SENHOR opera o seu plano redentor. 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spcAft>
                <a:spcPts val="800"/>
              </a:spcAft>
              <a:buNone/>
            </a:pP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Decadência da Humanidade Após a Queda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Aft>
                <a:spcPts val="800"/>
              </a:spcAft>
              <a:buNone/>
            </a:pPr>
            <a:r>
              <a:rPr lang="pt-BR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4.8, 23-24; 1 João 3.12 (</a:t>
            </a:r>
            <a:r>
              <a:rPr lang="pt-BR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</a:t>
            </a: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8.44); </a:t>
            </a:r>
            <a:r>
              <a:rPr lang="pt-BR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Paralelos entre Noé e Adão; Criação e Pós-dilúvio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Aft>
                <a:spcPts val="800"/>
              </a:spcAft>
              <a:buNone/>
            </a:pPr>
            <a:r>
              <a:rPr lang="pt-BR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8.15-9.7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Novo Começo, Porém com Pecado Presente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indent="0">
              <a:spcAft>
                <a:spcPts val="800"/>
              </a:spcAft>
              <a:buNone/>
            </a:pPr>
            <a:r>
              <a:rPr lang="pt-BR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9.20-29; 11.1-9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10004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32371-B704-E0D4-1130-603E111E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700"/>
              <a:t>A Aliança com Abraão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8F91B-AE34-8875-BC08-8DE1F3C0B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453641"/>
            <a:ext cx="8788400" cy="377751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O Senhor </a:t>
            </a:r>
            <a:r>
              <a:rPr lang="en-US" dirty="0" err="1"/>
              <a:t>disse</a:t>
            </a:r>
            <a:r>
              <a:rPr lang="en-US" dirty="0"/>
              <a:t> a Abrão:</a:t>
            </a:r>
          </a:p>
          <a:p>
            <a:pPr marL="0" indent="0">
              <a:buNone/>
            </a:pPr>
            <a:r>
              <a:rPr lang="en-US" dirty="0"/>
              <a:t>— Saia da </a:t>
            </a:r>
            <a:r>
              <a:rPr lang="en-US" dirty="0" err="1"/>
              <a:t>sua</a:t>
            </a:r>
            <a:r>
              <a:rPr lang="en-US" dirty="0"/>
              <a:t> terra, da </a:t>
            </a:r>
            <a:r>
              <a:rPr lang="en-US" dirty="0" err="1"/>
              <a:t>sua</a:t>
            </a:r>
            <a:r>
              <a:rPr lang="en-US" dirty="0"/>
              <a:t> parentela e da casa do </a:t>
            </a:r>
            <a:r>
              <a:rPr lang="en-US" dirty="0" err="1"/>
              <a:t>seu</a:t>
            </a:r>
            <a:r>
              <a:rPr lang="en-US" dirty="0"/>
              <a:t> pai e </a:t>
            </a:r>
            <a:r>
              <a:rPr lang="en-US" dirty="0" err="1"/>
              <a:t>vá</a:t>
            </a:r>
            <a:r>
              <a:rPr lang="en-US" dirty="0"/>
              <a:t> para a terra que </a:t>
            </a:r>
            <a:r>
              <a:rPr lang="en-US" dirty="0" err="1"/>
              <a:t>lhe</a:t>
            </a:r>
            <a:r>
              <a:rPr lang="en-US" dirty="0"/>
              <a:t> </a:t>
            </a:r>
            <a:r>
              <a:rPr lang="en-US" dirty="0" err="1"/>
              <a:t>mostrarei</a:t>
            </a:r>
            <a:r>
              <a:rPr lang="en-US" dirty="0"/>
              <a:t>. 2 Farei de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nação</a:t>
            </a:r>
            <a:r>
              <a:rPr lang="en-US" dirty="0"/>
              <a:t>, e o </a:t>
            </a:r>
            <a:r>
              <a:rPr lang="en-US" dirty="0" err="1"/>
              <a:t>abençoarei</a:t>
            </a:r>
            <a:r>
              <a:rPr lang="en-US" dirty="0"/>
              <a:t>, e </a:t>
            </a:r>
            <a:r>
              <a:rPr lang="en-US" dirty="0" err="1"/>
              <a:t>engrandecerei</a:t>
            </a:r>
            <a:r>
              <a:rPr lang="en-US" dirty="0"/>
              <a:t> 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nome</a:t>
            </a:r>
            <a:r>
              <a:rPr lang="en-US" dirty="0"/>
              <a:t>. Seja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bênção</a:t>
            </a:r>
            <a:r>
              <a:rPr lang="en-US" dirty="0"/>
              <a:t>! 3 </a:t>
            </a:r>
            <a:r>
              <a:rPr lang="en-US" dirty="0" err="1"/>
              <a:t>Abençoarei</a:t>
            </a:r>
            <a:r>
              <a:rPr lang="en-US" dirty="0"/>
              <a:t> </a:t>
            </a:r>
            <a:r>
              <a:rPr lang="en-US" dirty="0" err="1"/>
              <a:t>aqueles</a:t>
            </a:r>
            <a:r>
              <a:rPr lang="en-US" dirty="0"/>
              <a:t> que o </a:t>
            </a:r>
            <a:r>
              <a:rPr lang="en-US" dirty="0" err="1"/>
              <a:t>abençoarem</a:t>
            </a:r>
            <a:r>
              <a:rPr lang="en-US" dirty="0"/>
              <a:t> e </a:t>
            </a:r>
            <a:r>
              <a:rPr lang="en-US" dirty="0" err="1"/>
              <a:t>amaldiçoarei</a:t>
            </a:r>
            <a:r>
              <a:rPr lang="en-US" dirty="0"/>
              <a:t> </a:t>
            </a:r>
            <a:r>
              <a:rPr lang="en-US" dirty="0" err="1"/>
              <a:t>aquele</a:t>
            </a:r>
            <a:r>
              <a:rPr lang="en-US" dirty="0"/>
              <a:t> que o </a:t>
            </a:r>
            <a:r>
              <a:rPr lang="en-US" dirty="0" err="1"/>
              <a:t>amaldiçoar</a:t>
            </a:r>
            <a:r>
              <a:rPr lang="en-US" dirty="0"/>
              <a:t>. Em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serão</a:t>
            </a:r>
            <a:r>
              <a:rPr lang="en-US" dirty="0"/>
              <a:t> </a:t>
            </a:r>
            <a:r>
              <a:rPr lang="en-US" dirty="0" err="1"/>
              <a:t>benditas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famílias</a:t>
            </a:r>
            <a:r>
              <a:rPr lang="en-US" dirty="0"/>
              <a:t> da terra. </a:t>
            </a:r>
          </a:p>
          <a:p>
            <a:pPr marL="0" indent="0">
              <a:buNone/>
            </a:pPr>
            <a:r>
              <a:rPr lang="en-US" dirty="0" err="1"/>
              <a:t>Gênesis</a:t>
            </a:r>
            <a:r>
              <a:rPr lang="en-US" dirty="0"/>
              <a:t> 12.1-3</a:t>
            </a:r>
          </a:p>
        </p:txBody>
      </p:sp>
    </p:spTree>
    <p:extLst>
      <p:ext uri="{BB962C8B-B14F-4D97-AF65-F5344CB8AC3E}">
        <p14:creationId xmlns:p14="http://schemas.microsoft.com/office/powerpoint/2010/main" val="416863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39E95A-65AD-3A3A-1E9D-7F82C2122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B9411-6159-D55B-AA02-14D833C6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700"/>
              <a:t>A Aliança com Abraão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13479-2B17-34B7-2FCA-BF0E0C67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392681"/>
            <a:ext cx="9108440" cy="3838476"/>
          </a:xfrm>
        </p:spPr>
        <p:txBody>
          <a:bodyPr anchor="t">
            <a:normAutofit lnSpcReduction="10000"/>
          </a:bodyPr>
          <a:lstStyle/>
          <a:p>
            <a:pPr marL="0" marR="0" lvl="0" indent="0" rtl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Aliança com Abraão estabelece a descendência de Abraão como o meio pelo qual o SENHOR cumpriria seu plano redentor. </a:t>
            </a:r>
          </a:p>
          <a:p>
            <a:pPr marL="0" marR="0" lvl="0" indent="0" rtl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Abraão, Escolhido pela Graça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Aft>
                <a:spcPts val="800"/>
              </a:spcAft>
              <a:buNone/>
            </a:pP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9.7;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24.2-3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Bênção em Meio à Maldição (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buNone/>
            </a:pP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12.1-3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Descendência (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15.5; 17.4-6; 18.18)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Terra (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15.18;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17.8;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21.44-45; 24.13,18-19; 1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4.21)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Bênção universal (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18.18; 22.18;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26.4;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28.14)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408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7D95D-EF9F-7513-1BF8-495E5F3C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Aliança</a:t>
            </a:r>
            <a:r>
              <a:rPr lang="en-US" dirty="0"/>
              <a:t> com Abraão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18050-BC40-1EFF-1BD9-CDB8CED67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520"/>
            <a:ext cx="5124586" cy="4618355"/>
          </a:xfrm>
        </p:spPr>
        <p:txBody>
          <a:bodyPr>
            <a:normAutofit lnSpcReduction="10000"/>
          </a:bodyPr>
          <a:lstStyle/>
          <a:p>
            <a:pPr marL="0" marR="0" lvl="0" indent="0">
              <a:spcAft>
                <a:spcPts val="800"/>
              </a:spcAft>
              <a:buNone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Aliança em Gênesis 15 </a:t>
            </a:r>
          </a:p>
          <a:p>
            <a:pPr marL="0" marR="0" lvl="0" indent="0">
              <a:spcAft>
                <a:spcPts val="800"/>
              </a:spcAft>
              <a:buNone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Justiça pela fé e o SENHOR como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garantor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aliança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b="0" i="0" dirty="0">
                <a:effectLst/>
                <a:latin typeface="CustomFontOverride"/>
              </a:rPr>
              <a:t>E </a:t>
            </a:r>
            <a:r>
              <a:rPr lang="en-US" sz="2000" b="0" i="0" dirty="0" err="1">
                <a:effectLst/>
                <a:latin typeface="CustomFontOverride"/>
              </a:rPr>
              <a:t>eis</a:t>
            </a:r>
            <a:r>
              <a:rPr lang="en-US" sz="2000" b="0" i="0" dirty="0">
                <a:effectLst/>
                <a:latin typeface="CustomFontOverride"/>
              </a:rPr>
              <a:t> que a </a:t>
            </a:r>
            <a:r>
              <a:rPr lang="en-US" sz="2000" b="0" i="0" dirty="0" err="1">
                <a:effectLst/>
                <a:latin typeface="CustomFontOverride"/>
              </a:rPr>
              <a:t>palavra</a:t>
            </a:r>
            <a:r>
              <a:rPr lang="en-US" sz="2000" b="0" i="0" dirty="0">
                <a:effectLst/>
                <a:latin typeface="CustomFontOverride"/>
              </a:rPr>
              <a:t> do </a:t>
            </a:r>
            <a:r>
              <a:rPr lang="en-US" sz="2000" b="0" i="0" cap="small" dirty="0">
                <a:effectLst/>
                <a:latin typeface="CustomFontOverride"/>
              </a:rPr>
              <a:t>Senhor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veio</a:t>
            </a:r>
            <a:r>
              <a:rPr lang="en-US" sz="2000" b="0" i="0" dirty="0">
                <a:effectLst/>
                <a:latin typeface="CustomFontOverride"/>
              </a:rPr>
              <a:t> a </a:t>
            </a:r>
            <a:r>
              <a:rPr lang="en-US" sz="2000" b="0" i="0" dirty="0" err="1">
                <a:effectLst/>
                <a:latin typeface="CustomFontOverride"/>
              </a:rPr>
              <a:t>ele</a:t>
            </a:r>
            <a:r>
              <a:rPr lang="en-US" sz="2000" b="0" i="0" dirty="0">
                <a:effectLst/>
                <a:latin typeface="CustomFontOverride"/>
              </a:rPr>
              <a:t>, </a:t>
            </a:r>
            <a:r>
              <a:rPr lang="en-US" sz="2000" b="0" i="0" dirty="0" err="1">
                <a:effectLst/>
                <a:latin typeface="CustomFontOverride"/>
              </a:rPr>
              <a:t>dizendo</a:t>
            </a:r>
            <a:r>
              <a:rPr lang="en-US" sz="2000" b="0" i="0" dirty="0">
                <a:effectLst/>
                <a:latin typeface="CustomFontOverride"/>
              </a:rPr>
              <a:t>:— Esse </a:t>
            </a:r>
            <a:r>
              <a:rPr lang="en-US" sz="2000" b="0" i="0" dirty="0" err="1">
                <a:effectLst/>
                <a:latin typeface="CustomFontOverride"/>
              </a:rPr>
              <a:t>não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será</a:t>
            </a:r>
            <a:r>
              <a:rPr lang="en-US" sz="2000" b="0" i="0" dirty="0">
                <a:effectLst/>
                <a:latin typeface="CustomFontOverride"/>
              </a:rPr>
              <a:t> o </a:t>
            </a:r>
            <a:r>
              <a:rPr lang="en-US" sz="2000" b="0" i="0" dirty="0" err="1">
                <a:effectLst/>
                <a:latin typeface="CustomFontOverride"/>
              </a:rPr>
              <a:t>seu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herdeiro</a:t>
            </a:r>
            <a:r>
              <a:rPr lang="en-US" sz="2000" b="0" i="0" dirty="0">
                <a:effectLst/>
                <a:latin typeface="CustomFontOverride"/>
              </a:rPr>
              <a:t>. Pelo </a:t>
            </a:r>
            <a:r>
              <a:rPr lang="en-US" sz="2000" b="0" i="0" dirty="0" err="1">
                <a:effectLst/>
                <a:latin typeface="CustomFontOverride"/>
              </a:rPr>
              <a:t>contrário</a:t>
            </a:r>
            <a:r>
              <a:rPr lang="en-US" sz="2000" b="0" i="0" dirty="0">
                <a:effectLst/>
                <a:latin typeface="CustomFontOverride"/>
              </a:rPr>
              <a:t>, </a:t>
            </a:r>
            <a:r>
              <a:rPr lang="en-US" sz="2000" b="0" i="0" dirty="0" err="1">
                <a:effectLst/>
                <a:latin typeface="CustomFontOverride"/>
              </a:rPr>
              <a:t>aquele</a:t>
            </a:r>
            <a:r>
              <a:rPr lang="en-US" sz="2000" b="0" i="0" dirty="0">
                <a:effectLst/>
                <a:latin typeface="CustomFontOverride"/>
              </a:rPr>
              <a:t> que </a:t>
            </a:r>
            <a:r>
              <a:rPr lang="en-US" sz="2000" b="0" i="0" dirty="0" err="1">
                <a:effectLst/>
                <a:latin typeface="CustomFontOverride"/>
              </a:rPr>
              <a:t>será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gerado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por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você</a:t>
            </a:r>
            <a:r>
              <a:rPr lang="en-US" sz="2000" b="0" i="0" dirty="0">
                <a:effectLst/>
                <a:latin typeface="CustomFontOverride"/>
              </a:rPr>
              <a:t>, </a:t>
            </a:r>
            <a:r>
              <a:rPr lang="en-US" sz="2000" b="0" i="0" dirty="0" err="1">
                <a:effectLst/>
                <a:latin typeface="CustomFontOverride"/>
              </a:rPr>
              <a:t>esse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será</a:t>
            </a:r>
            <a:r>
              <a:rPr lang="en-US" sz="2000" b="0" i="0" dirty="0">
                <a:effectLst/>
                <a:latin typeface="CustomFontOverride"/>
              </a:rPr>
              <a:t> o </a:t>
            </a:r>
            <a:r>
              <a:rPr lang="en-US" sz="2000" b="0" i="0" dirty="0" err="1">
                <a:effectLst/>
                <a:latin typeface="CustomFontOverride"/>
              </a:rPr>
              <a:t>seu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herdeiro</a:t>
            </a:r>
            <a:r>
              <a:rPr lang="en-US" sz="2000" b="0" i="0" dirty="0">
                <a:effectLst/>
                <a:latin typeface="CustomFontOverride"/>
              </a:rPr>
              <a:t>.</a:t>
            </a:r>
          </a:p>
          <a:p>
            <a:pPr>
              <a:buNone/>
            </a:pPr>
            <a:r>
              <a:rPr lang="en-US" sz="2000" b="0" i="0" dirty="0" err="1">
                <a:effectLst/>
                <a:latin typeface="CustomFontOverride"/>
              </a:rPr>
              <a:t>Então</a:t>
            </a:r>
            <a:r>
              <a:rPr lang="en-US" sz="2000" b="0" i="0" dirty="0">
                <a:effectLst/>
                <a:latin typeface="CustomFontOverride"/>
              </a:rPr>
              <a:t> o </a:t>
            </a:r>
            <a:r>
              <a:rPr lang="en-US" sz="2000" b="0" i="0" cap="small" dirty="0">
                <a:effectLst/>
                <a:latin typeface="CustomFontOverride"/>
              </a:rPr>
              <a:t>Senhor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levou</a:t>
            </a:r>
            <a:r>
              <a:rPr lang="en-US" sz="2000" b="0" i="0" dirty="0">
                <a:effectLst/>
                <a:latin typeface="CustomFontOverride"/>
              </a:rPr>
              <a:t>-o para fora e </a:t>
            </a:r>
            <a:r>
              <a:rPr lang="en-US" sz="2000" b="0" i="0" dirty="0" err="1">
                <a:effectLst/>
                <a:latin typeface="CustomFontOverride"/>
              </a:rPr>
              <a:t>disse</a:t>
            </a:r>
            <a:r>
              <a:rPr lang="en-US" sz="2000" b="0" i="0" dirty="0">
                <a:effectLst/>
                <a:latin typeface="CustomFontOverride"/>
              </a:rPr>
              <a:t>: </a:t>
            </a:r>
            <a:r>
              <a:rPr lang="en-US" sz="2000" b="0" i="0" dirty="0" err="1">
                <a:effectLst/>
                <a:latin typeface="CustomFontOverride"/>
              </a:rPr>
              <a:t>Olhe</a:t>
            </a:r>
            <a:r>
              <a:rPr lang="en-US" sz="2000" b="0" i="0" dirty="0">
                <a:effectLst/>
                <a:latin typeface="CustomFontOverride"/>
              </a:rPr>
              <a:t> para </a:t>
            </a:r>
            <a:r>
              <a:rPr lang="en-US" sz="2000" b="0" i="0" dirty="0" err="1">
                <a:effectLst/>
                <a:latin typeface="CustomFontOverride"/>
              </a:rPr>
              <a:t>os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céus</a:t>
            </a:r>
            <a:r>
              <a:rPr lang="en-US" sz="2000" b="0" i="0" dirty="0">
                <a:effectLst/>
                <a:latin typeface="CustomFontOverride"/>
              </a:rPr>
              <a:t> e conte as </a:t>
            </a:r>
            <a:r>
              <a:rPr lang="en-US" sz="2000" b="0" i="0" dirty="0" err="1">
                <a:effectLst/>
                <a:latin typeface="CustomFontOverride"/>
              </a:rPr>
              <a:t>estrelas</a:t>
            </a:r>
            <a:r>
              <a:rPr lang="en-US" sz="2000" b="0" i="0" dirty="0">
                <a:effectLst/>
                <a:latin typeface="CustomFontOverride"/>
              </a:rPr>
              <a:t>, se </a:t>
            </a:r>
            <a:r>
              <a:rPr lang="en-US" sz="2000" b="0" i="0" dirty="0" err="1">
                <a:effectLst/>
                <a:latin typeface="CustomFontOverride"/>
              </a:rPr>
              <a:t>puder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contá</a:t>
            </a:r>
            <a:r>
              <a:rPr lang="en-US" sz="2000" b="0" i="0" dirty="0">
                <a:effectLst/>
                <a:latin typeface="CustomFontOverride"/>
              </a:rPr>
              <a:t>-las.</a:t>
            </a:r>
          </a:p>
          <a:p>
            <a:pPr>
              <a:buNone/>
            </a:pPr>
            <a:r>
              <a:rPr lang="en-US" sz="2000" b="0" i="0" dirty="0">
                <a:effectLst/>
                <a:latin typeface="CustomFontOverride"/>
              </a:rPr>
              <a:t>E </a:t>
            </a:r>
            <a:r>
              <a:rPr lang="en-US" sz="2000" b="0" i="0" dirty="0" err="1">
                <a:effectLst/>
                <a:latin typeface="CustomFontOverride"/>
              </a:rPr>
              <a:t>lhe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disse</a:t>
            </a:r>
            <a:r>
              <a:rPr lang="en-US" sz="2000" b="0" i="0" dirty="0">
                <a:effectLst/>
                <a:latin typeface="CustomFontOverride"/>
              </a:rPr>
              <a:t>: Assim </a:t>
            </a:r>
            <a:r>
              <a:rPr lang="en-US" sz="2000" b="0" i="0" dirty="0" err="1">
                <a:effectLst/>
                <a:latin typeface="CustomFontOverride"/>
              </a:rPr>
              <a:t>será</a:t>
            </a:r>
            <a:r>
              <a:rPr lang="en-US" sz="2000" b="0" i="0" dirty="0">
                <a:effectLst/>
                <a:latin typeface="CustomFontOverride"/>
              </a:rPr>
              <a:t> a </a:t>
            </a:r>
            <a:r>
              <a:rPr lang="en-US" sz="2000" b="0" i="0" dirty="0" err="1">
                <a:effectLst/>
                <a:latin typeface="CustomFontOverride"/>
              </a:rPr>
              <a:t>sua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posteridade</a:t>
            </a:r>
            <a:r>
              <a:rPr lang="en-US" sz="2000" b="0" i="0" dirty="0">
                <a:effectLst/>
                <a:latin typeface="CustomFontOverride"/>
              </a:rPr>
              <a:t>.</a:t>
            </a:r>
          </a:p>
          <a:p>
            <a:pPr marL="0" indent="0">
              <a:buNone/>
            </a:pPr>
            <a:r>
              <a:rPr lang="en-US" sz="2000" b="0" i="0" dirty="0">
                <a:effectLst/>
                <a:latin typeface="CustomFontOverride"/>
              </a:rPr>
              <a:t>Abrão </a:t>
            </a:r>
            <a:r>
              <a:rPr lang="en-US" sz="2000" b="0" i="0" dirty="0" err="1">
                <a:effectLst/>
                <a:latin typeface="CustomFontOverride"/>
              </a:rPr>
              <a:t>creu</a:t>
            </a:r>
            <a:r>
              <a:rPr lang="en-US" sz="2000" b="0" i="0" dirty="0">
                <a:effectLst/>
                <a:latin typeface="CustomFontOverride"/>
              </a:rPr>
              <a:t> no </a:t>
            </a:r>
            <a:r>
              <a:rPr lang="en-US" sz="2000" b="0" i="0" cap="small" dirty="0">
                <a:effectLst/>
                <a:latin typeface="CustomFontOverride"/>
              </a:rPr>
              <a:t>Senhor</a:t>
            </a:r>
            <a:r>
              <a:rPr lang="en-US" sz="2000" b="0" i="0" dirty="0">
                <a:effectLst/>
                <a:latin typeface="CustomFontOverride"/>
              </a:rPr>
              <a:t>, e </a:t>
            </a:r>
            <a:r>
              <a:rPr lang="en-US" sz="2000" b="0" i="0" dirty="0" err="1">
                <a:effectLst/>
                <a:latin typeface="CustomFontOverride"/>
              </a:rPr>
              <a:t>isso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lhe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foi</a:t>
            </a:r>
            <a:r>
              <a:rPr lang="en-US" sz="2000" b="0" i="0" dirty="0">
                <a:effectLst/>
                <a:latin typeface="CustomFontOverride"/>
              </a:rPr>
              <a:t> </a:t>
            </a:r>
            <a:r>
              <a:rPr lang="en-US" sz="2000" b="0" i="0" dirty="0" err="1">
                <a:effectLst/>
                <a:latin typeface="CustomFontOverride"/>
              </a:rPr>
              <a:t>atribuído</a:t>
            </a:r>
            <a:r>
              <a:rPr lang="en-US" sz="2000" dirty="0">
                <a:latin typeface="CustomFontOverride"/>
              </a:rPr>
              <a:t> </a:t>
            </a:r>
            <a:r>
              <a:rPr lang="en-US" sz="2000" b="0" i="0" dirty="0">
                <a:effectLst/>
                <a:latin typeface="CustomFontOverride"/>
              </a:rPr>
              <a:t>para </a:t>
            </a:r>
            <a:r>
              <a:rPr lang="en-US" sz="2000" b="0" i="0" dirty="0" err="1">
                <a:effectLst/>
                <a:latin typeface="CustomFontOverride"/>
              </a:rPr>
              <a:t>justiça</a:t>
            </a:r>
            <a:r>
              <a:rPr lang="en-US" sz="2000" b="0" i="0" dirty="0">
                <a:effectLst/>
                <a:latin typeface="CustomFontOverride"/>
              </a:rPr>
              <a:t>. 15.4-6</a:t>
            </a:r>
          </a:p>
          <a:p>
            <a:endParaRPr lang="en-US" sz="2000" dirty="0"/>
          </a:p>
        </p:txBody>
      </p:sp>
      <p:pic>
        <p:nvPicPr>
          <p:cNvPr id="5" name="Picture 4" descr="A black and white drawing of a person in a chair&#10;&#10;AI-generated content may be incorrect.">
            <a:extLst>
              <a:ext uri="{FF2B5EF4-FFF2-40B4-BE49-F238E27FC236}">
                <a16:creationId xmlns:a16="http://schemas.microsoft.com/office/drawing/2014/main" id="{03D2B5AE-1210-D20B-A2C7-50142788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908" r="-1" b="1218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D5045-F3D3-BBDA-7D62-EA7A6AF5A66D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ellcomecollection.org/works/rpcm9k5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4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527082-5395-F10F-157D-04CAEC472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01185-9BC9-E9B0-558A-44E575B8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700"/>
              <a:t>A Aliança com Abraão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E0F81-68DA-8686-CA28-10A25301A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362201"/>
            <a:ext cx="9184640" cy="3642750"/>
          </a:xfrm>
        </p:spPr>
        <p:txBody>
          <a:bodyPr anchor="t">
            <a:normAutofit lnSpcReduction="10000"/>
          </a:bodyPr>
          <a:lstStyle/>
          <a:p>
            <a:pPr>
              <a:buNone/>
            </a:pPr>
            <a:r>
              <a:rPr lang="en-US" sz="1800" b="0" i="0" dirty="0">
                <a:effectLst/>
                <a:latin typeface="CustomFontOverride"/>
              </a:rPr>
              <a:t>Abrão </a:t>
            </a:r>
            <a:r>
              <a:rPr lang="en-US" sz="1800" b="0" i="0" dirty="0" err="1">
                <a:effectLst/>
                <a:latin typeface="CustomFontOverride"/>
              </a:rPr>
              <a:t>trouxe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todos</a:t>
            </a:r>
            <a:r>
              <a:rPr lang="en-US" sz="1800" b="0" i="0" dirty="0">
                <a:effectLst/>
                <a:latin typeface="CustomFontOverride"/>
              </a:rPr>
              <a:t> esses </a:t>
            </a:r>
            <a:r>
              <a:rPr lang="en-US" sz="1800" b="0" i="0" dirty="0" err="1">
                <a:effectLst/>
                <a:latin typeface="CustomFontOverride"/>
              </a:rPr>
              <a:t>animais</a:t>
            </a:r>
            <a:r>
              <a:rPr lang="en-US" sz="1800" b="0" i="0" dirty="0">
                <a:effectLst/>
                <a:latin typeface="CustomFontOverride"/>
              </a:rPr>
              <a:t>, </a:t>
            </a:r>
            <a:r>
              <a:rPr lang="en-US" sz="1800" b="0" i="0" dirty="0" err="1">
                <a:effectLst/>
                <a:latin typeface="CustomFontOverride"/>
              </a:rPr>
              <a:t>cortou-os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pelo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meio</a:t>
            </a:r>
            <a:r>
              <a:rPr lang="en-US" sz="1800" b="0" i="0" dirty="0">
                <a:effectLst/>
                <a:latin typeface="CustomFontOverride"/>
              </a:rPr>
              <a:t> e </a:t>
            </a:r>
            <a:r>
              <a:rPr lang="en-US" sz="1800" b="0" i="0" dirty="0" err="1">
                <a:effectLst/>
                <a:latin typeface="CustomFontOverride"/>
              </a:rPr>
              <a:t>pôs</a:t>
            </a:r>
            <a:r>
              <a:rPr lang="en-US" sz="1800" b="0" i="0" dirty="0">
                <a:effectLst/>
                <a:latin typeface="CustomFontOverride"/>
              </a:rPr>
              <a:t> as </a:t>
            </a:r>
            <a:r>
              <a:rPr lang="en-US" sz="1800" b="0" i="0" dirty="0" err="1">
                <a:effectLst/>
                <a:latin typeface="CustomFontOverride"/>
              </a:rPr>
              <a:t>metades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umas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diante</a:t>
            </a:r>
            <a:r>
              <a:rPr lang="en-US" sz="1800" b="0" i="0" dirty="0">
                <a:effectLst/>
                <a:latin typeface="CustomFontOverride"/>
              </a:rPr>
              <a:t> das </a:t>
            </a:r>
            <a:r>
              <a:rPr lang="en-US" sz="1800" b="0" i="0" dirty="0" err="1">
                <a:effectLst/>
                <a:latin typeface="CustomFontOverride"/>
              </a:rPr>
              <a:t>outras</a:t>
            </a:r>
            <a:r>
              <a:rPr lang="en-US" sz="1800" b="0" i="0" dirty="0">
                <a:effectLst/>
                <a:latin typeface="CustomFontOverride"/>
              </a:rPr>
              <a:t>. As </a:t>
            </a:r>
            <a:r>
              <a:rPr lang="en-US" sz="1800" b="0" i="0" dirty="0" err="1">
                <a:effectLst/>
                <a:latin typeface="CustomFontOverride"/>
              </a:rPr>
              <a:t>aves</a:t>
            </a:r>
            <a:r>
              <a:rPr lang="en-US" sz="1800" b="0" i="0" dirty="0">
                <a:effectLst/>
                <a:latin typeface="CustomFontOverride"/>
              </a:rPr>
              <a:t>, </a:t>
            </a:r>
            <a:r>
              <a:rPr lang="en-US" sz="1800" b="0" i="0" dirty="0" err="1">
                <a:effectLst/>
                <a:latin typeface="CustomFontOverride"/>
              </a:rPr>
              <a:t>porém</a:t>
            </a:r>
            <a:r>
              <a:rPr lang="en-US" sz="1800" b="0" i="0" dirty="0">
                <a:effectLst/>
                <a:latin typeface="CustomFontOverride"/>
              </a:rPr>
              <a:t>, </a:t>
            </a:r>
            <a:r>
              <a:rPr lang="en-US" sz="1800" b="0" i="0" dirty="0" err="1">
                <a:effectLst/>
                <a:latin typeface="CustomFontOverride"/>
              </a:rPr>
              <a:t>não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cortou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pelo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meio</a:t>
            </a:r>
            <a:r>
              <a:rPr lang="en-US" sz="1800" b="0" i="0" dirty="0">
                <a:effectLst/>
                <a:latin typeface="CustomFontOverride"/>
              </a:rPr>
              <a:t>. Aves de </a:t>
            </a:r>
            <a:r>
              <a:rPr lang="en-US" sz="1800" b="0" i="0" dirty="0" err="1">
                <a:effectLst/>
                <a:latin typeface="CustomFontOverride"/>
              </a:rPr>
              <a:t>rapina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desciam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sobre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os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cadáveres</a:t>
            </a:r>
            <a:r>
              <a:rPr lang="en-US" sz="1800" b="0" i="0" dirty="0">
                <a:effectLst/>
                <a:latin typeface="CustomFontOverride"/>
              </a:rPr>
              <a:t>, </a:t>
            </a:r>
            <a:r>
              <a:rPr lang="en-US" sz="1800" b="0" i="0" dirty="0" err="1">
                <a:effectLst/>
                <a:latin typeface="CustomFontOverride"/>
              </a:rPr>
              <a:t>porém</a:t>
            </a:r>
            <a:r>
              <a:rPr lang="en-US" sz="1800" b="0" i="0" dirty="0">
                <a:effectLst/>
                <a:latin typeface="CustomFontOverride"/>
              </a:rPr>
              <a:t> Abrão as </a:t>
            </a:r>
            <a:r>
              <a:rPr lang="en-US" sz="1800" b="0" i="0" dirty="0" err="1">
                <a:effectLst/>
                <a:latin typeface="CustomFontOverride"/>
              </a:rPr>
              <a:t>enxotava</a:t>
            </a:r>
            <a:r>
              <a:rPr lang="en-US" sz="1800" b="0" i="0" dirty="0">
                <a:effectLst/>
                <a:latin typeface="CustomFontOverride"/>
              </a:rPr>
              <a:t>.</a:t>
            </a:r>
          </a:p>
          <a:p>
            <a:pPr>
              <a:buNone/>
            </a:pPr>
            <a:r>
              <a:rPr lang="en-US" sz="1800" b="0" i="0" dirty="0">
                <a:effectLst/>
                <a:latin typeface="CustomFontOverride"/>
              </a:rPr>
              <a:t>Ao </a:t>
            </a:r>
            <a:r>
              <a:rPr lang="en-US" sz="1800" b="0" i="0" dirty="0" err="1">
                <a:effectLst/>
                <a:latin typeface="CustomFontOverride"/>
              </a:rPr>
              <a:t>pôr</a:t>
            </a:r>
            <a:r>
              <a:rPr lang="en-US" sz="1800" b="0" i="0" dirty="0">
                <a:effectLst/>
                <a:latin typeface="CustomFontOverride"/>
              </a:rPr>
              <a:t> do sol, um profundo </a:t>
            </a:r>
            <a:r>
              <a:rPr lang="en-US" sz="1800" b="0" i="0" dirty="0" err="1">
                <a:effectLst/>
                <a:latin typeface="CustomFontOverride"/>
              </a:rPr>
              <a:t>sono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caiu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sobre</a:t>
            </a:r>
            <a:r>
              <a:rPr lang="en-US" sz="1800" b="0" i="0" dirty="0">
                <a:effectLst/>
                <a:latin typeface="CustomFontOverride"/>
              </a:rPr>
              <a:t> Abrão, e </a:t>
            </a:r>
            <a:r>
              <a:rPr lang="en-US" sz="1800" b="0" i="0" dirty="0" err="1">
                <a:effectLst/>
                <a:latin typeface="CustomFontOverride"/>
              </a:rPr>
              <a:t>grande</a:t>
            </a:r>
            <a:r>
              <a:rPr lang="en-US" sz="1800" b="0" i="0" dirty="0">
                <a:effectLst/>
                <a:latin typeface="CustomFontOverride"/>
              </a:rPr>
              <a:t> pavor e </a:t>
            </a:r>
            <a:r>
              <a:rPr lang="en-US" sz="1800" b="0" i="0" dirty="0" err="1">
                <a:effectLst/>
                <a:latin typeface="CustomFontOverride"/>
              </a:rPr>
              <a:t>densas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trevas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tomaram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conta</a:t>
            </a:r>
            <a:r>
              <a:rPr lang="en-US" sz="1800" b="0" i="0" dirty="0">
                <a:effectLst/>
                <a:latin typeface="CustomFontOverride"/>
              </a:rPr>
              <a:t> dele. </a:t>
            </a:r>
            <a:r>
              <a:rPr lang="en-US" sz="1800" dirty="0"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Então</a:t>
            </a:r>
            <a:r>
              <a:rPr lang="en-US" sz="1800" b="0" i="0" dirty="0">
                <a:effectLst/>
                <a:latin typeface="CustomFontOverride"/>
              </a:rPr>
              <a:t> o Senhor </a:t>
            </a:r>
            <a:r>
              <a:rPr lang="en-US" sz="1800" b="0" i="0" dirty="0" err="1">
                <a:effectLst/>
                <a:latin typeface="CustomFontOverride"/>
              </a:rPr>
              <a:t>lhe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disse</a:t>
            </a:r>
            <a:r>
              <a:rPr lang="en-US" sz="1800" b="0" i="0" dirty="0">
                <a:effectLst/>
                <a:latin typeface="CustomFontOverride"/>
              </a:rPr>
              <a:t>: Fique </a:t>
            </a:r>
            <a:r>
              <a:rPr lang="en-US" sz="1800" b="0" i="0" dirty="0" err="1">
                <a:effectLst/>
                <a:latin typeface="CustomFontOverride"/>
              </a:rPr>
              <a:t>sabendo</a:t>
            </a:r>
            <a:r>
              <a:rPr lang="en-US" sz="1800" b="0" i="0" dirty="0">
                <a:effectLst/>
                <a:latin typeface="CustomFontOverride"/>
              </a:rPr>
              <a:t>, com </a:t>
            </a:r>
            <a:r>
              <a:rPr lang="en-US" sz="1800" b="0" i="0" dirty="0" err="1">
                <a:effectLst/>
                <a:latin typeface="CustomFontOverride"/>
              </a:rPr>
              <a:t>certeza</a:t>
            </a:r>
            <a:r>
              <a:rPr lang="en-US" sz="1800" b="0" i="0" dirty="0">
                <a:effectLst/>
                <a:latin typeface="CustomFontOverride"/>
              </a:rPr>
              <a:t>, que a </a:t>
            </a:r>
            <a:r>
              <a:rPr lang="en-US" sz="1800" b="0" i="0" dirty="0" err="1">
                <a:effectLst/>
                <a:latin typeface="CustomFontOverride"/>
              </a:rPr>
              <a:t>sua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posteridade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será</a:t>
            </a:r>
            <a:r>
              <a:rPr lang="en-US" sz="1800" b="0" i="0" dirty="0">
                <a:effectLst/>
                <a:latin typeface="CustomFontOverride"/>
              </a:rPr>
              <a:t> peregrina </a:t>
            </a:r>
            <a:r>
              <a:rPr lang="en-US" sz="1800" b="0" i="0" dirty="0" err="1">
                <a:effectLst/>
                <a:latin typeface="CustomFontOverride"/>
              </a:rPr>
              <a:t>em</a:t>
            </a:r>
            <a:r>
              <a:rPr lang="en-US" sz="1800" b="0" i="0" dirty="0">
                <a:effectLst/>
                <a:latin typeface="CustomFontOverride"/>
              </a:rPr>
              <a:t> terra </a:t>
            </a:r>
            <a:r>
              <a:rPr lang="en-US" sz="1800" b="0" i="0" dirty="0" err="1">
                <a:effectLst/>
                <a:latin typeface="CustomFontOverride"/>
              </a:rPr>
              <a:t>alheia</a:t>
            </a:r>
            <a:r>
              <a:rPr lang="en-US" sz="1800" b="0" i="0" dirty="0">
                <a:effectLst/>
                <a:latin typeface="CustomFontOverride"/>
              </a:rPr>
              <a:t>, </a:t>
            </a:r>
            <a:r>
              <a:rPr lang="en-US" sz="1800" b="0" i="0" dirty="0" err="1">
                <a:effectLst/>
                <a:latin typeface="CustomFontOverride"/>
              </a:rPr>
              <a:t>será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reduzida</a:t>
            </a:r>
            <a:r>
              <a:rPr lang="en-US" sz="1800" b="0" i="0" dirty="0">
                <a:effectLst/>
                <a:latin typeface="CustomFontOverride"/>
              </a:rPr>
              <a:t> à </a:t>
            </a:r>
            <a:r>
              <a:rPr lang="en-US" sz="1800" b="0" i="0" dirty="0" err="1">
                <a:effectLst/>
                <a:latin typeface="CustomFontOverride"/>
              </a:rPr>
              <a:t>escravidão</a:t>
            </a:r>
            <a:r>
              <a:rPr lang="en-US" sz="1800" b="0" i="0" dirty="0">
                <a:effectLst/>
                <a:latin typeface="CustomFontOverride"/>
              </a:rPr>
              <a:t> e </a:t>
            </a:r>
            <a:r>
              <a:rPr lang="en-US" sz="1800" b="0" i="0" dirty="0" err="1">
                <a:effectLst/>
                <a:latin typeface="CustomFontOverride"/>
              </a:rPr>
              <a:t>será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afligida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durante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quatrocentos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anos</a:t>
            </a:r>
            <a:r>
              <a:rPr lang="en-US" sz="1800" b="0" i="0" dirty="0">
                <a:effectLst/>
                <a:latin typeface="CustomFontOverride"/>
              </a:rPr>
              <a:t>. Mas </a:t>
            </a:r>
            <a:r>
              <a:rPr lang="en-US" sz="1800" b="0" i="0" dirty="0" err="1">
                <a:effectLst/>
                <a:latin typeface="CustomFontOverride"/>
              </a:rPr>
              <a:t>eu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castigarei</a:t>
            </a:r>
            <a:r>
              <a:rPr lang="en-US" sz="1800" b="0" i="0" dirty="0">
                <a:effectLst/>
                <a:latin typeface="CustomFontOverride"/>
              </a:rPr>
              <a:t> a </a:t>
            </a:r>
            <a:r>
              <a:rPr lang="en-US" sz="1800" b="0" i="0" dirty="0" err="1">
                <a:effectLst/>
                <a:latin typeface="CustomFontOverride"/>
              </a:rPr>
              <a:t>nação</a:t>
            </a:r>
            <a:r>
              <a:rPr lang="en-US" sz="1800" b="0" i="0" dirty="0">
                <a:effectLst/>
                <a:latin typeface="CustomFontOverride"/>
              </a:rPr>
              <a:t> que </a:t>
            </a:r>
            <a:r>
              <a:rPr lang="en-US" sz="1800" b="0" i="0" dirty="0" err="1">
                <a:effectLst/>
                <a:latin typeface="CustomFontOverride"/>
              </a:rPr>
              <a:t>os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escravizar</a:t>
            </a:r>
            <a:r>
              <a:rPr lang="en-US" sz="1800" b="0" i="0" dirty="0">
                <a:effectLst/>
                <a:latin typeface="CustomFontOverride"/>
              </a:rPr>
              <a:t>. </a:t>
            </a:r>
            <a:r>
              <a:rPr lang="en-US" sz="1800" b="0" i="0" dirty="0" err="1">
                <a:effectLst/>
                <a:latin typeface="CustomFontOverride"/>
              </a:rPr>
              <a:t>Depois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eles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sairão</a:t>
            </a:r>
            <a:r>
              <a:rPr lang="en-US" sz="1800" b="0" i="0" dirty="0">
                <a:effectLst/>
                <a:latin typeface="CustomFontOverride"/>
              </a:rPr>
              <a:t> com </a:t>
            </a:r>
            <a:r>
              <a:rPr lang="en-US" sz="1800" b="0" i="0" dirty="0" err="1">
                <a:effectLst/>
                <a:latin typeface="CustomFontOverride"/>
              </a:rPr>
              <a:t>muitas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riquezas</a:t>
            </a:r>
            <a:r>
              <a:rPr lang="en-US" sz="1800" b="0" i="0" dirty="0">
                <a:effectLst/>
                <a:latin typeface="CustomFontOverride"/>
              </a:rPr>
              <a:t>. E </a:t>
            </a:r>
            <a:r>
              <a:rPr lang="en-US" sz="1800" b="0" i="0" dirty="0" err="1">
                <a:effectLst/>
                <a:latin typeface="CustomFontOverride"/>
              </a:rPr>
              <a:t>você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irá</a:t>
            </a:r>
            <a:r>
              <a:rPr lang="en-US" sz="1800" b="0" i="0" dirty="0">
                <a:effectLst/>
                <a:latin typeface="CustomFontOverride"/>
              </a:rPr>
              <a:t> para junto de </a:t>
            </a:r>
            <a:r>
              <a:rPr lang="en-US" sz="1800" b="0" i="0" dirty="0" err="1">
                <a:effectLst/>
                <a:latin typeface="CustomFontOverride"/>
              </a:rPr>
              <a:t>seus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pais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em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paz</a:t>
            </a:r>
            <a:r>
              <a:rPr lang="en-US" sz="1800" b="0" i="0" dirty="0">
                <a:effectLst/>
                <a:latin typeface="CustomFontOverride"/>
              </a:rPr>
              <a:t>; </a:t>
            </a:r>
            <a:r>
              <a:rPr lang="en-US" sz="1800" b="0" i="0" dirty="0" err="1">
                <a:effectLst/>
                <a:latin typeface="CustomFontOverride"/>
              </a:rPr>
              <a:t>será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sepultado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em</a:t>
            </a:r>
            <a:r>
              <a:rPr lang="en-US" sz="1800" b="0" i="0" dirty="0">
                <a:effectLst/>
                <a:latin typeface="CustomFontOverride"/>
              </a:rPr>
              <a:t> boa </a:t>
            </a:r>
            <a:r>
              <a:rPr lang="en-US" sz="1800" b="0" i="0" dirty="0" err="1">
                <a:effectLst/>
                <a:latin typeface="CustomFontOverride"/>
              </a:rPr>
              <a:t>velhice</a:t>
            </a:r>
            <a:r>
              <a:rPr lang="en-US" sz="1800" b="0" i="0" dirty="0">
                <a:effectLst/>
                <a:latin typeface="CustomFontOverride"/>
              </a:rPr>
              <a:t>. Na </a:t>
            </a:r>
            <a:r>
              <a:rPr lang="en-US" sz="1800" b="0" i="0" dirty="0" err="1">
                <a:effectLst/>
                <a:latin typeface="CustomFontOverride"/>
              </a:rPr>
              <a:t>quarta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geração</a:t>
            </a:r>
            <a:r>
              <a:rPr lang="en-US" sz="1800" b="0" i="0" dirty="0">
                <a:effectLst/>
                <a:latin typeface="CustomFontOverride"/>
              </a:rPr>
              <a:t>, </a:t>
            </a:r>
            <a:r>
              <a:rPr lang="en-US" sz="1800" b="0" i="0" dirty="0" err="1">
                <a:effectLst/>
                <a:latin typeface="CustomFontOverride"/>
              </a:rPr>
              <a:t>voltarão</a:t>
            </a:r>
            <a:r>
              <a:rPr lang="en-US" sz="1800" b="0" i="0" dirty="0">
                <a:effectLst/>
                <a:latin typeface="CustomFontOverride"/>
              </a:rPr>
              <a:t> para </a:t>
            </a:r>
            <a:r>
              <a:rPr lang="en-US" sz="1800" b="0" i="0" dirty="0" err="1">
                <a:effectLst/>
                <a:latin typeface="CustomFontOverride"/>
              </a:rPr>
              <a:t>cá</a:t>
            </a:r>
            <a:r>
              <a:rPr lang="en-US" sz="1800" b="0" i="0" dirty="0">
                <a:effectLst/>
                <a:latin typeface="CustomFontOverride"/>
              </a:rPr>
              <a:t>; </a:t>
            </a:r>
            <a:r>
              <a:rPr lang="en-US" sz="1800" b="0" i="0" dirty="0" err="1">
                <a:effectLst/>
                <a:latin typeface="CustomFontOverride"/>
              </a:rPr>
              <a:t>porque</a:t>
            </a:r>
            <a:r>
              <a:rPr lang="en-US" sz="1800" b="0" i="0" dirty="0">
                <a:effectLst/>
                <a:latin typeface="CustomFontOverride"/>
              </a:rPr>
              <a:t> a </a:t>
            </a:r>
            <a:r>
              <a:rPr lang="en-US" sz="1800" b="0" i="0" dirty="0" err="1">
                <a:effectLst/>
                <a:latin typeface="CustomFontOverride"/>
              </a:rPr>
              <a:t>medida</a:t>
            </a:r>
            <a:r>
              <a:rPr lang="en-US" sz="1800" b="0" i="0" dirty="0">
                <a:effectLst/>
                <a:latin typeface="CustomFontOverride"/>
              </a:rPr>
              <a:t> da </a:t>
            </a:r>
            <a:r>
              <a:rPr lang="en-US" sz="1800" b="0" i="0" dirty="0" err="1">
                <a:effectLst/>
                <a:latin typeface="CustomFontOverride"/>
              </a:rPr>
              <a:t>iniquidade</a:t>
            </a:r>
            <a:r>
              <a:rPr lang="en-US" sz="1800" b="0" i="0" dirty="0">
                <a:effectLst/>
                <a:latin typeface="CustomFontOverride"/>
              </a:rPr>
              <a:t> dos </a:t>
            </a:r>
            <a:r>
              <a:rPr lang="en-US" sz="1800" b="0" i="0" dirty="0" err="1">
                <a:effectLst/>
                <a:latin typeface="CustomFontOverride"/>
              </a:rPr>
              <a:t>amorreus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ainda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não</a:t>
            </a:r>
            <a:r>
              <a:rPr lang="en-US" sz="1800" b="0" i="0" dirty="0">
                <a:effectLst/>
                <a:latin typeface="CustomFontOverride"/>
              </a:rPr>
              <a:t> se </a:t>
            </a:r>
            <a:r>
              <a:rPr lang="en-US" sz="1800" b="0" i="0" dirty="0" err="1">
                <a:effectLst/>
                <a:latin typeface="CustomFontOverride"/>
              </a:rPr>
              <a:t>encheu</a:t>
            </a:r>
            <a:r>
              <a:rPr lang="en-US" sz="1800" b="0" i="0" dirty="0">
                <a:effectLst/>
                <a:latin typeface="CustomFontOverride"/>
              </a:rPr>
              <a:t>. </a:t>
            </a:r>
          </a:p>
          <a:p>
            <a:pPr>
              <a:buNone/>
            </a:pPr>
            <a:r>
              <a:rPr lang="en-US" sz="1800" b="0" i="0" dirty="0">
                <a:effectLst/>
                <a:latin typeface="CustomFontOverride"/>
              </a:rPr>
              <a:t>Quando o sol se </a:t>
            </a:r>
            <a:r>
              <a:rPr lang="en-US" sz="1800" b="0" i="0" dirty="0" err="1">
                <a:effectLst/>
                <a:latin typeface="CustomFontOverride"/>
              </a:rPr>
              <a:t>pôs</a:t>
            </a:r>
            <a:r>
              <a:rPr lang="en-US" sz="1800" b="0" i="0" dirty="0">
                <a:effectLst/>
                <a:latin typeface="CustomFontOverride"/>
              </a:rPr>
              <a:t> e </a:t>
            </a:r>
            <a:r>
              <a:rPr lang="en-US" sz="1800" b="0" i="0" dirty="0" err="1">
                <a:effectLst/>
                <a:latin typeface="CustomFontOverride"/>
              </a:rPr>
              <a:t>houve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densas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trevas</a:t>
            </a:r>
            <a:r>
              <a:rPr lang="en-US" sz="1800" b="0" i="0" dirty="0">
                <a:effectLst/>
                <a:latin typeface="CustomFontOverride"/>
              </a:rPr>
              <a:t>, </a:t>
            </a:r>
            <a:r>
              <a:rPr lang="en-US" sz="1800" b="1" i="0" dirty="0" err="1">
                <a:effectLst/>
                <a:latin typeface="CustomFontOverride"/>
              </a:rPr>
              <a:t>eis</a:t>
            </a:r>
            <a:r>
              <a:rPr lang="en-US" sz="1800" b="1" i="0" dirty="0">
                <a:effectLst/>
                <a:latin typeface="CustomFontOverride"/>
              </a:rPr>
              <a:t> que um </a:t>
            </a:r>
            <a:r>
              <a:rPr lang="en-US" sz="1800" b="1" i="0" dirty="0" err="1">
                <a:effectLst/>
                <a:latin typeface="CustomFontOverride"/>
              </a:rPr>
              <a:t>fogareiro</a:t>
            </a:r>
            <a:r>
              <a:rPr lang="en-US" sz="1800" b="1" i="0" dirty="0">
                <a:effectLst/>
                <a:latin typeface="CustomFontOverride"/>
              </a:rPr>
              <a:t> </a:t>
            </a:r>
            <a:r>
              <a:rPr lang="en-US" sz="1800" b="1" i="0" dirty="0" err="1">
                <a:effectLst/>
                <a:latin typeface="CustomFontOverride"/>
              </a:rPr>
              <a:t>fumegante</a:t>
            </a:r>
            <a:r>
              <a:rPr lang="en-US" sz="1800" b="1" i="0" dirty="0">
                <a:effectLst/>
                <a:latin typeface="CustomFontOverride"/>
              </a:rPr>
              <a:t> e </a:t>
            </a:r>
            <a:r>
              <a:rPr lang="en-US" sz="1800" b="1" i="0" dirty="0" err="1">
                <a:effectLst/>
                <a:latin typeface="CustomFontOverride"/>
              </a:rPr>
              <a:t>uma</a:t>
            </a:r>
            <a:r>
              <a:rPr lang="en-US" sz="1800" b="1" i="0" dirty="0">
                <a:effectLst/>
                <a:latin typeface="CustomFontOverride"/>
              </a:rPr>
              <a:t> </a:t>
            </a:r>
            <a:r>
              <a:rPr lang="en-US" sz="1800" b="1" i="0" dirty="0" err="1">
                <a:effectLst/>
                <a:latin typeface="CustomFontOverride"/>
              </a:rPr>
              <a:t>tocha</a:t>
            </a:r>
            <a:r>
              <a:rPr lang="en-US" sz="1800" b="1" i="0" dirty="0">
                <a:effectLst/>
                <a:latin typeface="CustomFontOverride"/>
              </a:rPr>
              <a:t> de </a:t>
            </a:r>
            <a:r>
              <a:rPr lang="en-US" sz="1800" b="1" i="0" dirty="0" err="1">
                <a:effectLst/>
                <a:latin typeface="CustomFontOverride"/>
              </a:rPr>
              <a:t>fogo</a:t>
            </a:r>
            <a:r>
              <a:rPr lang="en-US" sz="1800" b="1" i="0" dirty="0">
                <a:effectLst/>
                <a:latin typeface="CustomFontOverride"/>
              </a:rPr>
              <a:t> </a:t>
            </a:r>
            <a:r>
              <a:rPr lang="en-US" sz="1800" b="1" i="0" dirty="0" err="1">
                <a:effectLst/>
                <a:latin typeface="CustomFontOverride"/>
              </a:rPr>
              <a:t>passaram</a:t>
            </a:r>
            <a:r>
              <a:rPr lang="en-US" sz="1800" b="1" i="0" dirty="0">
                <a:effectLst/>
                <a:latin typeface="CustomFontOverride"/>
              </a:rPr>
              <a:t> entre </a:t>
            </a:r>
            <a:r>
              <a:rPr lang="en-US" sz="1800" b="1" i="0" dirty="0" err="1">
                <a:effectLst/>
                <a:latin typeface="CustomFontOverride"/>
              </a:rPr>
              <a:t>aqueles</a:t>
            </a:r>
            <a:r>
              <a:rPr lang="en-US" sz="1800" b="1" i="0" dirty="0">
                <a:effectLst/>
                <a:latin typeface="CustomFontOverride"/>
              </a:rPr>
              <a:t> </a:t>
            </a:r>
            <a:r>
              <a:rPr lang="en-US" sz="1800" b="1" i="0" dirty="0" err="1">
                <a:effectLst/>
                <a:latin typeface="CustomFontOverride"/>
              </a:rPr>
              <a:t>pedaços</a:t>
            </a:r>
            <a:r>
              <a:rPr lang="en-US" sz="1800" b="1" i="0" dirty="0">
                <a:effectLst/>
                <a:latin typeface="CustomFontOverride"/>
              </a:rPr>
              <a:t> dos </a:t>
            </a:r>
            <a:r>
              <a:rPr lang="en-US" sz="1800" b="1" i="0" dirty="0" err="1">
                <a:effectLst/>
                <a:latin typeface="CustomFontOverride"/>
              </a:rPr>
              <a:t>animais</a:t>
            </a:r>
            <a:r>
              <a:rPr lang="en-US" sz="1800" b="1" i="0" dirty="0">
                <a:effectLst/>
                <a:latin typeface="CustomFontOverride"/>
              </a:rPr>
              <a:t>. </a:t>
            </a:r>
            <a:r>
              <a:rPr lang="en-US" sz="1800" b="0" i="0" dirty="0" err="1">
                <a:effectLst/>
                <a:latin typeface="CustomFontOverride"/>
              </a:rPr>
              <a:t>Naquele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mesmo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dia</a:t>
            </a:r>
            <a:r>
              <a:rPr lang="en-US" sz="1800" b="0" i="0" dirty="0">
                <a:effectLst/>
                <a:latin typeface="CustomFontOverride"/>
              </a:rPr>
              <a:t>, o Senhor fez </a:t>
            </a:r>
            <a:r>
              <a:rPr lang="en-US" sz="1800" b="0" i="0" dirty="0" err="1">
                <a:effectLst/>
                <a:latin typeface="CustomFontOverride"/>
              </a:rPr>
              <a:t>aliança</a:t>
            </a:r>
            <a:r>
              <a:rPr lang="en-US" sz="1800" b="0" i="0" dirty="0">
                <a:effectLst/>
                <a:latin typeface="CustomFontOverride"/>
              </a:rPr>
              <a:t> com Abrão, </a:t>
            </a:r>
            <a:r>
              <a:rPr lang="en-US" sz="1800" b="0" i="0" dirty="0" err="1">
                <a:effectLst/>
                <a:latin typeface="CustomFontOverride"/>
              </a:rPr>
              <a:t>dizendo</a:t>
            </a:r>
            <a:r>
              <a:rPr lang="en-US" sz="1800" b="0" i="0" dirty="0">
                <a:effectLst/>
                <a:latin typeface="CustomFontOverride"/>
              </a:rPr>
              <a:t>: À </a:t>
            </a:r>
            <a:r>
              <a:rPr lang="en-US" sz="1800" b="0" i="0" dirty="0" err="1">
                <a:effectLst/>
                <a:latin typeface="CustomFontOverride"/>
              </a:rPr>
              <a:t>sua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descendência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dei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esta</a:t>
            </a:r>
            <a:r>
              <a:rPr lang="en-US" sz="1800" b="0" i="0" dirty="0">
                <a:effectLst/>
                <a:latin typeface="CustomFontOverride"/>
              </a:rPr>
              <a:t> terra, </a:t>
            </a:r>
            <a:r>
              <a:rPr lang="en-US" sz="1800" b="0" i="0" dirty="0" err="1">
                <a:effectLst/>
                <a:latin typeface="CustomFontOverride"/>
              </a:rPr>
              <a:t>desde</a:t>
            </a:r>
            <a:r>
              <a:rPr lang="en-US" sz="1800" b="0" i="0" dirty="0">
                <a:effectLst/>
                <a:latin typeface="CustomFontOverride"/>
              </a:rPr>
              <a:t> o </a:t>
            </a:r>
            <a:r>
              <a:rPr lang="en-US" sz="1800" b="0" i="0" dirty="0" err="1">
                <a:effectLst/>
                <a:latin typeface="CustomFontOverride"/>
              </a:rPr>
              <a:t>rio</a:t>
            </a:r>
            <a:r>
              <a:rPr lang="en-US" sz="1800" b="0" i="0" dirty="0">
                <a:effectLst/>
                <a:latin typeface="CustomFontOverride"/>
              </a:rPr>
              <a:t> do </a:t>
            </a:r>
            <a:r>
              <a:rPr lang="en-US" sz="1800" b="0" i="0" dirty="0" err="1">
                <a:effectLst/>
                <a:latin typeface="CustomFontOverride"/>
              </a:rPr>
              <a:t>Egito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até</a:t>
            </a:r>
            <a:r>
              <a:rPr lang="en-US" sz="1800" b="0" i="0" dirty="0">
                <a:effectLst/>
                <a:latin typeface="CustomFontOverride"/>
              </a:rPr>
              <a:t> o </a:t>
            </a:r>
            <a:r>
              <a:rPr lang="en-US" sz="1800" b="0" i="0" dirty="0" err="1">
                <a:effectLst/>
                <a:latin typeface="CustomFontOverride"/>
              </a:rPr>
              <a:t>grande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rio</a:t>
            </a:r>
            <a:r>
              <a:rPr lang="en-US" sz="1800" b="0" i="0" dirty="0">
                <a:effectLst/>
                <a:latin typeface="CustomFontOverride"/>
              </a:rPr>
              <a:t> </a:t>
            </a:r>
            <a:r>
              <a:rPr lang="en-US" sz="1800" b="0" i="0" dirty="0" err="1">
                <a:effectLst/>
                <a:latin typeface="CustomFontOverride"/>
              </a:rPr>
              <a:t>Eufrates</a:t>
            </a:r>
            <a:r>
              <a:rPr lang="en-US" sz="1800" b="0" i="0" dirty="0">
                <a:effectLst/>
                <a:latin typeface="CustomFontOverride"/>
              </a:rPr>
              <a:t>: a terra dos </a:t>
            </a:r>
            <a:r>
              <a:rPr lang="en-US" sz="1800" b="0" i="0" dirty="0" err="1">
                <a:effectLst/>
                <a:latin typeface="CustomFontOverride"/>
              </a:rPr>
              <a:t>queneus</a:t>
            </a:r>
            <a:r>
              <a:rPr lang="en-US" sz="1800" b="0" i="0" dirty="0">
                <a:effectLst/>
                <a:latin typeface="CustomFontOverride"/>
              </a:rPr>
              <a:t>, dos </a:t>
            </a:r>
            <a:r>
              <a:rPr lang="en-US" sz="1800" b="0" i="0" dirty="0" err="1">
                <a:effectLst/>
                <a:latin typeface="CustomFontOverride"/>
              </a:rPr>
              <a:t>quenezeus</a:t>
            </a:r>
            <a:r>
              <a:rPr lang="en-US" sz="1800" b="0" i="0" dirty="0">
                <a:effectLst/>
                <a:latin typeface="CustomFontOverride"/>
              </a:rPr>
              <a:t>, dos </a:t>
            </a:r>
            <a:r>
              <a:rPr lang="en-US" sz="1800" b="0" i="0" dirty="0" err="1">
                <a:effectLst/>
                <a:latin typeface="CustomFontOverride"/>
              </a:rPr>
              <a:t>cadmoneus</a:t>
            </a:r>
            <a:r>
              <a:rPr lang="en-US" sz="1800" b="0" i="0" dirty="0">
                <a:effectLst/>
                <a:latin typeface="CustomFontOverride"/>
              </a:rPr>
              <a:t>, dos </a:t>
            </a:r>
            <a:r>
              <a:rPr lang="en-US" sz="1800" b="0" i="0" dirty="0" err="1">
                <a:effectLst/>
                <a:latin typeface="CustomFontOverride"/>
              </a:rPr>
              <a:t>heteus</a:t>
            </a:r>
            <a:r>
              <a:rPr lang="en-US" sz="1800" b="0" i="0" dirty="0">
                <a:effectLst/>
                <a:latin typeface="CustomFontOverride"/>
              </a:rPr>
              <a:t>, dos </a:t>
            </a:r>
            <a:r>
              <a:rPr lang="en-US" sz="1800" b="0" i="0" dirty="0" err="1">
                <a:effectLst/>
                <a:latin typeface="CustomFontOverride"/>
              </a:rPr>
              <a:t>ferezeus</a:t>
            </a:r>
            <a:r>
              <a:rPr lang="en-US" sz="1800" b="0" i="0" dirty="0">
                <a:effectLst/>
                <a:latin typeface="CustomFontOverride"/>
              </a:rPr>
              <a:t>, dos </a:t>
            </a:r>
            <a:r>
              <a:rPr lang="en-US" sz="1800" b="0" i="0" dirty="0" err="1">
                <a:effectLst/>
                <a:latin typeface="CustomFontOverride"/>
              </a:rPr>
              <a:t>refains</a:t>
            </a:r>
            <a:r>
              <a:rPr lang="en-US" sz="1800" b="0" i="0" dirty="0">
                <a:effectLst/>
                <a:latin typeface="CustomFontOverride"/>
              </a:rPr>
              <a:t>, dos </a:t>
            </a:r>
            <a:r>
              <a:rPr lang="en-US" sz="1800" b="0" i="0" dirty="0" err="1">
                <a:effectLst/>
                <a:latin typeface="CustomFontOverride"/>
              </a:rPr>
              <a:t>amorreus</a:t>
            </a:r>
            <a:r>
              <a:rPr lang="en-US" sz="1800" b="0" i="0" dirty="0">
                <a:effectLst/>
                <a:latin typeface="CustomFontOverride"/>
              </a:rPr>
              <a:t>, dos </a:t>
            </a:r>
            <a:r>
              <a:rPr lang="en-US" sz="1800" b="0" i="0" dirty="0" err="1">
                <a:effectLst/>
                <a:latin typeface="CustomFontOverride"/>
              </a:rPr>
              <a:t>cananeus</a:t>
            </a:r>
            <a:r>
              <a:rPr lang="en-US" sz="1800" b="0" i="0" dirty="0">
                <a:effectLst/>
                <a:latin typeface="CustomFontOverride"/>
              </a:rPr>
              <a:t>, dos </a:t>
            </a:r>
            <a:r>
              <a:rPr lang="en-US" sz="1800" b="0" i="0" dirty="0" err="1">
                <a:effectLst/>
                <a:latin typeface="CustomFontOverride"/>
              </a:rPr>
              <a:t>girgaseus</a:t>
            </a:r>
            <a:r>
              <a:rPr lang="en-US" sz="1800" b="0" i="0" dirty="0">
                <a:effectLst/>
                <a:latin typeface="CustomFontOverride"/>
              </a:rPr>
              <a:t> e dos </a:t>
            </a:r>
            <a:r>
              <a:rPr lang="en-US" sz="1800" b="0" i="0" dirty="0" err="1">
                <a:effectLst/>
                <a:latin typeface="CustomFontOverride"/>
              </a:rPr>
              <a:t>jebuseus</a:t>
            </a:r>
            <a:r>
              <a:rPr lang="en-US" sz="1800" b="0" i="0" dirty="0">
                <a:effectLst/>
                <a:latin typeface="CustomFontOverride"/>
              </a:rPr>
              <a:t>. </a:t>
            </a:r>
            <a:r>
              <a:rPr lang="en-US" sz="1800" b="0" i="0" dirty="0" err="1">
                <a:effectLst/>
                <a:latin typeface="CustomFontOverride"/>
              </a:rPr>
              <a:t>Gênesis</a:t>
            </a:r>
            <a:r>
              <a:rPr lang="en-US" sz="1800" b="0" i="0" dirty="0">
                <a:effectLst/>
                <a:latin typeface="CustomFontOverride"/>
              </a:rPr>
              <a:t> 15.10-21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854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677739-7698-84DC-14E9-77DE6308E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D4FF6-6FBA-3178-5A89-D7791F0A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700"/>
              <a:t>A Aliança com Abraão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C08B3-B8A5-B675-E818-97921032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529841"/>
            <a:ext cx="8986520" cy="3701316"/>
          </a:xfrm>
        </p:spPr>
        <p:txBody>
          <a:bodyPr anchor="t">
            <a:normAutofit lnSpcReduction="10000"/>
          </a:bodyPr>
          <a:lstStyle/>
          <a:p>
            <a:pPr marL="0" marR="0" lvl="0" indent="0">
              <a:spcAft>
                <a:spcPts val="800"/>
              </a:spcAft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Aliançã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Gênesis 17 </a:t>
            </a:r>
          </a:p>
          <a:p>
            <a:pPr marL="0" marR="0" lvl="0" indent="0">
              <a:spcAft>
                <a:spcPts val="800"/>
              </a:spcAft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Filho da promessa e o sinal da aliança (circuncisão)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/>
              <a:t>Deve ser </a:t>
            </a:r>
            <a:r>
              <a:rPr lang="en-US" sz="2400" dirty="0" err="1"/>
              <a:t>circuncidado</a:t>
            </a:r>
            <a:r>
              <a:rPr lang="en-US" sz="2400" dirty="0"/>
              <a:t> o que </a:t>
            </a:r>
            <a:r>
              <a:rPr lang="en-US" sz="2400" dirty="0" err="1"/>
              <a:t>nasceu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sua</a:t>
            </a:r>
            <a:r>
              <a:rPr lang="en-US" sz="2400" dirty="0"/>
              <a:t> casa e o que </a:t>
            </a:r>
            <a:r>
              <a:rPr lang="en-US" sz="2400" dirty="0" err="1"/>
              <a:t>você</a:t>
            </a:r>
            <a:r>
              <a:rPr lang="en-US" sz="2400" dirty="0"/>
              <a:t> </a:t>
            </a:r>
            <a:r>
              <a:rPr lang="en-US" sz="2400" dirty="0" err="1"/>
              <a:t>comprou</a:t>
            </a:r>
            <a:r>
              <a:rPr lang="en-US" sz="2400" dirty="0"/>
              <a:t> com </a:t>
            </a:r>
            <a:r>
              <a:rPr lang="en-US" sz="2400" dirty="0" err="1"/>
              <a:t>dinheiro</a:t>
            </a:r>
            <a:r>
              <a:rPr lang="en-US" sz="2400" dirty="0"/>
              <a:t>. A </a:t>
            </a:r>
            <a:r>
              <a:rPr lang="en-US" sz="2400" dirty="0" err="1"/>
              <a:t>minha</a:t>
            </a:r>
            <a:r>
              <a:rPr lang="en-US" sz="2400" dirty="0"/>
              <a:t> </a:t>
            </a:r>
            <a:r>
              <a:rPr lang="en-US" sz="2400" dirty="0" err="1"/>
              <a:t>aliança</a:t>
            </a:r>
            <a:r>
              <a:rPr lang="en-US" sz="2400" dirty="0"/>
              <a:t> </a:t>
            </a:r>
            <a:r>
              <a:rPr lang="en-US" sz="2400" dirty="0" err="1"/>
              <a:t>estará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carne de </a:t>
            </a:r>
            <a:r>
              <a:rPr lang="en-US" sz="2400" dirty="0" err="1"/>
              <a:t>vocês</a:t>
            </a:r>
            <a:r>
              <a:rPr lang="en-US" sz="2400" dirty="0"/>
              <a:t> e </a:t>
            </a:r>
            <a:r>
              <a:rPr lang="en-US" sz="2400" dirty="0" err="1"/>
              <a:t>será</a:t>
            </a:r>
            <a:r>
              <a:rPr lang="en-US" sz="2400" dirty="0"/>
              <a:t> </a:t>
            </a:r>
            <a:r>
              <a:rPr lang="en-US" sz="2400" dirty="0" err="1"/>
              <a:t>aliança</a:t>
            </a:r>
            <a:r>
              <a:rPr lang="en-US" sz="2400" dirty="0"/>
              <a:t> </a:t>
            </a:r>
            <a:r>
              <a:rPr lang="en-US" sz="2400" dirty="0" err="1"/>
              <a:t>perpétua</a:t>
            </a:r>
            <a:r>
              <a:rPr lang="en-US" sz="2400" dirty="0"/>
              <a:t>. </a:t>
            </a:r>
            <a:r>
              <a:rPr lang="en-US" sz="2400" dirty="0" err="1"/>
              <a:t>Gn</a:t>
            </a:r>
            <a:r>
              <a:rPr lang="en-US" sz="2400" dirty="0"/>
              <a:t> 17.13</a:t>
            </a:r>
          </a:p>
          <a:p>
            <a:pPr marL="0" indent="0">
              <a:buNone/>
            </a:pPr>
            <a:r>
              <a:rPr lang="en-US" sz="2400" dirty="0"/>
              <a:t>Quanto a Ismael,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ouvi</a:t>
            </a:r>
            <a:r>
              <a:rPr lang="en-US" sz="2400" dirty="0"/>
              <a:t> o </a:t>
            </a:r>
            <a:r>
              <a:rPr lang="en-US" sz="2400" dirty="0" err="1"/>
              <a:t>pedido</a:t>
            </a:r>
            <a:r>
              <a:rPr lang="en-US" sz="2400" dirty="0"/>
              <a:t> que </a:t>
            </a:r>
            <a:r>
              <a:rPr lang="en-US" sz="2400" dirty="0" err="1"/>
              <a:t>você</a:t>
            </a:r>
            <a:r>
              <a:rPr lang="en-US" sz="2400" dirty="0"/>
              <a:t> me fez: </a:t>
            </a:r>
            <a:r>
              <a:rPr lang="en-US" sz="2400" dirty="0" err="1"/>
              <a:t>vou</a:t>
            </a:r>
            <a:r>
              <a:rPr lang="en-US" sz="2400" dirty="0"/>
              <a:t> </a:t>
            </a:r>
            <a:r>
              <a:rPr lang="en-US" sz="2400" dirty="0" err="1"/>
              <a:t>abençoá</a:t>
            </a:r>
            <a:r>
              <a:rPr lang="en-US" sz="2400" dirty="0"/>
              <a:t>-lo, </a:t>
            </a:r>
            <a:r>
              <a:rPr lang="en-US" sz="2400" dirty="0" err="1"/>
              <a:t>farei</a:t>
            </a:r>
            <a:r>
              <a:rPr lang="en-US" sz="2400" dirty="0"/>
              <a:t> com que </a:t>
            </a:r>
            <a:r>
              <a:rPr lang="en-US" sz="2400" dirty="0" err="1"/>
              <a:t>seja</a:t>
            </a:r>
            <a:r>
              <a:rPr lang="en-US" sz="2400" dirty="0"/>
              <a:t> </a:t>
            </a:r>
            <a:r>
              <a:rPr lang="en-US" sz="2400" dirty="0" err="1"/>
              <a:t>fecundo</a:t>
            </a:r>
            <a:r>
              <a:rPr lang="en-US" sz="2400" dirty="0"/>
              <a:t> e o </a:t>
            </a:r>
            <a:r>
              <a:rPr lang="en-US" sz="2400" dirty="0" err="1"/>
              <a:t>multiplicarei</a:t>
            </a:r>
            <a:r>
              <a:rPr lang="en-US" sz="2400" dirty="0"/>
              <a:t> </a:t>
            </a:r>
            <a:r>
              <a:rPr lang="en-US" sz="2400" dirty="0" err="1"/>
              <a:t>extraordinariamente</a:t>
            </a:r>
            <a:r>
              <a:rPr lang="en-US" sz="2400" dirty="0"/>
              <a:t>; </a:t>
            </a:r>
            <a:r>
              <a:rPr lang="en-US" sz="2400" dirty="0" err="1"/>
              <a:t>ele</a:t>
            </a:r>
            <a:r>
              <a:rPr lang="en-US" sz="2400" dirty="0"/>
              <a:t> </a:t>
            </a:r>
            <a:r>
              <a:rPr lang="en-US" sz="2400" dirty="0" err="1"/>
              <a:t>será</a:t>
            </a:r>
            <a:r>
              <a:rPr lang="en-US" sz="2400" dirty="0"/>
              <a:t> pai de doze </a:t>
            </a:r>
            <a:r>
              <a:rPr lang="en-US" sz="2400" dirty="0" err="1"/>
              <a:t>príncipes</a:t>
            </a:r>
            <a:r>
              <a:rPr lang="en-US" sz="2400" dirty="0"/>
              <a:t>, e dele </a:t>
            </a:r>
            <a:r>
              <a:rPr lang="en-US" sz="2400" dirty="0" err="1"/>
              <a:t>farei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grande</a:t>
            </a:r>
            <a:r>
              <a:rPr lang="en-US" sz="2400" dirty="0"/>
              <a:t> </a:t>
            </a:r>
            <a:r>
              <a:rPr lang="en-US" sz="2400" dirty="0" err="1"/>
              <a:t>nação</a:t>
            </a:r>
            <a:r>
              <a:rPr lang="en-US" sz="2400" dirty="0"/>
              <a:t>. Mas a </a:t>
            </a:r>
            <a:r>
              <a:rPr lang="en-US" sz="2400" dirty="0" err="1"/>
              <a:t>minha</a:t>
            </a:r>
            <a:r>
              <a:rPr lang="en-US" sz="2400" dirty="0"/>
              <a:t> </a:t>
            </a:r>
            <a:r>
              <a:rPr lang="en-US" sz="2400" dirty="0" err="1"/>
              <a:t>aliança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estabelecerei</a:t>
            </a:r>
            <a:r>
              <a:rPr lang="en-US" sz="2400" dirty="0"/>
              <a:t> com Isaque, o </a:t>
            </a:r>
            <a:r>
              <a:rPr lang="en-US" sz="2400" dirty="0" err="1"/>
              <a:t>filho</a:t>
            </a:r>
            <a:r>
              <a:rPr lang="en-US" sz="2400" dirty="0"/>
              <a:t> que Sara </a:t>
            </a:r>
            <a:r>
              <a:rPr lang="en-US" sz="2400" dirty="0" err="1"/>
              <a:t>dará</a:t>
            </a:r>
            <a:r>
              <a:rPr lang="en-US" sz="2400" dirty="0"/>
              <a:t> à luz para </a:t>
            </a:r>
            <a:r>
              <a:rPr lang="en-US" sz="2400" dirty="0" err="1"/>
              <a:t>você</a:t>
            </a:r>
            <a:r>
              <a:rPr lang="en-US" sz="2400" dirty="0"/>
              <a:t>, </a:t>
            </a:r>
            <a:r>
              <a:rPr lang="en-US" sz="2400" dirty="0" err="1"/>
              <a:t>neste</a:t>
            </a:r>
            <a:r>
              <a:rPr lang="en-US" sz="2400" dirty="0"/>
              <a:t> </a:t>
            </a:r>
            <a:r>
              <a:rPr lang="en-US" sz="2400" dirty="0" err="1"/>
              <a:t>mesmo</a:t>
            </a:r>
            <a:r>
              <a:rPr lang="en-US" sz="2400" dirty="0"/>
              <a:t> tempo, </a:t>
            </a:r>
            <a:r>
              <a:rPr lang="en-US" sz="2400" dirty="0" err="1"/>
              <a:t>daqui</a:t>
            </a:r>
            <a:r>
              <a:rPr lang="en-US" sz="2400" dirty="0"/>
              <a:t> a um </a:t>
            </a:r>
            <a:r>
              <a:rPr lang="en-US" sz="2400" dirty="0" err="1"/>
              <a:t>ano</a:t>
            </a:r>
            <a:r>
              <a:rPr lang="en-US" sz="2400" dirty="0"/>
              <a:t>. </a:t>
            </a:r>
            <a:r>
              <a:rPr lang="en-US" sz="2400" dirty="0" err="1"/>
              <a:t>Gn</a:t>
            </a:r>
            <a:r>
              <a:rPr lang="en-US" sz="2400" dirty="0"/>
              <a:t> 17.20-21</a:t>
            </a:r>
          </a:p>
        </p:txBody>
      </p:sp>
    </p:spTree>
    <p:extLst>
      <p:ext uri="{BB962C8B-B14F-4D97-AF65-F5344CB8AC3E}">
        <p14:creationId xmlns:p14="http://schemas.microsoft.com/office/powerpoint/2010/main" val="244430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57D29-4BC8-EE32-A620-81FEC840C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D5711-9EEB-5288-74E3-A10AAED0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700"/>
              <a:t>A Aliança com Abraão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86198-194B-9EDA-B99D-53D7D8CA2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392681"/>
            <a:ext cx="8074815" cy="3838476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Transmissão e Cumprimento até o início de Êxodo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Aft>
                <a:spcPts val="800"/>
              </a:spcAft>
              <a:buNone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Isaque - </a:t>
            </a:r>
            <a:r>
              <a:rPr lang="pt-B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26.3-5</a:t>
            </a:r>
          </a:p>
          <a:p>
            <a:pPr marL="457200" marR="0">
              <a:spcAft>
                <a:spcPts val="800"/>
              </a:spcAft>
              <a:buNone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Jacó - </a:t>
            </a:r>
            <a:r>
              <a:rPr lang="pt-B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28.14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Aft>
                <a:spcPts val="800"/>
              </a:spcAft>
              <a:buNone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Israel - </a:t>
            </a:r>
            <a:r>
              <a:rPr lang="pt-B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1.7; 3.16-17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Questão de Condicionalidade v. Incondicionalidade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Aft>
                <a:spcPts val="800"/>
              </a:spcAft>
            </a:pPr>
            <a:r>
              <a:rPr lang="pt-B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18.19; 22.16-18; 26.3-5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92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6EDB7-D9C6-3C99-9FA4-14B84FE0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A </a:t>
            </a:r>
            <a:r>
              <a:rPr lang="en-US" sz="7200" dirty="0" err="1"/>
              <a:t>Aliança</a:t>
            </a:r>
            <a:r>
              <a:rPr lang="en-US" sz="7200" dirty="0"/>
              <a:t> com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2BD0-E98F-5321-58C2-037BAB56A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377441"/>
            <a:ext cx="8514080" cy="3853716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No </a:t>
            </a:r>
            <a:r>
              <a:rPr lang="en-US" sz="2400" dirty="0" err="1"/>
              <a:t>terceiro</a:t>
            </a:r>
            <a:r>
              <a:rPr lang="en-US" sz="2400" dirty="0"/>
              <a:t> </a:t>
            </a:r>
            <a:r>
              <a:rPr lang="en-US" sz="2400" dirty="0" err="1"/>
              <a:t>mês</a:t>
            </a:r>
            <a:r>
              <a:rPr lang="en-US" sz="2400" dirty="0"/>
              <a:t> </a:t>
            </a:r>
            <a:r>
              <a:rPr lang="en-US" sz="2400" dirty="0" err="1"/>
              <a:t>depois</a:t>
            </a:r>
            <a:r>
              <a:rPr lang="en-US" sz="2400" dirty="0"/>
              <a:t> da </a:t>
            </a:r>
            <a:r>
              <a:rPr lang="en-US" sz="2400" dirty="0" err="1"/>
              <a:t>saída</a:t>
            </a:r>
            <a:r>
              <a:rPr lang="en-US" sz="2400" dirty="0"/>
              <a:t> dos </a:t>
            </a:r>
            <a:r>
              <a:rPr lang="en-US" sz="2400" dirty="0" err="1"/>
              <a:t>filhos</a:t>
            </a:r>
            <a:r>
              <a:rPr lang="en-US" sz="2400" dirty="0"/>
              <a:t> de Israel da terra do </a:t>
            </a:r>
            <a:r>
              <a:rPr lang="en-US" sz="2400" dirty="0" err="1"/>
              <a:t>Egito</a:t>
            </a:r>
            <a:r>
              <a:rPr lang="en-US" sz="2400" dirty="0"/>
              <a:t>, no </a:t>
            </a:r>
            <a:r>
              <a:rPr lang="en-US" sz="2400" dirty="0" err="1"/>
              <a:t>primeiro</a:t>
            </a:r>
            <a:r>
              <a:rPr lang="en-US" sz="2400" dirty="0"/>
              <a:t> </a:t>
            </a:r>
            <a:r>
              <a:rPr lang="en-US" sz="2400" dirty="0" err="1"/>
              <a:t>dia</a:t>
            </a:r>
            <a:r>
              <a:rPr lang="en-US" sz="2400" dirty="0"/>
              <a:t> </a:t>
            </a:r>
            <a:r>
              <a:rPr lang="en-US" sz="2400" dirty="0" err="1"/>
              <a:t>desse</a:t>
            </a:r>
            <a:r>
              <a:rPr lang="en-US" sz="2400" dirty="0"/>
              <a:t> </a:t>
            </a:r>
            <a:r>
              <a:rPr lang="en-US" sz="2400" dirty="0" err="1"/>
              <a:t>mês</a:t>
            </a:r>
            <a:r>
              <a:rPr lang="en-US" sz="2400" dirty="0"/>
              <a:t>, </a:t>
            </a:r>
            <a:r>
              <a:rPr lang="en-US" sz="2400" dirty="0" err="1"/>
              <a:t>eles</a:t>
            </a:r>
            <a:r>
              <a:rPr lang="en-US" sz="2400" dirty="0"/>
              <a:t> </a:t>
            </a:r>
            <a:r>
              <a:rPr lang="en-US" sz="2400" dirty="0" err="1"/>
              <a:t>chegaram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deserto</a:t>
            </a:r>
            <a:r>
              <a:rPr lang="en-US" sz="2400" dirty="0"/>
              <a:t> do Sinai. Tendo </a:t>
            </a:r>
            <a:r>
              <a:rPr lang="en-US" sz="2400" dirty="0" err="1"/>
              <a:t>partido</a:t>
            </a:r>
            <a:r>
              <a:rPr lang="en-US" sz="2400" dirty="0"/>
              <a:t> de </a:t>
            </a:r>
            <a:r>
              <a:rPr lang="en-US" sz="2400" dirty="0" err="1"/>
              <a:t>Refidim</a:t>
            </a:r>
            <a:r>
              <a:rPr lang="en-US" sz="2400" dirty="0"/>
              <a:t>, </a:t>
            </a:r>
            <a:r>
              <a:rPr lang="en-US" sz="2400" dirty="0" err="1"/>
              <a:t>vieram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deserto</a:t>
            </a:r>
            <a:r>
              <a:rPr lang="en-US" sz="2400" dirty="0"/>
              <a:t> do Sinai, no qual </a:t>
            </a:r>
            <a:r>
              <a:rPr lang="en-US" sz="2400" dirty="0" err="1"/>
              <a:t>acamparam</a:t>
            </a:r>
            <a:r>
              <a:rPr lang="en-US" sz="2400" dirty="0"/>
              <a:t>; </a:t>
            </a:r>
            <a:r>
              <a:rPr lang="en-US" sz="2400" dirty="0" err="1"/>
              <a:t>ali</a:t>
            </a:r>
            <a:r>
              <a:rPr lang="en-US" sz="2400" dirty="0"/>
              <a:t> Israel </a:t>
            </a:r>
            <a:r>
              <a:rPr lang="en-US" sz="2400" dirty="0" err="1"/>
              <a:t>acampou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frente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monte. Moisés </a:t>
            </a:r>
            <a:r>
              <a:rPr lang="en-US" sz="2400" dirty="0" err="1"/>
              <a:t>subiu</a:t>
            </a:r>
            <a:r>
              <a:rPr lang="en-US" sz="2400" dirty="0"/>
              <a:t> para </a:t>
            </a:r>
            <a:r>
              <a:rPr lang="en-US" sz="2400" dirty="0" err="1"/>
              <a:t>encontrar</a:t>
            </a:r>
            <a:r>
              <a:rPr lang="en-US" sz="2400" dirty="0"/>
              <a:t>-se com Deus. E do monte o Senhor o </a:t>
            </a:r>
            <a:r>
              <a:rPr lang="en-US" sz="2400" dirty="0" err="1"/>
              <a:t>chamou</a:t>
            </a:r>
            <a:r>
              <a:rPr lang="en-US" sz="2400" dirty="0"/>
              <a:t> e </a:t>
            </a:r>
            <a:r>
              <a:rPr lang="en-US" sz="2400" dirty="0" err="1"/>
              <a:t>lhe</a:t>
            </a:r>
            <a:r>
              <a:rPr lang="en-US" sz="2400" dirty="0"/>
              <a:t> </a:t>
            </a:r>
            <a:r>
              <a:rPr lang="en-US" sz="2400" dirty="0" err="1"/>
              <a:t>disse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— Assim </a:t>
            </a:r>
            <a:r>
              <a:rPr lang="en-US" sz="2400" dirty="0" err="1"/>
              <a:t>você</a:t>
            </a:r>
            <a:r>
              <a:rPr lang="en-US" sz="2400" dirty="0"/>
              <a:t> </a:t>
            </a:r>
            <a:r>
              <a:rPr lang="en-US" sz="2400" dirty="0" err="1"/>
              <a:t>falará</a:t>
            </a:r>
            <a:r>
              <a:rPr lang="en-US" sz="2400" dirty="0"/>
              <a:t> à casa de Jacó e </a:t>
            </a:r>
            <a:r>
              <a:rPr lang="en-US" sz="2400" dirty="0" err="1"/>
              <a:t>anunciará</a:t>
            </a:r>
            <a:r>
              <a:rPr lang="en-US" sz="2400" dirty="0"/>
              <a:t> </a:t>
            </a:r>
            <a:r>
              <a:rPr lang="en-US" sz="2400" dirty="0" err="1"/>
              <a:t>aos</a:t>
            </a:r>
            <a:r>
              <a:rPr lang="en-US" sz="2400" dirty="0"/>
              <a:t> </a:t>
            </a:r>
            <a:r>
              <a:rPr lang="en-US" sz="2400" dirty="0" err="1"/>
              <a:t>filhos</a:t>
            </a:r>
            <a:r>
              <a:rPr lang="en-US" sz="2400" dirty="0"/>
              <a:t> de Israel: “</a:t>
            </a:r>
            <a:r>
              <a:rPr lang="en-US" sz="2400" dirty="0" err="1"/>
              <a:t>Vocês</a:t>
            </a:r>
            <a:r>
              <a:rPr lang="en-US" sz="2400" dirty="0"/>
              <a:t> </a:t>
            </a:r>
            <a:r>
              <a:rPr lang="en-US" sz="2400" dirty="0" err="1"/>
              <a:t>viram</a:t>
            </a:r>
            <a:r>
              <a:rPr lang="en-US" sz="2400" dirty="0"/>
              <a:t> o que </a:t>
            </a:r>
            <a:r>
              <a:rPr lang="en-US" sz="2400" dirty="0" err="1"/>
              <a:t>fiz</a:t>
            </a:r>
            <a:r>
              <a:rPr lang="en-US" sz="2400" dirty="0"/>
              <a:t> </a:t>
            </a:r>
            <a:r>
              <a:rPr lang="en-US" sz="2400" dirty="0" err="1"/>
              <a:t>aos</a:t>
            </a:r>
            <a:r>
              <a:rPr lang="en-US" sz="2400" dirty="0"/>
              <a:t> </a:t>
            </a:r>
            <a:r>
              <a:rPr lang="en-US" sz="2400" dirty="0" err="1"/>
              <a:t>egípcios</a:t>
            </a:r>
            <a:r>
              <a:rPr lang="en-US" sz="2400" dirty="0"/>
              <a:t> e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levei</a:t>
            </a:r>
            <a:r>
              <a:rPr lang="en-US" sz="2400" dirty="0"/>
              <a:t> </a:t>
            </a:r>
            <a:r>
              <a:rPr lang="en-US" sz="2400" dirty="0" err="1"/>
              <a:t>vocês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asas</a:t>
            </a:r>
            <a:r>
              <a:rPr lang="en-US" sz="2400" dirty="0"/>
              <a:t> de </a:t>
            </a:r>
            <a:r>
              <a:rPr lang="en-US" sz="2400" dirty="0" err="1"/>
              <a:t>águia</a:t>
            </a:r>
            <a:r>
              <a:rPr lang="en-US" sz="2400" dirty="0"/>
              <a:t> e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trouxe</a:t>
            </a:r>
            <a:r>
              <a:rPr lang="en-US" sz="2400" dirty="0"/>
              <a:t> para </a:t>
            </a:r>
            <a:r>
              <a:rPr lang="en-US" sz="2400" dirty="0" err="1"/>
              <a:t>perto</a:t>
            </a:r>
            <a:r>
              <a:rPr lang="en-US" sz="2400" dirty="0"/>
              <a:t> de </a:t>
            </a:r>
            <a:r>
              <a:rPr lang="en-US" sz="2400" dirty="0" err="1"/>
              <a:t>mim</a:t>
            </a:r>
            <a:r>
              <a:rPr lang="en-US" sz="2400" dirty="0"/>
              <a:t>. Agora, pois, se </a:t>
            </a:r>
            <a:r>
              <a:rPr lang="en-US" sz="2400" dirty="0" err="1"/>
              <a:t>ouvirem</a:t>
            </a:r>
            <a:r>
              <a:rPr lang="en-US" sz="2400" dirty="0"/>
              <a:t> </a:t>
            </a:r>
            <a:r>
              <a:rPr lang="en-US" sz="2400" dirty="0" err="1"/>
              <a:t>atentamente</a:t>
            </a:r>
            <a:r>
              <a:rPr lang="en-US" sz="2400" dirty="0"/>
              <a:t> a </a:t>
            </a:r>
            <a:r>
              <a:rPr lang="en-US" sz="2400" dirty="0" err="1"/>
              <a:t>minha</a:t>
            </a:r>
            <a:r>
              <a:rPr lang="en-US" sz="2400" dirty="0"/>
              <a:t> </a:t>
            </a:r>
            <a:r>
              <a:rPr lang="en-US" sz="2400" dirty="0" err="1"/>
              <a:t>voz</a:t>
            </a:r>
            <a:r>
              <a:rPr lang="en-US" sz="2400" dirty="0"/>
              <a:t> e </a:t>
            </a:r>
            <a:r>
              <a:rPr lang="en-US" sz="2400" dirty="0" err="1"/>
              <a:t>guardarem</a:t>
            </a:r>
            <a:r>
              <a:rPr lang="en-US" sz="2400" dirty="0"/>
              <a:t> a </a:t>
            </a:r>
            <a:r>
              <a:rPr lang="en-US" sz="2400" dirty="0" err="1"/>
              <a:t>minha</a:t>
            </a:r>
            <a:r>
              <a:rPr lang="en-US" sz="2400" dirty="0"/>
              <a:t> </a:t>
            </a:r>
            <a:r>
              <a:rPr lang="en-US" sz="2400" dirty="0" err="1"/>
              <a:t>aliança</a:t>
            </a:r>
            <a:r>
              <a:rPr lang="en-US" sz="2400" dirty="0"/>
              <a:t>, </a:t>
            </a:r>
            <a:r>
              <a:rPr lang="en-US" sz="2400" dirty="0" err="1"/>
              <a:t>vocês</a:t>
            </a:r>
            <a:r>
              <a:rPr lang="en-US" sz="2400" dirty="0"/>
              <a:t> </a:t>
            </a:r>
            <a:r>
              <a:rPr lang="en-US" sz="2400" dirty="0" err="1"/>
              <a:t>serão</a:t>
            </a:r>
            <a:r>
              <a:rPr lang="en-US" sz="2400" dirty="0"/>
              <a:t> a </a:t>
            </a:r>
            <a:r>
              <a:rPr lang="en-US" sz="2400" dirty="0" err="1"/>
              <a:t>minha</a:t>
            </a:r>
            <a:r>
              <a:rPr lang="en-US" sz="2400" dirty="0"/>
              <a:t> </a:t>
            </a:r>
            <a:r>
              <a:rPr lang="en-US" sz="2400" dirty="0" err="1"/>
              <a:t>propriedade</a:t>
            </a:r>
            <a:r>
              <a:rPr lang="en-US" sz="2400" dirty="0"/>
              <a:t> peculiar </a:t>
            </a:r>
            <a:r>
              <a:rPr lang="en-US" sz="2400" dirty="0" err="1"/>
              <a:t>dentre</a:t>
            </a:r>
            <a:r>
              <a:rPr lang="en-US" sz="2400" dirty="0"/>
              <a:t>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povos</a:t>
            </a:r>
            <a:r>
              <a:rPr lang="en-US" sz="2400" dirty="0"/>
              <a:t>. </a:t>
            </a:r>
            <a:r>
              <a:rPr lang="en-US" sz="2400" dirty="0" err="1"/>
              <a:t>Porque</a:t>
            </a:r>
            <a:r>
              <a:rPr lang="en-US" sz="2400" dirty="0"/>
              <a:t> </a:t>
            </a:r>
            <a:r>
              <a:rPr lang="en-US" sz="2400" dirty="0" err="1"/>
              <a:t>toda</a:t>
            </a:r>
            <a:r>
              <a:rPr lang="en-US" sz="2400" dirty="0"/>
              <a:t> a terra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minha</a:t>
            </a:r>
            <a:r>
              <a:rPr lang="en-US" sz="2400" dirty="0"/>
              <a:t>, e </a:t>
            </a:r>
            <a:r>
              <a:rPr lang="en-US" sz="2400" dirty="0" err="1"/>
              <a:t>vocês</a:t>
            </a:r>
            <a:r>
              <a:rPr lang="en-US" sz="2400" dirty="0"/>
              <a:t> </a:t>
            </a:r>
            <a:r>
              <a:rPr lang="en-US" sz="2400" dirty="0" err="1"/>
              <a:t>serão</a:t>
            </a:r>
            <a:r>
              <a:rPr lang="en-US" sz="2400" dirty="0"/>
              <a:t> para </a:t>
            </a:r>
            <a:r>
              <a:rPr lang="en-US" sz="2400" dirty="0" err="1"/>
              <a:t>mim</a:t>
            </a:r>
            <a:r>
              <a:rPr lang="en-US" sz="2400" dirty="0"/>
              <a:t> um </a:t>
            </a:r>
            <a:r>
              <a:rPr lang="en-US" sz="2400" dirty="0" err="1"/>
              <a:t>reino</a:t>
            </a:r>
            <a:r>
              <a:rPr lang="en-US" sz="2400" dirty="0"/>
              <a:t> de </a:t>
            </a:r>
            <a:r>
              <a:rPr lang="en-US" sz="2400" dirty="0" err="1"/>
              <a:t>sacerdotes</a:t>
            </a:r>
            <a:r>
              <a:rPr lang="en-US" sz="2400" dirty="0"/>
              <a:t> e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nação</a:t>
            </a:r>
            <a:r>
              <a:rPr lang="en-US" sz="2400" dirty="0"/>
              <a:t> </a:t>
            </a:r>
            <a:r>
              <a:rPr lang="en-US" sz="2400" dirty="0" err="1"/>
              <a:t>santa</a:t>
            </a:r>
            <a:r>
              <a:rPr lang="en-US" sz="2400" dirty="0"/>
              <a:t>.” São </a:t>
            </a:r>
            <a:r>
              <a:rPr lang="en-US" sz="2400" dirty="0" err="1"/>
              <a:t>estas</a:t>
            </a:r>
            <a:r>
              <a:rPr lang="en-US" sz="2400" dirty="0"/>
              <a:t> as </a:t>
            </a:r>
            <a:r>
              <a:rPr lang="en-US" sz="2400" dirty="0" err="1"/>
              <a:t>palavras</a:t>
            </a:r>
            <a:r>
              <a:rPr lang="en-US" sz="2400" dirty="0"/>
              <a:t> que </a:t>
            </a:r>
            <a:r>
              <a:rPr lang="en-US" sz="2400" dirty="0" err="1"/>
              <a:t>você</a:t>
            </a:r>
            <a:r>
              <a:rPr lang="en-US" sz="2400" dirty="0"/>
              <a:t> </a:t>
            </a:r>
            <a:r>
              <a:rPr lang="en-US" sz="2400" dirty="0" err="1"/>
              <a:t>falará</a:t>
            </a:r>
            <a:r>
              <a:rPr lang="en-US" sz="2400" dirty="0"/>
              <a:t> </a:t>
            </a:r>
            <a:r>
              <a:rPr lang="en-US" sz="2400" dirty="0" err="1"/>
              <a:t>aos</a:t>
            </a:r>
            <a:r>
              <a:rPr lang="en-US" sz="2400" dirty="0"/>
              <a:t> </a:t>
            </a:r>
            <a:r>
              <a:rPr lang="en-US" sz="2400" dirty="0" err="1"/>
              <a:t>filhos</a:t>
            </a:r>
            <a:r>
              <a:rPr lang="en-US" sz="2400" dirty="0"/>
              <a:t> de Israel. </a:t>
            </a:r>
          </a:p>
          <a:p>
            <a:pPr marL="0" indent="0">
              <a:buNone/>
            </a:pPr>
            <a:r>
              <a:rPr lang="en-US" sz="2400" dirty="0" err="1"/>
              <a:t>Êxodo</a:t>
            </a:r>
            <a:r>
              <a:rPr lang="en-US" sz="2400" dirty="0"/>
              <a:t> 19.1-6</a:t>
            </a:r>
          </a:p>
        </p:txBody>
      </p:sp>
    </p:spTree>
    <p:extLst>
      <p:ext uri="{BB962C8B-B14F-4D97-AF65-F5344CB8AC3E}">
        <p14:creationId xmlns:p14="http://schemas.microsoft.com/office/powerpoint/2010/main" val="573042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988B17-BC1F-8837-47A2-E03E20EF6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B109B-6FED-5FE9-0D60-C0856369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653014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A </a:t>
            </a:r>
            <a:r>
              <a:rPr lang="en-US" sz="7200" dirty="0" err="1"/>
              <a:t>Aliança</a:t>
            </a:r>
            <a:r>
              <a:rPr lang="en-US" sz="7200" dirty="0"/>
              <a:t> com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06AC5-9724-73BF-0245-D0C77A7FA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011680"/>
            <a:ext cx="9184640" cy="4219477"/>
          </a:xfrm>
        </p:spPr>
        <p:txBody>
          <a:bodyPr anchor="t">
            <a:normAutofit fontScale="92500" lnSpcReduction="10000"/>
          </a:bodyPr>
          <a:lstStyle/>
          <a:p>
            <a:pPr marL="0" marR="0" lvl="0" indent="0" rtl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Aliança com Israel estabelece os padr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ões para um povo chamado a ser o santo povo do SENHOR Deus e viver como adoradores na Sua santa presença. </a:t>
            </a:r>
          </a:p>
          <a:p>
            <a:pPr marL="0" marR="0" lvl="0" indent="0" rtl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 Aliança Iniciada pela Graça para o Cumprimento da Aliança com Abraão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Aft>
                <a:spcPts val="800"/>
              </a:spcAft>
              <a:buNone/>
            </a:pP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2.23-25;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3.1-10; 4.22-23; 6.3-8; 19.5-6; 20.2; Jeremias 11.2-5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Segue um Padrão dos Tratados entre Suseranos e Vassalos do antigo oriente próximo (1400-1200 a.c.)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romanUcPeriod"/>
            </a:pP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Preámbulo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 soberano se identifica)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romanUcPeriod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Prólogo Histórico (A base histórica de livramento do vassalo pelo soberano é registrado e o soberano faz promessas para o cuidado do vassalo)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romanUcPeriod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Estipulações da Aliança (As obrigações do vassalo)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romanUcPeriod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Bênçãos e Maldições (os benefícios de guardar a aliança e as consequências de quebrar a aliança)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romanUcPeriod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Instruções quanto ao armazenamento apropriado do documento da aliança (Colocado em respectivos templos e lido periodicamente, testemunhando à aliança).</a:t>
            </a:r>
          </a:p>
          <a:p>
            <a:pPr marL="0" indent="0">
              <a:buNone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 a possibilidade de um resgate parcial do Éden para Israel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144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A877C-04E2-3DE5-02B2-234740CA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Nosso Roteiro de Aulas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28D7DC-858F-A838-F187-66C5EEE6E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46072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225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38176E-0FB3-3FF6-1807-34C4A35A4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0E33A-2F66-048C-CE19-49470A39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A </a:t>
            </a:r>
            <a:r>
              <a:rPr lang="en-US" sz="7200" dirty="0" err="1"/>
              <a:t>Aliança</a:t>
            </a:r>
            <a:r>
              <a:rPr lang="en-US" sz="7200" dirty="0"/>
              <a:t> com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92143-E2DB-BFDE-F233-3DC91782E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011681"/>
            <a:ext cx="8074815" cy="4219476"/>
          </a:xfrm>
        </p:spPr>
        <p:txBody>
          <a:bodyPr anchor="t">
            <a:normAutofit/>
          </a:bodyPr>
          <a:lstStyle/>
          <a:p>
            <a:pPr marL="0" marR="0" lvl="0" indent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Sangue e Sacrifícios para Purificação do Pecado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buNone/>
            </a:pP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24.1-8;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Lv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1-7;16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Dez Mandamentos e o Sábado como Sinal da Aliança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buNone/>
            </a:pP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20.3-17;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15.7-21;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31.12-18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 Aliança que o Povo não Conseguiria Honrar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Aft>
                <a:spcPts val="800"/>
              </a:spcAft>
              <a:buNone/>
            </a:pP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Lv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26;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26-28 (Mais maldições do que bênçãos);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28.45; 30.1-3; 31.16; 31.29; </a:t>
            </a:r>
            <a:r>
              <a:rPr lang="pt-B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Js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24.19-20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3.20; 5.20;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3.19.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 Aliança que Mostra a Necessidade de uma Nova Aliança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Jr 31.31-34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3031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716EC-543A-F48A-2EAA-FEE2147F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A </a:t>
            </a:r>
            <a:r>
              <a:rPr lang="en-US" sz="7200" dirty="0" err="1"/>
              <a:t>Aliança</a:t>
            </a:r>
            <a:r>
              <a:rPr lang="en-US" sz="7200" dirty="0"/>
              <a:t> com Daví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50F1F-F934-3F74-04F1-A4CC3ADE4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889761"/>
            <a:ext cx="8559800" cy="4341396"/>
          </a:xfrm>
        </p:spPr>
        <p:txBody>
          <a:bodyPr anchor="t">
            <a:normAutofit fontScale="92500" lnSpcReduction="10000"/>
          </a:bodyPr>
          <a:lstStyle/>
          <a:p>
            <a:pPr marL="0" marR="0" lvl="0" indent="0" rtl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 — Vá e diga a Davi, meu servo: Assim diz o Senhor: “Não será você quem edificará um templo para minha habitação. 5 Desde o dia em que tirei Israel do Egito até o dia de hoje, não habitei em nenhum templo, mas tenho andado de tenda em tenda, de tabernáculo em tabernáculo. 6 Em todos os lugares em que andei com todo o Israel, por acaso falei alguma palavra com algum dos seus juízes, a quem mandei apascentar o meu povo, dizendo: ‘Por que vocês não construíram um templo de cedro para mim?’” 7 Agora diga ao meu servo Davi: Assim diz o Senhor dos Exércitos: “Eu tirei você das pastagens e do trabalho de andar atrás das ovelhas, para que você fosse príncipe sobre o meu povo de Israel. 8 Estive com você por onde quer que você andou e eliminei todos os seus inimigos diante de você. Engrandecerei o seu nome, como só os grandes têm na terra. 9 Prepararei um lugar para o meu povo de Israel e o plantarei para que habite no seu lugar e não seja mais perturbado. E jamais os filhos da perversidade o afligirão, como no passado, 10 desde os dias em que mandei que houvesse juízes sobre o meu povo de Israel. Subjugarei todos os seus inimigos. Também lhe faço saber que o Senhor fará uma casa para você. 11 Quando se cumprirem os seus dias e você for para junto de seus pais, então farei surgir depois de você o seu descendente, um dos seus filhos, e estabelecerei o seu reino. 12 Este edificará um templo para mim, e eu estabelecerei para sempre o seu trono. 13 Eu lhe serei por pai, e ele me será por filho. Não tirarei dele a minha misericórdia, como a retirei daquele que foi rei antes de você. 14 Mas eu o confirmarei na minha casa e no meu reino para sempre, e o seu trono será estabelecido para sempre.” 1 Cr 17.4-14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74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BB3FFB-9A71-8C5D-FEFD-5624B7B78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7609A-19FB-7448-DE6F-5585DFDE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A </a:t>
            </a:r>
            <a:r>
              <a:rPr lang="en-US" sz="7200" dirty="0" err="1"/>
              <a:t>Aliança</a:t>
            </a:r>
            <a:r>
              <a:rPr lang="en-US" sz="7200" dirty="0"/>
              <a:t> com Daví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F95D4-06FF-C76C-C9A2-ED69FC184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889761"/>
            <a:ext cx="9093200" cy="4341396"/>
          </a:xfrm>
        </p:spPr>
        <p:txBody>
          <a:bodyPr anchor="t">
            <a:normAutofit/>
          </a:bodyPr>
          <a:lstStyle/>
          <a:p>
            <a:pPr marL="0" marR="0" lvl="0" indent="0" rtl="0">
              <a:buNone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aliança com </a:t>
            </a:r>
            <a:r>
              <a:rPr lang="pt-BR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Daví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promete uma dinastia perpétua dentro do padrão de filiação para sua linhagem, culminando no descendente que edificará um templo ao SENHOR e desfrutará de um reinado eterno. </a:t>
            </a:r>
          </a:p>
          <a:p>
            <a:pPr marL="0" marR="0" lvl="0" indent="0" rtl="0">
              <a:buNone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Inauguração da Aliança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7; 1 Cr 17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Rei das Nações no Pentateuco</a:t>
            </a:r>
          </a:p>
          <a:p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17.6,16; 35.11; 49.8-10;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24.17-19 </a:t>
            </a:r>
          </a:p>
          <a:p>
            <a:pPr marL="0" marR="0" lvl="0" indent="0">
              <a:buNone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Aliança com Abraão e a Aliança com Davi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Salmo 72.8-11;17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Aliança com Davi e a Esperança dos Profetas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Cr 21.7;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9.6-7; Jr 23.5-6;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34.23-24; 37.25;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78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71756-6217-146B-3366-64777596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A Nova </a:t>
            </a:r>
            <a:r>
              <a:rPr lang="en-US" sz="7200" dirty="0" err="1"/>
              <a:t>Aliança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EA6A2-1790-1BBD-5C11-F7E315164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981201"/>
            <a:ext cx="9017000" cy="4249956"/>
          </a:xfrm>
        </p:spPr>
        <p:txBody>
          <a:bodyPr anchor="t">
            <a:normAutofit/>
          </a:bodyPr>
          <a:lstStyle/>
          <a:p>
            <a:pPr marL="0" marR="0" lvl="0" indent="0" rtl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Eis aí vêm dias, diz o Senhor, em que firmarei nova aliança com a casa de Israel e com a casa de Judá. 32 Não segundo a aliança que fiz com os seus pais, no dia em que os tomei pela mão, para os tirar da terra do Egito; pois eles quebraram a minha aliança, apesar de eu ter sido seu esposo, diz o Senhor. 33 Porque esta é a aliança que farei com a casa de Israel, depois daqueles dias, diz o Senhor: Na mente lhes imprimirei as minhas leis, também no seu coração as inscreverei; eu serei o Deus deles, e eles serão o meu povo. 34 Não ensinará jamais cada um ao seu próximo, nem cada um ao seu irmão, dizendo: “Conheça o Senhor!” Porque todos me conhecerão, desde o menor até o maior deles, diz o Senhor. Pois perdoarei as suas iniquidades e dos seus pecados jamais me lembrarei. Jr 31.31-34</a:t>
            </a:r>
          </a:p>
        </p:txBody>
      </p:sp>
    </p:spTree>
    <p:extLst>
      <p:ext uri="{BB962C8B-B14F-4D97-AF65-F5344CB8AC3E}">
        <p14:creationId xmlns:p14="http://schemas.microsoft.com/office/powerpoint/2010/main" val="1909388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14CF2-9571-16F0-0E22-4639C032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39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A Nova </a:t>
            </a:r>
            <a:r>
              <a:rPr lang="en-US" sz="7200" dirty="0" err="1"/>
              <a:t>Aliança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D88F6-3A82-F2CA-E2E9-2DEDB340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935481"/>
            <a:ext cx="8074815" cy="4295676"/>
          </a:xfrm>
        </p:spPr>
        <p:txBody>
          <a:bodyPr anchor="t">
            <a:normAutofit/>
          </a:bodyPr>
          <a:lstStyle/>
          <a:p>
            <a:r>
              <a:rPr lang="en-US" sz="2400" dirty="0"/>
              <a:t>11 </a:t>
            </a:r>
            <a:r>
              <a:rPr lang="en-US" sz="2400" dirty="0" err="1"/>
              <a:t>Então</a:t>
            </a:r>
            <a:r>
              <a:rPr lang="en-US" sz="2400" dirty="0"/>
              <a:t> </a:t>
            </a:r>
            <a:r>
              <a:rPr lang="en-US" sz="2400" dirty="0" err="1"/>
              <a:t>ele</a:t>
            </a:r>
            <a:r>
              <a:rPr lang="en-US" sz="2400" dirty="0"/>
              <a:t> me </a:t>
            </a:r>
            <a:r>
              <a:rPr lang="en-US" sz="2400" dirty="0" err="1"/>
              <a:t>disse</a:t>
            </a:r>
            <a:r>
              <a:rPr lang="en-US" sz="2400" dirty="0"/>
              <a:t>:</a:t>
            </a:r>
          </a:p>
          <a:p>
            <a:r>
              <a:rPr lang="en-US" sz="2400" dirty="0"/>
              <a:t>— Filho do </a:t>
            </a:r>
            <a:r>
              <a:rPr lang="en-US" sz="2400" dirty="0" err="1"/>
              <a:t>homem</a:t>
            </a:r>
            <a:r>
              <a:rPr lang="en-US" sz="2400" dirty="0"/>
              <a:t>, esses </a:t>
            </a:r>
            <a:r>
              <a:rPr lang="en-US" sz="2400" dirty="0" err="1"/>
              <a:t>ossos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toda</a:t>
            </a:r>
            <a:r>
              <a:rPr lang="en-US" sz="2400" dirty="0"/>
              <a:t> a casa de Israel. Eis que </a:t>
            </a:r>
            <a:r>
              <a:rPr lang="en-US" sz="2400" dirty="0" err="1"/>
              <a:t>dizem</a:t>
            </a:r>
            <a:r>
              <a:rPr lang="en-US" sz="2400" dirty="0"/>
              <a:t>: “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nossos</a:t>
            </a:r>
            <a:r>
              <a:rPr lang="en-US" sz="2400" dirty="0"/>
              <a:t> </a:t>
            </a:r>
            <a:r>
              <a:rPr lang="en-US" sz="2400" dirty="0" err="1"/>
              <a:t>ossos</a:t>
            </a:r>
            <a:r>
              <a:rPr lang="en-US" sz="2400" dirty="0"/>
              <a:t> </a:t>
            </a:r>
            <a:r>
              <a:rPr lang="en-US" sz="2400" dirty="0" err="1"/>
              <a:t>estão</a:t>
            </a:r>
            <a:r>
              <a:rPr lang="en-US" sz="2400" dirty="0"/>
              <a:t> </a:t>
            </a:r>
            <a:r>
              <a:rPr lang="en-US" sz="2400" dirty="0" err="1"/>
              <a:t>secos</a:t>
            </a:r>
            <a:r>
              <a:rPr lang="en-US" sz="2400" dirty="0"/>
              <a:t>, </a:t>
            </a:r>
            <a:r>
              <a:rPr lang="en-US" sz="2400" dirty="0" err="1"/>
              <a:t>perdemos</a:t>
            </a:r>
            <a:r>
              <a:rPr lang="en-US" sz="2400" dirty="0"/>
              <a:t> a </a:t>
            </a:r>
            <a:r>
              <a:rPr lang="en-US" sz="2400" dirty="0" err="1"/>
              <a:t>nossa</a:t>
            </a:r>
            <a:r>
              <a:rPr lang="en-US" sz="2400" dirty="0"/>
              <a:t> </a:t>
            </a:r>
            <a:r>
              <a:rPr lang="en-US" sz="2400" dirty="0" err="1"/>
              <a:t>esperança</a:t>
            </a:r>
            <a:r>
              <a:rPr lang="en-US" sz="2400" dirty="0"/>
              <a:t>, </a:t>
            </a:r>
            <a:r>
              <a:rPr lang="en-US" sz="2400" dirty="0" err="1"/>
              <a:t>fomos</a:t>
            </a:r>
            <a:r>
              <a:rPr lang="en-US" sz="2400" dirty="0"/>
              <a:t> </a:t>
            </a:r>
            <a:r>
              <a:rPr lang="en-US" sz="2400" dirty="0" err="1"/>
              <a:t>exterminados</a:t>
            </a:r>
            <a:r>
              <a:rPr lang="en-US" sz="2400" dirty="0"/>
              <a:t>.” 12 </a:t>
            </a:r>
            <a:r>
              <a:rPr lang="en-US" sz="2400" dirty="0" err="1"/>
              <a:t>Portanto</a:t>
            </a:r>
            <a:r>
              <a:rPr lang="en-US" sz="2400" dirty="0"/>
              <a:t>, </a:t>
            </a:r>
            <a:r>
              <a:rPr lang="en-US" sz="2400" dirty="0" err="1"/>
              <a:t>profetize</a:t>
            </a:r>
            <a:r>
              <a:rPr lang="en-US" sz="2400" dirty="0"/>
              <a:t> e </a:t>
            </a:r>
            <a:r>
              <a:rPr lang="en-US" sz="2400" dirty="0" err="1"/>
              <a:t>diga-lhes</a:t>
            </a:r>
            <a:r>
              <a:rPr lang="en-US" sz="2400" dirty="0"/>
              <a:t>: Assim </a:t>
            </a:r>
            <a:r>
              <a:rPr lang="en-US" sz="2400" dirty="0" err="1"/>
              <a:t>diz</a:t>
            </a:r>
            <a:r>
              <a:rPr lang="en-US" sz="2400" dirty="0"/>
              <a:t> o Senhor Deus: “Eis que </a:t>
            </a:r>
            <a:r>
              <a:rPr lang="en-US" sz="2400" dirty="0" err="1"/>
              <a:t>abrirei</a:t>
            </a:r>
            <a:r>
              <a:rPr lang="en-US" sz="2400" dirty="0"/>
              <a:t> as </a:t>
            </a:r>
            <a:r>
              <a:rPr lang="en-US" sz="2400" dirty="0" err="1"/>
              <a:t>sepulturas</a:t>
            </a:r>
            <a:r>
              <a:rPr lang="en-US" sz="2400" dirty="0"/>
              <a:t> de </a:t>
            </a:r>
            <a:r>
              <a:rPr lang="en-US" sz="2400" dirty="0" err="1"/>
              <a:t>vocês</a:t>
            </a:r>
            <a:r>
              <a:rPr lang="en-US" sz="2400" dirty="0"/>
              <a:t> e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farei</a:t>
            </a:r>
            <a:r>
              <a:rPr lang="en-US" sz="2400" dirty="0"/>
              <a:t> </a:t>
            </a:r>
            <a:r>
              <a:rPr lang="en-US" sz="2400" dirty="0" err="1"/>
              <a:t>sair</a:t>
            </a:r>
            <a:r>
              <a:rPr lang="en-US" sz="2400" dirty="0"/>
              <a:t> delas, </a:t>
            </a:r>
            <a:r>
              <a:rPr lang="en-US" sz="2400" dirty="0" err="1"/>
              <a:t>ó</a:t>
            </a:r>
            <a:r>
              <a:rPr lang="en-US" sz="2400" dirty="0"/>
              <a:t> </a:t>
            </a:r>
            <a:r>
              <a:rPr lang="en-US" sz="2400" dirty="0" err="1"/>
              <a:t>povo</a:t>
            </a:r>
            <a:r>
              <a:rPr lang="en-US" sz="2400" dirty="0"/>
              <a:t> meu, e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levarei</a:t>
            </a:r>
            <a:r>
              <a:rPr lang="en-US" sz="2400" dirty="0"/>
              <a:t> de volta à terra de Israel. 13 </a:t>
            </a:r>
            <a:r>
              <a:rPr lang="en-US" sz="2400" dirty="0" err="1"/>
              <a:t>Vocês</a:t>
            </a:r>
            <a:r>
              <a:rPr lang="en-US" sz="2400" dirty="0"/>
              <a:t> </a:t>
            </a:r>
            <a:r>
              <a:rPr lang="en-US" sz="2400" dirty="0" err="1"/>
              <a:t>saberão</a:t>
            </a:r>
            <a:r>
              <a:rPr lang="en-US" sz="2400" dirty="0"/>
              <a:t> que </a:t>
            </a:r>
            <a:r>
              <a:rPr lang="en-US" sz="2400" dirty="0" err="1"/>
              <a:t>eu</a:t>
            </a:r>
            <a:r>
              <a:rPr lang="en-US" sz="2400" dirty="0"/>
              <a:t> sou o Senhor, </a:t>
            </a:r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abrir</a:t>
            </a:r>
            <a:r>
              <a:rPr lang="en-US" sz="2400" dirty="0"/>
              <a:t> as </a:t>
            </a:r>
            <a:r>
              <a:rPr lang="en-US" sz="2400" dirty="0" err="1"/>
              <a:t>sepulturas</a:t>
            </a:r>
            <a:r>
              <a:rPr lang="en-US" sz="2400" dirty="0"/>
              <a:t> de </a:t>
            </a:r>
            <a:r>
              <a:rPr lang="en-US" sz="2400" dirty="0" err="1"/>
              <a:t>vocês</a:t>
            </a:r>
            <a:r>
              <a:rPr lang="en-US" sz="2400" dirty="0"/>
              <a:t> e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fizer</a:t>
            </a:r>
            <a:r>
              <a:rPr lang="en-US" sz="2400" dirty="0"/>
              <a:t> </a:t>
            </a:r>
            <a:r>
              <a:rPr lang="en-US" sz="2400" dirty="0" err="1"/>
              <a:t>sair</a:t>
            </a:r>
            <a:r>
              <a:rPr lang="en-US" sz="2400" dirty="0"/>
              <a:t> delas, </a:t>
            </a:r>
            <a:r>
              <a:rPr lang="en-US" sz="2400" dirty="0" err="1"/>
              <a:t>ó</a:t>
            </a:r>
            <a:r>
              <a:rPr lang="en-US" sz="2400" dirty="0"/>
              <a:t> </a:t>
            </a:r>
            <a:r>
              <a:rPr lang="en-US" sz="2400" dirty="0" err="1"/>
              <a:t>povo</a:t>
            </a:r>
            <a:r>
              <a:rPr lang="en-US" sz="2400" dirty="0"/>
              <a:t> meu. 14 </a:t>
            </a:r>
            <a:r>
              <a:rPr lang="en-US" sz="2400" dirty="0" err="1"/>
              <a:t>Porei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vocês</a:t>
            </a:r>
            <a:r>
              <a:rPr lang="en-US" sz="2400" dirty="0"/>
              <a:t> o meu Espírito, e </a:t>
            </a:r>
            <a:r>
              <a:rPr lang="en-US" sz="2400" dirty="0" err="1"/>
              <a:t>vocês</a:t>
            </a:r>
            <a:r>
              <a:rPr lang="en-US" sz="2400" dirty="0"/>
              <a:t> </a:t>
            </a:r>
            <a:r>
              <a:rPr lang="en-US" sz="2400" dirty="0" err="1"/>
              <a:t>viverão</a:t>
            </a:r>
            <a:r>
              <a:rPr lang="en-US" sz="2400" dirty="0"/>
              <a:t>. Eu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estabelecerei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própria</a:t>
            </a:r>
            <a:r>
              <a:rPr lang="en-US" sz="2400" dirty="0"/>
              <a:t> terra, e </a:t>
            </a:r>
            <a:r>
              <a:rPr lang="en-US" sz="2400" dirty="0" err="1"/>
              <a:t>vocês</a:t>
            </a:r>
            <a:r>
              <a:rPr lang="en-US" sz="2400" dirty="0"/>
              <a:t> </a:t>
            </a:r>
            <a:r>
              <a:rPr lang="en-US" sz="2400" dirty="0" err="1"/>
              <a:t>saberão</a:t>
            </a:r>
            <a:r>
              <a:rPr lang="en-US" sz="2400" dirty="0"/>
              <a:t> que </a:t>
            </a:r>
            <a:r>
              <a:rPr lang="en-US" sz="2400" dirty="0" err="1"/>
              <a:t>eu</a:t>
            </a:r>
            <a:r>
              <a:rPr lang="en-US" sz="2400" dirty="0"/>
              <a:t> sou o Senhor. Eu </a:t>
            </a:r>
            <a:r>
              <a:rPr lang="en-US" sz="2400" dirty="0" err="1"/>
              <a:t>falei</a:t>
            </a:r>
            <a:r>
              <a:rPr lang="en-US" sz="2400" dirty="0"/>
              <a:t> e </a:t>
            </a:r>
            <a:r>
              <a:rPr lang="en-US" sz="2400" dirty="0" err="1"/>
              <a:t>eu</a:t>
            </a:r>
            <a:r>
              <a:rPr lang="en-US" sz="2400" dirty="0"/>
              <a:t> o </a:t>
            </a:r>
            <a:r>
              <a:rPr lang="en-US" sz="2400" dirty="0" err="1"/>
              <a:t>cumprirei</a:t>
            </a:r>
            <a:r>
              <a:rPr lang="en-US" sz="2400" dirty="0"/>
              <a:t>, </a:t>
            </a:r>
            <a:r>
              <a:rPr lang="en-US" sz="2400" dirty="0" err="1"/>
              <a:t>diz</a:t>
            </a:r>
            <a:r>
              <a:rPr lang="en-US" sz="2400" dirty="0"/>
              <a:t> o Senhor.” </a:t>
            </a:r>
            <a:r>
              <a:rPr lang="en-US" sz="2400" dirty="0" err="1"/>
              <a:t>Ez</a:t>
            </a:r>
            <a:r>
              <a:rPr lang="en-US" sz="2400" dirty="0"/>
              <a:t> 37.11-14</a:t>
            </a:r>
          </a:p>
        </p:txBody>
      </p:sp>
    </p:spTree>
    <p:extLst>
      <p:ext uri="{BB962C8B-B14F-4D97-AF65-F5344CB8AC3E}">
        <p14:creationId xmlns:p14="http://schemas.microsoft.com/office/powerpoint/2010/main" val="992707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18414E-F6B7-7BDE-2E57-EC06362C4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4EEDF-992F-5416-3684-34597AB1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A Nova </a:t>
            </a:r>
            <a:r>
              <a:rPr lang="en-US" sz="7200" dirty="0" err="1"/>
              <a:t>Aliança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2D358-3580-95AB-9718-28A5EA0E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996441"/>
            <a:ext cx="8803640" cy="4234716"/>
          </a:xfrm>
        </p:spPr>
        <p:txBody>
          <a:bodyPr anchor="t">
            <a:normAutofit/>
          </a:bodyPr>
          <a:lstStyle/>
          <a:p>
            <a:r>
              <a:rPr lang="en-US" sz="2400" dirty="0"/>
              <a:t>24 — “O meu servo Davi </a:t>
            </a:r>
            <a:r>
              <a:rPr lang="en-US" sz="2400" dirty="0" err="1"/>
              <a:t>reinará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eles</a:t>
            </a:r>
            <a:r>
              <a:rPr lang="en-US" sz="2400" dirty="0"/>
              <a:t>, e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eles</a:t>
            </a:r>
            <a:r>
              <a:rPr lang="en-US" sz="2400" dirty="0"/>
              <a:t> </a:t>
            </a:r>
            <a:r>
              <a:rPr lang="en-US" sz="2400" dirty="0" err="1"/>
              <a:t>terão</a:t>
            </a:r>
            <a:r>
              <a:rPr lang="en-US" sz="2400" dirty="0"/>
              <a:t> um </a:t>
            </a:r>
            <a:r>
              <a:rPr lang="en-US" sz="2400" dirty="0" err="1"/>
              <a:t>só</a:t>
            </a:r>
            <a:r>
              <a:rPr lang="en-US" sz="2400" dirty="0"/>
              <a:t> pastor. </a:t>
            </a:r>
            <a:r>
              <a:rPr lang="en-US" sz="2400" dirty="0" err="1"/>
              <a:t>Andarão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meus </a:t>
            </a:r>
            <a:r>
              <a:rPr lang="en-US" sz="2400" dirty="0" err="1"/>
              <a:t>juízos</a:t>
            </a:r>
            <a:r>
              <a:rPr lang="en-US" sz="2400" dirty="0"/>
              <a:t>, </a:t>
            </a:r>
            <a:r>
              <a:rPr lang="en-US" sz="2400" dirty="0" err="1"/>
              <a:t>guardarão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meus </a:t>
            </a:r>
            <a:r>
              <a:rPr lang="en-US" sz="2400" dirty="0" err="1"/>
              <a:t>estatutos</a:t>
            </a:r>
            <a:r>
              <a:rPr lang="en-US" sz="2400" dirty="0"/>
              <a:t> e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observarão</a:t>
            </a:r>
            <a:r>
              <a:rPr lang="en-US" sz="2400" dirty="0"/>
              <a:t>. 25 </a:t>
            </a:r>
            <a:r>
              <a:rPr lang="en-US" sz="2400" dirty="0" err="1"/>
              <a:t>Habitarão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terra que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meu servo Jacó, </a:t>
            </a:r>
            <a:r>
              <a:rPr lang="en-US" sz="2400" dirty="0" err="1"/>
              <a:t>na</a:t>
            </a:r>
            <a:r>
              <a:rPr lang="en-US" sz="2400" dirty="0"/>
              <a:t> qual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pais</a:t>
            </a:r>
            <a:r>
              <a:rPr lang="en-US" sz="2400" dirty="0"/>
              <a:t> de </a:t>
            </a:r>
            <a:r>
              <a:rPr lang="en-US" sz="2400" dirty="0" err="1"/>
              <a:t>vocês</a:t>
            </a:r>
            <a:r>
              <a:rPr lang="en-US" sz="2400" dirty="0"/>
              <a:t> </a:t>
            </a:r>
            <a:r>
              <a:rPr lang="en-US" sz="2400" dirty="0" err="1"/>
              <a:t>habitaram</a:t>
            </a:r>
            <a:r>
              <a:rPr lang="en-US" sz="2400" dirty="0"/>
              <a:t>. </a:t>
            </a:r>
            <a:r>
              <a:rPr lang="en-US" sz="2400" dirty="0" err="1"/>
              <a:t>Habitarão</a:t>
            </a:r>
            <a:r>
              <a:rPr lang="en-US" sz="2400" dirty="0"/>
              <a:t> </a:t>
            </a:r>
            <a:r>
              <a:rPr lang="en-US" sz="2400" dirty="0" err="1"/>
              <a:t>nela</a:t>
            </a:r>
            <a:r>
              <a:rPr lang="en-US" sz="2400" dirty="0"/>
              <a:t>, </a:t>
            </a:r>
            <a:r>
              <a:rPr lang="en-US" sz="2400" dirty="0" err="1"/>
              <a:t>eles</a:t>
            </a:r>
            <a:r>
              <a:rPr lang="en-US" sz="2400" dirty="0"/>
              <a:t> e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</a:t>
            </a:r>
            <a:r>
              <a:rPr lang="en-US" sz="2400" dirty="0" err="1"/>
              <a:t>filhos</a:t>
            </a:r>
            <a:r>
              <a:rPr lang="en-US" sz="2400" dirty="0"/>
              <a:t> e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filhos</a:t>
            </a:r>
            <a:r>
              <a:rPr lang="en-US" sz="2400" dirty="0"/>
              <a:t> dos </a:t>
            </a:r>
            <a:r>
              <a:rPr lang="en-US" sz="2400" dirty="0" err="1"/>
              <a:t>seus</a:t>
            </a:r>
            <a:r>
              <a:rPr lang="en-US" sz="2400" dirty="0"/>
              <a:t> </a:t>
            </a:r>
            <a:r>
              <a:rPr lang="en-US" sz="2400" dirty="0" err="1"/>
              <a:t>filhos</a:t>
            </a:r>
            <a:r>
              <a:rPr lang="en-US" sz="2400" dirty="0"/>
              <a:t>, para sempre. E Davi, meu servo, </a:t>
            </a:r>
            <a:r>
              <a:rPr lang="en-US" sz="2400" dirty="0" err="1"/>
              <a:t>será</a:t>
            </a:r>
            <a:r>
              <a:rPr lang="en-US" sz="2400" dirty="0"/>
              <a:t> o </a:t>
            </a:r>
            <a:r>
              <a:rPr lang="en-US" sz="2400" dirty="0" err="1"/>
              <a:t>príncipe</a:t>
            </a:r>
            <a:r>
              <a:rPr lang="en-US" sz="2400" dirty="0"/>
              <a:t> deles para sempre. 26 Farei com </a:t>
            </a:r>
            <a:r>
              <a:rPr lang="en-US" sz="2400" dirty="0" err="1"/>
              <a:t>eles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aliança</a:t>
            </a:r>
            <a:r>
              <a:rPr lang="en-US" sz="2400" dirty="0"/>
              <a:t> de </a:t>
            </a:r>
            <a:r>
              <a:rPr lang="en-US" sz="2400" dirty="0" err="1"/>
              <a:t>paz</a:t>
            </a:r>
            <a:r>
              <a:rPr lang="en-US" sz="2400" dirty="0"/>
              <a:t>; </a:t>
            </a:r>
            <a:r>
              <a:rPr lang="en-US" sz="2400" dirty="0" err="1"/>
              <a:t>será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aliança</a:t>
            </a:r>
            <a:r>
              <a:rPr lang="en-US" sz="2400" dirty="0"/>
              <a:t> </a:t>
            </a:r>
            <a:r>
              <a:rPr lang="en-US" sz="2400" dirty="0" err="1"/>
              <a:t>eterna</a:t>
            </a:r>
            <a:r>
              <a:rPr lang="en-US" sz="2400" dirty="0"/>
              <a:t>. Eu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estabelecerei</a:t>
            </a:r>
            <a:r>
              <a:rPr lang="en-US" sz="2400" dirty="0"/>
              <a:t>,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multiplicarei</a:t>
            </a:r>
            <a:r>
              <a:rPr lang="en-US" sz="2400" dirty="0"/>
              <a:t>, e </a:t>
            </a:r>
            <a:r>
              <a:rPr lang="en-US" sz="2400" dirty="0" err="1"/>
              <a:t>porei</a:t>
            </a:r>
            <a:r>
              <a:rPr lang="en-US" sz="2400" dirty="0"/>
              <a:t> o meu </a:t>
            </a:r>
            <a:r>
              <a:rPr lang="en-US" sz="2400" dirty="0" err="1"/>
              <a:t>santuário</a:t>
            </a:r>
            <a:r>
              <a:rPr lang="en-US" sz="2400" dirty="0"/>
              <a:t> no </a:t>
            </a:r>
            <a:r>
              <a:rPr lang="en-US" sz="2400" dirty="0" err="1"/>
              <a:t>meio</a:t>
            </a:r>
            <a:r>
              <a:rPr lang="en-US" sz="2400" dirty="0"/>
              <a:t> deles para sempre. 27 O meu </a:t>
            </a:r>
            <a:r>
              <a:rPr lang="en-US" sz="2400" dirty="0" err="1"/>
              <a:t>tabernáculo</a:t>
            </a:r>
            <a:r>
              <a:rPr lang="en-US" sz="2400" dirty="0"/>
              <a:t> </a:t>
            </a:r>
            <a:r>
              <a:rPr lang="en-US" sz="2400" dirty="0" err="1"/>
              <a:t>estará</a:t>
            </a:r>
            <a:r>
              <a:rPr lang="en-US" sz="2400" dirty="0"/>
              <a:t> com </a:t>
            </a:r>
            <a:r>
              <a:rPr lang="en-US" sz="2400" dirty="0" err="1"/>
              <a:t>eles</a:t>
            </a:r>
            <a:r>
              <a:rPr lang="en-US" sz="2400" dirty="0"/>
              <a:t>;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serei</a:t>
            </a:r>
            <a:r>
              <a:rPr lang="en-US" sz="2400" dirty="0"/>
              <a:t> o </a:t>
            </a:r>
            <a:r>
              <a:rPr lang="en-US" sz="2400" dirty="0" err="1"/>
              <a:t>seu</a:t>
            </a:r>
            <a:r>
              <a:rPr lang="en-US" sz="2400" dirty="0"/>
              <a:t> Deus, e </a:t>
            </a:r>
            <a:r>
              <a:rPr lang="en-US" sz="2400" dirty="0" err="1"/>
              <a:t>eles</a:t>
            </a:r>
            <a:r>
              <a:rPr lang="en-US" sz="2400" dirty="0"/>
              <a:t> </a:t>
            </a:r>
            <a:r>
              <a:rPr lang="en-US" sz="2400" dirty="0" err="1"/>
              <a:t>serão</a:t>
            </a:r>
            <a:r>
              <a:rPr lang="en-US" sz="2400" dirty="0"/>
              <a:t> o meu </a:t>
            </a:r>
            <a:r>
              <a:rPr lang="en-US" sz="2400" dirty="0" err="1"/>
              <a:t>povo</a:t>
            </a:r>
            <a:r>
              <a:rPr lang="en-US" sz="2400" dirty="0"/>
              <a:t>. 28 As </a:t>
            </a:r>
            <a:r>
              <a:rPr lang="en-US" sz="2400" dirty="0" err="1"/>
              <a:t>nações</a:t>
            </a:r>
            <a:r>
              <a:rPr lang="en-US" sz="2400" dirty="0"/>
              <a:t> </a:t>
            </a:r>
            <a:r>
              <a:rPr lang="en-US" sz="2400" dirty="0" err="1"/>
              <a:t>saberão</a:t>
            </a:r>
            <a:r>
              <a:rPr lang="en-US" sz="2400" dirty="0"/>
              <a:t> que </a:t>
            </a:r>
            <a:r>
              <a:rPr lang="en-US" sz="2400" dirty="0" err="1"/>
              <a:t>eu</a:t>
            </a:r>
            <a:r>
              <a:rPr lang="en-US" sz="2400" dirty="0"/>
              <a:t> sou o Senhor que </a:t>
            </a:r>
            <a:r>
              <a:rPr lang="en-US" sz="2400" dirty="0" err="1"/>
              <a:t>santifico</a:t>
            </a:r>
            <a:r>
              <a:rPr lang="en-US" sz="2400" dirty="0"/>
              <a:t> Israel, </a:t>
            </a:r>
            <a:r>
              <a:rPr lang="en-US" sz="2400" dirty="0" err="1"/>
              <a:t>quando</a:t>
            </a:r>
            <a:r>
              <a:rPr lang="en-US" sz="2400" dirty="0"/>
              <a:t> o meu </a:t>
            </a:r>
            <a:r>
              <a:rPr lang="en-US" sz="2400" dirty="0" err="1"/>
              <a:t>santuário</a:t>
            </a:r>
            <a:r>
              <a:rPr lang="en-US" sz="2400" dirty="0"/>
              <a:t> </a:t>
            </a:r>
            <a:r>
              <a:rPr lang="en-US" sz="2400" dirty="0" err="1"/>
              <a:t>estiver</a:t>
            </a:r>
            <a:r>
              <a:rPr lang="en-US" sz="2400" dirty="0"/>
              <a:t> no </a:t>
            </a:r>
            <a:r>
              <a:rPr lang="en-US" sz="2400" dirty="0" err="1"/>
              <a:t>meio</a:t>
            </a:r>
            <a:r>
              <a:rPr lang="en-US" sz="2400" dirty="0"/>
              <a:t> deles para sempre.” </a:t>
            </a:r>
            <a:r>
              <a:rPr lang="en-US" sz="2400" dirty="0" err="1"/>
              <a:t>Ez</a:t>
            </a:r>
            <a:r>
              <a:rPr lang="en-US" sz="2400" dirty="0"/>
              <a:t> 37.24-28</a:t>
            </a:r>
          </a:p>
        </p:txBody>
      </p:sp>
    </p:spTree>
    <p:extLst>
      <p:ext uri="{BB962C8B-B14F-4D97-AF65-F5344CB8AC3E}">
        <p14:creationId xmlns:p14="http://schemas.microsoft.com/office/powerpoint/2010/main" val="106749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020777-802D-C31F-4F9D-AE1DBB09D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290E9-C5AA-FC11-5B89-40BE5630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39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A Nova </a:t>
            </a:r>
            <a:r>
              <a:rPr lang="en-US" sz="7200" dirty="0" err="1"/>
              <a:t>Aliança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9A963-C677-3694-D96B-B752FB94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981201"/>
            <a:ext cx="8074815" cy="4249956"/>
          </a:xfrm>
        </p:spPr>
        <p:txBody>
          <a:bodyPr anchor="t">
            <a:normAutofit/>
          </a:bodyPr>
          <a:lstStyle/>
          <a:p>
            <a:pPr marL="0" marR="0" lvl="0" indent="0" rtl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Nova Aliança é o cumprimento das alianças de Deus com seu povo. </a:t>
            </a:r>
          </a:p>
          <a:p>
            <a:pPr marL="342900" marR="0" lvl="0" indent="-342900" rtl="0">
              <a:buFont typeface="Wingdings" pitchFamily="2" charset="2"/>
              <a:buChar char="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Nova Aliança nos Profetas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 Aliança - Jr 31.31-34</a:t>
            </a:r>
          </a:p>
          <a:p>
            <a:pPr marL="457200" marR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Aliança de Paz: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54.10;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34.25; 37.26</a:t>
            </a:r>
          </a:p>
          <a:p>
            <a:pPr marL="457200" marR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Aliança Eterna: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55.3; 61.8; Jr 32.40; 50.5;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16.60; 37.26.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buFont typeface="Wingdings" pitchFamily="2" charset="2"/>
              <a:buChar char="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Jesus Inaugura a Nova Aliança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 14.24;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22.20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11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7BA638-83DE-00B1-572C-469E9772E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EDB3D-12E5-7761-527A-90592236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596496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A Nova </a:t>
            </a:r>
            <a:r>
              <a:rPr lang="en-US" sz="7200" dirty="0" err="1"/>
              <a:t>Aliança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E24F4-FF66-A04D-0FCC-15BF32D0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859280"/>
            <a:ext cx="8074815" cy="4398655"/>
          </a:xfrm>
        </p:spPr>
        <p:txBody>
          <a:bodyPr anchor="t">
            <a:normAutofit/>
          </a:bodyPr>
          <a:lstStyle/>
          <a:p>
            <a:pPr marL="0" marR="0" lvl="0" indent="0">
              <a:buNone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Regeneração e Renovação do Coração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/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 30.6; Jr 31.31-34; Jr 32.39-42;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36.26-27; 2 Co 3.3-6; 1 Jo 2.20,27; At 2.16-17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Jl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2.28-29)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buNone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Perdão dos Pecados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/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Jr 31.34;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Hb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7.26-27; 8.8-12; 10.16-18</a:t>
            </a:r>
          </a:p>
          <a:p>
            <a:pPr marL="457200" marR="0">
              <a:buNone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Novo </a:t>
            </a:r>
            <a:r>
              <a:rPr lang="pt-BR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Daví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/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55;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37.24</a:t>
            </a:r>
          </a:p>
          <a:p>
            <a:pPr marL="457200" marR="0">
              <a:buNone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Novo Êxodo (Retorno do Exílio para a Terra)  </a:t>
            </a:r>
          </a:p>
          <a:p>
            <a:pPr marL="514350" indent="-285750"/>
            <a:r>
              <a:rPr lang="pt-BR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51.11; Jr 30.3,18; </a:t>
            </a:r>
            <a:r>
              <a:rPr lang="pt-BR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36.8-10</a:t>
            </a:r>
          </a:p>
          <a:p>
            <a:pPr marL="457200" marR="0">
              <a:buNone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Reunificação do 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Povo de Deus e Inclusão das Nações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Aft>
                <a:spcPts val="800"/>
              </a:spcAft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37.15-28; Is 49.5-7; Ef 2</a:t>
            </a:r>
          </a:p>
        </p:txBody>
      </p:sp>
    </p:spTree>
    <p:extLst>
      <p:ext uri="{BB962C8B-B14F-4D97-AF65-F5344CB8AC3E}">
        <p14:creationId xmlns:p14="http://schemas.microsoft.com/office/powerpoint/2010/main" val="1270185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E29C91-116B-4508-A350-F5788741E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BA90F0C-6931-7587-FDF5-E0FB9C0E9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E882A77-1D56-B7A7-CDBB-4CAD470D2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89D02F-4536-A8BB-41B0-869F1051C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1158A-CD53-E2DF-A70F-35B3E4C2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596496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Meu </a:t>
            </a:r>
            <a:r>
              <a:rPr lang="en-US" sz="7200" dirty="0" err="1"/>
              <a:t>lugar</a:t>
            </a:r>
            <a:r>
              <a:rPr lang="en-US" sz="7200" dirty="0"/>
              <a:t> </a:t>
            </a:r>
            <a:r>
              <a:rPr lang="en-US" sz="7200" dirty="0" err="1"/>
              <a:t>na</a:t>
            </a:r>
            <a:r>
              <a:rPr lang="en-US" sz="7200" dirty="0"/>
              <a:t> </a:t>
            </a:r>
            <a:r>
              <a:rPr lang="en-US" sz="7200" dirty="0" err="1"/>
              <a:t>História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17151-98D3-64ED-8A05-CE80AE7DC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859280"/>
            <a:ext cx="8074815" cy="4398655"/>
          </a:xfrm>
        </p:spPr>
        <p:txBody>
          <a:bodyPr anchor="t">
            <a:normAutofit/>
          </a:bodyPr>
          <a:lstStyle/>
          <a:p>
            <a:pPr marL="0" marR="0" lvl="0" indent="0">
              <a:buNone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Tão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Deus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cumpriu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promessa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Noé, a Nova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Aliança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paz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Cristo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nunca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será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anulada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 “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Porque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águas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Noé: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jurei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as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águas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Noé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inundariam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terra,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jurei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ficaria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irado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você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repreenderia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10 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Mesmo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montes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retirem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as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colinas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sejam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removidas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misericordia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afastará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você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 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aliança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paz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será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removida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diz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Senhor, que se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compadece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você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Is 54.9-10</a:t>
            </a:r>
          </a:p>
        </p:txBody>
      </p:sp>
    </p:spTree>
    <p:extLst>
      <p:ext uri="{BB962C8B-B14F-4D97-AF65-F5344CB8AC3E}">
        <p14:creationId xmlns:p14="http://schemas.microsoft.com/office/powerpoint/2010/main" val="347743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9FE08B-1497-E91F-C80B-4BFE1A8C8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48D47B-4F3B-218E-7143-93AE882ED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D35DB3E-D81C-DE73-F9D1-B2FF5CF32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B5A470-6E82-83EE-559B-E0A40BE8F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DD065-5124-E68F-F2C6-124B76E0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596496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Meu </a:t>
            </a:r>
            <a:r>
              <a:rPr lang="en-US" sz="7200" dirty="0" err="1"/>
              <a:t>lugar</a:t>
            </a:r>
            <a:r>
              <a:rPr lang="en-US" sz="7200" dirty="0"/>
              <a:t> </a:t>
            </a:r>
            <a:r>
              <a:rPr lang="en-US" sz="7200" dirty="0" err="1"/>
              <a:t>na</a:t>
            </a:r>
            <a:r>
              <a:rPr lang="en-US" sz="7200" dirty="0"/>
              <a:t> </a:t>
            </a:r>
            <a:r>
              <a:rPr lang="en-US" sz="7200" dirty="0" err="1"/>
              <a:t>História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A0CE5-D457-4E32-A1AA-564C5E3D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859280"/>
            <a:ext cx="9017000" cy="4398655"/>
          </a:xfrm>
        </p:spPr>
        <p:txBody>
          <a:bodyPr anchor="t">
            <a:noAutofit/>
          </a:bodyPr>
          <a:lstStyle/>
          <a:p>
            <a:pPr marL="0" marR="0" lv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Cristo,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faço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numerosa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descendência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Abraão,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experimentando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bênçãos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Deus 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herderei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terra dada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Deus. </a:t>
            </a:r>
          </a:p>
          <a:p>
            <a:pPr marL="0" marR="0" lvl="0" indent="0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6 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Abraão, que “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Deus, 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lhe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atribuído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justiça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7 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Saibam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portanto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que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fé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são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filhos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Abraão. 8 Ora, tendo 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Escritura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previsto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Deus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justificaria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gentios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pela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fé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preanunciou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evangelho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Abraão,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dizendo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“Em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você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serão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abençoados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9 De modo que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fé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são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abençoados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 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crente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Abraão.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Gálatas 3.6-9</a:t>
            </a:r>
          </a:p>
          <a:p>
            <a:pPr marL="0" marR="0" lvl="0" indent="0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Na casa de meu Pai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há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muitas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moradas. Se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não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fosse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assim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,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eu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já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lhes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teria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dito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. Pois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vou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preparar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um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lugar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para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vocês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. </a:t>
            </a:r>
            <a:r>
              <a:rPr lang="en-US" sz="2000" b="1" i="0" dirty="0">
                <a:solidFill>
                  <a:srgbClr val="9E9E9E"/>
                </a:solidFill>
                <a:effectLst/>
                <a:latin typeface="CustomFontOverride"/>
              </a:rPr>
              <a:t>3 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E,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quando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eu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for e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preparar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um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lugar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,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voltarei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e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os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receberei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para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mim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mesmo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, para que,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onde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eu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estou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,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vocês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estejam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ustomFontOverride"/>
              </a:rPr>
              <a:t>também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ustomFontOverride"/>
              </a:rPr>
              <a:t>.</a:t>
            </a:r>
            <a:r>
              <a:rPr lang="en-US" sz="2000" b="0" i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>
              <a:buNone/>
            </a:pPr>
            <a:r>
              <a:rPr lang="en-US" sz="2000" b="0" i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João 14.2-3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1132C9-802C-6523-4873-78A72C4C9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8900" dirty="0"/>
              <a:t>A Grande </a:t>
            </a:r>
            <a:r>
              <a:rPr lang="en-US" sz="8900" dirty="0" err="1"/>
              <a:t>História</a:t>
            </a:r>
            <a:r>
              <a:rPr lang="en-US" sz="8900" dirty="0"/>
              <a:t> das </a:t>
            </a:r>
            <a:r>
              <a:rPr lang="en-US" sz="8900" dirty="0" err="1"/>
              <a:t>Alianças</a:t>
            </a:r>
            <a:endParaRPr lang="en-US" sz="89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BF4D311-8AEE-5AA9-971E-024903C3E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/>
              <a:t>As </a:t>
            </a:r>
            <a:r>
              <a:rPr lang="en-US" sz="4000" dirty="0" err="1"/>
              <a:t>Promessas</a:t>
            </a:r>
            <a:r>
              <a:rPr lang="en-US" sz="4000" dirty="0"/>
              <a:t> do Deus Fiel</a:t>
            </a:r>
          </a:p>
        </p:txBody>
      </p:sp>
    </p:spTree>
    <p:extLst>
      <p:ext uri="{BB962C8B-B14F-4D97-AF65-F5344CB8AC3E}">
        <p14:creationId xmlns:p14="http://schemas.microsoft.com/office/powerpoint/2010/main" val="1479543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B983CC-11C0-BDB4-B6D1-E8B7F2579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80072E-B3DF-B041-06EF-5BB796F0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E04F1D0-543E-449E-798B-CD6B2C634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2199E8-53FE-4EE6-DD93-583BE4542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96A65-CAB1-F496-1B3B-93F0BF7D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596496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Meu </a:t>
            </a:r>
            <a:r>
              <a:rPr lang="en-US" sz="7200" dirty="0" err="1"/>
              <a:t>lugar</a:t>
            </a:r>
            <a:r>
              <a:rPr lang="en-US" sz="7200" dirty="0"/>
              <a:t> </a:t>
            </a:r>
            <a:r>
              <a:rPr lang="en-US" sz="7200" dirty="0" err="1"/>
              <a:t>na</a:t>
            </a:r>
            <a:r>
              <a:rPr lang="en-US" sz="7200" dirty="0"/>
              <a:t> </a:t>
            </a:r>
            <a:r>
              <a:rPr lang="en-US" sz="7200" dirty="0" err="1"/>
              <a:t>História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C249E-E21E-2426-DF20-42C4A231D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859280"/>
            <a:ext cx="9017000" cy="4398655"/>
          </a:xfrm>
        </p:spPr>
        <p:txBody>
          <a:bodyPr anchor="t">
            <a:noAutofit/>
          </a:bodyPr>
          <a:lstStyle/>
          <a:p>
            <a:pPr marL="0" marR="0" lv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Sirvo o Rei Eterno Jesus que reina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coisas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também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Deus 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exaltou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sobremaneira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lhe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acima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10 para que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Jesus se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joelho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céus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terra 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debaixo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terra, 11 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língua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confesse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Jesus Cristo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Senhor, para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glória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Deus Pai.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Filipenses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2.9-12</a:t>
            </a:r>
          </a:p>
          <a:p>
            <a:pPr marL="0" marR="0" lvl="0" indent="0"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libertou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trevas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transportou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o Reino do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Filho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amado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14 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redenção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remissão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pecados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Colossenses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1.13-14</a:t>
            </a:r>
          </a:p>
        </p:txBody>
      </p:sp>
    </p:spTree>
    <p:extLst>
      <p:ext uri="{BB962C8B-B14F-4D97-AF65-F5344CB8AC3E}">
        <p14:creationId xmlns:p14="http://schemas.microsoft.com/office/powerpoint/2010/main" val="2265758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D1C4F8-B08A-B095-D7EA-1E88B9950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2F0251B-46CC-8E43-8CEF-55DDD787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5B40A06-C9D1-59C2-F2E0-7CFFAF99A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3CE552-C567-7B20-66BF-B72748DA2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8D6FE-9EF0-92D3-C2E8-E2D5273D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596496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Meu </a:t>
            </a:r>
            <a:r>
              <a:rPr lang="en-US" sz="7200" dirty="0" err="1"/>
              <a:t>lugar</a:t>
            </a:r>
            <a:r>
              <a:rPr lang="en-US" sz="7200" dirty="0"/>
              <a:t> </a:t>
            </a:r>
            <a:r>
              <a:rPr lang="en-US" sz="7200" dirty="0" err="1"/>
              <a:t>na</a:t>
            </a:r>
            <a:r>
              <a:rPr lang="en-US" sz="7200" dirty="0"/>
              <a:t> </a:t>
            </a:r>
            <a:r>
              <a:rPr lang="en-US" sz="7200" dirty="0" err="1"/>
              <a:t>História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7D30-AACE-C940-3320-A8DE19144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859280"/>
            <a:ext cx="9017000" cy="4398655"/>
          </a:xfrm>
        </p:spPr>
        <p:txBody>
          <a:bodyPr anchor="t">
            <a:noAutofit/>
          </a:bodyPr>
          <a:lstStyle/>
          <a:p>
            <a:pPr marL="0" marR="0" lv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Pelo Espírito Santo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regenerado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ganhei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um novo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coração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ainda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aguardo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ressurreição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glória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volta de Cristo. </a:t>
            </a:r>
          </a:p>
          <a:p>
            <a:pPr marL="0" marR="0" lvl="0" indent="0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manifestou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bondade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Deus,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nosso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Salvador, e 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amor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5 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salvou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justiça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praticadas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misericórdia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Ele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salvou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mediante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lavar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regenerador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renovador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Espírito Santo, 6 que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derramou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ricamente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Jesus Cristo,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nosso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Salvador, 7 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que,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justificados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graça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tornemos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seus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herdeiros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esperança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eterna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Tito 3.4-7</a:t>
            </a:r>
          </a:p>
        </p:txBody>
      </p:sp>
    </p:spTree>
    <p:extLst>
      <p:ext uri="{BB962C8B-B14F-4D97-AF65-F5344CB8AC3E}">
        <p14:creationId xmlns:p14="http://schemas.microsoft.com/office/powerpoint/2010/main" val="382527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EDFCB-EDE9-24B5-204A-79D87881E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4725713-20A7-D7A3-6803-1F68EA286010}"/>
              </a:ext>
            </a:extLst>
          </p:cNvPr>
          <p:cNvGraphicFramePr/>
          <p:nvPr/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28F18E-15BA-3B8B-7D6F-01042745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08" y="11377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+mn-lt"/>
              </a:rPr>
              <a:t>O </a:t>
            </a:r>
            <a:r>
              <a:rPr lang="en-US" sz="6600" dirty="0" err="1">
                <a:latin typeface="+mn-lt"/>
              </a:rPr>
              <a:t>Enredo</a:t>
            </a:r>
            <a:r>
              <a:rPr lang="en-US" sz="6600" dirty="0">
                <a:latin typeface="+mn-lt"/>
              </a:rPr>
              <a:t> da </a:t>
            </a:r>
            <a:r>
              <a:rPr lang="en-US" sz="6600" dirty="0" err="1">
                <a:latin typeface="+mn-lt"/>
              </a:rPr>
              <a:t>História</a:t>
            </a:r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915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6C52E-12F1-7222-DF8A-4667237EC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B2D82-7E61-3E51-DA7B-5D4FDD8F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Após</a:t>
            </a:r>
            <a:r>
              <a:rPr lang="en-US" dirty="0"/>
              <a:t> a Queda Surge a </a:t>
            </a:r>
            <a:r>
              <a:rPr lang="en-US" dirty="0" err="1"/>
              <a:t>Promessa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Singular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FA0F55-1E2B-9CBE-90C4-270DFC8E74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825625"/>
          <a:ext cx="1118967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892">
                  <a:extLst>
                    <a:ext uri="{9D8B030D-6E8A-4147-A177-3AD203B41FA5}">
                      <a16:colId xmlns:a16="http://schemas.microsoft.com/office/drawing/2014/main" val="1899093446"/>
                    </a:ext>
                  </a:extLst>
                </a:gridCol>
                <a:gridCol w="3729892">
                  <a:extLst>
                    <a:ext uri="{9D8B030D-6E8A-4147-A177-3AD203B41FA5}">
                      <a16:colId xmlns:a16="http://schemas.microsoft.com/office/drawing/2014/main" val="1453596100"/>
                    </a:ext>
                  </a:extLst>
                </a:gridCol>
                <a:gridCol w="3729892">
                  <a:extLst>
                    <a:ext uri="{9D8B030D-6E8A-4147-A177-3AD203B41FA5}">
                      <a16:colId xmlns:a16="http://schemas.microsoft.com/office/drawing/2014/main" val="365456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Referência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Bíblica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Identidade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4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3.15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Semente</a:t>
                      </a:r>
                      <a:r>
                        <a:rPr lang="en-US" sz="2000" dirty="0"/>
                        <a:t> da Mulher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Ferir</a:t>
                      </a:r>
                      <a:r>
                        <a:rPr lang="en-US" sz="2000" dirty="0"/>
                        <a:t> a </a:t>
                      </a:r>
                      <a:r>
                        <a:rPr lang="en-US" sz="2000" dirty="0" err="1"/>
                        <a:t>cabeça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Serpente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Satanás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964007"/>
                  </a:ext>
                </a:extLst>
              </a:tr>
              <a:tr h="511566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12.1-3; </a:t>
                      </a:r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22.17-18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Descendente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Abraão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Canal de </a:t>
                      </a:r>
                      <a:r>
                        <a:rPr lang="en-US" sz="2000" dirty="0" err="1"/>
                        <a:t>bênção</a:t>
                      </a:r>
                      <a:r>
                        <a:rPr lang="en-US" sz="2000" dirty="0"/>
                        <a:t> para </a:t>
                      </a:r>
                      <a:r>
                        <a:rPr lang="en-US" sz="2000" dirty="0" err="1"/>
                        <a:t>todas</a:t>
                      </a:r>
                      <a:r>
                        <a:rPr lang="en-US" sz="2000" dirty="0"/>
                        <a:t> as </a:t>
                      </a:r>
                      <a:r>
                        <a:rPr lang="en-US" sz="2000" dirty="0" err="1"/>
                        <a:t>nações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domínio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sobre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seus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inimigos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73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49.10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Rei da </a:t>
                      </a:r>
                      <a:r>
                        <a:rPr lang="en-US" sz="2000" dirty="0" err="1"/>
                        <a:t>tribo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Judá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Domínio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sobre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povos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3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Nm 24.15-19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Estrela de </a:t>
                      </a:r>
                      <a:r>
                        <a:rPr lang="en-US" sz="2000" dirty="0" err="1"/>
                        <a:t>Jacó</a:t>
                      </a:r>
                      <a:r>
                        <a:rPr lang="en-US" sz="2000" dirty="0"/>
                        <a:t>, Rei (</a:t>
                      </a:r>
                      <a:r>
                        <a:rPr lang="en-US" sz="2000" dirty="0" err="1"/>
                        <a:t>Cetro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Conquista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4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Dt 18.15-19; 34.10-12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Profeta (</a:t>
                      </a:r>
                      <a:r>
                        <a:rPr lang="en-US" sz="2000" dirty="0" err="1"/>
                        <a:t>como</a:t>
                      </a:r>
                      <a:r>
                        <a:rPr lang="en-US" sz="2000" dirty="0"/>
                        <a:t> Moisés)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Portador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Palavra</a:t>
                      </a:r>
                      <a:r>
                        <a:rPr lang="en-US" sz="2000" dirty="0"/>
                        <a:t> de Deus, base para o </a:t>
                      </a:r>
                      <a:r>
                        <a:rPr lang="en-US" sz="2000" dirty="0" err="1"/>
                        <a:t>juízo</a:t>
                      </a:r>
                      <a:r>
                        <a:rPr lang="en-US" sz="2000" dirty="0"/>
                        <a:t> de Deus.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9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Jó</a:t>
                      </a:r>
                      <a:r>
                        <a:rPr lang="en-US" sz="2000" dirty="0"/>
                        <a:t> 19.23-27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Redentor</a:t>
                      </a:r>
                      <a:r>
                        <a:rPr lang="en-US" sz="2000" dirty="0"/>
                        <a:t> Divino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Defesa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justiça</a:t>
                      </a:r>
                      <a:r>
                        <a:rPr lang="en-US" sz="2000" dirty="0"/>
                        <a:t> do </a:t>
                      </a:r>
                      <a:r>
                        <a:rPr lang="en-US" sz="2000" dirty="0" err="1"/>
                        <a:t>justo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 </a:t>
                      </a:r>
                      <a:r>
                        <a:rPr lang="en-US" sz="2000" dirty="0" err="1"/>
                        <a:t>Sm</a:t>
                      </a:r>
                      <a:r>
                        <a:rPr lang="en-US" sz="2000" dirty="0"/>
                        <a:t> 7.11-17; 1 Cr 17.11-15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Descendente</a:t>
                      </a:r>
                      <a:r>
                        <a:rPr lang="en-US" sz="2000" dirty="0"/>
                        <a:t> de Davi, </a:t>
                      </a:r>
                      <a:r>
                        <a:rPr lang="en-US" sz="2000" dirty="0" err="1"/>
                        <a:t>edificador</a:t>
                      </a:r>
                      <a:r>
                        <a:rPr lang="en-US" sz="2000" dirty="0"/>
                        <a:t> do Templo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Edificar</a:t>
                      </a:r>
                      <a:r>
                        <a:rPr lang="en-US" sz="2000" dirty="0"/>
                        <a:t> um </a:t>
                      </a:r>
                      <a:r>
                        <a:rPr lang="en-US" sz="2000" dirty="0" err="1"/>
                        <a:t>templo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reinado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eterno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na</a:t>
                      </a:r>
                      <a:r>
                        <a:rPr lang="en-US" sz="2000" dirty="0"/>
                        <a:t> casa e no </a:t>
                      </a:r>
                      <a:r>
                        <a:rPr lang="en-US" sz="2000" dirty="0" err="1"/>
                        <a:t>reino</a:t>
                      </a:r>
                      <a:r>
                        <a:rPr lang="en-US" sz="2000" dirty="0"/>
                        <a:t> de Deus.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95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39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9D898-A8CB-439B-78FE-FB597E74E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7E1C-2176-A996-223B-5C989729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Um Rei Peculiar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049F34-0F8D-C69C-76AD-969548CFC3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9616" y="1825625"/>
          <a:ext cx="11412417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139">
                  <a:extLst>
                    <a:ext uri="{9D8B030D-6E8A-4147-A177-3AD203B41FA5}">
                      <a16:colId xmlns:a16="http://schemas.microsoft.com/office/drawing/2014/main" val="3638916025"/>
                    </a:ext>
                  </a:extLst>
                </a:gridCol>
                <a:gridCol w="3804139">
                  <a:extLst>
                    <a:ext uri="{9D8B030D-6E8A-4147-A177-3AD203B41FA5}">
                      <a16:colId xmlns:a16="http://schemas.microsoft.com/office/drawing/2014/main" val="29321228"/>
                    </a:ext>
                  </a:extLst>
                </a:gridCol>
                <a:gridCol w="3804139">
                  <a:extLst>
                    <a:ext uri="{9D8B030D-6E8A-4147-A177-3AD203B41FA5}">
                      <a16:colId xmlns:a16="http://schemas.microsoft.com/office/drawing/2014/main" val="965215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Referência Bíblica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Identidade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Obra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17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Salmo 22.1-18; Isaías 53.1-10a; Zc 12.10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Servo Sofredor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Sofrimento e Morte Vicária/Sacrificial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24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Salmo 22.22-31; Isaías 53.10b-12; Zc 12.10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Rei Glorioso, Pai, intercessor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Justiça/justificação, domínio real, vitória, intercessão, posteridade, vida após a morte.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34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Salmo 110.1-7; Zc 6.12-13 (Jr 23.5)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O Renovo: Sacerdote e Rei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Edificação do templo, exercício pleno do domínio real e sumo sacerdócio.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5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Mq 5.2-5a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Um Rei e Pastor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Nascimento em Belém aprescentar o povo de Deus.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1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31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AE70D-D58E-F246-5F94-DB3FE98B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As Principais Alianças da Bíblia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88A04-2116-7179-0B6D-7E63D60F1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dirty="0" err="1"/>
              <a:t>Aliança</a:t>
            </a:r>
            <a:r>
              <a:rPr lang="en-US" sz="2400" dirty="0"/>
              <a:t> com Noé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dirty="0" err="1"/>
              <a:t>Aliança</a:t>
            </a:r>
            <a:r>
              <a:rPr lang="en-US" sz="2400" dirty="0"/>
              <a:t> com Abraão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dirty="0" err="1"/>
              <a:t>Aliança</a:t>
            </a:r>
            <a:r>
              <a:rPr lang="en-US" sz="2400" dirty="0"/>
              <a:t> com Israel (Moisés)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dirty="0" err="1"/>
              <a:t>Aliança</a:t>
            </a:r>
            <a:r>
              <a:rPr lang="en-US" sz="2400" dirty="0"/>
              <a:t> com Daví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 A Nova </a:t>
            </a:r>
            <a:r>
              <a:rPr lang="en-US" sz="2400" dirty="0" err="1"/>
              <a:t>Aliança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dirty="0" err="1"/>
              <a:t>História</a:t>
            </a:r>
            <a:r>
              <a:rPr lang="en-US" sz="2400" dirty="0"/>
              <a:t> da </a:t>
            </a:r>
            <a:r>
              <a:rPr lang="en-US" sz="2400" dirty="0" err="1"/>
              <a:t>Redenção</a:t>
            </a:r>
            <a:r>
              <a:rPr lang="en-US" sz="2400" dirty="0"/>
              <a:t> se </a:t>
            </a:r>
            <a:r>
              <a:rPr lang="en-US" sz="2400" dirty="0" err="1"/>
              <a:t>desdobra</a:t>
            </a:r>
            <a:r>
              <a:rPr lang="en-US" sz="2400" dirty="0"/>
              <a:t> </a:t>
            </a:r>
            <a:r>
              <a:rPr lang="en-US" sz="2400" dirty="0" err="1"/>
              <a:t>através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série</a:t>
            </a:r>
            <a:r>
              <a:rPr lang="en-US" sz="2400" dirty="0"/>
              <a:t> de </a:t>
            </a:r>
            <a:r>
              <a:rPr lang="en-US" sz="2400" dirty="0" err="1"/>
              <a:t>alianças</a:t>
            </a:r>
            <a:r>
              <a:rPr lang="en-US" sz="2400" dirty="0"/>
              <a:t> (</a:t>
            </a:r>
            <a:r>
              <a:rPr lang="en-US" sz="2400" dirty="0" err="1"/>
              <a:t>pactos</a:t>
            </a:r>
            <a:r>
              <a:rPr lang="en-US" sz="2400" dirty="0"/>
              <a:t>, </a:t>
            </a:r>
            <a:r>
              <a:rPr lang="en-US" sz="2400" dirty="0" err="1"/>
              <a:t>acordos</a:t>
            </a:r>
            <a:r>
              <a:rPr lang="en-US" sz="2400" dirty="0"/>
              <a:t>) entre Deus e o </a:t>
            </a:r>
            <a:r>
              <a:rPr lang="en-US" sz="2400" dirty="0" err="1"/>
              <a:t>homem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493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0A48-EB3F-D697-E8CC-E60277CE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5000"/>
              <a:t>O que as alianças têm em comum?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F4C6-196C-0662-16C3-6057D1A05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sz="2200"/>
              <a:t>Todas têm seu início na graça de Deus</a:t>
            </a:r>
          </a:p>
          <a:p>
            <a:r>
              <a:rPr lang="en-US" sz="2200"/>
              <a:t>Todas consistem num compromisso de Deus para com o homem, definindo seu relacionamento, e o que se espera de cada parte. </a:t>
            </a:r>
          </a:p>
          <a:p>
            <a:r>
              <a:rPr lang="en-US" sz="2200"/>
              <a:t>Todas (quase) possuem um sinal</a:t>
            </a:r>
          </a:p>
          <a:p>
            <a:r>
              <a:rPr lang="en-US" sz="2200"/>
              <a:t>Todas têm um papel interconectado no desenvolvimento da história da redenção.  </a:t>
            </a:r>
          </a:p>
          <a:p>
            <a:r>
              <a:rPr lang="en-US" sz="2200"/>
              <a:t>Todas culminam na Nova Aliança</a:t>
            </a:r>
          </a:p>
        </p:txBody>
      </p:sp>
    </p:spTree>
    <p:extLst>
      <p:ext uri="{BB962C8B-B14F-4D97-AF65-F5344CB8AC3E}">
        <p14:creationId xmlns:p14="http://schemas.microsoft.com/office/powerpoint/2010/main" val="36373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1844-7F72-EA67-1290-CFA6B791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Criação</a:t>
            </a:r>
            <a:r>
              <a:rPr lang="en-US" dirty="0"/>
              <a:t> e Queda (</a:t>
            </a:r>
            <a:r>
              <a:rPr lang="en-US" dirty="0" err="1"/>
              <a:t>Gênesis</a:t>
            </a:r>
            <a:r>
              <a:rPr lang="en-US" dirty="0"/>
              <a:t> 1-3)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B33EC-C037-8552-4456-0A0802341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2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estado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original da criação 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estabelece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um padrão de uma humanidade e uma criação ordenadas debaixo do SENHOR</a:t>
            </a:r>
          </a:p>
          <a:p>
            <a:pPr marL="0" indent="0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Criados à imagem e semelhança de Deus  (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Vice-regentes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/Filhos de Deus/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Reis Sacerdotais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07000"/>
              </a:lnSpc>
              <a:spcAft>
                <a:spcPts val="800"/>
              </a:spcAft>
            </a:pP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1.26-28; 2.15; 5.3 </a:t>
            </a:r>
          </a:p>
          <a:p>
            <a:pPr marL="457200" marR="0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Fracasso no Teste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Obediênica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Vida com Deus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Desobediência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Morte 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Separação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Deus</a:t>
            </a:r>
          </a:p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2.16-17;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3.1-7</a:t>
            </a:r>
          </a:p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Maldição e Morte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3.8-24</a:t>
            </a:r>
          </a:p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primeira promessa de redenção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07000"/>
              </a:lnSpc>
              <a:spcAft>
                <a:spcPts val="800"/>
              </a:spcAft>
            </a:pP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3.15;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3.21;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1C1BA79-3BA3-6A01-4535-77ADDF1CB2F7}"/>
              </a:ext>
            </a:extLst>
          </p:cNvPr>
          <p:cNvSpPr/>
          <p:nvPr/>
        </p:nvSpPr>
        <p:spPr>
          <a:xfrm>
            <a:off x="6670040" y="3429000"/>
            <a:ext cx="3449320" cy="2302087"/>
          </a:xfrm>
          <a:prstGeom prst="roundRect">
            <a:avLst>
              <a:gd name="adj" fmla="val 10000"/>
            </a:avLst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 t="-14000" b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10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10147</TotalTime>
  <Words>3678</Words>
  <Application>Microsoft Office PowerPoint</Application>
  <PresentationFormat>Widescreen</PresentationFormat>
  <Paragraphs>231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Descomplicando a Bíblia</vt:lpstr>
      <vt:lpstr>Nosso Roteiro de Aulas</vt:lpstr>
      <vt:lpstr>A Grande História das Alianças</vt:lpstr>
      <vt:lpstr>O Enredo da História</vt:lpstr>
      <vt:lpstr>Após a Queda Surge a Promessa de uma Figura Singular</vt:lpstr>
      <vt:lpstr>Um Rei Peculiar</vt:lpstr>
      <vt:lpstr>As Principais Alianças da Bíblia</vt:lpstr>
      <vt:lpstr>O que as alianças têm em comum?</vt:lpstr>
      <vt:lpstr>Criação e Queda (Gênesis 1-3)</vt:lpstr>
      <vt:lpstr>A Aliança com Noé</vt:lpstr>
      <vt:lpstr>A Aliança com Noé</vt:lpstr>
      <vt:lpstr>A Aliança com Abraão</vt:lpstr>
      <vt:lpstr>A Aliança com Abraão</vt:lpstr>
      <vt:lpstr>A Aliança com Abraão</vt:lpstr>
      <vt:lpstr>A Aliança com Abraão</vt:lpstr>
      <vt:lpstr>A Aliança com Abraão</vt:lpstr>
      <vt:lpstr>A Aliança com Abraão</vt:lpstr>
      <vt:lpstr>A Aliança com Israel</vt:lpstr>
      <vt:lpstr>A Aliança com Israel</vt:lpstr>
      <vt:lpstr>A Aliança com Israel</vt:lpstr>
      <vt:lpstr>A Aliança com Daví</vt:lpstr>
      <vt:lpstr>A Aliança com Daví</vt:lpstr>
      <vt:lpstr>A Nova Aliança</vt:lpstr>
      <vt:lpstr>A Nova Aliança</vt:lpstr>
      <vt:lpstr>A Nova Aliança</vt:lpstr>
      <vt:lpstr>A Nova Aliança</vt:lpstr>
      <vt:lpstr>A Nova Aliança</vt:lpstr>
      <vt:lpstr>Meu lugar na História</vt:lpstr>
      <vt:lpstr>Meu lugar na História</vt:lpstr>
      <vt:lpstr>Meu lugar na História</vt:lpstr>
      <vt:lpstr>Meu lugar na História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Teologia bíblica</dc:title>
  <dc:creator>Jeremiah Davidson</dc:creator>
  <cp:lastModifiedBy>Jeremiah Davidson</cp:lastModifiedBy>
  <cp:revision>5</cp:revision>
  <dcterms:created xsi:type="dcterms:W3CDTF">2019-06-01T17:27:08Z</dcterms:created>
  <dcterms:modified xsi:type="dcterms:W3CDTF">2025-05-05T17:43:43Z</dcterms:modified>
</cp:coreProperties>
</file>